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86" r:id="rId2"/>
    <p:sldId id="257" r:id="rId3"/>
    <p:sldId id="259" r:id="rId4"/>
    <p:sldId id="258" r:id="rId5"/>
    <p:sldId id="260" r:id="rId6"/>
    <p:sldId id="261" r:id="rId7"/>
    <p:sldId id="262" r:id="rId8"/>
    <p:sldId id="263" r:id="rId9"/>
    <p:sldId id="265" r:id="rId10"/>
    <p:sldId id="266" r:id="rId11"/>
    <p:sldId id="267" r:id="rId12"/>
    <p:sldId id="264"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301" r:id="rId32"/>
    <p:sldId id="1049" r:id="rId33"/>
    <p:sldId id="1050" r:id="rId34"/>
    <p:sldId id="1044" r:id="rId35"/>
    <p:sldId id="1045" r:id="rId36"/>
    <p:sldId id="32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85" autoAdjust="0"/>
    <p:restoredTop sz="94660"/>
  </p:normalViewPr>
  <p:slideViewPr>
    <p:cSldViewPr snapToGrid="0">
      <p:cViewPr varScale="1">
        <p:scale>
          <a:sx n="80" d="100"/>
          <a:sy n="80" d="100"/>
        </p:scale>
        <p:origin x="132"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판매</c:v>
                </c:pt>
              </c:strCache>
            </c:strRef>
          </c:tx>
          <c:dPt>
            <c:idx val="0"/>
            <c:bubble3D val="0"/>
            <c:spPr>
              <a:noFill/>
              <a:ln w="19050">
                <a:noFill/>
              </a:ln>
              <a:effectLst/>
            </c:spPr>
            <c:extLst>
              <c:ext xmlns:c16="http://schemas.microsoft.com/office/drawing/2014/chart" uri="{C3380CC4-5D6E-409C-BE32-E72D297353CC}">
                <c16:uniqueId val="{00000001-4EAC-43CE-9314-EEE986212762}"/>
              </c:ext>
            </c:extLst>
          </c:dPt>
          <c:dPt>
            <c:idx val="1"/>
            <c:bubble3D val="0"/>
            <c:spPr>
              <a:solidFill>
                <a:schemeClr val="accent5"/>
              </a:solidFill>
              <a:ln w="19050">
                <a:noFill/>
              </a:ln>
              <a:effectLst/>
            </c:spPr>
            <c:extLst>
              <c:ext xmlns:c16="http://schemas.microsoft.com/office/drawing/2014/chart" uri="{C3380CC4-5D6E-409C-BE32-E72D297353CC}">
                <c16:uniqueId val="{00000003-4EAC-43CE-9314-EEE986212762}"/>
              </c:ext>
            </c:extLst>
          </c:dPt>
          <c:cat>
            <c:strRef>
              <c:f>Sheet1!$A$2:$A$3</c:f>
              <c:strCache>
                <c:ptCount val="2"/>
                <c:pt idx="0">
                  <c:v>1분기</c:v>
                </c:pt>
                <c:pt idx="1">
                  <c:v>2분기</c:v>
                </c:pt>
              </c:strCache>
            </c:strRef>
          </c:cat>
          <c:val>
            <c:numRef>
              <c:f>Sheet1!$B$2:$B$3</c:f>
              <c:numCache>
                <c:formatCode>General</c:formatCode>
                <c:ptCount val="2"/>
                <c:pt idx="0">
                  <c:v>45</c:v>
                </c:pt>
                <c:pt idx="1">
                  <c:v>55</c:v>
                </c:pt>
              </c:numCache>
            </c:numRef>
          </c:val>
          <c:extLst>
            <c:ext xmlns:c16="http://schemas.microsoft.com/office/drawing/2014/chart" uri="{C3380CC4-5D6E-409C-BE32-E72D297353CC}">
              <c16:uniqueId val="{00000004-4EAC-43CE-9314-EEE98621276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판매</c:v>
                </c:pt>
              </c:strCache>
            </c:strRef>
          </c:tx>
          <c:dPt>
            <c:idx val="0"/>
            <c:bubble3D val="0"/>
            <c:spPr>
              <a:noFill/>
              <a:ln w="19050">
                <a:noFill/>
              </a:ln>
              <a:effectLst/>
            </c:spPr>
            <c:extLst>
              <c:ext xmlns:c16="http://schemas.microsoft.com/office/drawing/2014/chart" uri="{C3380CC4-5D6E-409C-BE32-E72D297353CC}">
                <c16:uniqueId val="{00000001-E89C-431F-8B7C-30B5F3A4A229}"/>
              </c:ext>
            </c:extLst>
          </c:dPt>
          <c:dPt>
            <c:idx val="1"/>
            <c:bubble3D val="0"/>
            <c:spPr>
              <a:solidFill>
                <a:schemeClr val="accent2"/>
              </a:solidFill>
              <a:ln w="19050">
                <a:noFill/>
              </a:ln>
              <a:effectLst/>
            </c:spPr>
            <c:extLst>
              <c:ext xmlns:c16="http://schemas.microsoft.com/office/drawing/2014/chart" uri="{C3380CC4-5D6E-409C-BE32-E72D297353CC}">
                <c16:uniqueId val="{00000003-E89C-431F-8B7C-30B5F3A4A229}"/>
              </c:ext>
            </c:extLst>
          </c:dPt>
          <c:cat>
            <c:strRef>
              <c:f>Sheet1!$A$2:$A$3</c:f>
              <c:strCache>
                <c:ptCount val="2"/>
                <c:pt idx="0">
                  <c:v>1분기</c:v>
                </c:pt>
                <c:pt idx="1">
                  <c:v>2분기</c:v>
                </c:pt>
              </c:strCache>
            </c:strRef>
          </c:cat>
          <c:val>
            <c:numRef>
              <c:f>Sheet1!$B$2:$B$3</c:f>
              <c:numCache>
                <c:formatCode>General</c:formatCode>
                <c:ptCount val="2"/>
                <c:pt idx="0">
                  <c:v>65</c:v>
                </c:pt>
                <c:pt idx="1">
                  <c:v>35</c:v>
                </c:pt>
              </c:numCache>
            </c:numRef>
          </c:val>
          <c:extLst>
            <c:ext xmlns:c16="http://schemas.microsoft.com/office/drawing/2014/chart" uri="{C3380CC4-5D6E-409C-BE32-E72D297353CC}">
              <c16:uniqueId val="{00000004-E89C-431F-8B7C-30B5F3A4A22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판매</c:v>
                </c:pt>
              </c:strCache>
            </c:strRef>
          </c:tx>
          <c:dPt>
            <c:idx val="0"/>
            <c:bubble3D val="0"/>
            <c:spPr>
              <a:noFill/>
              <a:ln w="19050">
                <a:noFill/>
              </a:ln>
              <a:effectLst/>
            </c:spPr>
            <c:extLst>
              <c:ext xmlns:c16="http://schemas.microsoft.com/office/drawing/2014/chart" uri="{C3380CC4-5D6E-409C-BE32-E72D297353CC}">
                <c16:uniqueId val="{00000001-B4A8-4E42-B596-31A9399B2CB6}"/>
              </c:ext>
            </c:extLst>
          </c:dPt>
          <c:dPt>
            <c:idx val="1"/>
            <c:bubble3D val="0"/>
            <c:spPr>
              <a:solidFill>
                <a:schemeClr val="accent3"/>
              </a:solidFill>
              <a:ln w="19050">
                <a:noFill/>
              </a:ln>
              <a:effectLst/>
            </c:spPr>
            <c:extLst>
              <c:ext xmlns:c16="http://schemas.microsoft.com/office/drawing/2014/chart" uri="{C3380CC4-5D6E-409C-BE32-E72D297353CC}">
                <c16:uniqueId val="{00000003-B4A8-4E42-B596-31A9399B2CB6}"/>
              </c:ext>
            </c:extLst>
          </c:dPt>
          <c:cat>
            <c:strRef>
              <c:f>Sheet1!$A$2:$A$3</c:f>
              <c:strCache>
                <c:ptCount val="2"/>
                <c:pt idx="0">
                  <c:v>1분기</c:v>
                </c:pt>
                <c:pt idx="1">
                  <c:v>2분기</c:v>
                </c:pt>
              </c:strCache>
            </c:strRef>
          </c:cat>
          <c:val>
            <c:numRef>
              <c:f>Sheet1!$B$2:$B$3</c:f>
              <c:numCache>
                <c:formatCode>General</c:formatCode>
                <c:ptCount val="2"/>
                <c:pt idx="0">
                  <c:v>30</c:v>
                </c:pt>
                <c:pt idx="1">
                  <c:v>70</c:v>
                </c:pt>
              </c:numCache>
            </c:numRef>
          </c:val>
          <c:extLst>
            <c:ext xmlns:c16="http://schemas.microsoft.com/office/drawing/2014/chart" uri="{C3380CC4-5D6E-409C-BE32-E72D297353CC}">
              <c16:uniqueId val="{00000004-B4A8-4E42-B596-31A9399B2CB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판매</c:v>
                </c:pt>
              </c:strCache>
            </c:strRef>
          </c:tx>
          <c:dPt>
            <c:idx val="0"/>
            <c:bubble3D val="0"/>
            <c:spPr>
              <a:noFill/>
              <a:ln w="19050">
                <a:noFill/>
              </a:ln>
              <a:effectLst/>
            </c:spPr>
            <c:extLst>
              <c:ext xmlns:c16="http://schemas.microsoft.com/office/drawing/2014/chart" uri="{C3380CC4-5D6E-409C-BE32-E72D297353CC}">
                <c16:uniqueId val="{00000001-2D46-4D6A-B18C-09F0EFA5802E}"/>
              </c:ext>
            </c:extLst>
          </c:dPt>
          <c:dPt>
            <c:idx val="1"/>
            <c:bubble3D val="0"/>
            <c:spPr>
              <a:solidFill>
                <a:schemeClr val="accent4"/>
              </a:solidFill>
              <a:ln w="19050">
                <a:noFill/>
              </a:ln>
              <a:effectLst/>
            </c:spPr>
            <c:extLst>
              <c:ext xmlns:c16="http://schemas.microsoft.com/office/drawing/2014/chart" uri="{C3380CC4-5D6E-409C-BE32-E72D297353CC}">
                <c16:uniqueId val="{00000003-2D46-4D6A-B18C-09F0EFA5802E}"/>
              </c:ext>
            </c:extLst>
          </c:dPt>
          <c:cat>
            <c:strRef>
              <c:f>Sheet1!$A$2:$A$3</c:f>
              <c:strCache>
                <c:ptCount val="2"/>
                <c:pt idx="0">
                  <c:v>1분기</c:v>
                </c:pt>
                <c:pt idx="1">
                  <c:v>2분기</c:v>
                </c:pt>
              </c:strCache>
            </c:strRef>
          </c:cat>
          <c:val>
            <c:numRef>
              <c:f>Sheet1!$B$2:$B$3</c:f>
              <c:numCache>
                <c:formatCode>General</c:formatCode>
                <c:ptCount val="2"/>
                <c:pt idx="0">
                  <c:v>40</c:v>
                </c:pt>
                <c:pt idx="1">
                  <c:v>60</c:v>
                </c:pt>
              </c:numCache>
            </c:numRef>
          </c:val>
          <c:extLst>
            <c:ext xmlns:c16="http://schemas.microsoft.com/office/drawing/2014/chart" uri="{C3380CC4-5D6E-409C-BE32-E72D297353CC}">
              <c16:uniqueId val="{00000004-2D46-4D6A-B18C-09F0EFA5802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07BE37-4F1D-4F1F-82C2-05AE6875EF42}" type="datetimeFigureOut">
              <a:rPr lang="en-US" smtClean="0"/>
              <a:t>9/8/2023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187B5E-F2DD-4766-9211-9BD74F428500}" type="slidenum">
              <a:rPr lang="en-US" smtClean="0"/>
              <a:t>‹#›</a:t>
            </a:fld>
            <a:endParaRPr lang="en-US"/>
          </a:p>
        </p:txBody>
      </p:sp>
    </p:spTree>
    <p:extLst>
      <p:ext uri="{BB962C8B-B14F-4D97-AF65-F5344CB8AC3E}">
        <p14:creationId xmlns:p14="http://schemas.microsoft.com/office/powerpoint/2010/main" val="1800090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87B5E-F2DD-4766-9211-9BD74F428500}" type="slidenum">
              <a:rPr lang="en-US" smtClean="0"/>
              <a:t>1</a:t>
            </a:fld>
            <a:endParaRPr lang="en-US"/>
          </a:p>
        </p:txBody>
      </p:sp>
    </p:spTree>
    <p:extLst>
      <p:ext uri="{BB962C8B-B14F-4D97-AF65-F5344CB8AC3E}">
        <p14:creationId xmlns:p14="http://schemas.microsoft.com/office/powerpoint/2010/main" val="1166607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87B5E-F2DD-4766-9211-9BD74F428500}" type="slidenum">
              <a:rPr lang="en-US" smtClean="0"/>
              <a:t>26</a:t>
            </a:fld>
            <a:endParaRPr lang="en-US"/>
          </a:p>
        </p:txBody>
      </p:sp>
    </p:spTree>
    <p:extLst>
      <p:ext uri="{BB962C8B-B14F-4D97-AF65-F5344CB8AC3E}">
        <p14:creationId xmlns:p14="http://schemas.microsoft.com/office/powerpoint/2010/main" val="3173492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3"/>
        <p:cNvGrpSpPr/>
        <p:nvPr/>
      </p:nvGrpSpPr>
      <p:grpSpPr>
        <a:xfrm>
          <a:off x="0" y="0"/>
          <a:ext cx="0" cy="0"/>
          <a:chOff x="0" y="0"/>
          <a:chExt cx="0" cy="0"/>
        </a:xfrm>
      </p:grpSpPr>
      <p:sp>
        <p:nvSpPr>
          <p:cNvPr id="2854" name="Google Shape;2854;g13b5c19b354_0_5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5" name="Google Shape;2855;g13b5c19b354_0_5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9CB7A-212B-0B62-F061-E8FF2DCE89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6E634B6-6645-1CBB-8CED-4787DE4E7D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91FE25-4DE9-C2EA-F72C-659ACBA186ED}"/>
              </a:ext>
            </a:extLst>
          </p:cNvPr>
          <p:cNvSpPr>
            <a:spLocks noGrp="1"/>
          </p:cNvSpPr>
          <p:nvPr>
            <p:ph type="dt" sz="half" idx="10"/>
          </p:nvPr>
        </p:nvSpPr>
        <p:spPr/>
        <p:txBody>
          <a:bodyPr/>
          <a:lstStyle/>
          <a:p>
            <a:fld id="{DE9CE182-0113-471D-9B87-D5C8B5467125}" type="datetimeFigureOut">
              <a:rPr lang="en-US" smtClean="0"/>
              <a:t>9/8/2023</a:t>
            </a:fld>
            <a:endParaRPr lang="en-US"/>
          </a:p>
        </p:txBody>
      </p:sp>
      <p:sp>
        <p:nvSpPr>
          <p:cNvPr id="5" name="Footer Placeholder 4">
            <a:extLst>
              <a:ext uri="{FF2B5EF4-FFF2-40B4-BE49-F238E27FC236}">
                <a16:creationId xmlns:a16="http://schemas.microsoft.com/office/drawing/2014/main" id="{47A722C2-F463-52BB-B7B5-2FAC8AFBF7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864CD0-9126-B377-09F2-D22B0126B0D4}"/>
              </a:ext>
            </a:extLst>
          </p:cNvPr>
          <p:cNvSpPr>
            <a:spLocks noGrp="1"/>
          </p:cNvSpPr>
          <p:nvPr>
            <p:ph type="sldNum" sz="quarter" idx="12"/>
          </p:nvPr>
        </p:nvSpPr>
        <p:spPr/>
        <p:txBody>
          <a:bodyPr/>
          <a:lstStyle/>
          <a:p>
            <a:fld id="{4B4EF5C6-EF89-4346-A243-4804EF108EE0}" type="slidenum">
              <a:rPr lang="en-US" smtClean="0"/>
              <a:t>‹#›</a:t>
            </a:fld>
            <a:endParaRPr lang="en-US"/>
          </a:p>
        </p:txBody>
      </p:sp>
    </p:spTree>
    <p:extLst>
      <p:ext uri="{BB962C8B-B14F-4D97-AF65-F5344CB8AC3E}">
        <p14:creationId xmlns:p14="http://schemas.microsoft.com/office/powerpoint/2010/main" val="3002877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02986-999A-AC09-5CBB-0EBD2F94AA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FC0855-A763-A1E2-69C9-6699EA20D8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A644ED-C6DC-1B70-153F-E2E54CB0FB69}"/>
              </a:ext>
            </a:extLst>
          </p:cNvPr>
          <p:cNvSpPr>
            <a:spLocks noGrp="1"/>
          </p:cNvSpPr>
          <p:nvPr>
            <p:ph type="dt" sz="half" idx="10"/>
          </p:nvPr>
        </p:nvSpPr>
        <p:spPr/>
        <p:txBody>
          <a:bodyPr/>
          <a:lstStyle/>
          <a:p>
            <a:fld id="{DE9CE182-0113-471D-9B87-D5C8B5467125}" type="datetimeFigureOut">
              <a:rPr lang="en-US" smtClean="0"/>
              <a:t>9/8/2023</a:t>
            </a:fld>
            <a:endParaRPr lang="en-US"/>
          </a:p>
        </p:txBody>
      </p:sp>
      <p:sp>
        <p:nvSpPr>
          <p:cNvPr id="5" name="Footer Placeholder 4">
            <a:extLst>
              <a:ext uri="{FF2B5EF4-FFF2-40B4-BE49-F238E27FC236}">
                <a16:creationId xmlns:a16="http://schemas.microsoft.com/office/drawing/2014/main" id="{85CBD739-3116-9E59-C0B4-7502DA5B3E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5520D2-907D-DA42-0C8F-E33082FD539A}"/>
              </a:ext>
            </a:extLst>
          </p:cNvPr>
          <p:cNvSpPr>
            <a:spLocks noGrp="1"/>
          </p:cNvSpPr>
          <p:nvPr>
            <p:ph type="sldNum" sz="quarter" idx="12"/>
          </p:nvPr>
        </p:nvSpPr>
        <p:spPr/>
        <p:txBody>
          <a:bodyPr/>
          <a:lstStyle/>
          <a:p>
            <a:fld id="{4B4EF5C6-EF89-4346-A243-4804EF108EE0}" type="slidenum">
              <a:rPr lang="en-US" smtClean="0"/>
              <a:t>‹#›</a:t>
            </a:fld>
            <a:endParaRPr lang="en-US"/>
          </a:p>
        </p:txBody>
      </p:sp>
    </p:spTree>
    <p:extLst>
      <p:ext uri="{BB962C8B-B14F-4D97-AF65-F5344CB8AC3E}">
        <p14:creationId xmlns:p14="http://schemas.microsoft.com/office/powerpoint/2010/main" val="2504371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8BA25-BA2E-8133-ADB9-C46B8EA89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FA2F88-2EA9-70BA-AC05-66C079E707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19BCCA-E55B-B717-6C96-6CEBF1FF66D6}"/>
              </a:ext>
            </a:extLst>
          </p:cNvPr>
          <p:cNvSpPr>
            <a:spLocks noGrp="1"/>
          </p:cNvSpPr>
          <p:nvPr>
            <p:ph type="dt" sz="half" idx="10"/>
          </p:nvPr>
        </p:nvSpPr>
        <p:spPr/>
        <p:txBody>
          <a:bodyPr/>
          <a:lstStyle/>
          <a:p>
            <a:fld id="{DE9CE182-0113-471D-9B87-D5C8B5467125}" type="datetimeFigureOut">
              <a:rPr lang="en-US" smtClean="0"/>
              <a:t>9/8/2023</a:t>
            </a:fld>
            <a:endParaRPr lang="en-US"/>
          </a:p>
        </p:txBody>
      </p:sp>
      <p:sp>
        <p:nvSpPr>
          <p:cNvPr id="5" name="Footer Placeholder 4">
            <a:extLst>
              <a:ext uri="{FF2B5EF4-FFF2-40B4-BE49-F238E27FC236}">
                <a16:creationId xmlns:a16="http://schemas.microsoft.com/office/drawing/2014/main" id="{60D5D786-1AC0-0D89-A583-CB75AB5578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32A346-CB9C-7265-F0B6-BDC361AA437F}"/>
              </a:ext>
            </a:extLst>
          </p:cNvPr>
          <p:cNvSpPr>
            <a:spLocks noGrp="1"/>
          </p:cNvSpPr>
          <p:nvPr>
            <p:ph type="sldNum" sz="quarter" idx="12"/>
          </p:nvPr>
        </p:nvSpPr>
        <p:spPr/>
        <p:txBody>
          <a:bodyPr/>
          <a:lstStyle/>
          <a:p>
            <a:fld id="{4B4EF5C6-EF89-4346-A243-4804EF108EE0}" type="slidenum">
              <a:rPr lang="en-US" smtClean="0"/>
              <a:t>‹#›</a:t>
            </a:fld>
            <a:endParaRPr lang="en-US"/>
          </a:p>
        </p:txBody>
      </p:sp>
    </p:spTree>
    <p:extLst>
      <p:ext uri="{BB962C8B-B14F-4D97-AF65-F5344CB8AC3E}">
        <p14:creationId xmlns:p14="http://schemas.microsoft.com/office/powerpoint/2010/main" val="2560959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172FC-4077-0C7C-7D80-B74CA63A34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B80E56-7EAE-34C7-6566-1A2B857542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56534A-7829-4F01-CCD5-27342D343E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3DD308-5644-59BC-E6F1-692719415525}"/>
              </a:ext>
            </a:extLst>
          </p:cNvPr>
          <p:cNvSpPr>
            <a:spLocks noGrp="1"/>
          </p:cNvSpPr>
          <p:nvPr>
            <p:ph type="dt" sz="half" idx="10"/>
          </p:nvPr>
        </p:nvSpPr>
        <p:spPr/>
        <p:txBody>
          <a:bodyPr/>
          <a:lstStyle/>
          <a:p>
            <a:fld id="{DE9CE182-0113-471D-9B87-D5C8B5467125}" type="datetimeFigureOut">
              <a:rPr lang="en-US" smtClean="0"/>
              <a:t>9/8/2023</a:t>
            </a:fld>
            <a:endParaRPr lang="en-US"/>
          </a:p>
        </p:txBody>
      </p:sp>
      <p:sp>
        <p:nvSpPr>
          <p:cNvPr id="6" name="Footer Placeholder 5">
            <a:extLst>
              <a:ext uri="{FF2B5EF4-FFF2-40B4-BE49-F238E27FC236}">
                <a16:creationId xmlns:a16="http://schemas.microsoft.com/office/drawing/2014/main" id="{B61E1A8E-BCFD-5CD3-1527-FCB0FBC2BA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14E22F-CC0E-1666-640F-A43B264EA461}"/>
              </a:ext>
            </a:extLst>
          </p:cNvPr>
          <p:cNvSpPr>
            <a:spLocks noGrp="1"/>
          </p:cNvSpPr>
          <p:nvPr>
            <p:ph type="sldNum" sz="quarter" idx="12"/>
          </p:nvPr>
        </p:nvSpPr>
        <p:spPr/>
        <p:txBody>
          <a:bodyPr/>
          <a:lstStyle/>
          <a:p>
            <a:fld id="{4B4EF5C6-EF89-4346-A243-4804EF108EE0}" type="slidenum">
              <a:rPr lang="en-US" smtClean="0"/>
              <a:t>‹#›</a:t>
            </a:fld>
            <a:endParaRPr lang="en-US"/>
          </a:p>
        </p:txBody>
      </p:sp>
    </p:spTree>
    <p:extLst>
      <p:ext uri="{BB962C8B-B14F-4D97-AF65-F5344CB8AC3E}">
        <p14:creationId xmlns:p14="http://schemas.microsoft.com/office/powerpoint/2010/main" val="3616020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0B673-46EA-C768-01AC-B8E048E964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653DC0-F8B0-A1BD-062E-D881442D5E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702164-5386-C34C-4D25-2F45C9CC5E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49DF07-7C1D-22FA-14E2-FE8E8BAB44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524C23-0DBE-1A8E-B767-5D38B795AD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6187B2-74B2-A071-FAA7-02861CC809E3}"/>
              </a:ext>
            </a:extLst>
          </p:cNvPr>
          <p:cNvSpPr>
            <a:spLocks noGrp="1"/>
          </p:cNvSpPr>
          <p:nvPr>
            <p:ph type="dt" sz="half" idx="10"/>
          </p:nvPr>
        </p:nvSpPr>
        <p:spPr/>
        <p:txBody>
          <a:bodyPr/>
          <a:lstStyle/>
          <a:p>
            <a:fld id="{DE9CE182-0113-471D-9B87-D5C8B5467125}" type="datetimeFigureOut">
              <a:rPr lang="en-US" smtClean="0"/>
              <a:t>9/8/2023</a:t>
            </a:fld>
            <a:endParaRPr lang="en-US"/>
          </a:p>
        </p:txBody>
      </p:sp>
      <p:sp>
        <p:nvSpPr>
          <p:cNvPr id="8" name="Footer Placeholder 7">
            <a:extLst>
              <a:ext uri="{FF2B5EF4-FFF2-40B4-BE49-F238E27FC236}">
                <a16:creationId xmlns:a16="http://schemas.microsoft.com/office/drawing/2014/main" id="{B59F7DEF-FEDD-BC8B-CE40-2EAE716285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13BBB9-E010-C97E-0DBF-6D07404D6625}"/>
              </a:ext>
            </a:extLst>
          </p:cNvPr>
          <p:cNvSpPr>
            <a:spLocks noGrp="1"/>
          </p:cNvSpPr>
          <p:nvPr>
            <p:ph type="sldNum" sz="quarter" idx="12"/>
          </p:nvPr>
        </p:nvSpPr>
        <p:spPr/>
        <p:txBody>
          <a:bodyPr/>
          <a:lstStyle/>
          <a:p>
            <a:fld id="{4B4EF5C6-EF89-4346-A243-4804EF108EE0}" type="slidenum">
              <a:rPr lang="en-US" smtClean="0"/>
              <a:t>‹#›</a:t>
            </a:fld>
            <a:endParaRPr lang="en-US"/>
          </a:p>
        </p:txBody>
      </p:sp>
    </p:spTree>
    <p:extLst>
      <p:ext uri="{BB962C8B-B14F-4D97-AF65-F5344CB8AC3E}">
        <p14:creationId xmlns:p14="http://schemas.microsoft.com/office/powerpoint/2010/main" val="2454874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01800-3BF7-6EF7-824B-78E6313DDD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9AA039-287C-2907-9E58-AD239E1BEFDC}"/>
              </a:ext>
            </a:extLst>
          </p:cNvPr>
          <p:cNvSpPr>
            <a:spLocks noGrp="1"/>
          </p:cNvSpPr>
          <p:nvPr>
            <p:ph type="dt" sz="half" idx="10"/>
          </p:nvPr>
        </p:nvSpPr>
        <p:spPr/>
        <p:txBody>
          <a:bodyPr/>
          <a:lstStyle/>
          <a:p>
            <a:fld id="{DE9CE182-0113-471D-9B87-D5C8B5467125}" type="datetimeFigureOut">
              <a:rPr lang="en-US" smtClean="0"/>
              <a:t>9/8/2023</a:t>
            </a:fld>
            <a:endParaRPr lang="en-US"/>
          </a:p>
        </p:txBody>
      </p:sp>
      <p:sp>
        <p:nvSpPr>
          <p:cNvPr id="4" name="Footer Placeholder 3">
            <a:extLst>
              <a:ext uri="{FF2B5EF4-FFF2-40B4-BE49-F238E27FC236}">
                <a16:creationId xmlns:a16="http://schemas.microsoft.com/office/drawing/2014/main" id="{75B53577-07AE-6331-B21F-5C479BEF5D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84359B-3CD8-D6FA-81DD-9E38ED8D3130}"/>
              </a:ext>
            </a:extLst>
          </p:cNvPr>
          <p:cNvSpPr>
            <a:spLocks noGrp="1"/>
          </p:cNvSpPr>
          <p:nvPr>
            <p:ph type="sldNum" sz="quarter" idx="12"/>
          </p:nvPr>
        </p:nvSpPr>
        <p:spPr/>
        <p:txBody>
          <a:bodyPr/>
          <a:lstStyle/>
          <a:p>
            <a:fld id="{4B4EF5C6-EF89-4346-A243-4804EF108EE0}" type="slidenum">
              <a:rPr lang="en-US" smtClean="0"/>
              <a:t>‹#›</a:t>
            </a:fld>
            <a:endParaRPr lang="en-US"/>
          </a:p>
        </p:txBody>
      </p:sp>
    </p:spTree>
    <p:extLst>
      <p:ext uri="{BB962C8B-B14F-4D97-AF65-F5344CB8AC3E}">
        <p14:creationId xmlns:p14="http://schemas.microsoft.com/office/powerpoint/2010/main" val="2705791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3D41EA-A121-55E5-2EAE-31E91C6352F4}"/>
              </a:ext>
            </a:extLst>
          </p:cNvPr>
          <p:cNvSpPr>
            <a:spLocks noGrp="1"/>
          </p:cNvSpPr>
          <p:nvPr>
            <p:ph type="dt" sz="half" idx="10"/>
          </p:nvPr>
        </p:nvSpPr>
        <p:spPr/>
        <p:txBody>
          <a:bodyPr/>
          <a:lstStyle/>
          <a:p>
            <a:fld id="{DE9CE182-0113-471D-9B87-D5C8B5467125}" type="datetimeFigureOut">
              <a:rPr lang="en-US" smtClean="0"/>
              <a:t>9/8/2023</a:t>
            </a:fld>
            <a:endParaRPr lang="en-US"/>
          </a:p>
        </p:txBody>
      </p:sp>
      <p:sp>
        <p:nvSpPr>
          <p:cNvPr id="3" name="Footer Placeholder 2">
            <a:extLst>
              <a:ext uri="{FF2B5EF4-FFF2-40B4-BE49-F238E27FC236}">
                <a16:creationId xmlns:a16="http://schemas.microsoft.com/office/drawing/2014/main" id="{0A36DEB3-8EC7-01DD-B9F7-1C43098B52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AD8866-F601-B5A6-5051-01496CEE8CE2}"/>
              </a:ext>
            </a:extLst>
          </p:cNvPr>
          <p:cNvSpPr>
            <a:spLocks noGrp="1"/>
          </p:cNvSpPr>
          <p:nvPr>
            <p:ph type="sldNum" sz="quarter" idx="12"/>
          </p:nvPr>
        </p:nvSpPr>
        <p:spPr/>
        <p:txBody>
          <a:bodyPr/>
          <a:lstStyle/>
          <a:p>
            <a:fld id="{4B4EF5C6-EF89-4346-A243-4804EF108EE0}" type="slidenum">
              <a:rPr lang="en-US" smtClean="0"/>
              <a:t>‹#›</a:t>
            </a:fld>
            <a:endParaRPr lang="en-US"/>
          </a:p>
        </p:txBody>
      </p:sp>
    </p:spTree>
    <p:extLst>
      <p:ext uri="{BB962C8B-B14F-4D97-AF65-F5344CB8AC3E}">
        <p14:creationId xmlns:p14="http://schemas.microsoft.com/office/powerpoint/2010/main" val="543796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F7D2E-7957-3F62-81AC-EB124DD0FF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53B07-8A2C-F6B2-96DE-AFD77B3861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5FE06B-7764-58CF-EB89-2136223D4F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B53B9F-B8CD-A2CB-857B-DA6515CB5BBE}"/>
              </a:ext>
            </a:extLst>
          </p:cNvPr>
          <p:cNvSpPr>
            <a:spLocks noGrp="1"/>
          </p:cNvSpPr>
          <p:nvPr>
            <p:ph type="dt" sz="half" idx="10"/>
          </p:nvPr>
        </p:nvSpPr>
        <p:spPr/>
        <p:txBody>
          <a:bodyPr/>
          <a:lstStyle/>
          <a:p>
            <a:fld id="{DE9CE182-0113-471D-9B87-D5C8B5467125}" type="datetimeFigureOut">
              <a:rPr lang="en-US" smtClean="0"/>
              <a:t>9/8/2023</a:t>
            </a:fld>
            <a:endParaRPr lang="en-US"/>
          </a:p>
        </p:txBody>
      </p:sp>
      <p:sp>
        <p:nvSpPr>
          <p:cNvPr id="6" name="Footer Placeholder 5">
            <a:extLst>
              <a:ext uri="{FF2B5EF4-FFF2-40B4-BE49-F238E27FC236}">
                <a16:creationId xmlns:a16="http://schemas.microsoft.com/office/drawing/2014/main" id="{8085C06A-F133-2437-FEDF-6E754BA1CF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735052-CC76-3F56-01C8-74BAEC60CD83}"/>
              </a:ext>
            </a:extLst>
          </p:cNvPr>
          <p:cNvSpPr>
            <a:spLocks noGrp="1"/>
          </p:cNvSpPr>
          <p:nvPr>
            <p:ph type="sldNum" sz="quarter" idx="12"/>
          </p:nvPr>
        </p:nvSpPr>
        <p:spPr/>
        <p:txBody>
          <a:bodyPr/>
          <a:lstStyle/>
          <a:p>
            <a:fld id="{4B4EF5C6-EF89-4346-A243-4804EF108EE0}" type="slidenum">
              <a:rPr lang="en-US" smtClean="0"/>
              <a:t>‹#›</a:t>
            </a:fld>
            <a:endParaRPr lang="en-US"/>
          </a:p>
        </p:txBody>
      </p:sp>
    </p:spTree>
    <p:extLst>
      <p:ext uri="{BB962C8B-B14F-4D97-AF65-F5344CB8AC3E}">
        <p14:creationId xmlns:p14="http://schemas.microsoft.com/office/powerpoint/2010/main" val="3613542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C7D4C-9B6C-4182-97A5-E16DA28AEB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E857E0-6A8D-4400-263A-21CFEAA37E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0D23D2-EC9C-276C-D115-DEF2A6B58F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B21847-6A63-06C8-42F7-9D7737186650}"/>
              </a:ext>
            </a:extLst>
          </p:cNvPr>
          <p:cNvSpPr>
            <a:spLocks noGrp="1"/>
          </p:cNvSpPr>
          <p:nvPr>
            <p:ph type="dt" sz="half" idx="10"/>
          </p:nvPr>
        </p:nvSpPr>
        <p:spPr/>
        <p:txBody>
          <a:bodyPr/>
          <a:lstStyle/>
          <a:p>
            <a:fld id="{DE9CE182-0113-471D-9B87-D5C8B5467125}" type="datetimeFigureOut">
              <a:rPr lang="en-US" smtClean="0"/>
              <a:t>9/8/2023</a:t>
            </a:fld>
            <a:endParaRPr lang="en-US"/>
          </a:p>
        </p:txBody>
      </p:sp>
      <p:sp>
        <p:nvSpPr>
          <p:cNvPr id="6" name="Footer Placeholder 5">
            <a:extLst>
              <a:ext uri="{FF2B5EF4-FFF2-40B4-BE49-F238E27FC236}">
                <a16:creationId xmlns:a16="http://schemas.microsoft.com/office/drawing/2014/main" id="{8FD65C78-36BF-9108-F304-DC2ECE975A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347DA0-F01B-F12C-0BC8-4D3B30DBF631}"/>
              </a:ext>
            </a:extLst>
          </p:cNvPr>
          <p:cNvSpPr>
            <a:spLocks noGrp="1"/>
          </p:cNvSpPr>
          <p:nvPr>
            <p:ph type="sldNum" sz="quarter" idx="12"/>
          </p:nvPr>
        </p:nvSpPr>
        <p:spPr/>
        <p:txBody>
          <a:bodyPr/>
          <a:lstStyle/>
          <a:p>
            <a:fld id="{4B4EF5C6-EF89-4346-A243-4804EF108EE0}" type="slidenum">
              <a:rPr lang="en-US" smtClean="0"/>
              <a:t>‹#›</a:t>
            </a:fld>
            <a:endParaRPr lang="en-US"/>
          </a:p>
        </p:txBody>
      </p:sp>
    </p:spTree>
    <p:extLst>
      <p:ext uri="{BB962C8B-B14F-4D97-AF65-F5344CB8AC3E}">
        <p14:creationId xmlns:p14="http://schemas.microsoft.com/office/powerpoint/2010/main" val="715961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C96BA-1E99-D459-9B1F-5E06A1E825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E320A6-9E48-8DCC-5995-2CBCCE5B7F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45A8A8-37B6-B726-9044-6E6FB0D00555}"/>
              </a:ext>
            </a:extLst>
          </p:cNvPr>
          <p:cNvSpPr>
            <a:spLocks noGrp="1"/>
          </p:cNvSpPr>
          <p:nvPr>
            <p:ph type="dt" sz="half" idx="10"/>
          </p:nvPr>
        </p:nvSpPr>
        <p:spPr/>
        <p:txBody>
          <a:bodyPr/>
          <a:lstStyle/>
          <a:p>
            <a:fld id="{DE9CE182-0113-471D-9B87-D5C8B5467125}" type="datetimeFigureOut">
              <a:rPr lang="en-US" smtClean="0"/>
              <a:t>9/8/2023</a:t>
            </a:fld>
            <a:endParaRPr lang="en-US"/>
          </a:p>
        </p:txBody>
      </p:sp>
      <p:sp>
        <p:nvSpPr>
          <p:cNvPr id="5" name="Footer Placeholder 4">
            <a:extLst>
              <a:ext uri="{FF2B5EF4-FFF2-40B4-BE49-F238E27FC236}">
                <a16:creationId xmlns:a16="http://schemas.microsoft.com/office/drawing/2014/main" id="{0D5C900D-0975-E180-01A7-17C4F5C786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ECC225-E1FB-909F-058E-89ABFDF089CE}"/>
              </a:ext>
            </a:extLst>
          </p:cNvPr>
          <p:cNvSpPr>
            <a:spLocks noGrp="1"/>
          </p:cNvSpPr>
          <p:nvPr>
            <p:ph type="sldNum" sz="quarter" idx="12"/>
          </p:nvPr>
        </p:nvSpPr>
        <p:spPr/>
        <p:txBody>
          <a:bodyPr/>
          <a:lstStyle/>
          <a:p>
            <a:fld id="{4B4EF5C6-EF89-4346-A243-4804EF108EE0}" type="slidenum">
              <a:rPr lang="en-US" smtClean="0"/>
              <a:t>‹#›</a:t>
            </a:fld>
            <a:endParaRPr lang="en-US"/>
          </a:p>
        </p:txBody>
      </p:sp>
    </p:spTree>
    <p:extLst>
      <p:ext uri="{BB962C8B-B14F-4D97-AF65-F5344CB8AC3E}">
        <p14:creationId xmlns:p14="http://schemas.microsoft.com/office/powerpoint/2010/main" val="2304276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8C5C27-B774-F6A4-0EEE-A7912168D6D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8350EB-D5A7-3132-785C-C2F12D0CD6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9CAB86-727C-D300-CA52-4E8132260025}"/>
              </a:ext>
            </a:extLst>
          </p:cNvPr>
          <p:cNvSpPr>
            <a:spLocks noGrp="1"/>
          </p:cNvSpPr>
          <p:nvPr>
            <p:ph type="dt" sz="half" idx="10"/>
          </p:nvPr>
        </p:nvSpPr>
        <p:spPr/>
        <p:txBody>
          <a:bodyPr/>
          <a:lstStyle/>
          <a:p>
            <a:fld id="{DE9CE182-0113-471D-9B87-D5C8B5467125}" type="datetimeFigureOut">
              <a:rPr lang="en-US" smtClean="0"/>
              <a:t>9/8/2023</a:t>
            </a:fld>
            <a:endParaRPr lang="en-US"/>
          </a:p>
        </p:txBody>
      </p:sp>
      <p:sp>
        <p:nvSpPr>
          <p:cNvPr id="5" name="Footer Placeholder 4">
            <a:extLst>
              <a:ext uri="{FF2B5EF4-FFF2-40B4-BE49-F238E27FC236}">
                <a16:creationId xmlns:a16="http://schemas.microsoft.com/office/drawing/2014/main" id="{11122453-6AA4-370F-E50C-4594F0B10D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B48F44-AB73-8A70-31FD-B991F213328B}"/>
              </a:ext>
            </a:extLst>
          </p:cNvPr>
          <p:cNvSpPr>
            <a:spLocks noGrp="1"/>
          </p:cNvSpPr>
          <p:nvPr>
            <p:ph type="sldNum" sz="quarter" idx="12"/>
          </p:nvPr>
        </p:nvSpPr>
        <p:spPr/>
        <p:txBody>
          <a:bodyPr/>
          <a:lstStyle/>
          <a:p>
            <a:fld id="{4B4EF5C6-EF89-4346-A243-4804EF108EE0}" type="slidenum">
              <a:rPr lang="en-US" smtClean="0"/>
              <a:t>‹#›</a:t>
            </a:fld>
            <a:endParaRPr lang="en-US"/>
          </a:p>
        </p:txBody>
      </p:sp>
    </p:spTree>
    <p:extLst>
      <p:ext uri="{BB962C8B-B14F-4D97-AF65-F5344CB8AC3E}">
        <p14:creationId xmlns:p14="http://schemas.microsoft.com/office/powerpoint/2010/main" val="2051923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19E316-9BA2-77B2-5B52-4C399D17F7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D3890C-F227-009C-2289-BE4B98D1DC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A91AA7-5BA5-DC5C-B7C9-FC094173A7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9CE182-0113-471D-9B87-D5C8B5467125}" type="datetimeFigureOut">
              <a:rPr lang="en-US" smtClean="0"/>
              <a:t>9/8/2023</a:t>
            </a:fld>
            <a:endParaRPr lang="en-US"/>
          </a:p>
        </p:txBody>
      </p:sp>
      <p:sp>
        <p:nvSpPr>
          <p:cNvPr id="5" name="Footer Placeholder 4">
            <a:extLst>
              <a:ext uri="{FF2B5EF4-FFF2-40B4-BE49-F238E27FC236}">
                <a16:creationId xmlns:a16="http://schemas.microsoft.com/office/drawing/2014/main" id="{93D9B0AD-7DFE-2BEA-3704-08EDBC7AD5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EBFAEA9-2C55-DD75-B30D-B46ECF251F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EF5C6-EF89-4346-A243-4804EF108EE0}" type="slidenum">
              <a:rPr lang="en-US" smtClean="0"/>
              <a:t>‹#›</a:t>
            </a:fld>
            <a:endParaRPr lang="en-US"/>
          </a:p>
        </p:txBody>
      </p:sp>
    </p:spTree>
    <p:extLst>
      <p:ext uri="{BB962C8B-B14F-4D97-AF65-F5344CB8AC3E}">
        <p14:creationId xmlns:p14="http://schemas.microsoft.com/office/powerpoint/2010/main" val="676188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www.facebook.com/isba.digital" TargetMode="External"/><Relationship Id="rId7" Type="http://schemas.openxmlformats.org/officeDocument/2006/relationships/hyperlink" Target="https://www.instagram.com/slide_egg/" TargetMode="External"/><Relationship Id="rId2" Type="http://schemas.openxmlformats.org/officeDocument/2006/relationships/hyperlink" Target="http://www.slideegg.com/" TargetMode="Externa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1.png"/><Relationship Id="rId5" Type="http://schemas.openxmlformats.org/officeDocument/2006/relationships/hyperlink" Target="https://www.youtube.com/@theanalystislamsoliman8411" TargetMode="External"/><Relationship Id="rId10" Type="http://schemas.openxmlformats.org/officeDocument/2006/relationships/image" Target="../media/image10.jpg"/><Relationship Id="rId4" Type="http://schemas.openxmlformats.org/officeDocument/2006/relationships/image" Target="../media/image7.png"/><Relationship Id="rId9" Type="http://schemas.openxmlformats.org/officeDocument/2006/relationships/hyperlink" Target="https://www.slideegg.com/redesig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6" name="Group 125">
            <a:extLst>
              <a:ext uri="{FF2B5EF4-FFF2-40B4-BE49-F238E27FC236}">
                <a16:creationId xmlns:a16="http://schemas.microsoft.com/office/drawing/2014/main" id="{6E083C4A-42FC-B10D-F0D2-F28A4F89AA16}"/>
              </a:ext>
            </a:extLst>
          </p:cNvPr>
          <p:cNvGrpSpPr/>
          <p:nvPr/>
        </p:nvGrpSpPr>
        <p:grpSpPr>
          <a:xfrm>
            <a:off x="106367" y="888834"/>
            <a:ext cx="12085633" cy="5969166"/>
            <a:chOff x="106367" y="888834"/>
            <a:chExt cx="12085633" cy="5969166"/>
          </a:xfrm>
        </p:grpSpPr>
        <p:grpSp>
          <p:nvGrpSpPr>
            <p:cNvPr id="4" name="Graphic 2">
              <a:extLst>
                <a:ext uri="{FF2B5EF4-FFF2-40B4-BE49-F238E27FC236}">
                  <a16:creationId xmlns:a16="http://schemas.microsoft.com/office/drawing/2014/main" id="{6713544B-59E7-13BB-4085-D3CD7FB3F459}"/>
                </a:ext>
              </a:extLst>
            </p:cNvPr>
            <p:cNvGrpSpPr/>
            <p:nvPr/>
          </p:nvGrpSpPr>
          <p:grpSpPr>
            <a:xfrm>
              <a:off x="2857588" y="1688356"/>
              <a:ext cx="9334412" cy="5169644"/>
              <a:chOff x="167" y="53063"/>
              <a:chExt cx="12191754" cy="6752116"/>
            </a:xfrm>
          </p:grpSpPr>
          <p:sp>
            <p:nvSpPr>
              <p:cNvPr id="5" name="Freeform: Shape 4">
                <a:extLst>
                  <a:ext uri="{FF2B5EF4-FFF2-40B4-BE49-F238E27FC236}">
                    <a16:creationId xmlns:a16="http://schemas.microsoft.com/office/drawing/2014/main" id="{8414A600-D267-DEDD-5E3F-EC217796258D}"/>
                  </a:ext>
                </a:extLst>
              </p:cNvPr>
              <p:cNvSpPr/>
              <p:nvPr/>
            </p:nvSpPr>
            <p:spPr>
              <a:xfrm>
                <a:off x="167" y="53063"/>
                <a:ext cx="11207017" cy="6721310"/>
              </a:xfrm>
              <a:custGeom>
                <a:avLst/>
                <a:gdLst>
                  <a:gd name="connsiteX0" fmla="*/ 3164508 w 11207017"/>
                  <a:gd name="connsiteY0" fmla="*/ 12098 h 6721310"/>
                  <a:gd name="connsiteX1" fmla="*/ 6427631 w 11207017"/>
                  <a:gd name="connsiteY1" fmla="*/ 1183554 h 6721310"/>
                  <a:gd name="connsiteX2" fmla="*/ 8519376 w 11207017"/>
                  <a:gd name="connsiteY2" fmla="*/ 1187494 h 6721310"/>
                  <a:gd name="connsiteX3" fmla="*/ 9038294 w 11207017"/>
                  <a:gd name="connsiteY3" fmla="*/ 2205161 h 6721310"/>
                  <a:gd name="connsiteX4" fmla="*/ 10787994 w 11207017"/>
                  <a:gd name="connsiteY4" fmla="*/ 2474646 h 6721310"/>
                  <a:gd name="connsiteX5" fmla="*/ 10907629 w 11207017"/>
                  <a:gd name="connsiteY5" fmla="*/ 6721165 h 6721310"/>
                  <a:gd name="connsiteX6" fmla="*/ 486719 w 11207017"/>
                  <a:gd name="connsiteY6" fmla="*/ 6702138 h 6721310"/>
                  <a:gd name="connsiteX7" fmla="*/ 362042 w 11207017"/>
                  <a:gd name="connsiteY7" fmla="*/ 6706077 h 6721310"/>
                  <a:gd name="connsiteX8" fmla="*/ 289638 w 11207017"/>
                  <a:gd name="connsiteY8" fmla="*/ 4960356 h 6721310"/>
                  <a:gd name="connsiteX9" fmla="*/ 422352 w 11207017"/>
                  <a:gd name="connsiteY9" fmla="*/ 3773773 h 6721310"/>
                  <a:gd name="connsiteX10" fmla="*/ 1082020 w 11207017"/>
                  <a:gd name="connsiteY10" fmla="*/ 2623510 h 6721310"/>
                  <a:gd name="connsiteX11" fmla="*/ 1785965 w 11207017"/>
                  <a:gd name="connsiteY11" fmla="*/ 1295981 h 6721310"/>
                  <a:gd name="connsiteX12" fmla="*/ 3164705 w 11207017"/>
                  <a:gd name="connsiteY12" fmla="*/ 11783 h 672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07017" h="6721310">
                    <a:moveTo>
                      <a:pt x="3164508" y="12098"/>
                    </a:moveTo>
                    <a:cubicBezTo>
                      <a:pt x="4887066" y="-87526"/>
                      <a:pt x="6693137" y="431353"/>
                      <a:pt x="6427631" y="1183554"/>
                    </a:cubicBezTo>
                    <a:cubicBezTo>
                      <a:pt x="6162125" y="1935755"/>
                      <a:pt x="7846945" y="916355"/>
                      <a:pt x="8519376" y="1187494"/>
                    </a:cubicBezTo>
                    <a:cubicBezTo>
                      <a:pt x="8998075" y="1380517"/>
                      <a:pt x="8806705" y="1968333"/>
                      <a:pt x="9038294" y="2205161"/>
                    </a:cubicBezTo>
                    <a:cubicBezTo>
                      <a:pt x="9569228" y="2748148"/>
                      <a:pt x="10112254" y="2064372"/>
                      <a:pt x="10787994" y="2474646"/>
                    </a:cubicBezTo>
                    <a:cubicBezTo>
                      <a:pt x="11463734" y="2884919"/>
                      <a:pt x="11182786" y="6721716"/>
                      <a:pt x="10907629" y="6721165"/>
                    </a:cubicBezTo>
                    <a:lnTo>
                      <a:pt x="486719" y="6702138"/>
                    </a:lnTo>
                    <a:lnTo>
                      <a:pt x="362042" y="6706077"/>
                    </a:lnTo>
                    <a:cubicBezTo>
                      <a:pt x="362042" y="6706077"/>
                      <a:pt x="-402174" y="5603913"/>
                      <a:pt x="289638" y="4960356"/>
                    </a:cubicBezTo>
                    <a:cubicBezTo>
                      <a:pt x="981450" y="4316800"/>
                      <a:pt x="506297" y="4022498"/>
                      <a:pt x="422352" y="3773773"/>
                    </a:cubicBezTo>
                    <a:cubicBezTo>
                      <a:pt x="325840" y="3488177"/>
                      <a:pt x="100554" y="2989388"/>
                      <a:pt x="1082020" y="2623510"/>
                    </a:cubicBezTo>
                    <a:cubicBezTo>
                      <a:pt x="2063486" y="2257632"/>
                      <a:pt x="1810073" y="1461036"/>
                      <a:pt x="1785965" y="1295981"/>
                    </a:cubicBezTo>
                    <a:cubicBezTo>
                      <a:pt x="1761857" y="1130926"/>
                      <a:pt x="1442068" y="111525"/>
                      <a:pt x="3164705" y="11783"/>
                    </a:cubicBezTo>
                    <a:close/>
                  </a:path>
                </a:pathLst>
              </a:custGeom>
              <a:solidFill>
                <a:srgbClr val="EAFCFC"/>
              </a:solidFill>
              <a:ln w="3939"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3230B458-DB46-29EC-E5D3-1200A7A3C532}"/>
                  </a:ext>
                </a:extLst>
              </p:cNvPr>
              <p:cNvSpPr/>
              <p:nvPr/>
            </p:nvSpPr>
            <p:spPr>
              <a:xfrm>
                <a:off x="8474483" y="646230"/>
                <a:ext cx="789427" cy="6110259"/>
              </a:xfrm>
              <a:custGeom>
                <a:avLst/>
                <a:gdLst>
                  <a:gd name="connsiteX0" fmla="*/ 0 w 789427"/>
                  <a:gd name="connsiteY0" fmla="*/ 0 h 6110259"/>
                  <a:gd name="connsiteX1" fmla="*/ 789427 w 789427"/>
                  <a:gd name="connsiteY1" fmla="*/ 0 h 6110259"/>
                  <a:gd name="connsiteX2" fmla="*/ 789427 w 789427"/>
                  <a:gd name="connsiteY2" fmla="*/ 6110260 h 6110259"/>
                  <a:gd name="connsiteX3" fmla="*/ 0 w 789427"/>
                  <a:gd name="connsiteY3" fmla="*/ 6110260 h 6110259"/>
                </a:gdLst>
                <a:ahLst/>
                <a:cxnLst>
                  <a:cxn ang="0">
                    <a:pos x="connsiteX0" y="connsiteY0"/>
                  </a:cxn>
                  <a:cxn ang="0">
                    <a:pos x="connsiteX1" y="connsiteY1"/>
                  </a:cxn>
                  <a:cxn ang="0">
                    <a:pos x="connsiteX2" y="connsiteY2"/>
                  </a:cxn>
                  <a:cxn ang="0">
                    <a:pos x="connsiteX3" y="connsiteY3"/>
                  </a:cxn>
                </a:cxnLst>
                <a:rect l="l" t="t" r="r" b="b"/>
                <a:pathLst>
                  <a:path w="789427" h="6110259">
                    <a:moveTo>
                      <a:pt x="0" y="0"/>
                    </a:moveTo>
                    <a:lnTo>
                      <a:pt x="789427" y="0"/>
                    </a:lnTo>
                    <a:lnTo>
                      <a:pt x="789427" y="6110260"/>
                    </a:lnTo>
                    <a:lnTo>
                      <a:pt x="0" y="6110260"/>
                    </a:lnTo>
                    <a:close/>
                  </a:path>
                </a:pathLst>
              </a:custGeom>
              <a:solidFill>
                <a:schemeClr val="accent3">
                  <a:alpha val="60000"/>
                </a:schemeClr>
              </a:solidFill>
              <a:ln w="3939"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F13C9DE7-9628-30AB-3DE5-F90C2AF45C84}"/>
                  </a:ext>
                </a:extLst>
              </p:cNvPr>
              <p:cNvSpPr/>
              <p:nvPr/>
            </p:nvSpPr>
            <p:spPr>
              <a:xfrm>
                <a:off x="7372043" y="2510010"/>
                <a:ext cx="789427" cy="4246479"/>
              </a:xfrm>
              <a:custGeom>
                <a:avLst/>
                <a:gdLst>
                  <a:gd name="connsiteX0" fmla="*/ 0 w 789427"/>
                  <a:gd name="connsiteY0" fmla="*/ 0 h 4246479"/>
                  <a:gd name="connsiteX1" fmla="*/ 789427 w 789427"/>
                  <a:gd name="connsiteY1" fmla="*/ 0 h 4246479"/>
                  <a:gd name="connsiteX2" fmla="*/ 789427 w 789427"/>
                  <a:gd name="connsiteY2" fmla="*/ 4246480 h 4246479"/>
                  <a:gd name="connsiteX3" fmla="*/ 0 w 789427"/>
                  <a:gd name="connsiteY3" fmla="*/ 4246480 h 4246479"/>
                </a:gdLst>
                <a:ahLst/>
                <a:cxnLst>
                  <a:cxn ang="0">
                    <a:pos x="connsiteX0" y="connsiteY0"/>
                  </a:cxn>
                  <a:cxn ang="0">
                    <a:pos x="connsiteX1" y="connsiteY1"/>
                  </a:cxn>
                  <a:cxn ang="0">
                    <a:pos x="connsiteX2" y="connsiteY2"/>
                  </a:cxn>
                  <a:cxn ang="0">
                    <a:pos x="connsiteX3" y="connsiteY3"/>
                  </a:cxn>
                </a:cxnLst>
                <a:rect l="l" t="t" r="r" b="b"/>
                <a:pathLst>
                  <a:path w="789427" h="4246479">
                    <a:moveTo>
                      <a:pt x="0" y="0"/>
                    </a:moveTo>
                    <a:lnTo>
                      <a:pt x="789427" y="0"/>
                    </a:lnTo>
                    <a:lnTo>
                      <a:pt x="789427" y="4246480"/>
                    </a:lnTo>
                    <a:lnTo>
                      <a:pt x="0" y="4246480"/>
                    </a:lnTo>
                    <a:close/>
                  </a:path>
                </a:pathLst>
              </a:custGeom>
              <a:solidFill>
                <a:schemeClr val="accent3">
                  <a:alpha val="60000"/>
                </a:schemeClr>
              </a:solidFill>
              <a:ln w="3939"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08CDEECB-4F29-F0F9-1A26-B7FA34625F7C}"/>
                  </a:ext>
                </a:extLst>
              </p:cNvPr>
              <p:cNvSpPr/>
              <p:nvPr/>
            </p:nvSpPr>
            <p:spPr>
              <a:xfrm>
                <a:off x="9592838" y="1970056"/>
                <a:ext cx="789427" cy="4786433"/>
              </a:xfrm>
              <a:custGeom>
                <a:avLst/>
                <a:gdLst>
                  <a:gd name="connsiteX0" fmla="*/ 0 w 789427"/>
                  <a:gd name="connsiteY0" fmla="*/ 0 h 4786433"/>
                  <a:gd name="connsiteX1" fmla="*/ 789426 w 789427"/>
                  <a:gd name="connsiteY1" fmla="*/ 0 h 4786433"/>
                  <a:gd name="connsiteX2" fmla="*/ 789426 w 789427"/>
                  <a:gd name="connsiteY2" fmla="*/ 4786434 h 4786433"/>
                  <a:gd name="connsiteX3" fmla="*/ 0 w 789427"/>
                  <a:gd name="connsiteY3" fmla="*/ 4786434 h 4786433"/>
                </a:gdLst>
                <a:ahLst/>
                <a:cxnLst>
                  <a:cxn ang="0">
                    <a:pos x="connsiteX0" y="connsiteY0"/>
                  </a:cxn>
                  <a:cxn ang="0">
                    <a:pos x="connsiteX1" y="connsiteY1"/>
                  </a:cxn>
                  <a:cxn ang="0">
                    <a:pos x="connsiteX2" y="connsiteY2"/>
                  </a:cxn>
                  <a:cxn ang="0">
                    <a:pos x="connsiteX3" y="connsiteY3"/>
                  </a:cxn>
                </a:cxnLst>
                <a:rect l="l" t="t" r="r" b="b"/>
                <a:pathLst>
                  <a:path w="789427" h="4786433">
                    <a:moveTo>
                      <a:pt x="0" y="0"/>
                    </a:moveTo>
                    <a:lnTo>
                      <a:pt x="789426" y="0"/>
                    </a:lnTo>
                    <a:lnTo>
                      <a:pt x="789426" y="4786434"/>
                    </a:lnTo>
                    <a:lnTo>
                      <a:pt x="0" y="4786434"/>
                    </a:lnTo>
                    <a:close/>
                  </a:path>
                </a:pathLst>
              </a:custGeom>
              <a:solidFill>
                <a:schemeClr val="accent3">
                  <a:alpha val="60000"/>
                </a:schemeClr>
              </a:solidFill>
              <a:ln w="3939"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56690AC1-3CB1-ECC9-2358-7F89D4AED6D2}"/>
                  </a:ext>
                </a:extLst>
              </p:cNvPr>
              <p:cNvSpPr/>
              <p:nvPr/>
            </p:nvSpPr>
            <p:spPr>
              <a:xfrm>
                <a:off x="6269603" y="1781839"/>
                <a:ext cx="789427" cy="4974650"/>
              </a:xfrm>
              <a:custGeom>
                <a:avLst/>
                <a:gdLst>
                  <a:gd name="connsiteX0" fmla="*/ 0 w 789427"/>
                  <a:gd name="connsiteY0" fmla="*/ 0 h 4974650"/>
                  <a:gd name="connsiteX1" fmla="*/ 789427 w 789427"/>
                  <a:gd name="connsiteY1" fmla="*/ 0 h 4974650"/>
                  <a:gd name="connsiteX2" fmla="*/ 789427 w 789427"/>
                  <a:gd name="connsiteY2" fmla="*/ 4974651 h 4974650"/>
                  <a:gd name="connsiteX3" fmla="*/ 0 w 789427"/>
                  <a:gd name="connsiteY3" fmla="*/ 4974651 h 4974650"/>
                </a:gdLst>
                <a:ahLst/>
                <a:cxnLst>
                  <a:cxn ang="0">
                    <a:pos x="connsiteX0" y="connsiteY0"/>
                  </a:cxn>
                  <a:cxn ang="0">
                    <a:pos x="connsiteX1" y="connsiteY1"/>
                  </a:cxn>
                  <a:cxn ang="0">
                    <a:pos x="connsiteX2" y="connsiteY2"/>
                  </a:cxn>
                  <a:cxn ang="0">
                    <a:pos x="connsiteX3" y="connsiteY3"/>
                  </a:cxn>
                </a:cxnLst>
                <a:rect l="l" t="t" r="r" b="b"/>
                <a:pathLst>
                  <a:path w="789427" h="4974650">
                    <a:moveTo>
                      <a:pt x="0" y="0"/>
                    </a:moveTo>
                    <a:lnTo>
                      <a:pt x="789427" y="0"/>
                    </a:lnTo>
                    <a:lnTo>
                      <a:pt x="789427" y="4974651"/>
                    </a:lnTo>
                    <a:lnTo>
                      <a:pt x="0" y="4974651"/>
                    </a:lnTo>
                    <a:close/>
                  </a:path>
                </a:pathLst>
              </a:custGeom>
              <a:solidFill>
                <a:schemeClr val="accent3">
                  <a:alpha val="60000"/>
                </a:schemeClr>
              </a:solidFill>
              <a:ln w="3939"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6B844593-3C0F-6E27-9488-63955A75285B}"/>
                  </a:ext>
                </a:extLst>
              </p:cNvPr>
              <p:cNvSpPr/>
              <p:nvPr/>
            </p:nvSpPr>
            <p:spPr>
              <a:xfrm>
                <a:off x="5167162" y="3256775"/>
                <a:ext cx="789427" cy="3499675"/>
              </a:xfrm>
              <a:custGeom>
                <a:avLst/>
                <a:gdLst>
                  <a:gd name="connsiteX0" fmla="*/ 0 w 789427"/>
                  <a:gd name="connsiteY0" fmla="*/ 0 h 3499675"/>
                  <a:gd name="connsiteX1" fmla="*/ 789427 w 789427"/>
                  <a:gd name="connsiteY1" fmla="*/ 0 h 3499675"/>
                  <a:gd name="connsiteX2" fmla="*/ 789427 w 789427"/>
                  <a:gd name="connsiteY2" fmla="*/ 3499675 h 3499675"/>
                  <a:gd name="connsiteX3" fmla="*/ 0 w 789427"/>
                  <a:gd name="connsiteY3" fmla="*/ 3499675 h 3499675"/>
                </a:gdLst>
                <a:ahLst/>
                <a:cxnLst>
                  <a:cxn ang="0">
                    <a:pos x="connsiteX0" y="connsiteY0"/>
                  </a:cxn>
                  <a:cxn ang="0">
                    <a:pos x="connsiteX1" y="connsiteY1"/>
                  </a:cxn>
                  <a:cxn ang="0">
                    <a:pos x="connsiteX2" y="connsiteY2"/>
                  </a:cxn>
                  <a:cxn ang="0">
                    <a:pos x="connsiteX3" y="connsiteY3"/>
                  </a:cxn>
                </a:cxnLst>
                <a:rect l="l" t="t" r="r" b="b"/>
                <a:pathLst>
                  <a:path w="789427" h="3499675">
                    <a:moveTo>
                      <a:pt x="0" y="0"/>
                    </a:moveTo>
                    <a:lnTo>
                      <a:pt x="789427" y="0"/>
                    </a:lnTo>
                    <a:lnTo>
                      <a:pt x="789427" y="3499675"/>
                    </a:lnTo>
                    <a:lnTo>
                      <a:pt x="0" y="3499675"/>
                    </a:lnTo>
                    <a:close/>
                  </a:path>
                </a:pathLst>
              </a:custGeom>
              <a:solidFill>
                <a:schemeClr val="accent3">
                  <a:alpha val="60000"/>
                </a:schemeClr>
              </a:solidFill>
              <a:ln w="3939"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AEE1A961-B3AE-B6A6-E84C-F61C3814D935}"/>
                  </a:ext>
                </a:extLst>
              </p:cNvPr>
              <p:cNvSpPr/>
              <p:nvPr/>
            </p:nvSpPr>
            <p:spPr>
              <a:xfrm>
                <a:off x="8474483" y="2054475"/>
                <a:ext cx="789427" cy="4702014"/>
              </a:xfrm>
              <a:custGeom>
                <a:avLst/>
                <a:gdLst>
                  <a:gd name="connsiteX0" fmla="*/ 0 w 789427"/>
                  <a:gd name="connsiteY0" fmla="*/ 0 h 4702014"/>
                  <a:gd name="connsiteX1" fmla="*/ 789427 w 789427"/>
                  <a:gd name="connsiteY1" fmla="*/ 0 h 4702014"/>
                  <a:gd name="connsiteX2" fmla="*/ 789427 w 789427"/>
                  <a:gd name="connsiteY2" fmla="*/ 4702015 h 4702014"/>
                  <a:gd name="connsiteX3" fmla="*/ 0 w 789427"/>
                  <a:gd name="connsiteY3" fmla="*/ 4702015 h 4702014"/>
                </a:gdLst>
                <a:ahLst/>
                <a:cxnLst>
                  <a:cxn ang="0">
                    <a:pos x="connsiteX0" y="connsiteY0"/>
                  </a:cxn>
                  <a:cxn ang="0">
                    <a:pos x="connsiteX1" y="connsiteY1"/>
                  </a:cxn>
                  <a:cxn ang="0">
                    <a:pos x="connsiteX2" y="connsiteY2"/>
                  </a:cxn>
                  <a:cxn ang="0">
                    <a:pos x="connsiteX3" y="connsiteY3"/>
                  </a:cxn>
                </a:cxnLst>
                <a:rect l="l" t="t" r="r" b="b"/>
                <a:pathLst>
                  <a:path w="789427" h="4702014">
                    <a:moveTo>
                      <a:pt x="0" y="0"/>
                    </a:moveTo>
                    <a:lnTo>
                      <a:pt x="789427" y="0"/>
                    </a:lnTo>
                    <a:lnTo>
                      <a:pt x="789427" y="4702015"/>
                    </a:lnTo>
                    <a:lnTo>
                      <a:pt x="0" y="4702015"/>
                    </a:lnTo>
                    <a:close/>
                  </a:path>
                </a:pathLst>
              </a:custGeom>
              <a:solidFill>
                <a:srgbClr val="9BC1F9">
                  <a:alpha val="30000"/>
                </a:srgbClr>
              </a:solidFill>
              <a:ln w="3939"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B6991F7-D0E5-22E7-C4E9-24D1A8421663}"/>
                  </a:ext>
                </a:extLst>
              </p:cNvPr>
              <p:cNvSpPr/>
              <p:nvPr/>
            </p:nvSpPr>
            <p:spPr>
              <a:xfrm>
                <a:off x="7372043" y="3488679"/>
                <a:ext cx="789427" cy="3267771"/>
              </a:xfrm>
              <a:custGeom>
                <a:avLst/>
                <a:gdLst>
                  <a:gd name="connsiteX0" fmla="*/ 0 w 789427"/>
                  <a:gd name="connsiteY0" fmla="*/ 0 h 3267771"/>
                  <a:gd name="connsiteX1" fmla="*/ 789427 w 789427"/>
                  <a:gd name="connsiteY1" fmla="*/ 0 h 3267771"/>
                  <a:gd name="connsiteX2" fmla="*/ 789427 w 789427"/>
                  <a:gd name="connsiteY2" fmla="*/ 3267771 h 3267771"/>
                  <a:gd name="connsiteX3" fmla="*/ 0 w 789427"/>
                  <a:gd name="connsiteY3" fmla="*/ 3267771 h 3267771"/>
                </a:gdLst>
                <a:ahLst/>
                <a:cxnLst>
                  <a:cxn ang="0">
                    <a:pos x="connsiteX0" y="connsiteY0"/>
                  </a:cxn>
                  <a:cxn ang="0">
                    <a:pos x="connsiteX1" y="connsiteY1"/>
                  </a:cxn>
                  <a:cxn ang="0">
                    <a:pos x="connsiteX2" y="connsiteY2"/>
                  </a:cxn>
                  <a:cxn ang="0">
                    <a:pos x="connsiteX3" y="connsiteY3"/>
                  </a:cxn>
                </a:cxnLst>
                <a:rect l="l" t="t" r="r" b="b"/>
                <a:pathLst>
                  <a:path w="789427" h="3267771">
                    <a:moveTo>
                      <a:pt x="0" y="0"/>
                    </a:moveTo>
                    <a:lnTo>
                      <a:pt x="789427" y="0"/>
                    </a:lnTo>
                    <a:lnTo>
                      <a:pt x="789427" y="3267771"/>
                    </a:lnTo>
                    <a:lnTo>
                      <a:pt x="0" y="3267771"/>
                    </a:lnTo>
                    <a:close/>
                  </a:path>
                </a:pathLst>
              </a:custGeom>
              <a:solidFill>
                <a:srgbClr val="9BC1F9">
                  <a:alpha val="30000"/>
                </a:srgbClr>
              </a:solidFill>
              <a:ln w="3939"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4179F2AC-4B80-AA7B-FC5F-B077B54B9280}"/>
                  </a:ext>
                </a:extLst>
              </p:cNvPr>
              <p:cNvSpPr/>
              <p:nvPr/>
            </p:nvSpPr>
            <p:spPr>
              <a:xfrm>
                <a:off x="9592838" y="3073206"/>
                <a:ext cx="789427" cy="3683283"/>
              </a:xfrm>
              <a:custGeom>
                <a:avLst/>
                <a:gdLst>
                  <a:gd name="connsiteX0" fmla="*/ 0 w 789427"/>
                  <a:gd name="connsiteY0" fmla="*/ 0 h 3683283"/>
                  <a:gd name="connsiteX1" fmla="*/ 789426 w 789427"/>
                  <a:gd name="connsiteY1" fmla="*/ 0 h 3683283"/>
                  <a:gd name="connsiteX2" fmla="*/ 789426 w 789427"/>
                  <a:gd name="connsiteY2" fmla="*/ 3683284 h 3683283"/>
                  <a:gd name="connsiteX3" fmla="*/ 0 w 789427"/>
                  <a:gd name="connsiteY3" fmla="*/ 3683284 h 3683283"/>
                </a:gdLst>
                <a:ahLst/>
                <a:cxnLst>
                  <a:cxn ang="0">
                    <a:pos x="connsiteX0" y="connsiteY0"/>
                  </a:cxn>
                  <a:cxn ang="0">
                    <a:pos x="connsiteX1" y="connsiteY1"/>
                  </a:cxn>
                  <a:cxn ang="0">
                    <a:pos x="connsiteX2" y="connsiteY2"/>
                  </a:cxn>
                  <a:cxn ang="0">
                    <a:pos x="connsiteX3" y="connsiteY3"/>
                  </a:cxn>
                </a:cxnLst>
                <a:rect l="l" t="t" r="r" b="b"/>
                <a:pathLst>
                  <a:path w="789427" h="3683283">
                    <a:moveTo>
                      <a:pt x="0" y="0"/>
                    </a:moveTo>
                    <a:lnTo>
                      <a:pt x="789426" y="0"/>
                    </a:lnTo>
                    <a:lnTo>
                      <a:pt x="789426" y="3683284"/>
                    </a:lnTo>
                    <a:lnTo>
                      <a:pt x="0" y="3683284"/>
                    </a:lnTo>
                    <a:close/>
                  </a:path>
                </a:pathLst>
              </a:custGeom>
              <a:solidFill>
                <a:srgbClr val="9BC1F9">
                  <a:alpha val="30000"/>
                </a:srgbClr>
              </a:solidFill>
              <a:ln w="3939"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952DAAEC-0DAC-BD8E-C866-D4EE239C8526}"/>
                  </a:ext>
                </a:extLst>
              </p:cNvPr>
              <p:cNvSpPr/>
              <p:nvPr/>
            </p:nvSpPr>
            <p:spPr>
              <a:xfrm>
                <a:off x="6269603" y="2928359"/>
                <a:ext cx="789427" cy="3828130"/>
              </a:xfrm>
              <a:custGeom>
                <a:avLst/>
                <a:gdLst>
                  <a:gd name="connsiteX0" fmla="*/ 0 w 789427"/>
                  <a:gd name="connsiteY0" fmla="*/ 0 h 3828130"/>
                  <a:gd name="connsiteX1" fmla="*/ 789427 w 789427"/>
                  <a:gd name="connsiteY1" fmla="*/ 0 h 3828130"/>
                  <a:gd name="connsiteX2" fmla="*/ 789427 w 789427"/>
                  <a:gd name="connsiteY2" fmla="*/ 3828130 h 3828130"/>
                  <a:gd name="connsiteX3" fmla="*/ 0 w 789427"/>
                  <a:gd name="connsiteY3" fmla="*/ 3828130 h 3828130"/>
                </a:gdLst>
                <a:ahLst/>
                <a:cxnLst>
                  <a:cxn ang="0">
                    <a:pos x="connsiteX0" y="connsiteY0"/>
                  </a:cxn>
                  <a:cxn ang="0">
                    <a:pos x="connsiteX1" y="connsiteY1"/>
                  </a:cxn>
                  <a:cxn ang="0">
                    <a:pos x="connsiteX2" y="connsiteY2"/>
                  </a:cxn>
                  <a:cxn ang="0">
                    <a:pos x="connsiteX3" y="connsiteY3"/>
                  </a:cxn>
                </a:cxnLst>
                <a:rect l="l" t="t" r="r" b="b"/>
                <a:pathLst>
                  <a:path w="789427" h="3828130">
                    <a:moveTo>
                      <a:pt x="0" y="0"/>
                    </a:moveTo>
                    <a:lnTo>
                      <a:pt x="789427" y="0"/>
                    </a:lnTo>
                    <a:lnTo>
                      <a:pt x="789427" y="3828130"/>
                    </a:lnTo>
                    <a:lnTo>
                      <a:pt x="0" y="3828130"/>
                    </a:lnTo>
                    <a:close/>
                  </a:path>
                </a:pathLst>
              </a:custGeom>
              <a:solidFill>
                <a:srgbClr val="9BC1F9">
                  <a:alpha val="30000"/>
                </a:srgbClr>
              </a:solidFill>
              <a:ln w="3939"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E7654FE1-BD0A-5908-C2CA-9A1BC40BB954}"/>
                  </a:ext>
                </a:extLst>
              </p:cNvPr>
              <p:cNvSpPr/>
              <p:nvPr/>
            </p:nvSpPr>
            <p:spPr>
              <a:xfrm>
                <a:off x="5167162" y="4063377"/>
                <a:ext cx="789427" cy="2693112"/>
              </a:xfrm>
              <a:custGeom>
                <a:avLst/>
                <a:gdLst>
                  <a:gd name="connsiteX0" fmla="*/ 0 w 789427"/>
                  <a:gd name="connsiteY0" fmla="*/ 0 h 2693112"/>
                  <a:gd name="connsiteX1" fmla="*/ 789427 w 789427"/>
                  <a:gd name="connsiteY1" fmla="*/ 0 h 2693112"/>
                  <a:gd name="connsiteX2" fmla="*/ 789427 w 789427"/>
                  <a:gd name="connsiteY2" fmla="*/ 2693112 h 2693112"/>
                  <a:gd name="connsiteX3" fmla="*/ 0 w 789427"/>
                  <a:gd name="connsiteY3" fmla="*/ 2693112 h 2693112"/>
                </a:gdLst>
                <a:ahLst/>
                <a:cxnLst>
                  <a:cxn ang="0">
                    <a:pos x="connsiteX0" y="connsiteY0"/>
                  </a:cxn>
                  <a:cxn ang="0">
                    <a:pos x="connsiteX1" y="connsiteY1"/>
                  </a:cxn>
                  <a:cxn ang="0">
                    <a:pos x="connsiteX2" y="connsiteY2"/>
                  </a:cxn>
                  <a:cxn ang="0">
                    <a:pos x="connsiteX3" y="connsiteY3"/>
                  </a:cxn>
                </a:cxnLst>
                <a:rect l="l" t="t" r="r" b="b"/>
                <a:pathLst>
                  <a:path w="789427" h="2693112">
                    <a:moveTo>
                      <a:pt x="0" y="0"/>
                    </a:moveTo>
                    <a:lnTo>
                      <a:pt x="789427" y="0"/>
                    </a:lnTo>
                    <a:lnTo>
                      <a:pt x="789427" y="2693112"/>
                    </a:lnTo>
                    <a:lnTo>
                      <a:pt x="0" y="2693112"/>
                    </a:lnTo>
                    <a:close/>
                  </a:path>
                </a:pathLst>
              </a:custGeom>
              <a:solidFill>
                <a:srgbClr val="9BC1F9">
                  <a:alpha val="30000"/>
                </a:srgbClr>
              </a:solidFill>
              <a:ln w="3939"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A4500333-453A-86DF-203B-6631F18A5B10}"/>
                  </a:ext>
                </a:extLst>
              </p:cNvPr>
              <p:cNvSpPr/>
              <p:nvPr/>
            </p:nvSpPr>
            <p:spPr>
              <a:xfrm>
                <a:off x="5168344" y="692989"/>
                <a:ext cx="5597605" cy="5127533"/>
              </a:xfrm>
              <a:custGeom>
                <a:avLst/>
                <a:gdLst>
                  <a:gd name="connsiteX0" fmla="*/ 5597605 w 5597605"/>
                  <a:gd name="connsiteY0" fmla="*/ 0 h 5127533"/>
                  <a:gd name="connsiteX1" fmla="*/ 4968546 w 5597605"/>
                  <a:gd name="connsiteY1" fmla="*/ 475705 h 5127533"/>
                  <a:gd name="connsiteX2" fmla="*/ 5208525 w 5597605"/>
                  <a:gd name="connsiteY2" fmla="*/ 491028 h 5127533"/>
                  <a:gd name="connsiteX3" fmla="*/ 3706920 w 5597605"/>
                  <a:gd name="connsiteY3" fmla="*/ 3133797 h 5127533"/>
                  <a:gd name="connsiteX4" fmla="*/ 2875539 w 5597605"/>
                  <a:gd name="connsiteY4" fmla="*/ 1887298 h 5127533"/>
                  <a:gd name="connsiteX5" fmla="*/ 1699396 w 5597605"/>
                  <a:gd name="connsiteY5" fmla="*/ 4630636 h 5127533"/>
                  <a:gd name="connsiteX6" fmla="*/ 942900 w 5597605"/>
                  <a:gd name="connsiteY6" fmla="*/ 3556125 h 5127533"/>
                  <a:gd name="connsiteX7" fmla="*/ 0 w 5597605"/>
                  <a:gd name="connsiteY7" fmla="*/ 4888973 h 5127533"/>
                  <a:gd name="connsiteX8" fmla="*/ 59325 w 5597605"/>
                  <a:gd name="connsiteY8" fmla="*/ 5127534 h 5127533"/>
                  <a:gd name="connsiteX9" fmla="*/ 942507 w 5597605"/>
                  <a:gd name="connsiteY9" fmla="*/ 3885171 h 5127533"/>
                  <a:gd name="connsiteX10" fmla="*/ 1742176 w 5597605"/>
                  <a:gd name="connsiteY10" fmla="*/ 5020977 h 5127533"/>
                  <a:gd name="connsiteX11" fmla="*/ 2913987 w 5597605"/>
                  <a:gd name="connsiteY11" fmla="*/ 2287684 h 5127533"/>
                  <a:gd name="connsiteX12" fmla="*/ 3720668 w 5597605"/>
                  <a:gd name="connsiteY12" fmla="*/ 3497075 h 5127533"/>
                  <a:gd name="connsiteX13" fmla="*/ 5383074 w 5597605"/>
                  <a:gd name="connsiteY13" fmla="*/ 571271 h 5127533"/>
                  <a:gd name="connsiteX14" fmla="*/ 5537413 w 5597605"/>
                  <a:gd name="connsiteY14" fmla="*/ 737271 h 5127533"/>
                  <a:gd name="connsiteX15" fmla="*/ 5597605 w 5597605"/>
                  <a:gd name="connsiteY15" fmla="*/ 0 h 5127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97605" h="5127533">
                    <a:moveTo>
                      <a:pt x="5597605" y="0"/>
                    </a:moveTo>
                    <a:lnTo>
                      <a:pt x="4968546" y="475705"/>
                    </a:lnTo>
                    <a:lnTo>
                      <a:pt x="5208525" y="491028"/>
                    </a:lnTo>
                    <a:lnTo>
                      <a:pt x="3706920" y="3133797"/>
                    </a:lnTo>
                    <a:lnTo>
                      <a:pt x="2875539" y="1887298"/>
                    </a:lnTo>
                    <a:lnTo>
                      <a:pt x="1699396" y="4630636"/>
                    </a:lnTo>
                    <a:lnTo>
                      <a:pt x="942900" y="3556125"/>
                    </a:lnTo>
                    <a:lnTo>
                      <a:pt x="0" y="4888973"/>
                    </a:lnTo>
                    <a:lnTo>
                      <a:pt x="59325" y="5127534"/>
                    </a:lnTo>
                    <a:lnTo>
                      <a:pt x="942507" y="3885171"/>
                    </a:lnTo>
                    <a:lnTo>
                      <a:pt x="1742176" y="5020977"/>
                    </a:lnTo>
                    <a:lnTo>
                      <a:pt x="2913987" y="2287684"/>
                    </a:lnTo>
                    <a:lnTo>
                      <a:pt x="3720668" y="3497075"/>
                    </a:lnTo>
                    <a:lnTo>
                      <a:pt x="5383074" y="571271"/>
                    </a:lnTo>
                    <a:lnTo>
                      <a:pt x="5537413" y="737271"/>
                    </a:lnTo>
                    <a:lnTo>
                      <a:pt x="5597605" y="0"/>
                    </a:lnTo>
                    <a:close/>
                  </a:path>
                </a:pathLst>
              </a:custGeom>
              <a:solidFill>
                <a:schemeClr val="tx2"/>
              </a:solidFill>
              <a:ln w="3939"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C839D2B0-A56B-2545-1863-2D2548B30D24}"/>
                  </a:ext>
                </a:extLst>
              </p:cNvPr>
              <p:cNvSpPr/>
              <p:nvPr/>
            </p:nvSpPr>
            <p:spPr>
              <a:xfrm>
                <a:off x="972208" y="2249428"/>
                <a:ext cx="3477024" cy="4165527"/>
              </a:xfrm>
              <a:custGeom>
                <a:avLst/>
                <a:gdLst>
                  <a:gd name="connsiteX0" fmla="*/ 3476901 w 3477024"/>
                  <a:gd name="connsiteY0" fmla="*/ 2740119 h 4165527"/>
                  <a:gd name="connsiteX1" fmla="*/ 1241491 w 3477024"/>
                  <a:gd name="connsiteY1" fmla="*/ -146 h 4165527"/>
                  <a:gd name="connsiteX2" fmla="*/ -124 w 3477024"/>
                  <a:gd name="connsiteY2" fmla="*/ 997234 h 4165527"/>
                  <a:gd name="connsiteX3" fmla="*/ 2584502 w 3477024"/>
                  <a:gd name="connsiteY3" fmla="*/ 4165382 h 4165527"/>
                </a:gdLst>
                <a:ahLst/>
                <a:cxnLst>
                  <a:cxn ang="0">
                    <a:pos x="connsiteX0" y="connsiteY0"/>
                  </a:cxn>
                  <a:cxn ang="0">
                    <a:pos x="connsiteX1" y="connsiteY1"/>
                  </a:cxn>
                  <a:cxn ang="0">
                    <a:pos x="connsiteX2" y="connsiteY2"/>
                  </a:cxn>
                  <a:cxn ang="0">
                    <a:pos x="connsiteX3" y="connsiteY3"/>
                  </a:cxn>
                </a:cxnLst>
                <a:rect l="l" t="t" r="r" b="b"/>
                <a:pathLst>
                  <a:path w="3477024" h="4165527">
                    <a:moveTo>
                      <a:pt x="3476901" y="2740119"/>
                    </a:moveTo>
                    <a:cubicBezTo>
                      <a:pt x="2574220" y="2021283"/>
                      <a:pt x="1815756" y="1091540"/>
                      <a:pt x="1241491" y="-146"/>
                    </a:cubicBezTo>
                    <a:lnTo>
                      <a:pt x="-124" y="997234"/>
                    </a:lnTo>
                    <a:cubicBezTo>
                      <a:pt x="663878" y="2259451"/>
                      <a:pt x="1540835" y="3334435"/>
                      <a:pt x="2584502" y="4165382"/>
                    </a:cubicBezTo>
                    <a:close/>
                  </a:path>
                </a:pathLst>
              </a:custGeom>
              <a:solidFill>
                <a:schemeClr val="accent2">
                  <a:lumMod val="50000"/>
                </a:schemeClr>
              </a:solidFill>
              <a:ln w="3939"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C8E646DE-3CD1-C1A3-0387-7C0B67B23DAE}"/>
                  </a:ext>
                </a:extLst>
              </p:cNvPr>
              <p:cNvSpPr/>
              <p:nvPr/>
            </p:nvSpPr>
            <p:spPr>
              <a:xfrm>
                <a:off x="1195958" y="2510089"/>
                <a:ext cx="3025191" cy="3632152"/>
              </a:xfrm>
              <a:custGeom>
                <a:avLst/>
                <a:gdLst>
                  <a:gd name="connsiteX0" fmla="*/ 823299 w 3025191"/>
                  <a:gd name="connsiteY0" fmla="*/ -146 h 3632152"/>
                  <a:gd name="connsiteX1" fmla="*/ 52072 w 3025191"/>
                  <a:gd name="connsiteY1" fmla="*/ 629308 h 3632152"/>
                  <a:gd name="connsiteX2" fmla="*/ -124 w 3025191"/>
                  <a:gd name="connsiteY2" fmla="*/ 975529 h 3632152"/>
                  <a:gd name="connsiteX3" fmla="*/ 2166941 w 3025191"/>
                  <a:gd name="connsiteY3" fmla="*/ 3632007 h 3632152"/>
                  <a:gd name="connsiteX4" fmla="*/ 2462385 w 3025191"/>
                  <a:gd name="connsiteY4" fmla="*/ 3583711 h 3632152"/>
                  <a:gd name="connsiteX5" fmla="*/ 3025068 w 3025191"/>
                  <a:gd name="connsiteY5" fmla="*/ 2698639 h 3632152"/>
                  <a:gd name="connsiteX6" fmla="*/ 2995484 w 3025191"/>
                  <a:gd name="connsiteY6" fmla="*/ 2379756 h 3632152"/>
                  <a:gd name="connsiteX7" fmla="*/ 1092469 w 3025191"/>
                  <a:gd name="connsiteY7" fmla="*/ 46968 h 3632152"/>
                  <a:gd name="connsiteX8" fmla="*/ 823299 w 3025191"/>
                  <a:gd name="connsiteY8" fmla="*/ -146 h 3632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191" h="3632152">
                    <a:moveTo>
                      <a:pt x="823299" y="-146"/>
                    </a:moveTo>
                    <a:lnTo>
                      <a:pt x="52072" y="629308"/>
                    </a:lnTo>
                    <a:cubicBezTo>
                      <a:pt x="113288" y="743546"/>
                      <a:pt x="91070" y="897414"/>
                      <a:pt x="-124" y="975529"/>
                    </a:cubicBezTo>
                    <a:cubicBezTo>
                      <a:pt x="583556" y="2007615"/>
                      <a:pt x="1315116" y="2904347"/>
                      <a:pt x="2166941" y="3632007"/>
                    </a:cubicBezTo>
                    <a:cubicBezTo>
                      <a:pt x="2236587" y="3527459"/>
                      <a:pt x="2367843" y="3507171"/>
                      <a:pt x="2462385" y="3583711"/>
                    </a:cubicBezTo>
                    <a:lnTo>
                      <a:pt x="3025068" y="2698639"/>
                    </a:lnTo>
                    <a:cubicBezTo>
                      <a:pt x="2938404" y="2628205"/>
                      <a:pt x="2925878" y="2484225"/>
                      <a:pt x="2995484" y="2379756"/>
                    </a:cubicBezTo>
                    <a:cubicBezTo>
                      <a:pt x="2247420" y="1740769"/>
                      <a:pt x="1604927" y="953312"/>
                      <a:pt x="1092469" y="46968"/>
                    </a:cubicBezTo>
                    <a:cubicBezTo>
                      <a:pt x="1001117" y="125044"/>
                      <a:pt x="879631" y="104914"/>
                      <a:pt x="823299" y="-146"/>
                    </a:cubicBezTo>
                    <a:close/>
                  </a:path>
                </a:pathLst>
              </a:custGeom>
              <a:solidFill>
                <a:schemeClr val="accent2"/>
              </a:solidFill>
              <a:ln w="3939"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815021C-A57E-31E4-F643-42A19CE2C6F6}"/>
                  </a:ext>
                </a:extLst>
              </p:cNvPr>
              <p:cNvSpPr/>
              <p:nvPr/>
            </p:nvSpPr>
            <p:spPr>
              <a:xfrm>
                <a:off x="2184765" y="3865039"/>
                <a:ext cx="1018533" cy="1198702"/>
              </a:xfrm>
              <a:custGeom>
                <a:avLst/>
                <a:gdLst>
                  <a:gd name="connsiteX0" fmla="*/ 873392 w 1018533"/>
                  <a:gd name="connsiteY0" fmla="*/ 1004283 h 1198702"/>
                  <a:gd name="connsiteX1" fmla="*/ 882492 w 1018533"/>
                  <a:gd name="connsiteY1" fmla="*/ 169161 h 1198702"/>
                  <a:gd name="connsiteX2" fmla="*/ 173426 w 1018533"/>
                  <a:gd name="connsiteY2" fmla="*/ 161282 h 1198702"/>
                  <a:gd name="connsiteX3" fmla="*/ 142699 w 1018533"/>
                  <a:gd name="connsiteY3" fmla="*/ 1021301 h 1198702"/>
                  <a:gd name="connsiteX4" fmla="*/ 873392 w 1018533"/>
                  <a:gd name="connsiteY4" fmla="*/ 1004283 h 1198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533" h="1198702">
                    <a:moveTo>
                      <a:pt x="873392" y="1004283"/>
                    </a:moveTo>
                    <a:cubicBezTo>
                      <a:pt x="1066140" y="755558"/>
                      <a:pt x="1064289" y="388617"/>
                      <a:pt x="882492" y="169161"/>
                    </a:cubicBezTo>
                    <a:cubicBezTo>
                      <a:pt x="700695" y="-50296"/>
                      <a:pt x="388746" y="-60065"/>
                      <a:pt x="173426" y="161282"/>
                    </a:cubicBezTo>
                    <a:cubicBezTo>
                      <a:pt x="-41894" y="382629"/>
                      <a:pt x="-62260" y="774782"/>
                      <a:pt x="142699" y="1021301"/>
                    </a:cubicBezTo>
                    <a:cubicBezTo>
                      <a:pt x="347659" y="1267819"/>
                      <a:pt x="681078" y="1252614"/>
                      <a:pt x="873392" y="1004283"/>
                    </a:cubicBezTo>
                    <a:close/>
                  </a:path>
                </a:pathLst>
              </a:custGeom>
              <a:solidFill>
                <a:schemeClr val="accent2">
                  <a:lumMod val="75000"/>
                </a:schemeClr>
              </a:solidFill>
              <a:ln w="3939"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B85123EA-0A3B-ED65-53B0-ADD4A4BDC91C}"/>
                  </a:ext>
                </a:extLst>
              </p:cNvPr>
              <p:cNvSpPr/>
              <p:nvPr/>
            </p:nvSpPr>
            <p:spPr>
              <a:xfrm>
                <a:off x="2400976" y="4073892"/>
                <a:ext cx="644541" cy="743235"/>
              </a:xfrm>
              <a:custGeom>
                <a:avLst/>
                <a:gdLst>
                  <a:gd name="connsiteX0" fmla="*/ 644418 w 644541"/>
                  <a:gd name="connsiteY0" fmla="*/ 89593 h 743235"/>
                  <a:gd name="connsiteX1" fmla="*/ 571778 w 644541"/>
                  <a:gd name="connsiteY1" fmla="*/ 170230 h 743235"/>
                  <a:gd name="connsiteX2" fmla="*/ 554997 w 644541"/>
                  <a:gd name="connsiteY2" fmla="*/ 457795 h 743235"/>
                  <a:gd name="connsiteX3" fmla="*/ 313638 w 644541"/>
                  <a:gd name="connsiteY3" fmla="*/ 472883 h 743235"/>
                  <a:gd name="connsiteX4" fmla="*/ 174071 w 644541"/>
                  <a:gd name="connsiteY4" fmla="*/ 441369 h 743235"/>
                  <a:gd name="connsiteX5" fmla="*/ 189828 w 644541"/>
                  <a:gd name="connsiteY5" fmla="*/ 556710 h 743235"/>
                  <a:gd name="connsiteX6" fmla="*/ 256795 w 644541"/>
                  <a:gd name="connsiteY6" fmla="*/ 619384 h 743235"/>
                  <a:gd name="connsiteX7" fmla="*/ 275940 w 644541"/>
                  <a:gd name="connsiteY7" fmla="*/ 711326 h 743235"/>
                  <a:gd name="connsiteX8" fmla="*/ 275940 w 644541"/>
                  <a:gd name="connsiteY8" fmla="*/ 711326 h 743235"/>
                  <a:gd name="connsiteX9" fmla="*/ 198848 w 644541"/>
                  <a:gd name="connsiteY9" fmla="*/ 733662 h 743235"/>
                  <a:gd name="connsiteX10" fmla="*/ 128336 w 644541"/>
                  <a:gd name="connsiteY10" fmla="*/ 668231 h 743235"/>
                  <a:gd name="connsiteX11" fmla="*/ 65308 w 644541"/>
                  <a:gd name="connsiteY11" fmla="*/ 737601 h 743235"/>
                  <a:gd name="connsiteX12" fmla="*/ -124 w 644541"/>
                  <a:gd name="connsiteY12" fmla="*/ 654640 h 743235"/>
                  <a:gd name="connsiteX13" fmla="*/ 68301 w 644541"/>
                  <a:gd name="connsiteY13" fmla="*/ 580464 h 743235"/>
                  <a:gd name="connsiteX14" fmla="*/ 87998 w 644541"/>
                  <a:gd name="connsiteY14" fmla="*/ 299910 h 743235"/>
                  <a:gd name="connsiteX15" fmla="*/ 334871 w 644541"/>
                  <a:gd name="connsiteY15" fmla="*/ 307277 h 743235"/>
                  <a:gd name="connsiteX16" fmla="*/ 464867 w 644541"/>
                  <a:gd name="connsiteY16" fmla="*/ 324333 h 743235"/>
                  <a:gd name="connsiteX17" fmla="*/ 448243 w 644541"/>
                  <a:gd name="connsiteY17" fmla="*/ 198593 h 743235"/>
                  <a:gd name="connsiteX18" fmla="*/ 366936 w 644541"/>
                  <a:gd name="connsiteY18" fmla="*/ 125559 h 743235"/>
                  <a:gd name="connsiteX19" fmla="*/ 350352 w 644541"/>
                  <a:gd name="connsiteY19" fmla="*/ 33695 h 743235"/>
                  <a:gd name="connsiteX20" fmla="*/ 352361 w 644541"/>
                  <a:gd name="connsiteY20" fmla="*/ 30189 h 743235"/>
                  <a:gd name="connsiteX21" fmla="*/ 426065 w 644541"/>
                  <a:gd name="connsiteY21" fmla="*/ 7539 h 743235"/>
                  <a:gd name="connsiteX22" fmla="*/ 515762 w 644541"/>
                  <a:gd name="connsiteY22" fmla="*/ 87111 h 743235"/>
                  <a:gd name="connsiteX23" fmla="*/ 583832 w 644541"/>
                  <a:gd name="connsiteY23" fmla="*/ 12817 h 743235"/>
                  <a:gd name="connsiteX24" fmla="*/ 644418 w 644541"/>
                  <a:gd name="connsiteY24" fmla="*/ 89593 h 74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4541" h="743235">
                    <a:moveTo>
                      <a:pt x="644418" y="89593"/>
                    </a:moveTo>
                    <a:cubicBezTo>
                      <a:pt x="620231" y="116498"/>
                      <a:pt x="596016" y="143364"/>
                      <a:pt x="571778" y="170230"/>
                    </a:cubicBezTo>
                    <a:cubicBezTo>
                      <a:pt x="629724" y="276590"/>
                      <a:pt x="617434" y="386180"/>
                      <a:pt x="554997" y="457795"/>
                    </a:cubicBezTo>
                    <a:cubicBezTo>
                      <a:pt x="491969" y="529963"/>
                      <a:pt x="421298" y="536581"/>
                      <a:pt x="313638" y="472883"/>
                    </a:cubicBezTo>
                    <a:cubicBezTo>
                      <a:pt x="235483" y="428724"/>
                      <a:pt x="197903" y="415685"/>
                      <a:pt x="174071" y="441369"/>
                    </a:cubicBezTo>
                    <a:cubicBezTo>
                      <a:pt x="153941" y="463153"/>
                      <a:pt x="147244" y="502703"/>
                      <a:pt x="189828" y="556710"/>
                    </a:cubicBezTo>
                    <a:cubicBezTo>
                      <a:pt x="208740" y="580976"/>
                      <a:pt x="231335" y="602130"/>
                      <a:pt x="256795" y="619384"/>
                    </a:cubicBezTo>
                    <a:cubicBezTo>
                      <a:pt x="284370" y="637780"/>
                      <a:pt x="292800" y="679339"/>
                      <a:pt x="275940" y="711326"/>
                    </a:cubicBezTo>
                    <a:lnTo>
                      <a:pt x="275940" y="711326"/>
                    </a:lnTo>
                    <a:cubicBezTo>
                      <a:pt x="259631" y="742210"/>
                      <a:pt x="225202" y="752452"/>
                      <a:pt x="198848" y="733662"/>
                    </a:cubicBezTo>
                    <a:cubicBezTo>
                      <a:pt x="172869" y="714675"/>
                      <a:pt x="149202" y="692733"/>
                      <a:pt x="128336" y="668231"/>
                    </a:cubicBezTo>
                    <a:lnTo>
                      <a:pt x="65308" y="737601"/>
                    </a:lnTo>
                    <a:cubicBezTo>
                      <a:pt x="43354" y="710105"/>
                      <a:pt x="21542" y="682451"/>
                      <a:pt x="-124" y="654640"/>
                    </a:cubicBezTo>
                    <a:lnTo>
                      <a:pt x="68301" y="580464"/>
                    </a:lnTo>
                    <a:cubicBezTo>
                      <a:pt x="12955" y="473592"/>
                      <a:pt x="23946" y="367311"/>
                      <a:pt x="87998" y="299910"/>
                    </a:cubicBezTo>
                    <a:cubicBezTo>
                      <a:pt x="158904" y="225458"/>
                      <a:pt x="240880" y="248345"/>
                      <a:pt x="334871" y="307277"/>
                    </a:cubicBezTo>
                    <a:cubicBezTo>
                      <a:pt x="400026" y="347930"/>
                      <a:pt x="437804" y="354548"/>
                      <a:pt x="464867" y="324333"/>
                    </a:cubicBezTo>
                    <a:cubicBezTo>
                      <a:pt x="493347" y="292623"/>
                      <a:pt x="484051" y="244288"/>
                      <a:pt x="448243" y="198593"/>
                    </a:cubicBezTo>
                    <a:cubicBezTo>
                      <a:pt x="425529" y="169757"/>
                      <a:pt x="398025" y="145058"/>
                      <a:pt x="366936" y="125559"/>
                    </a:cubicBezTo>
                    <a:cubicBezTo>
                      <a:pt x="339362" y="108108"/>
                      <a:pt x="331759" y="65524"/>
                      <a:pt x="350352" y="33695"/>
                    </a:cubicBezTo>
                    <a:lnTo>
                      <a:pt x="352361" y="30189"/>
                    </a:lnTo>
                    <a:cubicBezTo>
                      <a:pt x="369261" y="1275"/>
                      <a:pt x="401484" y="-8494"/>
                      <a:pt x="426065" y="7539"/>
                    </a:cubicBezTo>
                    <a:cubicBezTo>
                      <a:pt x="459505" y="29796"/>
                      <a:pt x="489692" y="56543"/>
                      <a:pt x="515762" y="87111"/>
                    </a:cubicBezTo>
                    <a:lnTo>
                      <a:pt x="583832" y="12817"/>
                    </a:lnTo>
                    <a:cubicBezTo>
                      <a:pt x="603922" y="38501"/>
                      <a:pt x="624119" y="64106"/>
                      <a:pt x="644418" y="89593"/>
                    </a:cubicBezTo>
                    <a:close/>
                  </a:path>
                </a:pathLst>
              </a:custGeom>
              <a:solidFill>
                <a:srgbClr val="3C8F7C"/>
              </a:solidFill>
              <a:ln w="3939"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6236BE4E-6C74-DCBF-5B0D-AAFCBA9E388A}"/>
                  </a:ext>
                </a:extLst>
              </p:cNvPr>
              <p:cNvSpPr/>
              <p:nvPr/>
            </p:nvSpPr>
            <p:spPr>
              <a:xfrm>
                <a:off x="3077426" y="4950144"/>
                <a:ext cx="692048" cy="694451"/>
              </a:xfrm>
              <a:custGeom>
                <a:avLst/>
                <a:gdLst>
                  <a:gd name="connsiteX0" fmla="*/ 691925 w 692048"/>
                  <a:gd name="connsiteY0" fmla="*/ 559228 h 694451"/>
                  <a:gd name="connsiteX1" fmla="*/ 97688 w 692048"/>
                  <a:gd name="connsiteY1" fmla="*/ -146 h 694451"/>
                  <a:gd name="connsiteX2" fmla="*/ -124 w 692048"/>
                  <a:gd name="connsiteY2" fmla="*/ 127052 h 694451"/>
                  <a:gd name="connsiteX3" fmla="*/ 602583 w 692048"/>
                  <a:gd name="connsiteY3" fmla="*/ 694305 h 694451"/>
                  <a:gd name="connsiteX4" fmla="*/ 691925 w 692048"/>
                  <a:gd name="connsiteY4" fmla="*/ 559228 h 694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048" h="694451">
                    <a:moveTo>
                      <a:pt x="691925" y="559228"/>
                    </a:moveTo>
                    <a:cubicBezTo>
                      <a:pt x="486217" y="383065"/>
                      <a:pt x="288139" y="196620"/>
                      <a:pt x="97688" y="-146"/>
                    </a:cubicBezTo>
                    <a:lnTo>
                      <a:pt x="-124" y="127052"/>
                    </a:lnTo>
                    <a:cubicBezTo>
                      <a:pt x="192821" y="326418"/>
                      <a:pt x="393723" y="515503"/>
                      <a:pt x="602583" y="694305"/>
                    </a:cubicBezTo>
                    <a:cubicBezTo>
                      <a:pt x="632285" y="649280"/>
                      <a:pt x="662065" y="604254"/>
                      <a:pt x="691925" y="559228"/>
                    </a:cubicBezTo>
                    <a:close/>
                  </a:path>
                </a:pathLst>
              </a:custGeom>
              <a:solidFill>
                <a:srgbClr val="50BFA5"/>
              </a:solidFill>
              <a:ln w="3939"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8F1B6A7-4834-3287-FC60-8307AD10DE53}"/>
                  </a:ext>
                </a:extLst>
              </p:cNvPr>
              <p:cNvSpPr/>
              <p:nvPr/>
            </p:nvSpPr>
            <p:spPr>
              <a:xfrm>
                <a:off x="399677" y="3581803"/>
                <a:ext cx="3865474" cy="2671091"/>
              </a:xfrm>
              <a:custGeom>
                <a:avLst/>
                <a:gdLst>
                  <a:gd name="connsiteX0" fmla="*/ 3865351 w 3865474"/>
                  <a:gd name="connsiteY0" fmla="*/ 1117933 h 2671091"/>
                  <a:gd name="connsiteX1" fmla="*/ 587889 w 3865474"/>
                  <a:gd name="connsiteY1" fmla="*/ -146 h 2671091"/>
                  <a:gd name="connsiteX2" fmla="*/ -124 w 3865474"/>
                  <a:gd name="connsiteY2" fmla="*/ 1378200 h 2671091"/>
                  <a:gd name="connsiteX3" fmla="*/ 3789166 w 3865474"/>
                  <a:gd name="connsiteY3" fmla="*/ 2670946 h 2671091"/>
                  <a:gd name="connsiteX4" fmla="*/ 3865351 w 3865474"/>
                  <a:gd name="connsiteY4" fmla="*/ 1117933 h 2671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5474" h="2671091">
                    <a:moveTo>
                      <a:pt x="3865351" y="1117933"/>
                    </a:moveTo>
                    <a:cubicBezTo>
                      <a:pt x="2731515" y="974111"/>
                      <a:pt x="1619581" y="594761"/>
                      <a:pt x="587889" y="-146"/>
                    </a:cubicBezTo>
                    <a:lnTo>
                      <a:pt x="-124" y="1378200"/>
                    </a:lnTo>
                    <a:cubicBezTo>
                      <a:pt x="1192526" y="2066073"/>
                      <a:pt x="2478221" y="2504827"/>
                      <a:pt x="3789166" y="2670946"/>
                    </a:cubicBezTo>
                    <a:cubicBezTo>
                      <a:pt x="3814495" y="2153288"/>
                      <a:pt x="3839864" y="1635630"/>
                      <a:pt x="3865351" y="1117933"/>
                    </a:cubicBezTo>
                    <a:close/>
                  </a:path>
                </a:pathLst>
              </a:custGeom>
              <a:solidFill>
                <a:schemeClr val="accent2">
                  <a:lumMod val="50000"/>
                </a:schemeClr>
              </a:solidFill>
              <a:ln w="3939"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CCF74929-16CA-DA9E-E2EE-68A6E1E5B307}"/>
                  </a:ext>
                </a:extLst>
              </p:cNvPr>
              <p:cNvSpPr/>
              <p:nvPr/>
            </p:nvSpPr>
            <p:spPr>
              <a:xfrm>
                <a:off x="586240" y="3790860"/>
                <a:ext cx="3588387" cy="2337121"/>
              </a:xfrm>
              <a:custGeom>
                <a:avLst/>
                <a:gdLst>
                  <a:gd name="connsiteX0" fmla="*/ 360476 w 3588387"/>
                  <a:gd name="connsiteY0" fmla="*/ 89551 h 2337121"/>
                  <a:gd name="connsiteX1" fmla="*/ -124 w 3588387"/>
                  <a:gd name="connsiteY1" fmla="*/ 953706 h 2337121"/>
                  <a:gd name="connsiteX2" fmla="*/ 123924 w 3588387"/>
                  <a:gd name="connsiteY2" fmla="*/ 1253089 h 2337121"/>
                  <a:gd name="connsiteX3" fmla="*/ 3301013 w 3588387"/>
                  <a:gd name="connsiteY3" fmla="*/ 2336976 h 2337121"/>
                  <a:gd name="connsiteX4" fmla="*/ 3533429 w 3588387"/>
                  <a:gd name="connsiteY4" fmla="*/ 2159118 h 2337121"/>
                  <a:gd name="connsiteX5" fmla="*/ 3588264 w 3588387"/>
                  <a:gd name="connsiteY5" fmla="*/ 1190731 h 2337121"/>
                  <a:gd name="connsiteX6" fmla="*/ 3406703 w 3588387"/>
                  <a:gd name="connsiteY6" fmla="*/ 951657 h 2337121"/>
                  <a:gd name="connsiteX7" fmla="*/ 616725 w 3588387"/>
                  <a:gd name="connsiteY7" fmla="*/ -146 h 2337121"/>
                  <a:gd name="connsiteX8" fmla="*/ 360476 w 3588387"/>
                  <a:gd name="connsiteY8" fmla="*/ 89551 h 2337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88387" h="2337121">
                    <a:moveTo>
                      <a:pt x="360476" y="89551"/>
                    </a:moveTo>
                    <a:cubicBezTo>
                      <a:pt x="240250" y="377589"/>
                      <a:pt x="120051" y="665628"/>
                      <a:pt x="-124" y="953706"/>
                    </a:cubicBezTo>
                    <a:cubicBezTo>
                      <a:pt x="108718" y="1015316"/>
                      <a:pt x="164774" y="1148029"/>
                      <a:pt x="123924" y="1253089"/>
                    </a:cubicBezTo>
                    <a:cubicBezTo>
                      <a:pt x="1134501" y="1796273"/>
                      <a:pt x="2206964" y="2162152"/>
                      <a:pt x="3301013" y="2336976"/>
                    </a:cubicBezTo>
                    <a:cubicBezTo>
                      <a:pt x="3310270" y="2221083"/>
                      <a:pt x="3414109" y="2142967"/>
                      <a:pt x="3533429" y="2159118"/>
                    </a:cubicBezTo>
                    <a:lnTo>
                      <a:pt x="3588264" y="1190731"/>
                    </a:lnTo>
                    <a:cubicBezTo>
                      <a:pt x="3478595" y="1175840"/>
                      <a:pt x="3397446" y="1067471"/>
                      <a:pt x="3406703" y="951657"/>
                    </a:cubicBezTo>
                    <a:cubicBezTo>
                      <a:pt x="2445919" y="798026"/>
                      <a:pt x="1504042" y="476819"/>
                      <a:pt x="616725" y="-146"/>
                    </a:cubicBezTo>
                    <a:cubicBezTo>
                      <a:pt x="575796" y="104835"/>
                      <a:pt x="460651" y="146158"/>
                      <a:pt x="360476" y="89551"/>
                    </a:cubicBezTo>
                    <a:close/>
                  </a:path>
                </a:pathLst>
              </a:custGeom>
              <a:solidFill>
                <a:schemeClr val="accent2"/>
              </a:solidFill>
              <a:ln w="3939"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0549C494-7B9E-58E0-1262-CF0279E039C4}"/>
                  </a:ext>
                </a:extLst>
              </p:cNvPr>
              <p:cNvSpPr/>
              <p:nvPr/>
            </p:nvSpPr>
            <p:spPr>
              <a:xfrm>
                <a:off x="1963130" y="4568726"/>
                <a:ext cx="1044778" cy="1080593"/>
              </a:xfrm>
              <a:custGeom>
                <a:avLst/>
                <a:gdLst>
                  <a:gd name="connsiteX0" fmla="*/ 1037672 w 1044778"/>
                  <a:gd name="connsiteY0" fmla="*/ 693024 h 1080593"/>
                  <a:gd name="connsiteX1" fmla="*/ 637128 w 1044778"/>
                  <a:gd name="connsiteY1" fmla="*/ 25911 h 1080593"/>
                  <a:gd name="connsiteX2" fmla="*/ 18665 w 1044778"/>
                  <a:gd name="connsiteY2" fmla="*/ 354878 h 1080593"/>
                  <a:gd name="connsiteX3" fmla="*/ 412590 w 1044778"/>
                  <a:gd name="connsiteY3" fmla="*/ 1052127 h 1080593"/>
                  <a:gd name="connsiteX4" fmla="*/ 1037672 w 1044778"/>
                  <a:gd name="connsiteY4" fmla="*/ 693024 h 10805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4778" h="1080593">
                    <a:moveTo>
                      <a:pt x="1037672" y="693024"/>
                    </a:moveTo>
                    <a:cubicBezTo>
                      <a:pt x="1083091" y="404553"/>
                      <a:pt x="902043" y="114190"/>
                      <a:pt x="637128" y="25911"/>
                    </a:cubicBezTo>
                    <a:cubicBezTo>
                      <a:pt x="372095" y="-61659"/>
                      <a:pt x="97135" y="77358"/>
                      <a:pt x="18665" y="354878"/>
                    </a:cubicBezTo>
                    <a:cubicBezTo>
                      <a:pt x="-59805" y="632399"/>
                      <a:pt x="114428" y="953173"/>
                      <a:pt x="412590" y="1052127"/>
                    </a:cubicBezTo>
                    <a:cubicBezTo>
                      <a:pt x="710753" y="1151081"/>
                      <a:pt x="992409" y="981023"/>
                      <a:pt x="1037672" y="693024"/>
                    </a:cubicBezTo>
                    <a:close/>
                  </a:path>
                </a:pathLst>
              </a:custGeom>
              <a:solidFill>
                <a:schemeClr val="accent2">
                  <a:lumMod val="75000"/>
                </a:schemeClr>
              </a:solidFill>
              <a:ln w="3939"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34F330DE-BE69-2C2B-280B-CEE12E4B8793}"/>
                  </a:ext>
                </a:extLst>
              </p:cNvPr>
              <p:cNvSpPr/>
              <p:nvPr/>
            </p:nvSpPr>
            <p:spPr>
              <a:xfrm>
                <a:off x="2259733" y="4675262"/>
                <a:ext cx="491803" cy="820586"/>
              </a:xfrm>
              <a:custGeom>
                <a:avLst/>
                <a:gdLst>
                  <a:gd name="connsiteX0" fmla="*/ 384841 w 491803"/>
                  <a:gd name="connsiteY0" fmla="*/ 32353 h 820586"/>
                  <a:gd name="connsiteX1" fmla="*/ 361206 w 491803"/>
                  <a:gd name="connsiteY1" fmla="*/ 130834 h 820586"/>
                  <a:gd name="connsiteX2" fmla="*/ 487262 w 491803"/>
                  <a:gd name="connsiteY2" fmla="*/ 367190 h 820586"/>
                  <a:gd name="connsiteX3" fmla="*/ 285533 w 491803"/>
                  <a:gd name="connsiteY3" fmla="*/ 493246 h 820586"/>
                  <a:gd name="connsiteX4" fmla="*/ 149195 w 491803"/>
                  <a:gd name="connsiteY4" fmla="*/ 534293 h 820586"/>
                  <a:gd name="connsiteX5" fmla="*/ 219393 w 491803"/>
                  <a:gd name="connsiteY5" fmla="*/ 618317 h 820586"/>
                  <a:gd name="connsiteX6" fmla="*/ 308026 w 491803"/>
                  <a:gd name="connsiteY6" fmla="*/ 636438 h 820586"/>
                  <a:gd name="connsiteX7" fmla="*/ 369557 w 491803"/>
                  <a:gd name="connsiteY7" fmla="*/ 700332 h 820586"/>
                  <a:gd name="connsiteX8" fmla="*/ 369557 w 491803"/>
                  <a:gd name="connsiteY8" fmla="*/ 700332 h 820586"/>
                  <a:gd name="connsiteX9" fmla="*/ 313659 w 491803"/>
                  <a:gd name="connsiteY9" fmla="*/ 754497 h 820586"/>
                  <a:gd name="connsiteX10" fmla="*/ 220575 w 491803"/>
                  <a:gd name="connsiteY10" fmla="*/ 735904 h 820586"/>
                  <a:gd name="connsiteX11" fmla="*/ 200051 w 491803"/>
                  <a:gd name="connsiteY11" fmla="*/ 820441 h 820586"/>
                  <a:gd name="connsiteX12" fmla="*/ 102751 w 491803"/>
                  <a:gd name="connsiteY12" fmla="*/ 785539 h 820586"/>
                  <a:gd name="connsiteX13" fmla="*/ 125796 w 491803"/>
                  <a:gd name="connsiteY13" fmla="*/ 694306 h 820586"/>
                  <a:gd name="connsiteX14" fmla="*/ 5846 w 491803"/>
                  <a:gd name="connsiteY14" fmla="*/ 462283 h 820586"/>
                  <a:gd name="connsiteX15" fmla="*/ 223411 w 491803"/>
                  <a:gd name="connsiteY15" fmla="*/ 351433 h 820586"/>
                  <a:gd name="connsiteX16" fmla="*/ 344346 w 491803"/>
                  <a:gd name="connsiteY16" fmla="*/ 303531 h 820586"/>
                  <a:gd name="connsiteX17" fmla="*/ 268397 w 491803"/>
                  <a:gd name="connsiteY17" fmla="*/ 211628 h 820586"/>
                  <a:gd name="connsiteX18" fmla="*/ 162037 w 491803"/>
                  <a:gd name="connsiteY18" fmla="*/ 191932 h 820586"/>
                  <a:gd name="connsiteX19" fmla="*/ 102948 w 491803"/>
                  <a:gd name="connsiteY19" fmla="*/ 126856 h 820586"/>
                  <a:gd name="connsiteX20" fmla="*/ 102948 w 491803"/>
                  <a:gd name="connsiteY20" fmla="*/ 123153 h 820586"/>
                  <a:gd name="connsiteX21" fmla="*/ 155734 w 491803"/>
                  <a:gd name="connsiteY21" fmla="*/ 70327 h 820586"/>
                  <a:gd name="connsiteX22" fmla="*/ 271824 w 491803"/>
                  <a:gd name="connsiteY22" fmla="*/ 91127 h 820586"/>
                  <a:gd name="connsiteX23" fmla="*/ 294593 w 491803"/>
                  <a:gd name="connsiteY23" fmla="*/ -146 h 820586"/>
                  <a:gd name="connsiteX24" fmla="*/ 384841 w 491803"/>
                  <a:gd name="connsiteY24" fmla="*/ 32353 h 82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1803" h="820586">
                    <a:moveTo>
                      <a:pt x="384841" y="32353"/>
                    </a:moveTo>
                    <a:cubicBezTo>
                      <a:pt x="376963" y="65167"/>
                      <a:pt x="369084" y="98020"/>
                      <a:pt x="361206" y="130834"/>
                    </a:cubicBezTo>
                    <a:cubicBezTo>
                      <a:pt x="463351" y="187717"/>
                      <a:pt x="506368" y="280526"/>
                      <a:pt x="487262" y="367190"/>
                    </a:cubicBezTo>
                    <a:cubicBezTo>
                      <a:pt x="467921" y="454287"/>
                      <a:pt x="410013" y="492970"/>
                      <a:pt x="285533" y="493246"/>
                    </a:cubicBezTo>
                    <a:cubicBezTo>
                      <a:pt x="196151" y="495137"/>
                      <a:pt x="157231" y="502543"/>
                      <a:pt x="149195" y="534293"/>
                    </a:cubicBezTo>
                    <a:cubicBezTo>
                      <a:pt x="142380" y="561119"/>
                      <a:pt x="155931" y="595667"/>
                      <a:pt x="219393" y="618317"/>
                    </a:cubicBezTo>
                    <a:cubicBezTo>
                      <a:pt x="247882" y="628678"/>
                      <a:pt x="277749" y="634784"/>
                      <a:pt x="308026" y="636438"/>
                    </a:cubicBezTo>
                    <a:cubicBezTo>
                      <a:pt x="340722" y="638092"/>
                      <a:pt x="368533" y="667006"/>
                      <a:pt x="369557" y="700332"/>
                    </a:cubicBezTo>
                    <a:lnTo>
                      <a:pt x="369557" y="700332"/>
                    </a:lnTo>
                    <a:cubicBezTo>
                      <a:pt x="370542" y="732556"/>
                      <a:pt x="345685" y="756979"/>
                      <a:pt x="313659" y="754497"/>
                    </a:cubicBezTo>
                    <a:cubicBezTo>
                      <a:pt x="282035" y="751779"/>
                      <a:pt x="250816" y="745556"/>
                      <a:pt x="220575" y="735904"/>
                    </a:cubicBezTo>
                    <a:lnTo>
                      <a:pt x="200051" y="820441"/>
                    </a:lnTo>
                    <a:cubicBezTo>
                      <a:pt x="167592" y="808977"/>
                      <a:pt x="135160" y="797317"/>
                      <a:pt x="102751" y="785539"/>
                    </a:cubicBezTo>
                    <a:lnTo>
                      <a:pt x="125796" y="694306"/>
                    </a:lnTo>
                    <a:cubicBezTo>
                      <a:pt x="25581" y="635650"/>
                      <a:pt x="-16844" y="546150"/>
                      <a:pt x="5846" y="462283"/>
                    </a:cubicBezTo>
                    <a:cubicBezTo>
                      <a:pt x="30860" y="369671"/>
                      <a:pt x="113112" y="349069"/>
                      <a:pt x="223411" y="351433"/>
                    </a:cubicBezTo>
                    <a:cubicBezTo>
                      <a:pt x="299754" y="352890"/>
                      <a:pt x="335640" y="340127"/>
                      <a:pt x="344346" y="303531"/>
                    </a:cubicBezTo>
                    <a:cubicBezTo>
                      <a:pt x="353485" y="264927"/>
                      <a:pt x="321813" y="230931"/>
                      <a:pt x="268397" y="211628"/>
                    </a:cubicBezTo>
                    <a:cubicBezTo>
                      <a:pt x="234244" y="199338"/>
                      <a:pt x="198322" y="192680"/>
                      <a:pt x="162037" y="191932"/>
                    </a:cubicBezTo>
                    <a:cubicBezTo>
                      <a:pt x="129538" y="191183"/>
                      <a:pt x="102200" y="160930"/>
                      <a:pt x="102948" y="126856"/>
                    </a:cubicBezTo>
                    <a:cubicBezTo>
                      <a:pt x="102948" y="125635"/>
                      <a:pt x="102948" y="124374"/>
                      <a:pt x="102948" y="123153"/>
                    </a:cubicBezTo>
                    <a:cubicBezTo>
                      <a:pt x="103460" y="92229"/>
                      <a:pt x="126584" y="69224"/>
                      <a:pt x="155734" y="70327"/>
                    </a:cubicBezTo>
                    <a:cubicBezTo>
                      <a:pt x="195170" y="72218"/>
                      <a:pt x="234193" y="79191"/>
                      <a:pt x="271824" y="91127"/>
                    </a:cubicBezTo>
                    <a:cubicBezTo>
                      <a:pt x="279439" y="60715"/>
                      <a:pt x="287030" y="30304"/>
                      <a:pt x="294593" y="-146"/>
                    </a:cubicBezTo>
                    <a:cubicBezTo>
                      <a:pt x="324689" y="10924"/>
                      <a:pt x="354773" y="21756"/>
                      <a:pt x="384841" y="32353"/>
                    </a:cubicBezTo>
                    <a:close/>
                  </a:path>
                </a:pathLst>
              </a:custGeom>
              <a:solidFill>
                <a:srgbClr val="3C8F7C"/>
              </a:solidFill>
              <a:ln w="3939"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B318F08D-A012-30DA-0E39-3E9F09EABB6A}"/>
                  </a:ext>
                </a:extLst>
              </p:cNvPr>
              <p:cNvSpPr/>
              <p:nvPr/>
            </p:nvSpPr>
            <p:spPr>
              <a:xfrm>
                <a:off x="3236514" y="2342053"/>
                <a:ext cx="654042" cy="746444"/>
              </a:xfrm>
              <a:custGeom>
                <a:avLst/>
                <a:gdLst>
                  <a:gd name="connsiteX0" fmla="*/ 507861 w 654042"/>
                  <a:gd name="connsiteY0" fmla="*/ 69527 h 746444"/>
                  <a:gd name="connsiteX1" fmla="*/ 427146 w 654042"/>
                  <a:gd name="connsiteY1" fmla="*/ 37344 h 746444"/>
                  <a:gd name="connsiteX2" fmla="*/ 335125 w 654042"/>
                  <a:gd name="connsiteY2" fmla="*/ 2796 h 746444"/>
                  <a:gd name="connsiteX3" fmla="*/ 148404 w 654042"/>
                  <a:gd name="connsiteY3" fmla="*/ 52391 h 746444"/>
                  <a:gd name="connsiteX4" fmla="*/ 2652 w 654042"/>
                  <a:gd name="connsiteY4" fmla="*/ 404916 h 746444"/>
                  <a:gd name="connsiteX5" fmla="*/ 247437 w 654042"/>
                  <a:gd name="connsiteY5" fmla="*/ 741722 h 746444"/>
                  <a:gd name="connsiteX6" fmla="*/ 439358 w 654042"/>
                  <a:gd name="connsiteY6" fmla="*/ 494967 h 746444"/>
                  <a:gd name="connsiteX7" fmla="*/ 504632 w 654042"/>
                  <a:gd name="connsiteY7" fmla="*/ 632053 h 746444"/>
                  <a:gd name="connsiteX8" fmla="*/ 507861 w 654042"/>
                  <a:gd name="connsiteY8" fmla="*/ 69527 h 74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042" h="746444">
                    <a:moveTo>
                      <a:pt x="507861" y="69527"/>
                    </a:moveTo>
                    <a:cubicBezTo>
                      <a:pt x="480326" y="60483"/>
                      <a:pt x="453342" y="49737"/>
                      <a:pt x="427146" y="37344"/>
                    </a:cubicBezTo>
                    <a:cubicBezTo>
                      <a:pt x="397602" y="23123"/>
                      <a:pt x="359312" y="6499"/>
                      <a:pt x="335125" y="2796"/>
                    </a:cubicBezTo>
                    <a:cubicBezTo>
                      <a:pt x="284191" y="-5082"/>
                      <a:pt x="196739" y="157"/>
                      <a:pt x="148404" y="52391"/>
                    </a:cubicBezTo>
                    <a:cubicBezTo>
                      <a:pt x="88252" y="117468"/>
                      <a:pt x="-18699" y="64209"/>
                      <a:pt x="2652" y="404916"/>
                    </a:cubicBezTo>
                    <a:cubicBezTo>
                      <a:pt x="27036" y="790608"/>
                      <a:pt x="242237" y="748261"/>
                      <a:pt x="247437" y="741722"/>
                    </a:cubicBezTo>
                    <a:cubicBezTo>
                      <a:pt x="252637" y="735183"/>
                      <a:pt x="439358" y="494967"/>
                      <a:pt x="439358" y="494967"/>
                    </a:cubicBezTo>
                    <a:cubicBezTo>
                      <a:pt x="439358" y="494967"/>
                      <a:pt x="504632" y="637292"/>
                      <a:pt x="504632" y="632053"/>
                    </a:cubicBezTo>
                    <a:cubicBezTo>
                      <a:pt x="504632" y="626814"/>
                      <a:pt x="838365" y="180417"/>
                      <a:pt x="507861" y="69527"/>
                    </a:cubicBezTo>
                    <a:close/>
                  </a:path>
                </a:pathLst>
              </a:custGeom>
              <a:solidFill>
                <a:schemeClr val="tx1">
                  <a:lumMod val="95000"/>
                  <a:lumOff val="5000"/>
                </a:schemeClr>
              </a:solidFill>
              <a:ln w="3939"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00570E5A-DA3F-1613-4390-413A6945CF34}"/>
                  </a:ext>
                </a:extLst>
              </p:cNvPr>
              <p:cNvSpPr/>
              <p:nvPr/>
            </p:nvSpPr>
            <p:spPr>
              <a:xfrm>
                <a:off x="1070414" y="4954437"/>
                <a:ext cx="3558094" cy="1789220"/>
              </a:xfrm>
              <a:custGeom>
                <a:avLst/>
                <a:gdLst>
                  <a:gd name="connsiteX0" fmla="*/ 2900785 w 3558094"/>
                  <a:gd name="connsiteY0" fmla="*/ -146 h 1789220"/>
                  <a:gd name="connsiteX1" fmla="*/ -124 w 3558094"/>
                  <a:gd name="connsiteY1" fmla="*/ 474732 h 1789220"/>
                  <a:gd name="connsiteX2" fmla="*/ 203891 w 3558094"/>
                  <a:gd name="connsiteY2" fmla="*/ 1782565 h 1789220"/>
                  <a:gd name="connsiteX3" fmla="*/ 3557971 w 3558094"/>
                  <a:gd name="connsiteY3" fmla="*/ 1233511 h 1789220"/>
                </a:gdLst>
                <a:ahLst/>
                <a:cxnLst>
                  <a:cxn ang="0">
                    <a:pos x="connsiteX0" y="connsiteY0"/>
                  </a:cxn>
                  <a:cxn ang="0">
                    <a:pos x="connsiteX1" y="connsiteY1"/>
                  </a:cxn>
                  <a:cxn ang="0">
                    <a:pos x="connsiteX2" y="connsiteY2"/>
                  </a:cxn>
                  <a:cxn ang="0">
                    <a:pos x="connsiteX3" y="connsiteY3"/>
                  </a:cxn>
                </a:cxnLst>
                <a:rect l="l" t="t" r="r" b="b"/>
                <a:pathLst>
                  <a:path w="3558094" h="1789220">
                    <a:moveTo>
                      <a:pt x="2900785" y="-146"/>
                    </a:moveTo>
                    <a:cubicBezTo>
                      <a:pt x="2008700" y="352299"/>
                      <a:pt x="1024477" y="513415"/>
                      <a:pt x="-124" y="474732"/>
                    </a:cubicBezTo>
                    <a:cubicBezTo>
                      <a:pt x="67868" y="910689"/>
                      <a:pt x="135871" y="1346607"/>
                      <a:pt x="203891" y="1782565"/>
                    </a:cubicBezTo>
                    <a:cubicBezTo>
                      <a:pt x="1388543" y="1827315"/>
                      <a:pt x="2526556" y="1641027"/>
                      <a:pt x="3557971" y="1233511"/>
                    </a:cubicBezTo>
                    <a:close/>
                  </a:path>
                </a:pathLst>
              </a:custGeom>
              <a:solidFill>
                <a:schemeClr val="accent2">
                  <a:lumMod val="50000"/>
                </a:schemeClr>
              </a:solidFill>
              <a:ln w="3939"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4A3E755D-8656-95B7-24F7-4C6A51090D04}"/>
                  </a:ext>
                </a:extLst>
              </p:cNvPr>
              <p:cNvSpPr/>
              <p:nvPr/>
            </p:nvSpPr>
            <p:spPr>
              <a:xfrm>
                <a:off x="1177640" y="5099165"/>
                <a:ext cx="3261546" cy="1576257"/>
              </a:xfrm>
              <a:custGeom>
                <a:avLst/>
                <a:gdLst>
                  <a:gd name="connsiteX0" fmla="*/ -124 w 3261546"/>
                  <a:gd name="connsiteY0" fmla="*/ 578098 h 1576257"/>
                  <a:gd name="connsiteX1" fmla="*/ 133811 w 3261546"/>
                  <a:gd name="connsiteY1" fmla="*/ 1394666 h 1576257"/>
                  <a:gd name="connsiteX2" fmla="*/ 361619 w 3261546"/>
                  <a:gd name="connsiteY2" fmla="*/ 1575872 h 1576257"/>
                  <a:gd name="connsiteX3" fmla="*/ 3173854 w 3261546"/>
                  <a:gd name="connsiteY3" fmla="*/ 1115530 h 1576257"/>
                  <a:gd name="connsiteX4" fmla="*/ 3261424 w 3261546"/>
                  <a:gd name="connsiteY4" fmla="*/ 882799 h 1576257"/>
                  <a:gd name="connsiteX5" fmla="*/ 2856941 w 3261546"/>
                  <a:gd name="connsiteY5" fmla="*/ 110705 h 1576257"/>
                  <a:gd name="connsiteX6" fmla="*/ 2614913 w 3261546"/>
                  <a:gd name="connsiteY6" fmla="*/ -146 h 1576257"/>
                  <a:gd name="connsiteX7" fmla="*/ 145393 w 3261546"/>
                  <a:gd name="connsiteY7" fmla="*/ 404101 h 1576257"/>
                  <a:gd name="connsiteX8" fmla="*/ -124 w 3261546"/>
                  <a:gd name="connsiteY8" fmla="*/ 578098 h 1576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1546" h="1576257">
                    <a:moveTo>
                      <a:pt x="-124" y="578098"/>
                    </a:moveTo>
                    <a:cubicBezTo>
                      <a:pt x="44520" y="850300"/>
                      <a:pt x="89168" y="1122503"/>
                      <a:pt x="133811" y="1394666"/>
                    </a:cubicBezTo>
                    <a:cubicBezTo>
                      <a:pt x="241432" y="1397857"/>
                      <a:pt x="343143" y="1477666"/>
                      <a:pt x="361619" y="1575872"/>
                    </a:cubicBezTo>
                    <a:cubicBezTo>
                      <a:pt x="1347181" y="1583081"/>
                      <a:pt x="2296503" y="1427716"/>
                      <a:pt x="3173854" y="1115530"/>
                    </a:cubicBezTo>
                    <a:cubicBezTo>
                      <a:pt x="3127410" y="1022052"/>
                      <a:pt x="3167197" y="919040"/>
                      <a:pt x="3261424" y="882799"/>
                    </a:cubicBezTo>
                    <a:cubicBezTo>
                      <a:pt x="3126622" y="625448"/>
                      <a:pt x="2991782" y="368056"/>
                      <a:pt x="2856941" y="110705"/>
                    </a:cubicBezTo>
                    <a:cubicBezTo>
                      <a:pt x="2770277" y="144031"/>
                      <a:pt x="2661317" y="93293"/>
                      <a:pt x="2614913" y="-146"/>
                    </a:cubicBezTo>
                    <a:cubicBezTo>
                      <a:pt x="1844473" y="273987"/>
                      <a:pt x="1010847" y="410443"/>
                      <a:pt x="145393" y="404101"/>
                    </a:cubicBezTo>
                    <a:cubicBezTo>
                      <a:pt x="163789" y="501834"/>
                      <a:pt x="98909" y="581013"/>
                      <a:pt x="-124" y="578098"/>
                    </a:cubicBezTo>
                    <a:close/>
                  </a:path>
                </a:pathLst>
              </a:custGeom>
              <a:solidFill>
                <a:schemeClr val="accent2"/>
              </a:solidFill>
              <a:ln w="3939"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209B3742-0D14-A4E2-54E1-EC7B3594615B}"/>
                  </a:ext>
                </a:extLst>
              </p:cNvPr>
              <p:cNvSpPr/>
              <p:nvPr/>
            </p:nvSpPr>
            <p:spPr>
              <a:xfrm>
                <a:off x="2392094" y="5547665"/>
                <a:ext cx="949693" cy="899885"/>
              </a:xfrm>
              <a:custGeom>
                <a:avLst/>
                <a:gdLst>
                  <a:gd name="connsiteX0" fmla="*/ 915970 w 949693"/>
                  <a:gd name="connsiteY0" fmla="*/ 358981 h 899885"/>
                  <a:gd name="connsiteX1" fmla="*/ 317991 w 949693"/>
                  <a:gd name="connsiteY1" fmla="*/ 6260 h 899885"/>
                  <a:gd name="connsiteX2" fmla="*/ 18332 w 949693"/>
                  <a:gd name="connsiteY2" fmla="*/ 513990 h 899885"/>
                  <a:gd name="connsiteX3" fmla="*/ 625253 w 949693"/>
                  <a:gd name="connsiteY3" fmla="*/ 892592 h 899885"/>
                  <a:gd name="connsiteX4" fmla="*/ 915970 w 949693"/>
                  <a:gd name="connsiteY4" fmla="*/ 358981 h 899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9693" h="899885">
                    <a:moveTo>
                      <a:pt x="915970" y="358981"/>
                    </a:moveTo>
                    <a:cubicBezTo>
                      <a:pt x="816662" y="117032"/>
                      <a:pt x="551510" y="-33723"/>
                      <a:pt x="317991" y="6260"/>
                    </a:cubicBezTo>
                    <a:cubicBezTo>
                      <a:pt x="84669" y="46874"/>
                      <a:pt x="-51866" y="266999"/>
                      <a:pt x="18332" y="513990"/>
                    </a:cubicBezTo>
                    <a:cubicBezTo>
                      <a:pt x="88529" y="760982"/>
                      <a:pt x="362702" y="938091"/>
                      <a:pt x="625253" y="892592"/>
                    </a:cubicBezTo>
                    <a:cubicBezTo>
                      <a:pt x="887805" y="847094"/>
                      <a:pt x="1015161" y="600457"/>
                      <a:pt x="915970" y="358981"/>
                    </a:cubicBezTo>
                    <a:close/>
                  </a:path>
                </a:pathLst>
              </a:custGeom>
              <a:solidFill>
                <a:srgbClr val="50BFA5"/>
              </a:solidFill>
              <a:ln w="3939"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187D2457-C15C-A7BF-619F-E680CB39E4BC}"/>
                  </a:ext>
                </a:extLst>
              </p:cNvPr>
              <p:cNvSpPr/>
              <p:nvPr/>
            </p:nvSpPr>
            <p:spPr>
              <a:xfrm>
                <a:off x="2623546" y="5623402"/>
                <a:ext cx="474486" cy="698469"/>
              </a:xfrm>
              <a:custGeom>
                <a:avLst/>
                <a:gdLst>
                  <a:gd name="connsiteX0" fmla="*/ 170681 w 474486"/>
                  <a:gd name="connsiteY0" fmla="*/ -146 h 698469"/>
                  <a:gd name="connsiteX1" fmla="*/ 198650 w 474486"/>
                  <a:gd name="connsiteY1" fmla="*/ 85651 h 698469"/>
                  <a:gd name="connsiteX2" fmla="*/ 398961 w 474486"/>
                  <a:gd name="connsiteY2" fmla="*/ 216946 h 698469"/>
                  <a:gd name="connsiteX3" fmla="*/ 309815 w 474486"/>
                  <a:gd name="connsiteY3" fmla="*/ 397089 h 698469"/>
                  <a:gd name="connsiteX4" fmla="*/ 229376 w 474486"/>
                  <a:gd name="connsiteY4" fmla="*/ 484658 h 698469"/>
                  <a:gd name="connsiteX5" fmla="*/ 319033 w 474486"/>
                  <a:gd name="connsiteY5" fmla="*/ 521017 h 698469"/>
                  <a:gd name="connsiteX6" fmla="*/ 391949 w 474486"/>
                  <a:gd name="connsiteY6" fmla="*/ 498760 h 698469"/>
                  <a:gd name="connsiteX7" fmla="*/ 466086 w 474486"/>
                  <a:gd name="connsiteY7" fmla="*/ 523066 h 698469"/>
                  <a:gd name="connsiteX8" fmla="*/ 466086 w 474486"/>
                  <a:gd name="connsiteY8" fmla="*/ 523066 h 698469"/>
                  <a:gd name="connsiteX9" fmla="*/ 450329 w 474486"/>
                  <a:gd name="connsiteY9" fmla="*/ 587906 h 698469"/>
                  <a:gd name="connsiteX10" fmla="*/ 373986 w 474486"/>
                  <a:gd name="connsiteY10" fmla="*/ 611541 h 698469"/>
                  <a:gd name="connsiteX11" fmla="*/ 397897 w 474486"/>
                  <a:gd name="connsiteY11" fmla="*/ 685600 h 698469"/>
                  <a:gd name="connsiteX12" fmla="*/ 310958 w 474486"/>
                  <a:gd name="connsiteY12" fmla="*/ 698323 h 698469"/>
                  <a:gd name="connsiteX13" fmla="*/ 285904 w 474486"/>
                  <a:gd name="connsiteY13" fmla="*/ 618317 h 698469"/>
                  <a:gd name="connsiteX14" fmla="*/ 92014 w 474486"/>
                  <a:gd name="connsiteY14" fmla="*/ 487691 h 698469"/>
                  <a:gd name="connsiteX15" fmla="*/ 199635 w 474486"/>
                  <a:gd name="connsiteY15" fmla="*/ 312867 h 698469"/>
                  <a:gd name="connsiteX16" fmla="*/ 265775 w 474486"/>
                  <a:gd name="connsiteY16" fmla="*/ 226204 h 698469"/>
                  <a:gd name="connsiteX17" fmla="*/ 168278 w 474486"/>
                  <a:gd name="connsiteY17" fmla="*/ 186062 h 698469"/>
                  <a:gd name="connsiteX18" fmla="*/ 81930 w 474486"/>
                  <a:gd name="connsiteY18" fmla="*/ 214386 h 698469"/>
                  <a:gd name="connsiteX19" fmla="*/ 8896 w 474486"/>
                  <a:gd name="connsiteY19" fmla="*/ 188268 h 698469"/>
                  <a:gd name="connsiteX20" fmla="*/ 7202 w 474486"/>
                  <a:gd name="connsiteY20" fmla="*/ 185353 h 698469"/>
                  <a:gd name="connsiteX21" fmla="*/ 21423 w 474486"/>
                  <a:gd name="connsiteY21" fmla="*/ 122877 h 698469"/>
                  <a:gd name="connsiteX22" fmla="*/ 115571 w 474486"/>
                  <a:gd name="connsiteY22" fmla="*/ 91363 h 698469"/>
                  <a:gd name="connsiteX23" fmla="*/ 90241 w 474486"/>
                  <a:gd name="connsiteY23" fmla="*/ 11356 h 698469"/>
                  <a:gd name="connsiteX24" fmla="*/ 170681 w 474486"/>
                  <a:gd name="connsiteY24" fmla="*/ -146 h 698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74486" h="698469">
                    <a:moveTo>
                      <a:pt x="170681" y="-146"/>
                    </a:moveTo>
                    <a:cubicBezTo>
                      <a:pt x="180005" y="28453"/>
                      <a:pt x="189325" y="57052"/>
                      <a:pt x="198650" y="85651"/>
                    </a:cubicBezTo>
                    <a:cubicBezTo>
                      <a:pt x="299219" y="87896"/>
                      <a:pt x="373198" y="142218"/>
                      <a:pt x="398961" y="216946"/>
                    </a:cubicBezTo>
                    <a:cubicBezTo>
                      <a:pt x="424842" y="292304"/>
                      <a:pt x="400379" y="345957"/>
                      <a:pt x="309815" y="397089"/>
                    </a:cubicBezTo>
                    <a:cubicBezTo>
                      <a:pt x="245606" y="435102"/>
                      <a:pt x="220631" y="456768"/>
                      <a:pt x="229376" y="484658"/>
                    </a:cubicBezTo>
                    <a:cubicBezTo>
                      <a:pt x="236703" y="508294"/>
                      <a:pt x="262426" y="529408"/>
                      <a:pt x="319033" y="521017"/>
                    </a:cubicBezTo>
                    <a:cubicBezTo>
                      <a:pt x="344351" y="517433"/>
                      <a:pt x="368955" y="509948"/>
                      <a:pt x="391949" y="498760"/>
                    </a:cubicBezTo>
                    <a:cubicBezTo>
                      <a:pt x="416530" y="486667"/>
                      <a:pt x="450053" y="497697"/>
                      <a:pt x="466086" y="523066"/>
                    </a:cubicBezTo>
                    <a:lnTo>
                      <a:pt x="466086" y="523066"/>
                    </a:lnTo>
                    <a:cubicBezTo>
                      <a:pt x="481607" y="547647"/>
                      <a:pt x="474713" y="576679"/>
                      <a:pt x="450329" y="587906"/>
                    </a:cubicBezTo>
                    <a:cubicBezTo>
                      <a:pt x="425898" y="598739"/>
                      <a:pt x="400273" y="606696"/>
                      <a:pt x="373986" y="611541"/>
                    </a:cubicBezTo>
                    <a:cubicBezTo>
                      <a:pt x="381865" y="636241"/>
                      <a:pt x="389834" y="660900"/>
                      <a:pt x="397897" y="685600"/>
                    </a:cubicBezTo>
                    <a:cubicBezTo>
                      <a:pt x="369011" y="689972"/>
                      <a:pt x="340030" y="694187"/>
                      <a:pt x="310958" y="698323"/>
                    </a:cubicBezTo>
                    <a:lnTo>
                      <a:pt x="285904" y="618317"/>
                    </a:lnTo>
                    <a:cubicBezTo>
                      <a:pt x="185965" y="613866"/>
                      <a:pt x="113956" y="561907"/>
                      <a:pt x="92014" y="487691"/>
                    </a:cubicBezTo>
                    <a:cubicBezTo>
                      <a:pt x="67748" y="405755"/>
                      <a:pt x="118210" y="356160"/>
                      <a:pt x="199635" y="312867"/>
                    </a:cubicBezTo>
                    <a:cubicBezTo>
                      <a:pt x="255966" y="282771"/>
                      <a:pt x="276214" y="258230"/>
                      <a:pt x="265775" y="226204"/>
                    </a:cubicBezTo>
                    <a:cubicBezTo>
                      <a:pt x="254705" y="192562"/>
                      <a:pt x="216061" y="179208"/>
                      <a:pt x="168278" y="186062"/>
                    </a:cubicBezTo>
                    <a:cubicBezTo>
                      <a:pt x="138084" y="190474"/>
                      <a:pt x="108874" y="200047"/>
                      <a:pt x="81930" y="214386"/>
                    </a:cubicBezTo>
                    <a:cubicBezTo>
                      <a:pt x="57940" y="227109"/>
                      <a:pt x="24141" y="214858"/>
                      <a:pt x="8896" y="188268"/>
                    </a:cubicBezTo>
                    <a:lnTo>
                      <a:pt x="7202" y="185353"/>
                    </a:lnTo>
                    <a:cubicBezTo>
                      <a:pt x="-6625" y="161206"/>
                      <a:pt x="-322" y="133907"/>
                      <a:pt x="21423" y="122877"/>
                    </a:cubicBezTo>
                    <a:cubicBezTo>
                      <a:pt x="51199" y="108065"/>
                      <a:pt x="82883" y="97468"/>
                      <a:pt x="115571" y="91363"/>
                    </a:cubicBezTo>
                    <a:cubicBezTo>
                      <a:pt x="107141" y="64694"/>
                      <a:pt x="98699" y="38025"/>
                      <a:pt x="90241" y="11356"/>
                    </a:cubicBezTo>
                    <a:cubicBezTo>
                      <a:pt x="117056" y="7771"/>
                      <a:pt x="143867" y="3911"/>
                      <a:pt x="170681" y="-146"/>
                    </a:cubicBezTo>
                    <a:close/>
                  </a:path>
                </a:pathLst>
              </a:custGeom>
              <a:solidFill>
                <a:srgbClr val="3C8F7C"/>
              </a:solidFill>
              <a:ln w="3939"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2476577-2059-9219-7B66-9B8FDF326E9D}"/>
                  </a:ext>
                </a:extLst>
              </p:cNvPr>
              <p:cNvSpPr/>
              <p:nvPr/>
            </p:nvSpPr>
            <p:spPr>
              <a:xfrm>
                <a:off x="3414744" y="5659643"/>
                <a:ext cx="709657" cy="319473"/>
              </a:xfrm>
              <a:custGeom>
                <a:avLst/>
                <a:gdLst>
                  <a:gd name="connsiteX0" fmla="*/ 649223 w 709657"/>
                  <a:gd name="connsiteY0" fmla="*/ -146 h 319473"/>
                  <a:gd name="connsiteX1" fmla="*/ -124 w 709657"/>
                  <a:gd name="connsiteY1" fmla="*/ 196108 h 319473"/>
                  <a:gd name="connsiteX2" fmla="*/ 51087 w 709657"/>
                  <a:gd name="connsiteY2" fmla="*/ 319328 h 319473"/>
                  <a:gd name="connsiteX3" fmla="*/ 709534 w 709657"/>
                  <a:gd name="connsiteY3" fmla="*/ 120316 h 319473"/>
                </a:gdLst>
                <a:ahLst/>
                <a:cxnLst>
                  <a:cxn ang="0">
                    <a:pos x="connsiteX0" y="connsiteY0"/>
                  </a:cxn>
                  <a:cxn ang="0">
                    <a:pos x="connsiteX1" y="connsiteY1"/>
                  </a:cxn>
                  <a:cxn ang="0">
                    <a:pos x="connsiteX2" y="connsiteY2"/>
                  </a:cxn>
                  <a:cxn ang="0">
                    <a:pos x="connsiteX3" y="connsiteY3"/>
                  </a:cxn>
                </a:cxnLst>
                <a:rect l="l" t="t" r="r" b="b"/>
                <a:pathLst>
                  <a:path w="709657" h="319473">
                    <a:moveTo>
                      <a:pt x="649223" y="-146"/>
                    </a:moveTo>
                    <a:cubicBezTo>
                      <a:pt x="437055" y="75054"/>
                      <a:pt x="220593" y="140446"/>
                      <a:pt x="-124" y="196108"/>
                    </a:cubicBezTo>
                    <a:lnTo>
                      <a:pt x="51087" y="319328"/>
                    </a:lnTo>
                    <a:cubicBezTo>
                      <a:pt x="274719" y="262957"/>
                      <a:pt x="494214" y="196620"/>
                      <a:pt x="709534" y="120316"/>
                    </a:cubicBezTo>
                    <a:close/>
                  </a:path>
                </a:pathLst>
              </a:custGeom>
              <a:solidFill>
                <a:srgbClr val="50BFA5"/>
              </a:solidFill>
              <a:ln w="3939"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F752F16D-F35D-FA80-DD9D-1D2B4E5E58DA}"/>
                  </a:ext>
                </a:extLst>
              </p:cNvPr>
              <p:cNvSpPr/>
              <p:nvPr/>
            </p:nvSpPr>
            <p:spPr>
              <a:xfrm>
                <a:off x="2499497" y="6392266"/>
                <a:ext cx="2573083" cy="412873"/>
              </a:xfrm>
              <a:custGeom>
                <a:avLst/>
                <a:gdLst>
                  <a:gd name="connsiteX0" fmla="*/ -124 w 2573083"/>
                  <a:gd name="connsiteY0" fmla="*/ -146 h 412873"/>
                  <a:gd name="connsiteX1" fmla="*/ -124 w 2573083"/>
                  <a:gd name="connsiteY1" fmla="*/ 319249 h 412873"/>
                  <a:gd name="connsiteX2" fmla="*/ 1286438 w 2573083"/>
                  <a:gd name="connsiteY2" fmla="*/ 412728 h 412873"/>
                  <a:gd name="connsiteX3" fmla="*/ 2572960 w 2573083"/>
                  <a:gd name="connsiteY3" fmla="*/ 319249 h 412873"/>
                  <a:gd name="connsiteX4" fmla="*/ 2572960 w 2573083"/>
                  <a:gd name="connsiteY4" fmla="*/ -146 h 412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3083" h="412873">
                    <a:moveTo>
                      <a:pt x="-124" y="-146"/>
                    </a:moveTo>
                    <a:lnTo>
                      <a:pt x="-124" y="319249"/>
                    </a:lnTo>
                    <a:cubicBezTo>
                      <a:pt x="-124" y="370893"/>
                      <a:pt x="575875" y="412728"/>
                      <a:pt x="1286438" y="412728"/>
                    </a:cubicBezTo>
                    <a:cubicBezTo>
                      <a:pt x="1997001" y="412728"/>
                      <a:pt x="2572960" y="370893"/>
                      <a:pt x="2572960" y="319249"/>
                    </a:cubicBezTo>
                    <a:lnTo>
                      <a:pt x="2572960" y="-146"/>
                    </a:lnTo>
                    <a:close/>
                  </a:path>
                </a:pathLst>
              </a:custGeom>
              <a:solidFill>
                <a:srgbClr val="E59F39"/>
              </a:solidFill>
              <a:ln w="3939"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ED230D1-DB6A-D638-420A-616AD515AA1F}"/>
                  </a:ext>
                </a:extLst>
              </p:cNvPr>
              <p:cNvSpPr/>
              <p:nvPr/>
            </p:nvSpPr>
            <p:spPr>
              <a:xfrm>
                <a:off x="2499497" y="6392266"/>
                <a:ext cx="931043" cy="409288"/>
              </a:xfrm>
              <a:custGeom>
                <a:avLst/>
                <a:gdLst>
                  <a:gd name="connsiteX0" fmla="*/ 930920 w 931043"/>
                  <a:gd name="connsiteY0" fmla="*/ 409143 h 409288"/>
                  <a:gd name="connsiteX1" fmla="*/ 930920 w 931043"/>
                  <a:gd name="connsiteY1" fmla="*/ -146 h 409288"/>
                  <a:gd name="connsiteX2" fmla="*/ -124 w 931043"/>
                  <a:gd name="connsiteY2" fmla="*/ -146 h 409288"/>
                  <a:gd name="connsiteX3" fmla="*/ -124 w 931043"/>
                  <a:gd name="connsiteY3" fmla="*/ 319249 h 409288"/>
                  <a:gd name="connsiteX4" fmla="*/ 930920 w 931043"/>
                  <a:gd name="connsiteY4" fmla="*/ 409143 h 409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043" h="409288">
                    <a:moveTo>
                      <a:pt x="930920" y="409143"/>
                    </a:moveTo>
                    <a:lnTo>
                      <a:pt x="930920" y="-146"/>
                    </a:lnTo>
                    <a:lnTo>
                      <a:pt x="-124" y="-146"/>
                    </a:lnTo>
                    <a:lnTo>
                      <a:pt x="-124" y="319249"/>
                    </a:lnTo>
                    <a:cubicBezTo>
                      <a:pt x="-124" y="361911"/>
                      <a:pt x="393290" y="397916"/>
                      <a:pt x="930920" y="409143"/>
                    </a:cubicBezTo>
                    <a:close/>
                  </a:path>
                </a:pathLst>
              </a:custGeom>
              <a:solidFill>
                <a:srgbClr val="EAB054"/>
              </a:solidFill>
              <a:ln w="3939"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07D71284-F05A-B996-C489-244707CAF966}"/>
                  </a:ext>
                </a:extLst>
              </p:cNvPr>
              <p:cNvSpPr/>
              <p:nvPr/>
            </p:nvSpPr>
            <p:spPr>
              <a:xfrm>
                <a:off x="3473873" y="6392266"/>
                <a:ext cx="767761" cy="412873"/>
              </a:xfrm>
              <a:custGeom>
                <a:avLst/>
                <a:gdLst>
                  <a:gd name="connsiteX0" fmla="*/ -124 w 767761"/>
                  <a:gd name="connsiteY0" fmla="*/ 409970 h 412873"/>
                  <a:gd name="connsiteX1" fmla="*/ 312063 w 767761"/>
                  <a:gd name="connsiteY1" fmla="*/ 412728 h 412873"/>
                  <a:gd name="connsiteX2" fmla="*/ 767638 w 767761"/>
                  <a:gd name="connsiteY2" fmla="*/ 406701 h 412873"/>
                  <a:gd name="connsiteX3" fmla="*/ 767638 w 767761"/>
                  <a:gd name="connsiteY3" fmla="*/ -146 h 412873"/>
                  <a:gd name="connsiteX4" fmla="*/ -124 w 767761"/>
                  <a:gd name="connsiteY4" fmla="*/ -146 h 412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61" h="412873">
                    <a:moveTo>
                      <a:pt x="-124" y="409970"/>
                    </a:moveTo>
                    <a:cubicBezTo>
                      <a:pt x="99815" y="411782"/>
                      <a:pt x="204402" y="412728"/>
                      <a:pt x="312063" y="412728"/>
                    </a:cubicBezTo>
                    <a:cubicBezTo>
                      <a:pt x="472469" y="412728"/>
                      <a:pt x="626021" y="410600"/>
                      <a:pt x="767638" y="406701"/>
                    </a:cubicBezTo>
                    <a:lnTo>
                      <a:pt x="767638" y="-146"/>
                    </a:lnTo>
                    <a:lnTo>
                      <a:pt x="-124" y="-146"/>
                    </a:lnTo>
                    <a:close/>
                  </a:path>
                </a:pathLst>
              </a:custGeom>
              <a:solidFill>
                <a:srgbClr val="EAB054"/>
              </a:solidFill>
              <a:ln w="3939"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6132D715-66EB-F835-BC0C-663FC498BEF7}"/>
                  </a:ext>
                </a:extLst>
              </p:cNvPr>
              <p:cNvSpPr/>
              <p:nvPr/>
            </p:nvSpPr>
            <p:spPr>
              <a:xfrm>
                <a:off x="4293199" y="6392266"/>
                <a:ext cx="779381" cy="405349"/>
              </a:xfrm>
              <a:custGeom>
                <a:avLst/>
                <a:gdLst>
                  <a:gd name="connsiteX0" fmla="*/ -124 w 779381"/>
                  <a:gd name="connsiteY0" fmla="*/ 405204 h 405349"/>
                  <a:gd name="connsiteX1" fmla="*/ 779258 w 779381"/>
                  <a:gd name="connsiteY1" fmla="*/ 319249 h 405349"/>
                  <a:gd name="connsiteX2" fmla="*/ 779258 w 779381"/>
                  <a:gd name="connsiteY2" fmla="*/ -146 h 405349"/>
                  <a:gd name="connsiteX3" fmla="*/ -124 w 779381"/>
                  <a:gd name="connsiteY3" fmla="*/ -146 h 405349"/>
                </a:gdLst>
                <a:ahLst/>
                <a:cxnLst>
                  <a:cxn ang="0">
                    <a:pos x="connsiteX0" y="connsiteY0"/>
                  </a:cxn>
                  <a:cxn ang="0">
                    <a:pos x="connsiteX1" y="connsiteY1"/>
                  </a:cxn>
                  <a:cxn ang="0">
                    <a:pos x="connsiteX2" y="connsiteY2"/>
                  </a:cxn>
                  <a:cxn ang="0">
                    <a:pos x="connsiteX3" y="connsiteY3"/>
                  </a:cxn>
                </a:cxnLst>
                <a:rect l="l" t="t" r="r" b="b"/>
                <a:pathLst>
                  <a:path w="779381" h="405349">
                    <a:moveTo>
                      <a:pt x="-124" y="405204"/>
                    </a:moveTo>
                    <a:cubicBezTo>
                      <a:pt x="458248" y="390904"/>
                      <a:pt x="779258" y="357933"/>
                      <a:pt x="779258" y="319249"/>
                    </a:cubicBezTo>
                    <a:lnTo>
                      <a:pt x="779258" y="-146"/>
                    </a:lnTo>
                    <a:lnTo>
                      <a:pt x="-124" y="-146"/>
                    </a:lnTo>
                    <a:close/>
                  </a:path>
                </a:pathLst>
              </a:custGeom>
              <a:solidFill>
                <a:srgbClr val="EAB054"/>
              </a:solidFill>
              <a:ln w="3939"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92EA5951-24C2-21C5-8153-06D5A35C9049}"/>
                  </a:ext>
                </a:extLst>
              </p:cNvPr>
              <p:cNvSpPr/>
              <p:nvPr/>
            </p:nvSpPr>
            <p:spPr>
              <a:xfrm>
                <a:off x="2499497" y="6295400"/>
                <a:ext cx="2573043" cy="186957"/>
              </a:xfrm>
              <a:custGeom>
                <a:avLst/>
                <a:gdLst>
                  <a:gd name="connsiteX0" fmla="*/ 2573044 w 2573043"/>
                  <a:gd name="connsiteY0" fmla="*/ 93479 h 186957"/>
                  <a:gd name="connsiteX1" fmla="*/ 1286522 w 2573043"/>
                  <a:gd name="connsiteY1" fmla="*/ 186957 h 186957"/>
                  <a:gd name="connsiteX2" fmla="*/ 0 w 2573043"/>
                  <a:gd name="connsiteY2" fmla="*/ 93479 h 186957"/>
                  <a:gd name="connsiteX3" fmla="*/ 1286522 w 2573043"/>
                  <a:gd name="connsiteY3" fmla="*/ 0 h 186957"/>
                  <a:gd name="connsiteX4" fmla="*/ 2573044 w 2573043"/>
                  <a:gd name="connsiteY4" fmla="*/ 93479 h 186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3043" h="186957">
                    <a:moveTo>
                      <a:pt x="2573044" y="93479"/>
                    </a:moveTo>
                    <a:cubicBezTo>
                      <a:pt x="2573044" y="145105"/>
                      <a:pt x="1997048" y="186957"/>
                      <a:pt x="1286522" y="186957"/>
                    </a:cubicBezTo>
                    <a:cubicBezTo>
                      <a:pt x="575995" y="186957"/>
                      <a:pt x="0" y="145105"/>
                      <a:pt x="0" y="93479"/>
                    </a:cubicBezTo>
                    <a:cubicBezTo>
                      <a:pt x="0" y="41852"/>
                      <a:pt x="575995" y="0"/>
                      <a:pt x="1286522" y="0"/>
                    </a:cubicBezTo>
                    <a:cubicBezTo>
                      <a:pt x="1997048" y="0"/>
                      <a:pt x="2573044" y="41852"/>
                      <a:pt x="2573044" y="93479"/>
                    </a:cubicBezTo>
                    <a:close/>
                  </a:path>
                </a:pathLst>
              </a:custGeom>
              <a:solidFill>
                <a:srgbClr val="E59F39"/>
              </a:solidFill>
              <a:ln w="3939"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EF478EA8-C660-6497-A443-75C28580E1E4}"/>
                  </a:ext>
                </a:extLst>
              </p:cNvPr>
              <p:cNvSpPr/>
              <p:nvPr/>
            </p:nvSpPr>
            <p:spPr>
              <a:xfrm>
                <a:off x="2726399" y="6324078"/>
                <a:ext cx="2119083" cy="129640"/>
              </a:xfrm>
              <a:custGeom>
                <a:avLst/>
                <a:gdLst>
                  <a:gd name="connsiteX0" fmla="*/ 2118960 w 2119083"/>
                  <a:gd name="connsiteY0" fmla="*/ 64655 h 129640"/>
                  <a:gd name="connsiteX1" fmla="*/ 1059537 w 2119083"/>
                  <a:gd name="connsiteY1" fmla="*/ 129495 h 129640"/>
                  <a:gd name="connsiteX2" fmla="*/ -124 w 2119083"/>
                  <a:gd name="connsiteY2" fmla="*/ 64655 h 129640"/>
                  <a:gd name="connsiteX3" fmla="*/ 1059537 w 2119083"/>
                  <a:gd name="connsiteY3" fmla="*/ -146 h 129640"/>
                  <a:gd name="connsiteX4" fmla="*/ 2118960 w 2119083"/>
                  <a:gd name="connsiteY4" fmla="*/ 64655 h 129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9083" h="129640">
                    <a:moveTo>
                      <a:pt x="2118960" y="64655"/>
                    </a:moveTo>
                    <a:cubicBezTo>
                      <a:pt x="2118960" y="100462"/>
                      <a:pt x="1644635" y="129495"/>
                      <a:pt x="1059537" y="129495"/>
                    </a:cubicBezTo>
                    <a:cubicBezTo>
                      <a:pt x="474439" y="129495"/>
                      <a:pt x="-124" y="100462"/>
                      <a:pt x="-124" y="64655"/>
                    </a:cubicBezTo>
                    <a:cubicBezTo>
                      <a:pt x="-124" y="28847"/>
                      <a:pt x="474202" y="-146"/>
                      <a:pt x="1059537" y="-146"/>
                    </a:cubicBezTo>
                    <a:cubicBezTo>
                      <a:pt x="1644871" y="-146"/>
                      <a:pt x="2118960" y="28886"/>
                      <a:pt x="2118960" y="64655"/>
                    </a:cubicBezTo>
                    <a:close/>
                  </a:path>
                </a:pathLst>
              </a:custGeom>
              <a:solidFill>
                <a:srgbClr val="F7CC7F"/>
              </a:solidFill>
              <a:ln w="3939"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9F85F51D-EBA1-118F-8D97-AE0A2A4E4681}"/>
                  </a:ext>
                </a:extLst>
              </p:cNvPr>
              <p:cNvSpPr/>
              <p:nvPr/>
            </p:nvSpPr>
            <p:spPr>
              <a:xfrm>
                <a:off x="2279411" y="6054317"/>
                <a:ext cx="2573043" cy="412873"/>
              </a:xfrm>
              <a:custGeom>
                <a:avLst/>
                <a:gdLst>
                  <a:gd name="connsiteX0" fmla="*/ -124 w 2573043"/>
                  <a:gd name="connsiteY0" fmla="*/ -146 h 412873"/>
                  <a:gd name="connsiteX1" fmla="*/ -124 w 2573043"/>
                  <a:gd name="connsiteY1" fmla="*/ 319249 h 412873"/>
                  <a:gd name="connsiteX2" fmla="*/ 1286399 w 2573043"/>
                  <a:gd name="connsiteY2" fmla="*/ 412728 h 412873"/>
                  <a:gd name="connsiteX3" fmla="*/ 2572920 w 2573043"/>
                  <a:gd name="connsiteY3" fmla="*/ 319249 h 412873"/>
                  <a:gd name="connsiteX4" fmla="*/ 2572920 w 2573043"/>
                  <a:gd name="connsiteY4" fmla="*/ -146 h 412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3043" h="412873">
                    <a:moveTo>
                      <a:pt x="-124" y="-146"/>
                    </a:moveTo>
                    <a:lnTo>
                      <a:pt x="-124" y="319249"/>
                    </a:lnTo>
                    <a:cubicBezTo>
                      <a:pt x="-124" y="370853"/>
                      <a:pt x="575875" y="412728"/>
                      <a:pt x="1286399" y="412728"/>
                    </a:cubicBezTo>
                    <a:cubicBezTo>
                      <a:pt x="1996922" y="412728"/>
                      <a:pt x="2572920" y="370853"/>
                      <a:pt x="2572920" y="319249"/>
                    </a:cubicBezTo>
                    <a:lnTo>
                      <a:pt x="2572920" y="-146"/>
                    </a:lnTo>
                    <a:close/>
                  </a:path>
                </a:pathLst>
              </a:custGeom>
              <a:solidFill>
                <a:srgbClr val="E59F39"/>
              </a:solidFill>
              <a:ln w="3939"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FF93B80-34B4-0F8B-E1EA-8C710544704C}"/>
                  </a:ext>
                </a:extLst>
              </p:cNvPr>
              <p:cNvSpPr/>
              <p:nvPr/>
            </p:nvSpPr>
            <p:spPr>
              <a:xfrm>
                <a:off x="2279411" y="6054317"/>
                <a:ext cx="931043" cy="409249"/>
              </a:xfrm>
              <a:custGeom>
                <a:avLst/>
                <a:gdLst>
                  <a:gd name="connsiteX0" fmla="*/ 930920 w 931043"/>
                  <a:gd name="connsiteY0" fmla="*/ 409103 h 409249"/>
                  <a:gd name="connsiteX1" fmla="*/ 930920 w 931043"/>
                  <a:gd name="connsiteY1" fmla="*/ -146 h 409249"/>
                  <a:gd name="connsiteX2" fmla="*/ -124 w 931043"/>
                  <a:gd name="connsiteY2" fmla="*/ -146 h 409249"/>
                  <a:gd name="connsiteX3" fmla="*/ -124 w 931043"/>
                  <a:gd name="connsiteY3" fmla="*/ 319249 h 409249"/>
                  <a:gd name="connsiteX4" fmla="*/ 930920 w 931043"/>
                  <a:gd name="connsiteY4" fmla="*/ 409103 h 409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043" h="409249">
                    <a:moveTo>
                      <a:pt x="930920" y="409103"/>
                    </a:moveTo>
                    <a:lnTo>
                      <a:pt x="930920" y="-146"/>
                    </a:lnTo>
                    <a:lnTo>
                      <a:pt x="-124" y="-146"/>
                    </a:lnTo>
                    <a:lnTo>
                      <a:pt x="-124" y="319249"/>
                    </a:lnTo>
                    <a:cubicBezTo>
                      <a:pt x="-124" y="361911"/>
                      <a:pt x="393290" y="397916"/>
                      <a:pt x="930920" y="409103"/>
                    </a:cubicBezTo>
                    <a:close/>
                  </a:path>
                </a:pathLst>
              </a:custGeom>
              <a:solidFill>
                <a:srgbClr val="EAB054"/>
              </a:solidFill>
              <a:ln w="3939"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D8BB134-6012-64E3-4F00-2C648E307DEC}"/>
                  </a:ext>
                </a:extLst>
              </p:cNvPr>
              <p:cNvSpPr/>
              <p:nvPr/>
            </p:nvSpPr>
            <p:spPr>
              <a:xfrm>
                <a:off x="3253786" y="6054317"/>
                <a:ext cx="767721" cy="412873"/>
              </a:xfrm>
              <a:custGeom>
                <a:avLst/>
                <a:gdLst>
                  <a:gd name="connsiteX0" fmla="*/ -124 w 767721"/>
                  <a:gd name="connsiteY0" fmla="*/ 409970 h 412873"/>
                  <a:gd name="connsiteX1" fmla="*/ 312023 w 767721"/>
                  <a:gd name="connsiteY1" fmla="*/ 412728 h 412873"/>
                  <a:gd name="connsiteX2" fmla="*/ 767598 w 767721"/>
                  <a:gd name="connsiteY2" fmla="*/ 406701 h 412873"/>
                  <a:gd name="connsiteX3" fmla="*/ 767598 w 767721"/>
                  <a:gd name="connsiteY3" fmla="*/ -146 h 412873"/>
                  <a:gd name="connsiteX4" fmla="*/ -124 w 767721"/>
                  <a:gd name="connsiteY4" fmla="*/ -146 h 412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21" h="412873">
                    <a:moveTo>
                      <a:pt x="-124" y="409970"/>
                    </a:moveTo>
                    <a:cubicBezTo>
                      <a:pt x="99815" y="411743"/>
                      <a:pt x="204363" y="412728"/>
                      <a:pt x="312023" y="412728"/>
                    </a:cubicBezTo>
                    <a:cubicBezTo>
                      <a:pt x="472430" y="412728"/>
                      <a:pt x="625982" y="410600"/>
                      <a:pt x="767598" y="406701"/>
                    </a:cubicBezTo>
                    <a:lnTo>
                      <a:pt x="767598" y="-146"/>
                    </a:lnTo>
                    <a:lnTo>
                      <a:pt x="-124" y="-146"/>
                    </a:lnTo>
                    <a:close/>
                  </a:path>
                </a:pathLst>
              </a:custGeom>
              <a:solidFill>
                <a:srgbClr val="EAB054"/>
              </a:solidFill>
              <a:ln w="3939"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1167A1D3-00BF-3C32-E659-C38281E3877D}"/>
                  </a:ext>
                </a:extLst>
              </p:cNvPr>
              <p:cNvSpPr/>
              <p:nvPr/>
            </p:nvSpPr>
            <p:spPr>
              <a:xfrm>
                <a:off x="4073073" y="6054317"/>
                <a:ext cx="779381" cy="405310"/>
              </a:xfrm>
              <a:custGeom>
                <a:avLst/>
                <a:gdLst>
                  <a:gd name="connsiteX0" fmla="*/ -124 w 779381"/>
                  <a:gd name="connsiteY0" fmla="*/ 405164 h 405310"/>
                  <a:gd name="connsiteX1" fmla="*/ 779258 w 779381"/>
                  <a:gd name="connsiteY1" fmla="*/ 319249 h 405310"/>
                  <a:gd name="connsiteX2" fmla="*/ 779258 w 779381"/>
                  <a:gd name="connsiteY2" fmla="*/ -146 h 405310"/>
                  <a:gd name="connsiteX3" fmla="*/ -124 w 779381"/>
                  <a:gd name="connsiteY3" fmla="*/ -146 h 405310"/>
                </a:gdLst>
                <a:ahLst/>
                <a:cxnLst>
                  <a:cxn ang="0">
                    <a:pos x="connsiteX0" y="connsiteY0"/>
                  </a:cxn>
                  <a:cxn ang="0">
                    <a:pos x="connsiteX1" y="connsiteY1"/>
                  </a:cxn>
                  <a:cxn ang="0">
                    <a:pos x="connsiteX2" y="connsiteY2"/>
                  </a:cxn>
                  <a:cxn ang="0">
                    <a:pos x="connsiteX3" y="connsiteY3"/>
                  </a:cxn>
                </a:cxnLst>
                <a:rect l="l" t="t" r="r" b="b"/>
                <a:pathLst>
                  <a:path w="779381" h="405310">
                    <a:moveTo>
                      <a:pt x="-124" y="405164"/>
                    </a:moveTo>
                    <a:cubicBezTo>
                      <a:pt x="458248" y="390865"/>
                      <a:pt x="779258" y="357893"/>
                      <a:pt x="779258" y="319249"/>
                    </a:cubicBezTo>
                    <a:lnTo>
                      <a:pt x="779258" y="-146"/>
                    </a:lnTo>
                    <a:lnTo>
                      <a:pt x="-124" y="-146"/>
                    </a:lnTo>
                    <a:close/>
                  </a:path>
                </a:pathLst>
              </a:custGeom>
              <a:solidFill>
                <a:srgbClr val="EAB054"/>
              </a:solidFill>
              <a:ln w="3939"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FE4E7B5E-12AF-BBC3-8025-A8BA35EF8B75}"/>
                  </a:ext>
                </a:extLst>
              </p:cNvPr>
              <p:cNvSpPr/>
              <p:nvPr/>
            </p:nvSpPr>
            <p:spPr>
              <a:xfrm>
                <a:off x="2279372" y="5957451"/>
                <a:ext cx="2573043" cy="186957"/>
              </a:xfrm>
              <a:custGeom>
                <a:avLst/>
                <a:gdLst>
                  <a:gd name="connsiteX0" fmla="*/ 2573044 w 2573043"/>
                  <a:gd name="connsiteY0" fmla="*/ 93478 h 186957"/>
                  <a:gd name="connsiteX1" fmla="*/ 1286522 w 2573043"/>
                  <a:gd name="connsiteY1" fmla="*/ 186957 h 186957"/>
                  <a:gd name="connsiteX2" fmla="*/ 0 w 2573043"/>
                  <a:gd name="connsiteY2" fmla="*/ 93478 h 186957"/>
                  <a:gd name="connsiteX3" fmla="*/ 1286522 w 2573043"/>
                  <a:gd name="connsiteY3" fmla="*/ 0 h 186957"/>
                  <a:gd name="connsiteX4" fmla="*/ 2573044 w 2573043"/>
                  <a:gd name="connsiteY4" fmla="*/ 93478 h 186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3043" h="186957">
                    <a:moveTo>
                      <a:pt x="2573044" y="93478"/>
                    </a:moveTo>
                    <a:cubicBezTo>
                      <a:pt x="2573044" y="145105"/>
                      <a:pt x="1997048" y="186957"/>
                      <a:pt x="1286522" y="186957"/>
                    </a:cubicBezTo>
                    <a:cubicBezTo>
                      <a:pt x="575996" y="186957"/>
                      <a:pt x="0" y="145105"/>
                      <a:pt x="0" y="93478"/>
                    </a:cubicBezTo>
                    <a:cubicBezTo>
                      <a:pt x="0" y="41852"/>
                      <a:pt x="575995" y="0"/>
                      <a:pt x="1286522" y="0"/>
                    </a:cubicBezTo>
                    <a:cubicBezTo>
                      <a:pt x="1997048" y="0"/>
                      <a:pt x="2573044" y="41852"/>
                      <a:pt x="2573044" y="93478"/>
                    </a:cubicBezTo>
                    <a:close/>
                  </a:path>
                </a:pathLst>
              </a:custGeom>
              <a:solidFill>
                <a:srgbClr val="E59F39"/>
              </a:solidFill>
              <a:ln w="3939"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36DDBD7B-EA0C-C8C5-D75E-F361ED85B0F2}"/>
                  </a:ext>
                </a:extLst>
              </p:cNvPr>
              <p:cNvSpPr/>
              <p:nvPr/>
            </p:nvSpPr>
            <p:spPr>
              <a:xfrm>
                <a:off x="2506509" y="5986089"/>
                <a:ext cx="2118847" cy="129641"/>
              </a:xfrm>
              <a:custGeom>
                <a:avLst/>
                <a:gdLst>
                  <a:gd name="connsiteX0" fmla="*/ 2118724 w 2118847"/>
                  <a:gd name="connsiteY0" fmla="*/ 64694 h 129641"/>
                  <a:gd name="connsiteX1" fmla="*/ 1059300 w 2118847"/>
                  <a:gd name="connsiteY1" fmla="*/ 129495 h 129641"/>
                  <a:gd name="connsiteX2" fmla="*/ -124 w 2118847"/>
                  <a:gd name="connsiteY2" fmla="*/ 64694 h 129641"/>
                  <a:gd name="connsiteX3" fmla="*/ 1059300 w 2118847"/>
                  <a:gd name="connsiteY3" fmla="*/ -146 h 129641"/>
                  <a:gd name="connsiteX4" fmla="*/ 2118724 w 2118847"/>
                  <a:gd name="connsiteY4" fmla="*/ 64694 h 129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8847" h="129641">
                    <a:moveTo>
                      <a:pt x="2118724" y="64694"/>
                    </a:moveTo>
                    <a:cubicBezTo>
                      <a:pt x="2118724" y="100502"/>
                      <a:pt x="1644398" y="129495"/>
                      <a:pt x="1059300" y="129495"/>
                    </a:cubicBezTo>
                    <a:cubicBezTo>
                      <a:pt x="474202" y="129495"/>
                      <a:pt x="-124" y="100502"/>
                      <a:pt x="-124" y="64694"/>
                    </a:cubicBezTo>
                    <a:cubicBezTo>
                      <a:pt x="-124" y="28886"/>
                      <a:pt x="474202" y="-146"/>
                      <a:pt x="1059300" y="-146"/>
                    </a:cubicBezTo>
                    <a:cubicBezTo>
                      <a:pt x="1644398" y="-146"/>
                      <a:pt x="2118724" y="28886"/>
                      <a:pt x="2118724" y="64694"/>
                    </a:cubicBezTo>
                    <a:close/>
                  </a:path>
                </a:pathLst>
              </a:custGeom>
              <a:solidFill>
                <a:srgbClr val="F7CC7F"/>
              </a:solidFill>
              <a:ln w="3939"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0F37644D-9249-750B-BC41-BB4B89433435}"/>
                  </a:ext>
                </a:extLst>
              </p:cNvPr>
              <p:cNvSpPr/>
              <p:nvPr/>
            </p:nvSpPr>
            <p:spPr>
              <a:xfrm>
                <a:off x="2426070" y="5707387"/>
                <a:ext cx="2573043" cy="412834"/>
              </a:xfrm>
              <a:custGeom>
                <a:avLst/>
                <a:gdLst>
                  <a:gd name="connsiteX0" fmla="*/ -124 w 2573043"/>
                  <a:gd name="connsiteY0" fmla="*/ -146 h 412834"/>
                  <a:gd name="connsiteX1" fmla="*/ -124 w 2573043"/>
                  <a:gd name="connsiteY1" fmla="*/ 319209 h 412834"/>
                  <a:gd name="connsiteX2" fmla="*/ 1286399 w 2573043"/>
                  <a:gd name="connsiteY2" fmla="*/ 412688 h 412834"/>
                  <a:gd name="connsiteX3" fmla="*/ 2572920 w 2573043"/>
                  <a:gd name="connsiteY3" fmla="*/ 319209 h 412834"/>
                  <a:gd name="connsiteX4" fmla="*/ 2572920 w 2573043"/>
                  <a:gd name="connsiteY4" fmla="*/ -146 h 412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3043" h="412834">
                    <a:moveTo>
                      <a:pt x="-124" y="-146"/>
                    </a:moveTo>
                    <a:lnTo>
                      <a:pt x="-124" y="319209"/>
                    </a:lnTo>
                    <a:cubicBezTo>
                      <a:pt x="-124" y="370853"/>
                      <a:pt x="575875" y="412688"/>
                      <a:pt x="1286399" y="412688"/>
                    </a:cubicBezTo>
                    <a:cubicBezTo>
                      <a:pt x="1996922" y="412688"/>
                      <a:pt x="2572920" y="370853"/>
                      <a:pt x="2572920" y="319209"/>
                    </a:cubicBezTo>
                    <a:lnTo>
                      <a:pt x="2572920" y="-146"/>
                    </a:lnTo>
                    <a:close/>
                  </a:path>
                </a:pathLst>
              </a:custGeom>
              <a:solidFill>
                <a:srgbClr val="E59F39"/>
              </a:solidFill>
              <a:ln w="3939"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5D0A52D3-E069-B244-CE40-E74911D97B05}"/>
                  </a:ext>
                </a:extLst>
              </p:cNvPr>
              <p:cNvSpPr/>
              <p:nvPr/>
            </p:nvSpPr>
            <p:spPr>
              <a:xfrm>
                <a:off x="2426070" y="5707387"/>
                <a:ext cx="931004" cy="409249"/>
              </a:xfrm>
              <a:custGeom>
                <a:avLst/>
                <a:gdLst>
                  <a:gd name="connsiteX0" fmla="*/ 930881 w 931004"/>
                  <a:gd name="connsiteY0" fmla="*/ 409103 h 409249"/>
                  <a:gd name="connsiteX1" fmla="*/ 930881 w 931004"/>
                  <a:gd name="connsiteY1" fmla="*/ -146 h 409249"/>
                  <a:gd name="connsiteX2" fmla="*/ -124 w 931004"/>
                  <a:gd name="connsiteY2" fmla="*/ -146 h 409249"/>
                  <a:gd name="connsiteX3" fmla="*/ -124 w 931004"/>
                  <a:gd name="connsiteY3" fmla="*/ 319209 h 409249"/>
                  <a:gd name="connsiteX4" fmla="*/ 930881 w 931004"/>
                  <a:gd name="connsiteY4" fmla="*/ 409103 h 409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004" h="409249">
                    <a:moveTo>
                      <a:pt x="930881" y="409103"/>
                    </a:moveTo>
                    <a:lnTo>
                      <a:pt x="930881" y="-146"/>
                    </a:lnTo>
                    <a:lnTo>
                      <a:pt x="-124" y="-146"/>
                    </a:lnTo>
                    <a:lnTo>
                      <a:pt x="-124" y="319209"/>
                    </a:lnTo>
                    <a:cubicBezTo>
                      <a:pt x="-124" y="361872"/>
                      <a:pt x="393251" y="397877"/>
                      <a:pt x="930881" y="409103"/>
                    </a:cubicBezTo>
                    <a:close/>
                  </a:path>
                </a:pathLst>
              </a:custGeom>
              <a:solidFill>
                <a:srgbClr val="EAB054"/>
              </a:solidFill>
              <a:ln w="3939"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F3FC65BE-E904-270F-30D7-D1D2E5D1B207}"/>
                  </a:ext>
                </a:extLst>
              </p:cNvPr>
              <p:cNvSpPr/>
              <p:nvPr/>
            </p:nvSpPr>
            <p:spPr>
              <a:xfrm>
                <a:off x="3400445" y="5707387"/>
                <a:ext cx="767721" cy="412834"/>
              </a:xfrm>
              <a:custGeom>
                <a:avLst/>
                <a:gdLst>
                  <a:gd name="connsiteX0" fmla="*/ -124 w 767721"/>
                  <a:gd name="connsiteY0" fmla="*/ 409931 h 412834"/>
                  <a:gd name="connsiteX1" fmla="*/ 312023 w 767721"/>
                  <a:gd name="connsiteY1" fmla="*/ 412688 h 412834"/>
                  <a:gd name="connsiteX2" fmla="*/ 767598 w 767721"/>
                  <a:gd name="connsiteY2" fmla="*/ 406661 h 412834"/>
                  <a:gd name="connsiteX3" fmla="*/ 767598 w 767721"/>
                  <a:gd name="connsiteY3" fmla="*/ -146 h 412834"/>
                  <a:gd name="connsiteX4" fmla="*/ -124 w 767721"/>
                  <a:gd name="connsiteY4" fmla="*/ -146 h 412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21" h="412834">
                    <a:moveTo>
                      <a:pt x="-124" y="409931"/>
                    </a:moveTo>
                    <a:cubicBezTo>
                      <a:pt x="99815" y="411742"/>
                      <a:pt x="204363" y="412688"/>
                      <a:pt x="312023" y="412688"/>
                    </a:cubicBezTo>
                    <a:cubicBezTo>
                      <a:pt x="472430" y="412688"/>
                      <a:pt x="625982" y="410561"/>
                      <a:pt x="767598" y="406661"/>
                    </a:cubicBezTo>
                    <a:lnTo>
                      <a:pt x="767598" y="-146"/>
                    </a:lnTo>
                    <a:lnTo>
                      <a:pt x="-124" y="-146"/>
                    </a:lnTo>
                    <a:close/>
                  </a:path>
                </a:pathLst>
              </a:custGeom>
              <a:solidFill>
                <a:srgbClr val="EAB054"/>
              </a:solidFill>
              <a:ln w="3939"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5CC615F2-40E7-1D33-222F-32FD716ABF2E}"/>
                  </a:ext>
                </a:extLst>
              </p:cNvPr>
              <p:cNvSpPr/>
              <p:nvPr/>
            </p:nvSpPr>
            <p:spPr>
              <a:xfrm>
                <a:off x="4219731" y="5707387"/>
                <a:ext cx="779381" cy="405310"/>
              </a:xfrm>
              <a:custGeom>
                <a:avLst/>
                <a:gdLst>
                  <a:gd name="connsiteX0" fmla="*/ -124 w 779381"/>
                  <a:gd name="connsiteY0" fmla="*/ 405164 h 405310"/>
                  <a:gd name="connsiteX1" fmla="*/ 779258 w 779381"/>
                  <a:gd name="connsiteY1" fmla="*/ 319209 h 405310"/>
                  <a:gd name="connsiteX2" fmla="*/ 779258 w 779381"/>
                  <a:gd name="connsiteY2" fmla="*/ -146 h 405310"/>
                  <a:gd name="connsiteX3" fmla="*/ -124 w 779381"/>
                  <a:gd name="connsiteY3" fmla="*/ -146 h 405310"/>
                </a:gdLst>
                <a:ahLst/>
                <a:cxnLst>
                  <a:cxn ang="0">
                    <a:pos x="connsiteX0" y="connsiteY0"/>
                  </a:cxn>
                  <a:cxn ang="0">
                    <a:pos x="connsiteX1" y="connsiteY1"/>
                  </a:cxn>
                  <a:cxn ang="0">
                    <a:pos x="connsiteX2" y="connsiteY2"/>
                  </a:cxn>
                  <a:cxn ang="0">
                    <a:pos x="connsiteX3" y="connsiteY3"/>
                  </a:cxn>
                </a:cxnLst>
                <a:rect l="l" t="t" r="r" b="b"/>
                <a:pathLst>
                  <a:path w="779381" h="405310">
                    <a:moveTo>
                      <a:pt x="-124" y="405164"/>
                    </a:moveTo>
                    <a:cubicBezTo>
                      <a:pt x="458248" y="390865"/>
                      <a:pt x="779258" y="357893"/>
                      <a:pt x="779258" y="319209"/>
                    </a:cubicBezTo>
                    <a:lnTo>
                      <a:pt x="779258" y="-146"/>
                    </a:lnTo>
                    <a:lnTo>
                      <a:pt x="-124" y="-146"/>
                    </a:lnTo>
                    <a:close/>
                  </a:path>
                </a:pathLst>
              </a:custGeom>
              <a:solidFill>
                <a:srgbClr val="EAB054"/>
              </a:solidFill>
              <a:ln w="3939"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0E3413E7-0FF0-2693-2C95-6ACACE9E4082}"/>
                  </a:ext>
                </a:extLst>
              </p:cNvPr>
              <p:cNvSpPr/>
              <p:nvPr/>
            </p:nvSpPr>
            <p:spPr>
              <a:xfrm>
                <a:off x="2426030" y="5610481"/>
                <a:ext cx="2573043" cy="186957"/>
              </a:xfrm>
              <a:custGeom>
                <a:avLst/>
                <a:gdLst>
                  <a:gd name="connsiteX0" fmla="*/ 2573044 w 2573043"/>
                  <a:gd name="connsiteY0" fmla="*/ 93479 h 186957"/>
                  <a:gd name="connsiteX1" fmla="*/ 1286522 w 2573043"/>
                  <a:gd name="connsiteY1" fmla="*/ 186957 h 186957"/>
                  <a:gd name="connsiteX2" fmla="*/ 0 w 2573043"/>
                  <a:gd name="connsiteY2" fmla="*/ 93479 h 186957"/>
                  <a:gd name="connsiteX3" fmla="*/ 1286522 w 2573043"/>
                  <a:gd name="connsiteY3" fmla="*/ 0 h 186957"/>
                  <a:gd name="connsiteX4" fmla="*/ 2573044 w 2573043"/>
                  <a:gd name="connsiteY4" fmla="*/ 93479 h 186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3043" h="186957">
                    <a:moveTo>
                      <a:pt x="2573044" y="93479"/>
                    </a:moveTo>
                    <a:cubicBezTo>
                      <a:pt x="2573044" y="145105"/>
                      <a:pt x="1997048" y="186957"/>
                      <a:pt x="1286522" y="186957"/>
                    </a:cubicBezTo>
                    <a:cubicBezTo>
                      <a:pt x="575996" y="186957"/>
                      <a:pt x="0" y="145105"/>
                      <a:pt x="0" y="93479"/>
                    </a:cubicBezTo>
                    <a:cubicBezTo>
                      <a:pt x="0" y="41852"/>
                      <a:pt x="575995" y="0"/>
                      <a:pt x="1286522" y="0"/>
                    </a:cubicBezTo>
                    <a:cubicBezTo>
                      <a:pt x="1997048" y="0"/>
                      <a:pt x="2573044" y="41852"/>
                      <a:pt x="2573044" y="93479"/>
                    </a:cubicBezTo>
                    <a:close/>
                  </a:path>
                </a:pathLst>
              </a:custGeom>
              <a:solidFill>
                <a:srgbClr val="E59F39"/>
              </a:solidFill>
              <a:ln w="3939"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D6782FE2-8A92-6B91-10D5-817B7864D22E}"/>
                  </a:ext>
                </a:extLst>
              </p:cNvPr>
              <p:cNvSpPr/>
              <p:nvPr/>
            </p:nvSpPr>
            <p:spPr>
              <a:xfrm>
                <a:off x="2653168" y="5639159"/>
                <a:ext cx="2118847" cy="129640"/>
              </a:xfrm>
              <a:custGeom>
                <a:avLst/>
                <a:gdLst>
                  <a:gd name="connsiteX0" fmla="*/ 2118724 w 2118847"/>
                  <a:gd name="connsiteY0" fmla="*/ 64655 h 129640"/>
                  <a:gd name="connsiteX1" fmla="*/ 1059300 w 2118847"/>
                  <a:gd name="connsiteY1" fmla="*/ 129495 h 129640"/>
                  <a:gd name="connsiteX2" fmla="*/ -124 w 2118847"/>
                  <a:gd name="connsiteY2" fmla="*/ 64655 h 129640"/>
                  <a:gd name="connsiteX3" fmla="*/ 1059300 w 2118847"/>
                  <a:gd name="connsiteY3" fmla="*/ -146 h 129640"/>
                  <a:gd name="connsiteX4" fmla="*/ 2118724 w 2118847"/>
                  <a:gd name="connsiteY4" fmla="*/ 64655 h 129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8847" h="129640">
                    <a:moveTo>
                      <a:pt x="2118724" y="64655"/>
                    </a:moveTo>
                    <a:cubicBezTo>
                      <a:pt x="2118724" y="100462"/>
                      <a:pt x="1644398" y="129495"/>
                      <a:pt x="1059300" y="129495"/>
                    </a:cubicBezTo>
                    <a:cubicBezTo>
                      <a:pt x="474202" y="129495"/>
                      <a:pt x="-124" y="100462"/>
                      <a:pt x="-124" y="64655"/>
                    </a:cubicBezTo>
                    <a:cubicBezTo>
                      <a:pt x="-124" y="28847"/>
                      <a:pt x="474202" y="-146"/>
                      <a:pt x="1059300" y="-146"/>
                    </a:cubicBezTo>
                    <a:cubicBezTo>
                      <a:pt x="1644398" y="-146"/>
                      <a:pt x="2118724" y="28886"/>
                      <a:pt x="2118724" y="64655"/>
                    </a:cubicBezTo>
                    <a:close/>
                  </a:path>
                </a:pathLst>
              </a:custGeom>
              <a:solidFill>
                <a:srgbClr val="F7CC7F"/>
              </a:solidFill>
              <a:ln w="3939"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7E6D012B-B053-5417-CFC9-B9B67D40EF5C}"/>
                  </a:ext>
                </a:extLst>
              </p:cNvPr>
              <p:cNvSpPr/>
              <p:nvPr/>
            </p:nvSpPr>
            <p:spPr>
              <a:xfrm>
                <a:off x="2279411" y="5365184"/>
                <a:ext cx="2573043" cy="412873"/>
              </a:xfrm>
              <a:custGeom>
                <a:avLst/>
                <a:gdLst>
                  <a:gd name="connsiteX0" fmla="*/ -124 w 2573043"/>
                  <a:gd name="connsiteY0" fmla="*/ -146 h 412873"/>
                  <a:gd name="connsiteX1" fmla="*/ -124 w 2573043"/>
                  <a:gd name="connsiteY1" fmla="*/ 319209 h 412873"/>
                  <a:gd name="connsiteX2" fmla="*/ 1286399 w 2573043"/>
                  <a:gd name="connsiteY2" fmla="*/ 412727 h 412873"/>
                  <a:gd name="connsiteX3" fmla="*/ 2572920 w 2573043"/>
                  <a:gd name="connsiteY3" fmla="*/ 319209 h 412873"/>
                  <a:gd name="connsiteX4" fmla="*/ 2572920 w 2573043"/>
                  <a:gd name="connsiteY4" fmla="*/ -146 h 412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3043" h="412873">
                    <a:moveTo>
                      <a:pt x="-124" y="-146"/>
                    </a:moveTo>
                    <a:lnTo>
                      <a:pt x="-124" y="319209"/>
                    </a:lnTo>
                    <a:cubicBezTo>
                      <a:pt x="-124" y="370853"/>
                      <a:pt x="575875" y="412727"/>
                      <a:pt x="1286399" y="412727"/>
                    </a:cubicBezTo>
                    <a:cubicBezTo>
                      <a:pt x="1996922" y="412727"/>
                      <a:pt x="2572920" y="370853"/>
                      <a:pt x="2572920" y="319209"/>
                    </a:cubicBezTo>
                    <a:lnTo>
                      <a:pt x="2572920" y="-146"/>
                    </a:lnTo>
                    <a:close/>
                  </a:path>
                </a:pathLst>
              </a:custGeom>
              <a:solidFill>
                <a:srgbClr val="E59F39"/>
              </a:solidFill>
              <a:ln w="3939"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1E54FD4B-CD06-6374-0B15-27D2BAE9CAC4}"/>
                  </a:ext>
                </a:extLst>
              </p:cNvPr>
              <p:cNvSpPr/>
              <p:nvPr/>
            </p:nvSpPr>
            <p:spPr>
              <a:xfrm>
                <a:off x="2279411" y="5365184"/>
                <a:ext cx="931043" cy="409249"/>
              </a:xfrm>
              <a:custGeom>
                <a:avLst/>
                <a:gdLst>
                  <a:gd name="connsiteX0" fmla="*/ 930920 w 931043"/>
                  <a:gd name="connsiteY0" fmla="*/ 409103 h 409249"/>
                  <a:gd name="connsiteX1" fmla="*/ 930920 w 931043"/>
                  <a:gd name="connsiteY1" fmla="*/ -146 h 409249"/>
                  <a:gd name="connsiteX2" fmla="*/ -124 w 931043"/>
                  <a:gd name="connsiteY2" fmla="*/ -146 h 409249"/>
                  <a:gd name="connsiteX3" fmla="*/ -124 w 931043"/>
                  <a:gd name="connsiteY3" fmla="*/ 319209 h 409249"/>
                  <a:gd name="connsiteX4" fmla="*/ 930920 w 931043"/>
                  <a:gd name="connsiteY4" fmla="*/ 409103 h 409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043" h="409249">
                    <a:moveTo>
                      <a:pt x="930920" y="409103"/>
                    </a:moveTo>
                    <a:lnTo>
                      <a:pt x="930920" y="-146"/>
                    </a:lnTo>
                    <a:lnTo>
                      <a:pt x="-124" y="-146"/>
                    </a:lnTo>
                    <a:lnTo>
                      <a:pt x="-124" y="319209"/>
                    </a:lnTo>
                    <a:cubicBezTo>
                      <a:pt x="-124" y="361911"/>
                      <a:pt x="393290" y="397877"/>
                      <a:pt x="930920" y="409103"/>
                    </a:cubicBezTo>
                    <a:close/>
                  </a:path>
                </a:pathLst>
              </a:custGeom>
              <a:solidFill>
                <a:srgbClr val="EAB054"/>
              </a:solidFill>
              <a:ln w="3939"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EE53BF19-F3D2-4CF4-32CE-6685832AEB17}"/>
                  </a:ext>
                </a:extLst>
              </p:cNvPr>
              <p:cNvSpPr/>
              <p:nvPr/>
            </p:nvSpPr>
            <p:spPr>
              <a:xfrm>
                <a:off x="3253786" y="5365184"/>
                <a:ext cx="767721" cy="412873"/>
              </a:xfrm>
              <a:custGeom>
                <a:avLst/>
                <a:gdLst>
                  <a:gd name="connsiteX0" fmla="*/ -124 w 767721"/>
                  <a:gd name="connsiteY0" fmla="*/ 409931 h 412873"/>
                  <a:gd name="connsiteX1" fmla="*/ 312023 w 767721"/>
                  <a:gd name="connsiteY1" fmla="*/ 412727 h 412873"/>
                  <a:gd name="connsiteX2" fmla="*/ 767598 w 767721"/>
                  <a:gd name="connsiteY2" fmla="*/ 406661 h 412873"/>
                  <a:gd name="connsiteX3" fmla="*/ 767598 w 767721"/>
                  <a:gd name="connsiteY3" fmla="*/ -146 h 412873"/>
                  <a:gd name="connsiteX4" fmla="*/ -124 w 767721"/>
                  <a:gd name="connsiteY4" fmla="*/ -146 h 412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21" h="412873">
                    <a:moveTo>
                      <a:pt x="-124" y="409931"/>
                    </a:moveTo>
                    <a:cubicBezTo>
                      <a:pt x="99815" y="411742"/>
                      <a:pt x="204363" y="412727"/>
                      <a:pt x="312023" y="412727"/>
                    </a:cubicBezTo>
                    <a:cubicBezTo>
                      <a:pt x="472430" y="412727"/>
                      <a:pt x="625982" y="410561"/>
                      <a:pt x="767598" y="406661"/>
                    </a:cubicBezTo>
                    <a:lnTo>
                      <a:pt x="767598" y="-146"/>
                    </a:lnTo>
                    <a:lnTo>
                      <a:pt x="-124" y="-146"/>
                    </a:lnTo>
                    <a:close/>
                  </a:path>
                </a:pathLst>
              </a:custGeom>
              <a:solidFill>
                <a:srgbClr val="EAB054"/>
              </a:solidFill>
              <a:ln w="3939"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E11A0A1B-FEDF-4B0A-EED9-CACEA8AD5505}"/>
                  </a:ext>
                </a:extLst>
              </p:cNvPr>
              <p:cNvSpPr/>
              <p:nvPr/>
            </p:nvSpPr>
            <p:spPr>
              <a:xfrm>
                <a:off x="4073073" y="5365184"/>
                <a:ext cx="779381" cy="405310"/>
              </a:xfrm>
              <a:custGeom>
                <a:avLst/>
                <a:gdLst>
                  <a:gd name="connsiteX0" fmla="*/ -124 w 779381"/>
                  <a:gd name="connsiteY0" fmla="*/ 405164 h 405310"/>
                  <a:gd name="connsiteX1" fmla="*/ 779258 w 779381"/>
                  <a:gd name="connsiteY1" fmla="*/ 319209 h 405310"/>
                  <a:gd name="connsiteX2" fmla="*/ 779258 w 779381"/>
                  <a:gd name="connsiteY2" fmla="*/ -146 h 405310"/>
                  <a:gd name="connsiteX3" fmla="*/ -124 w 779381"/>
                  <a:gd name="connsiteY3" fmla="*/ -146 h 405310"/>
                </a:gdLst>
                <a:ahLst/>
                <a:cxnLst>
                  <a:cxn ang="0">
                    <a:pos x="connsiteX0" y="connsiteY0"/>
                  </a:cxn>
                  <a:cxn ang="0">
                    <a:pos x="connsiteX1" y="connsiteY1"/>
                  </a:cxn>
                  <a:cxn ang="0">
                    <a:pos x="connsiteX2" y="connsiteY2"/>
                  </a:cxn>
                  <a:cxn ang="0">
                    <a:pos x="connsiteX3" y="connsiteY3"/>
                  </a:cxn>
                </a:cxnLst>
                <a:rect l="l" t="t" r="r" b="b"/>
                <a:pathLst>
                  <a:path w="779381" h="405310">
                    <a:moveTo>
                      <a:pt x="-124" y="405164"/>
                    </a:moveTo>
                    <a:cubicBezTo>
                      <a:pt x="458248" y="390865"/>
                      <a:pt x="779258" y="357893"/>
                      <a:pt x="779258" y="319209"/>
                    </a:cubicBezTo>
                    <a:lnTo>
                      <a:pt x="779258" y="-146"/>
                    </a:lnTo>
                    <a:lnTo>
                      <a:pt x="-124" y="-146"/>
                    </a:lnTo>
                    <a:close/>
                  </a:path>
                </a:pathLst>
              </a:custGeom>
              <a:solidFill>
                <a:srgbClr val="EAB054"/>
              </a:solidFill>
              <a:ln w="3939"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2E452FAD-2F5E-A371-D53F-4A5EEF435D5B}"/>
                  </a:ext>
                </a:extLst>
              </p:cNvPr>
              <p:cNvSpPr/>
              <p:nvPr/>
            </p:nvSpPr>
            <p:spPr>
              <a:xfrm>
                <a:off x="2279372" y="5268317"/>
                <a:ext cx="2573043" cy="186957"/>
              </a:xfrm>
              <a:custGeom>
                <a:avLst/>
                <a:gdLst>
                  <a:gd name="connsiteX0" fmla="*/ 2573044 w 2573043"/>
                  <a:gd name="connsiteY0" fmla="*/ 93479 h 186957"/>
                  <a:gd name="connsiteX1" fmla="*/ 1286522 w 2573043"/>
                  <a:gd name="connsiteY1" fmla="*/ 186957 h 186957"/>
                  <a:gd name="connsiteX2" fmla="*/ 0 w 2573043"/>
                  <a:gd name="connsiteY2" fmla="*/ 93479 h 186957"/>
                  <a:gd name="connsiteX3" fmla="*/ 1286522 w 2573043"/>
                  <a:gd name="connsiteY3" fmla="*/ 0 h 186957"/>
                  <a:gd name="connsiteX4" fmla="*/ 2573044 w 2573043"/>
                  <a:gd name="connsiteY4" fmla="*/ 93479 h 186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3043" h="186957">
                    <a:moveTo>
                      <a:pt x="2573044" y="93479"/>
                    </a:moveTo>
                    <a:cubicBezTo>
                      <a:pt x="2573044" y="145105"/>
                      <a:pt x="1997048" y="186957"/>
                      <a:pt x="1286522" y="186957"/>
                    </a:cubicBezTo>
                    <a:cubicBezTo>
                      <a:pt x="575996" y="186957"/>
                      <a:pt x="0" y="145105"/>
                      <a:pt x="0" y="93479"/>
                    </a:cubicBezTo>
                    <a:cubicBezTo>
                      <a:pt x="0" y="41852"/>
                      <a:pt x="575995" y="0"/>
                      <a:pt x="1286522" y="0"/>
                    </a:cubicBezTo>
                    <a:cubicBezTo>
                      <a:pt x="1997048" y="0"/>
                      <a:pt x="2573044" y="41852"/>
                      <a:pt x="2573044" y="93479"/>
                    </a:cubicBezTo>
                    <a:close/>
                  </a:path>
                </a:pathLst>
              </a:custGeom>
              <a:solidFill>
                <a:srgbClr val="E59F39"/>
              </a:solidFill>
              <a:ln w="3939"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C0FB1302-1D38-D02C-5EDD-A01C21EEDC9A}"/>
                  </a:ext>
                </a:extLst>
              </p:cNvPr>
              <p:cNvSpPr/>
              <p:nvPr/>
            </p:nvSpPr>
            <p:spPr>
              <a:xfrm>
                <a:off x="2506509" y="5296955"/>
                <a:ext cx="2118847" cy="129641"/>
              </a:xfrm>
              <a:custGeom>
                <a:avLst/>
                <a:gdLst>
                  <a:gd name="connsiteX0" fmla="*/ 2118724 w 2118847"/>
                  <a:gd name="connsiteY0" fmla="*/ 64694 h 129641"/>
                  <a:gd name="connsiteX1" fmla="*/ 1059300 w 2118847"/>
                  <a:gd name="connsiteY1" fmla="*/ 129495 h 129641"/>
                  <a:gd name="connsiteX2" fmla="*/ -124 w 2118847"/>
                  <a:gd name="connsiteY2" fmla="*/ 64694 h 129641"/>
                  <a:gd name="connsiteX3" fmla="*/ 1059300 w 2118847"/>
                  <a:gd name="connsiteY3" fmla="*/ -146 h 129641"/>
                  <a:gd name="connsiteX4" fmla="*/ 2118724 w 2118847"/>
                  <a:gd name="connsiteY4" fmla="*/ 64694 h 129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8847" h="129641">
                    <a:moveTo>
                      <a:pt x="2118724" y="64694"/>
                    </a:moveTo>
                    <a:cubicBezTo>
                      <a:pt x="2118724" y="100463"/>
                      <a:pt x="1644398" y="129495"/>
                      <a:pt x="1059300" y="129495"/>
                    </a:cubicBezTo>
                    <a:cubicBezTo>
                      <a:pt x="474202" y="129495"/>
                      <a:pt x="-124" y="100463"/>
                      <a:pt x="-124" y="64694"/>
                    </a:cubicBezTo>
                    <a:cubicBezTo>
                      <a:pt x="-124" y="28926"/>
                      <a:pt x="474202" y="-146"/>
                      <a:pt x="1059300" y="-146"/>
                    </a:cubicBezTo>
                    <a:cubicBezTo>
                      <a:pt x="1644398" y="-146"/>
                      <a:pt x="2118724" y="28887"/>
                      <a:pt x="2118724" y="64694"/>
                    </a:cubicBezTo>
                    <a:close/>
                  </a:path>
                </a:pathLst>
              </a:custGeom>
              <a:solidFill>
                <a:srgbClr val="F7CC7F"/>
              </a:solidFill>
              <a:ln w="3939"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2025DF01-1E2F-8891-8073-E20538FE7E10}"/>
                  </a:ext>
                </a:extLst>
              </p:cNvPr>
              <p:cNvSpPr/>
              <p:nvPr/>
            </p:nvSpPr>
            <p:spPr>
              <a:xfrm>
                <a:off x="8812629" y="6365006"/>
                <a:ext cx="2474444" cy="397195"/>
              </a:xfrm>
              <a:custGeom>
                <a:avLst/>
                <a:gdLst>
                  <a:gd name="connsiteX0" fmla="*/ 2474321 w 2474444"/>
                  <a:gd name="connsiteY0" fmla="*/ -146 h 397195"/>
                  <a:gd name="connsiteX1" fmla="*/ 2474321 w 2474444"/>
                  <a:gd name="connsiteY1" fmla="*/ 307116 h 397195"/>
                  <a:gd name="connsiteX2" fmla="*/ 1237119 w 2474444"/>
                  <a:gd name="connsiteY2" fmla="*/ 397050 h 397195"/>
                  <a:gd name="connsiteX3" fmla="*/ -124 w 2474444"/>
                  <a:gd name="connsiteY3" fmla="*/ 307116 h 397195"/>
                  <a:gd name="connsiteX4" fmla="*/ -124 w 2474444"/>
                  <a:gd name="connsiteY4" fmla="*/ -146 h 397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4444" h="397195">
                    <a:moveTo>
                      <a:pt x="2474321" y="-146"/>
                    </a:moveTo>
                    <a:lnTo>
                      <a:pt x="2474321" y="307116"/>
                    </a:lnTo>
                    <a:cubicBezTo>
                      <a:pt x="2474321" y="356790"/>
                      <a:pt x="1920383" y="397050"/>
                      <a:pt x="1237119" y="397050"/>
                    </a:cubicBezTo>
                    <a:cubicBezTo>
                      <a:pt x="553855" y="397050"/>
                      <a:pt x="-124" y="356790"/>
                      <a:pt x="-124" y="307116"/>
                    </a:cubicBezTo>
                    <a:lnTo>
                      <a:pt x="-124" y="-146"/>
                    </a:lnTo>
                    <a:close/>
                  </a:path>
                </a:pathLst>
              </a:custGeom>
              <a:solidFill>
                <a:srgbClr val="E59F39"/>
              </a:solidFill>
              <a:ln w="3939"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AF571FC8-AB33-95B9-6129-0899377FFB6D}"/>
                  </a:ext>
                </a:extLst>
              </p:cNvPr>
              <p:cNvSpPr/>
              <p:nvPr/>
            </p:nvSpPr>
            <p:spPr>
              <a:xfrm>
                <a:off x="10391720" y="6365006"/>
                <a:ext cx="895353" cy="393531"/>
              </a:xfrm>
              <a:custGeom>
                <a:avLst/>
                <a:gdLst>
                  <a:gd name="connsiteX0" fmla="*/ -124 w 895353"/>
                  <a:gd name="connsiteY0" fmla="*/ 393386 h 393531"/>
                  <a:gd name="connsiteX1" fmla="*/ -124 w 895353"/>
                  <a:gd name="connsiteY1" fmla="*/ -146 h 393531"/>
                  <a:gd name="connsiteX2" fmla="*/ 895230 w 895353"/>
                  <a:gd name="connsiteY2" fmla="*/ -146 h 393531"/>
                  <a:gd name="connsiteX3" fmla="*/ 895230 w 895353"/>
                  <a:gd name="connsiteY3" fmla="*/ 307116 h 393531"/>
                  <a:gd name="connsiteX4" fmla="*/ -124 w 895353"/>
                  <a:gd name="connsiteY4" fmla="*/ 393386 h 393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353" h="393531">
                    <a:moveTo>
                      <a:pt x="-124" y="393386"/>
                    </a:moveTo>
                    <a:lnTo>
                      <a:pt x="-124" y="-146"/>
                    </a:lnTo>
                    <a:lnTo>
                      <a:pt x="895230" y="-146"/>
                    </a:lnTo>
                    <a:lnTo>
                      <a:pt x="895230" y="307116"/>
                    </a:lnTo>
                    <a:cubicBezTo>
                      <a:pt x="895230" y="348006"/>
                      <a:pt x="516904" y="382632"/>
                      <a:pt x="-124" y="393386"/>
                    </a:cubicBezTo>
                    <a:close/>
                  </a:path>
                </a:pathLst>
              </a:custGeom>
              <a:solidFill>
                <a:srgbClr val="EAB054"/>
              </a:solidFill>
              <a:ln w="3939"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5F2C59DE-9EBB-63D1-8B5F-38AE09548A2A}"/>
                  </a:ext>
                </a:extLst>
              </p:cNvPr>
              <p:cNvSpPr/>
              <p:nvPr/>
            </p:nvSpPr>
            <p:spPr>
              <a:xfrm>
                <a:off x="9611944" y="6365006"/>
                <a:ext cx="738295" cy="397037"/>
              </a:xfrm>
              <a:custGeom>
                <a:avLst/>
                <a:gdLst>
                  <a:gd name="connsiteX0" fmla="*/ 738172 w 738295"/>
                  <a:gd name="connsiteY0" fmla="*/ 394213 h 397037"/>
                  <a:gd name="connsiteX1" fmla="*/ 438001 w 738295"/>
                  <a:gd name="connsiteY1" fmla="*/ 396892 h 397037"/>
                  <a:gd name="connsiteX2" fmla="*/ -124 w 738295"/>
                  <a:gd name="connsiteY2" fmla="*/ 391062 h 397037"/>
                  <a:gd name="connsiteX3" fmla="*/ -124 w 738295"/>
                  <a:gd name="connsiteY3" fmla="*/ -146 h 397037"/>
                  <a:gd name="connsiteX4" fmla="*/ 738172 w 738295"/>
                  <a:gd name="connsiteY4" fmla="*/ -146 h 397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295" h="397037">
                    <a:moveTo>
                      <a:pt x="738172" y="394213"/>
                    </a:moveTo>
                    <a:cubicBezTo>
                      <a:pt x="642054" y="395946"/>
                      <a:pt x="541524" y="396892"/>
                      <a:pt x="438001" y="396892"/>
                    </a:cubicBezTo>
                    <a:cubicBezTo>
                      <a:pt x="283739" y="396892"/>
                      <a:pt x="136056" y="394843"/>
                      <a:pt x="-124" y="391062"/>
                    </a:cubicBezTo>
                    <a:lnTo>
                      <a:pt x="-124" y="-146"/>
                    </a:lnTo>
                    <a:lnTo>
                      <a:pt x="738172" y="-146"/>
                    </a:lnTo>
                    <a:close/>
                  </a:path>
                </a:pathLst>
              </a:custGeom>
              <a:solidFill>
                <a:srgbClr val="EAB054"/>
              </a:solidFill>
              <a:ln w="3939"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200D9808-259B-28D2-6235-2A8EAAD0C0F7}"/>
                  </a:ext>
                </a:extLst>
              </p:cNvPr>
              <p:cNvSpPr/>
              <p:nvPr/>
            </p:nvSpPr>
            <p:spPr>
              <a:xfrm>
                <a:off x="8812629" y="6364809"/>
                <a:ext cx="749522" cy="389986"/>
              </a:xfrm>
              <a:custGeom>
                <a:avLst/>
                <a:gdLst>
                  <a:gd name="connsiteX0" fmla="*/ 749399 w 749522"/>
                  <a:gd name="connsiteY0" fmla="*/ 389840 h 389986"/>
                  <a:gd name="connsiteX1" fmla="*/ -124 w 749522"/>
                  <a:gd name="connsiteY1" fmla="*/ 307116 h 389986"/>
                  <a:gd name="connsiteX2" fmla="*/ -124 w 749522"/>
                  <a:gd name="connsiteY2" fmla="*/ -146 h 389986"/>
                  <a:gd name="connsiteX3" fmla="*/ 749399 w 749522"/>
                  <a:gd name="connsiteY3" fmla="*/ -146 h 389986"/>
                </a:gdLst>
                <a:ahLst/>
                <a:cxnLst>
                  <a:cxn ang="0">
                    <a:pos x="connsiteX0" y="connsiteY0"/>
                  </a:cxn>
                  <a:cxn ang="0">
                    <a:pos x="connsiteX1" y="connsiteY1"/>
                  </a:cxn>
                  <a:cxn ang="0">
                    <a:pos x="connsiteX2" y="connsiteY2"/>
                  </a:cxn>
                  <a:cxn ang="0">
                    <a:pos x="connsiteX3" y="connsiteY3"/>
                  </a:cxn>
                </a:cxnLst>
                <a:rect l="l" t="t" r="r" b="b"/>
                <a:pathLst>
                  <a:path w="749522" h="389986">
                    <a:moveTo>
                      <a:pt x="749399" y="389840"/>
                    </a:moveTo>
                    <a:cubicBezTo>
                      <a:pt x="308596" y="376053"/>
                      <a:pt x="-124" y="344224"/>
                      <a:pt x="-124" y="307116"/>
                    </a:cubicBezTo>
                    <a:lnTo>
                      <a:pt x="-124" y="-146"/>
                    </a:lnTo>
                    <a:lnTo>
                      <a:pt x="749399" y="-146"/>
                    </a:lnTo>
                    <a:close/>
                  </a:path>
                </a:pathLst>
              </a:custGeom>
              <a:solidFill>
                <a:srgbClr val="EAB054"/>
              </a:solidFill>
              <a:ln w="3939"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9DBFFF16-D73D-94BE-D58A-27C906F43B81}"/>
                  </a:ext>
                </a:extLst>
              </p:cNvPr>
              <p:cNvSpPr/>
              <p:nvPr/>
            </p:nvSpPr>
            <p:spPr>
              <a:xfrm>
                <a:off x="8812629" y="6271843"/>
                <a:ext cx="2474404" cy="179787"/>
              </a:xfrm>
              <a:custGeom>
                <a:avLst/>
                <a:gdLst>
                  <a:gd name="connsiteX0" fmla="*/ 2474405 w 2474404"/>
                  <a:gd name="connsiteY0" fmla="*/ 89894 h 179787"/>
                  <a:gd name="connsiteX1" fmla="*/ 1237202 w 2474404"/>
                  <a:gd name="connsiteY1" fmla="*/ 179787 h 179787"/>
                  <a:gd name="connsiteX2" fmla="*/ 0 w 2474404"/>
                  <a:gd name="connsiteY2" fmla="*/ 89894 h 179787"/>
                  <a:gd name="connsiteX3" fmla="*/ 1237202 w 2474404"/>
                  <a:gd name="connsiteY3" fmla="*/ 0 h 179787"/>
                  <a:gd name="connsiteX4" fmla="*/ 2474405 w 2474404"/>
                  <a:gd name="connsiteY4" fmla="*/ 89894 h 179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4404" h="179787">
                    <a:moveTo>
                      <a:pt x="2474405" y="89894"/>
                    </a:moveTo>
                    <a:cubicBezTo>
                      <a:pt x="2474405" y="139541"/>
                      <a:pt x="1920490" y="179787"/>
                      <a:pt x="1237202" y="179787"/>
                    </a:cubicBezTo>
                    <a:cubicBezTo>
                      <a:pt x="553914" y="179787"/>
                      <a:pt x="0" y="139540"/>
                      <a:pt x="0" y="89894"/>
                    </a:cubicBezTo>
                    <a:cubicBezTo>
                      <a:pt x="0" y="40247"/>
                      <a:pt x="553914" y="0"/>
                      <a:pt x="1237202" y="0"/>
                    </a:cubicBezTo>
                    <a:cubicBezTo>
                      <a:pt x="1920490" y="0"/>
                      <a:pt x="2474405" y="40247"/>
                      <a:pt x="2474405" y="89894"/>
                    </a:cubicBezTo>
                    <a:close/>
                  </a:path>
                </a:pathLst>
              </a:custGeom>
              <a:solidFill>
                <a:srgbClr val="E59F39"/>
              </a:solidFill>
              <a:ln w="3939"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7AE6EFC0-A264-775D-A6B1-B510611A09C7}"/>
                  </a:ext>
                </a:extLst>
              </p:cNvPr>
              <p:cNvSpPr/>
              <p:nvPr/>
            </p:nvSpPr>
            <p:spPr>
              <a:xfrm>
                <a:off x="9031061" y="6299418"/>
                <a:ext cx="2037619" cy="124638"/>
              </a:xfrm>
              <a:custGeom>
                <a:avLst/>
                <a:gdLst>
                  <a:gd name="connsiteX0" fmla="*/ -124 w 2037619"/>
                  <a:gd name="connsiteY0" fmla="*/ 62173 h 124638"/>
                  <a:gd name="connsiteX1" fmla="*/ 1018686 w 2037619"/>
                  <a:gd name="connsiteY1" fmla="*/ 124492 h 124638"/>
                  <a:gd name="connsiteX2" fmla="*/ 2037496 w 2037619"/>
                  <a:gd name="connsiteY2" fmla="*/ 62173 h 124638"/>
                  <a:gd name="connsiteX3" fmla="*/ 1018686 w 2037619"/>
                  <a:gd name="connsiteY3" fmla="*/ -146 h 124638"/>
                  <a:gd name="connsiteX4" fmla="*/ -124 w 2037619"/>
                  <a:gd name="connsiteY4" fmla="*/ 62173 h 124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7619" h="124638">
                    <a:moveTo>
                      <a:pt x="-124" y="62173"/>
                    </a:moveTo>
                    <a:cubicBezTo>
                      <a:pt x="-124" y="96602"/>
                      <a:pt x="456002" y="124492"/>
                      <a:pt x="1018686" y="124492"/>
                    </a:cubicBezTo>
                    <a:cubicBezTo>
                      <a:pt x="1581370" y="124492"/>
                      <a:pt x="2037496" y="96602"/>
                      <a:pt x="2037496" y="62173"/>
                    </a:cubicBezTo>
                    <a:cubicBezTo>
                      <a:pt x="2037496" y="27744"/>
                      <a:pt x="1581330" y="-146"/>
                      <a:pt x="1018686" y="-146"/>
                    </a:cubicBezTo>
                    <a:cubicBezTo>
                      <a:pt x="456042" y="-146"/>
                      <a:pt x="-124" y="27744"/>
                      <a:pt x="-124" y="62173"/>
                    </a:cubicBezTo>
                    <a:close/>
                  </a:path>
                </a:pathLst>
              </a:custGeom>
              <a:solidFill>
                <a:srgbClr val="F7CC7F"/>
              </a:solidFill>
              <a:ln w="3939"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FE131235-596D-656C-D155-D59D8718F2E9}"/>
                  </a:ext>
                </a:extLst>
              </p:cNvPr>
              <p:cNvSpPr/>
              <p:nvPr/>
            </p:nvSpPr>
            <p:spPr>
              <a:xfrm>
                <a:off x="9024325" y="6039978"/>
                <a:ext cx="2474405" cy="397155"/>
              </a:xfrm>
              <a:custGeom>
                <a:avLst/>
                <a:gdLst>
                  <a:gd name="connsiteX0" fmla="*/ 2474282 w 2474405"/>
                  <a:gd name="connsiteY0" fmla="*/ -146 h 397155"/>
                  <a:gd name="connsiteX1" fmla="*/ 2474282 w 2474405"/>
                  <a:gd name="connsiteY1" fmla="*/ 307116 h 397155"/>
                  <a:gd name="connsiteX2" fmla="*/ 1237079 w 2474405"/>
                  <a:gd name="connsiteY2" fmla="*/ 397010 h 397155"/>
                  <a:gd name="connsiteX3" fmla="*/ -124 w 2474405"/>
                  <a:gd name="connsiteY3" fmla="*/ 307116 h 397155"/>
                  <a:gd name="connsiteX4" fmla="*/ -124 w 2474405"/>
                  <a:gd name="connsiteY4" fmla="*/ -146 h 397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4405" h="397155">
                    <a:moveTo>
                      <a:pt x="2474282" y="-146"/>
                    </a:moveTo>
                    <a:lnTo>
                      <a:pt x="2474282" y="307116"/>
                    </a:lnTo>
                    <a:cubicBezTo>
                      <a:pt x="2474282" y="356751"/>
                      <a:pt x="1920383" y="397010"/>
                      <a:pt x="1237079" y="397010"/>
                    </a:cubicBezTo>
                    <a:cubicBezTo>
                      <a:pt x="553776" y="397010"/>
                      <a:pt x="-124" y="356751"/>
                      <a:pt x="-124" y="307116"/>
                    </a:cubicBezTo>
                    <a:lnTo>
                      <a:pt x="-124" y="-146"/>
                    </a:lnTo>
                    <a:close/>
                  </a:path>
                </a:pathLst>
              </a:custGeom>
              <a:solidFill>
                <a:srgbClr val="E59F39"/>
              </a:solidFill>
              <a:ln w="3939"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595F84E4-EBDE-FD0F-DB87-C8F8515E5DD9}"/>
                  </a:ext>
                </a:extLst>
              </p:cNvPr>
              <p:cNvSpPr/>
              <p:nvPr/>
            </p:nvSpPr>
            <p:spPr>
              <a:xfrm>
                <a:off x="10603376" y="6039978"/>
                <a:ext cx="895353" cy="393570"/>
              </a:xfrm>
              <a:custGeom>
                <a:avLst/>
                <a:gdLst>
                  <a:gd name="connsiteX0" fmla="*/ -124 w 895353"/>
                  <a:gd name="connsiteY0" fmla="*/ 393425 h 393570"/>
                  <a:gd name="connsiteX1" fmla="*/ -124 w 895353"/>
                  <a:gd name="connsiteY1" fmla="*/ -146 h 393570"/>
                  <a:gd name="connsiteX2" fmla="*/ 895230 w 895353"/>
                  <a:gd name="connsiteY2" fmla="*/ -146 h 393570"/>
                  <a:gd name="connsiteX3" fmla="*/ 895230 w 895353"/>
                  <a:gd name="connsiteY3" fmla="*/ 307116 h 393570"/>
                  <a:gd name="connsiteX4" fmla="*/ -124 w 895353"/>
                  <a:gd name="connsiteY4" fmla="*/ 393425 h 393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353" h="393570">
                    <a:moveTo>
                      <a:pt x="-124" y="393425"/>
                    </a:moveTo>
                    <a:lnTo>
                      <a:pt x="-124" y="-146"/>
                    </a:lnTo>
                    <a:lnTo>
                      <a:pt x="895230" y="-146"/>
                    </a:lnTo>
                    <a:lnTo>
                      <a:pt x="895230" y="307116"/>
                    </a:lnTo>
                    <a:cubicBezTo>
                      <a:pt x="895230" y="348044"/>
                      <a:pt x="516904" y="382710"/>
                      <a:pt x="-124" y="393425"/>
                    </a:cubicBezTo>
                    <a:close/>
                  </a:path>
                </a:pathLst>
              </a:custGeom>
              <a:solidFill>
                <a:srgbClr val="EAB054"/>
              </a:solidFill>
              <a:ln w="3939"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17337D26-8195-025F-54DE-7FC3FAF95D04}"/>
                  </a:ext>
                </a:extLst>
              </p:cNvPr>
              <p:cNvSpPr/>
              <p:nvPr/>
            </p:nvSpPr>
            <p:spPr>
              <a:xfrm>
                <a:off x="9823403" y="6039978"/>
                <a:ext cx="738334" cy="397037"/>
              </a:xfrm>
              <a:custGeom>
                <a:avLst/>
                <a:gdLst>
                  <a:gd name="connsiteX0" fmla="*/ 738211 w 738334"/>
                  <a:gd name="connsiteY0" fmla="*/ 394252 h 397037"/>
                  <a:gd name="connsiteX1" fmla="*/ 438001 w 738334"/>
                  <a:gd name="connsiteY1" fmla="*/ 396891 h 397037"/>
                  <a:gd name="connsiteX2" fmla="*/ -124 w 738334"/>
                  <a:gd name="connsiteY2" fmla="*/ 391101 h 397037"/>
                  <a:gd name="connsiteX3" fmla="*/ -124 w 738334"/>
                  <a:gd name="connsiteY3" fmla="*/ -146 h 397037"/>
                  <a:gd name="connsiteX4" fmla="*/ 738211 w 738334"/>
                  <a:gd name="connsiteY4" fmla="*/ -146 h 397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334" h="397037">
                    <a:moveTo>
                      <a:pt x="738211" y="394252"/>
                    </a:moveTo>
                    <a:cubicBezTo>
                      <a:pt x="642094" y="395985"/>
                      <a:pt x="541524" y="396891"/>
                      <a:pt x="438001" y="396891"/>
                    </a:cubicBezTo>
                    <a:cubicBezTo>
                      <a:pt x="283740" y="396891"/>
                      <a:pt x="136057" y="394843"/>
                      <a:pt x="-124" y="391101"/>
                    </a:cubicBezTo>
                    <a:lnTo>
                      <a:pt x="-124" y="-146"/>
                    </a:lnTo>
                    <a:lnTo>
                      <a:pt x="738211" y="-146"/>
                    </a:lnTo>
                    <a:close/>
                  </a:path>
                </a:pathLst>
              </a:custGeom>
              <a:solidFill>
                <a:srgbClr val="EAB054"/>
              </a:solidFill>
              <a:ln w="3939"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00DEA0B0-0AA8-6F6E-7FB8-F180BD275B55}"/>
                  </a:ext>
                </a:extLst>
              </p:cNvPr>
              <p:cNvSpPr/>
              <p:nvPr/>
            </p:nvSpPr>
            <p:spPr>
              <a:xfrm>
                <a:off x="9024325" y="6039781"/>
                <a:ext cx="749522" cy="389986"/>
              </a:xfrm>
              <a:custGeom>
                <a:avLst/>
                <a:gdLst>
                  <a:gd name="connsiteX0" fmla="*/ 749399 w 749522"/>
                  <a:gd name="connsiteY0" fmla="*/ 389840 h 389986"/>
                  <a:gd name="connsiteX1" fmla="*/ -124 w 749522"/>
                  <a:gd name="connsiteY1" fmla="*/ 307116 h 389986"/>
                  <a:gd name="connsiteX2" fmla="*/ -124 w 749522"/>
                  <a:gd name="connsiteY2" fmla="*/ -146 h 389986"/>
                  <a:gd name="connsiteX3" fmla="*/ 749399 w 749522"/>
                  <a:gd name="connsiteY3" fmla="*/ -146 h 389986"/>
                </a:gdLst>
                <a:ahLst/>
                <a:cxnLst>
                  <a:cxn ang="0">
                    <a:pos x="connsiteX0" y="connsiteY0"/>
                  </a:cxn>
                  <a:cxn ang="0">
                    <a:pos x="connsiteX1" y="connsiteY1"/>
                  </a:cxn>
                  <a:cxn ang="0">
                    <a:pos x="connsiteX2" y="connsiteY2"/>
                  </a:cxn>
                  <a:cxn ang="0">
                    <a:pos x="connsiteX3" y="connsiteY3"/>
                  </a:cxn>
                </a:cxnLst>
                <a:rect l="l" t="t" r="r" b="b"/>
                <a:pathLst>
                  <a:path w="749522" h="389986">
                    <a:moveTo>
                      <a:pt x="749399" y="389840"/>
                    </a:moveTo>
                    <a:cubicBezTo>
                      <a:pt x="308596" y="376092"/>
                      <a:pt x="-124" y="344263"/>
                      <a:pt x="-124" y="307116"/>
                    </a:cubicBezTo>
                    <a:lnTo>
                      <a:pt x="-124" y="-146"/>
                    </a:lnTo>
                    <a:lnTo>
                      <a:pt x="749399" y="-146"/>
                    </a:lnTo>
                    <a:close/>
                  </a:path>
                </a:pathLst>
              </a:custGeom>
              <a:solidFill>
                <a:srgbClr val="EAB054"/>
              </a:solidFill>
              <a:ln w="3939"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38F689ED-F5D2-F15E-B64B-4E4000BBDE50}"/>
                  </a:ext>
                </a:extLst>
              </p:cNvPr>
              <p:cNvSpPr/>
              <p:nvPr/>
            </p:nvSpPr>
            <p:spPr>
              <a:xfrm>
                <a:off x="9024325" y="5946815"/>
                <a:ext cx="2474404" cy="179787"/>
              </a:xfrm>
              <a:custGeom>
                <a:avLst/>
                <a:gdLst>
                  <a:gd name="connsiteX0" fmla="*/ 2474405 w 2474404"/>
                  <a:gd name="connsiteY0" fmla="*/ 89894 h 179787"/>
                  <a:gd name="connsiteX1" fmla="*/ 1237202 w 2474404"/>
                  <a:gd name="connsiteY1" fmla="*/ 179787 h 179787"/>
                  <a:gd name="connsiteX2" fmla="*/ -1 w 2474404"/>
                  <a:gd name="connsiteY2" fmla="*/ 89894 h 179787"/>
                  <a:gd name="connsiteX3" fmla="*/ 1237202 w 2474404"/>
                  <a:gd name="connsiteY3" fmla="*/ 0 h 179787"/>
                  <a:gd name="connsiteX4" fmla="*/ 2474405 w 2474404"/>
                  <a:gd name="connsiteY4" fmla="*/ 89894 h 179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4404" h="179787">
                    <a:moveTo>
                      <a:pt x="2474405" y="89894"/>
                    </a:moveTo>
                    <a:cubicBezTo>
                      <a:pt x="2474405" y="139541"/>
                      <a:pt x="1920490" y="179787"/>
                      <a:pt x="1237202" y="179787"/>
                    </a:cubicBezTo>
                    <a:cubicBezTo>
                      <a:pt x="553914" y="179787"/>
                      <a:pt x="-1" y="139540"/>
                      <a:pt x="-1" y="89894"/>
                    </a:cubicBezTo>
                    <a:cubicBezTo>
                      <a:pt x="-1" y="40247"/>
                      <a:pt x="553914" y="0"/>
                      <a:pt x="1237202" y="0"/>
                    </a:cubicBezTo>
                    <a:cubicBezTo>
                      <a:pt x="1920490" y="0"/>
                      <a:pt x="2474405" y="40247"/>
                      <a:pt x="2474405" y="89894"/>
                    </a:cubicBezTo>
                    <a:close/>
                  </a:path>
                </a:pathLst>
              </a:custGeom>
              <a:solidFill>
                <a:srgbClr val="E59F39"/>
              </a:solidFill>
              <a:ln w="3939"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63B27F4D-8FD4-CBD4-F338-4F3970FB057E}"/>
                  </a:ext>
                </a:extLst>
              </p:cNvPr>
              <p:cNvSpPr/>
              <p:nvPr/>
            </p:nvSpPr>
            <p:spPr>
              <a:xfrm>
                <a:off x="9242717" y="5974390"/>
                <a:ext cx="2037620" cy="124638"/>
              </a:xfrm>
              <a:custGeom>
                <a:avLst/>
                <a:gdLst>
                  <a:gd name="connsiteX0" fmla="*/ 2037620 w 2037620"/>
                  <a:gd name="connsiteY0" fmla="*/ 62319 h 124638"/>
                  <a:gd name="connsiteX1" fmla="*/ 1018811 w 2037620"/>
                  <a:gd name="connsiteY1" fmla="*/ 124638 h 124638"/>
                  <a:gd name="connsiteX2" fmla="*/ 1 w 2037620"/>
                  <a:gd name="connsiteY2" fmla="*/ 62319 h 124638"/>
                  <a:gd name="connsiteX3" fmla="*/ 1018811 w 2037620"/>
                  <a:gd name="connsiteY3" fmla="*/ 0 h 124638"/>
                  <a:gd name="connsiteX4" fmla="*/ 2037620 w 2037620"/>
                  <a:gd name="connsiteY4" fmla="*/ 62319 h 124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7620" h="124638">
                    <a:moveTo>
                      <a:pt x="2037620" y="62319"/>
                    </a:moveTo>
                    <a:cubicBezTo>
                      <a:pt x="2037620" y="96737"/>
                      <a:pt x="1581484" y="124638"/>
                      <a:pt x="1018811" y="124638"/>
                    </a:cubicBezTo>
                    <a:cubicBezTo>
                      <a:pt x="456138" y="124638"/>
                      <a:pt x="1" y="96736"/>
                      <a:pt x="1" y="62319"/>
                    </a:cubicBezTo>
                    <a:cubicBezTo>
                      <a:pt x="1" y="27901"/>
                      <a:pt x="456138" y="0"/>
                      <a:pt x="1018811" y="0"/>
                    </a:cubicBezTo>
                    <a:cubicBezTo>
                      <a:pt x="1581484" y="0"/>
                      <a:pt x="2037620" y="27901"/>
                      <a:pt x="2037620" y="62319"/>
                    </a:cubicBezTo>
                    <a:close/>
                  </a:path>
                </a:pathLst>
              </a:custGeom>
              <a:solidFill>
                <a:srgbClr val="F7CC7F"/>
              </a:solidFill>
              <a:ln w="3939"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1C192084-45D9-2D0C-FC7F-349D15A9941D}"/>
                  </a:ext>
                </a:extLst>
              </p:cNvPr>
              <p:cNvSpPr/>
              <p:nvPr/>
            </p:nvSpPr>
            <p:spPr>
              <a:xfrm>
                <a:off x="8883300" y="5706323"/>
                <a:ext cx="2474404" cy="397156"/>
              </a:xfrm>
              <a:custGeom>
                <a:avLst/>
                <a:gdLst>
                  <a:gd name="connsiteX0" fmla="*/ 2474281 w 2474404"/>
                  <a:gd name="connsiteY0" fmla="*/ -146 h 397156"/>
                  <a:gd name="connsiteX1" fmla="*/ 2474281 w 2474404"/>
                  <a:gd name="connsiteY1" fmla="*/ 307116 h 397156"/>
                  <a:gd name="connsiteX2" fmla="*/ 1237078 w 2474404"/>
                  <a:gd name="connsiteY2" fmla="*/ 397010 h 397156"/>
                  <a:gd name="connsiteX3" fmla="*/ -124 w 2474404"/>
                  <a:gd name="connsiteY3" fmla="*/ 307116 h 397156"/>
                  <a:gd name="connsiteX4" fmla="*/ -124 w 2474404"/>
                  <a:gd name="connsiteY4" fmla="*/ -146 h 397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4404" h="397156">
                    <a:moveTo>
                      <a:pt x="2474281" y="-146"/>
                    </a:moveTo>
                    <a:lnTo>
                      <a:pt x="2474281" y="307116"/>
                    </a:lnTo>
                    <a:cubicBezTo>
                      <a:pt x="2474281" y="356790"/>
                      <a:pt x="1920382" y="397010"/>
                      <a:pt x="1237078" y="397010"/>
                    </a:cubicBezTo>
                    <a:cubicBezTo>
                      <a:pt x="553775" y="397010"/>
                      <a:pt x="-124" y="356790"/>
                      <a:pt x="-124" y="307116"/>
                    </a:cubicBezTo>
                    <a:lnTo>
                      <a:pt x="-124" y="-146"/>
                    </a:lnTo>
                    <a:close/>
                  </a:path>
                </a:pathLst>
              </a:custGeom>
              <a:solidFill>
                <a:srgbClr val="E59F39"/>
              </a:solidFill>
              <a:ln w="3939"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2D4EBA71-F5E6-3860-45C0-F0079DAC0377}"/>
                  </a:ext>
                </a:extLst>
              </p:cNvPr>
              <p:cNvSpPr/>
              <p:nvPr/>
            </p:nvSpPr>
            <p:spPr>
              <a:xfrm>
                <a:off x="10462350" y="5706244"/>
                <a:ext cx="895353" cy="393571"/>
              </a:xfrm>
              <a:custGeom>
                <a:avLst/>
                <a:gdLst>
                  <a:gd name="connsiteX0" fmla="*/ -124 w 895353"/>
                  <a:gd name="connsiteY0" fmla="*/ 393425 h 393571"/>
                  <a:gd name="connsiteX1" fmla="*/ -124 w 895353"/>
                  <a:gd name="connsiteY1" fmla="*/ -146 h 393571"/>
                  <a:gd name="connsiteX2" fmla="*/ 895230 w 895353"/>
                  <a:gd name="connsiteY2" fmla="*/ -146 h 393571"/>
                  <a:gd name="connsiteX3" fmla="*/ 895230 w 895353"/>
                  <a:gd name="connsiteY3" fmla="*/ 307116 h 393571"/>
                  <a:gd name="connsiteX4" fmla="*/ -124 w 895353"/>
                  <a:gd name="connsiteY4" fmla="*/ 393425 h 393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353" h="393571">
                    <a:moveTo>
                      <a:pt x="-124" y="393425"/>
                    </a:moveTo>
                    <a:lnTo>
                      <a:pt x="-124" y="-146"/>
                    </a:lnTo>
                    <a:lnTo>
                      <a:pt x="895230" y="-146"/>
                    </a:lnTo>
                    <a:lnTo>
                      <a:pt x="895230" y="307116"/>
                    </a:lnTo>
                    <a:cubicBezTo>
                      <a:pt x="895230" y="348124"/>
                      <a:pt x="516904" y="382750"/>
                      <a:pt x="-124" y="393425"/>
                    </a:cubicBezTo>
                    <a:close/>
                  </a:path>
                </a:pathLst>
              </a:custGeom>
              <a:solidFill>
                <a:srgbClr val="EAB054"/>
              </a:solidFill>
              <a:ln w="3939"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1CBFAD6F-EB55-F8F8-2B26-7EEE461C4DEF}"/>
                  </a:ext>
                </a:extLst>
              </p:cNvPr>
              <p:cNvSpPr/>
              <p:nvPr/>
            </p:nvSpPr>
            <p:spPr>
              <a:xfrm>
                <a:off x="9682378" y="5706323"/>
                <a:ext cx="738295" cy="397037"/>
              </a:xfrm>
              <a:custGeom>
                <a:avLst/>
                <a:gdLst>
                  <a:gd name="connsiteX0" fmla="*/ 738172 w 738295"/>
                  <a:gd name="connsiteY0" fmla="*/ 394252 h 397037"/>
                  <a:gd name="connsiteX1" fmla="*/ 438001 w 738295"/>
                  <a:gd name="connsiteY1" fmla="*/ 396892 h 397037"/>
                  <a:gd name="connsiteX2" fmla="*/ -124 w 738295"/>
                  <a:gd name="connsiteY2" fmla="*/ 391101 h 397037"/>
                  <a:gd name="connsiteX3" fmla="*/ -124 w 738295"/>
                  <a:gd name="connsiteY3" fmla="*/ -146 h 397037"/>
                  <a:gd name="connsiteX4" fmla="*/ 738172 w 738295"/>
                  <a:gd name="connsiteY4" fmla="*/ -146 h 397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295" h="397037">
                    <a:moveTo>
                      <a:pt x="738172" y="394252"/>
                    </a:moveTo>
                    <a:cubicBezTo>
                      <a:pt x="642094" y="395986"/>
                      <a:pt x="541524" y="396892"/>
                      <a:pt x="438001" y="396892"/>
                    </a:cubicBezTo>
                    <a:cubicBezTo>
                      <a:pt x="283740" y="396892"/>
                      <a:pt x="136057" y="394843"/>
                      <a:pt x="-124" y="391101"/>
                    </a:cubicBezTo>
                    <a:lnTo>
                      <a:pt x="-124" y="-146"/>
                    </a:lnTo>
                    <a:lnTo>
                      <a:pt x="738172" y="-146"/>
                    </a:lnTo>
                    <a:close/>
                  </a:path>
                </a:pathLst>
              </a:custGeom>
              <a:solidFill>
                <a:srgbClr val="EAB054"/>
              </a:solidFill>
              <a:ln w="3939"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1A0AFA58-4D43-141F-4B5C-05C91E270579}"/>
                  </a:ext>
                </a:extLst>
              </p:cNvPr>
              <p:cNvSpPr/>
              <p:nvPr/>
            </p:nvSpPr>
            <p:spPr>
              <a:xfrm>
                <a:off x="8883300" y="5706126"/>
                <a:ext cx="749521" cy="389986"/>
              </a:xfrm>
              <a:custGeom>
                <a:avLst/>
                <a:gdLst>
                  <a:gd name="connsiteX0" fmla="*/ 749398 w 749521"/>
                  <a:gd name="connsiteY0" fmla="*/ 389840 h 389986"/>
                  <a:gd name="connsiteX1" fmla="*/ -124 w 749521"/>
                  <a:gd name="connsiteY1" fmla="*/ 307116 h 389986"/>
                  <a:gd name="connsiteX2" fmla="*/ -124 w 749521"/>
                  <a:gd name="connsiteY2" fmla="*/ -146 h 389986"/>
                  <a:gd name="connsiteX3" fmla="*/ 749398 w 749521"/>
                  <a:gd name="connsiteY3" fmla="*/ -146 h 389986"/>
                </a:gdLst>
                <a:ahLst/>
                <a:cxnLst>
                  <a:cxn ang="0">
                    <a:pos x="connsiteX0" y="connsiteY0"/>
                  </a:cxn>
                  <a:cxn ang="0">
                    <a:pos x="connsiteX1" y="connsiteY1"/>
                  </a:cxn>
                  <a:cxn ang="0">
                    <a:pos x="connsiteX2" y="connsiteY2"/>
                  </a:cxn>
                  <a:cxn ang="0">
                    <a:pos x="connsiteX3" y="connsiteY3"/>
                  </a:cxn>
                </a:cxnLst>
                <a:rect l="l" t="t" r="r" b="b"/>
                <a:pathLst>
                  <a:path w="749521" h="389986">
                    <a:moveTo>
                      <a:pt x="749398" y="389840"/>
                    </a:moveTo>
                    <a:cubicBezTo>
                      <a:pt x="308596" y="376092"/>
                      <a:pt x="-124" y="344263"/>
                      <a:pt x="-124" y="307116"/>
                    </a:cubicBezTo>
                    <a:lnTo>
                      <a:pt x="-124" y="-146"/>
                    </a:lnTo>
                    <a:lnTo>
                      <a:pt x="749398" y="-146"/>
                    </a:lnTo>
                    <a:close/>
                  </a:path>
                </a:pathLst>
              </a:custGeom>
              <a:solidFill>
                <a:srgbClr val="EAB054"/>
              </a:solidFill>
              <a:ln w="3939"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86C0F354-56C3-A8ED-135C-ABFC3E3E0A6A}"/>
                  </a:ext>
                </a:extLst>
              </p:cNvPr>
              <p:cNvSpPr/>
              <p:nvPr/>
            </p:nvSpPr>
            <p:spPr>
              <a:xfrm>
                <a:off x="8883260" y="5613199"/>
                <a:ext cx="2474404" cy="179787"/>
              </a:xfrm>
              <a:custGeom>
                <a:avLst/>
                <a:gdLst>
                  <a:gd name="connsiteX0" fmla="*/ 2474405 w 2474404"/>
                  <a:gd name="connsiteY0" fmla="*/ 89894 h 179787"/>
                  <a:gd name="connsiteX1" fmla="*/ 1237202 w 2474404"/>
                  <a:gd name="connsiteY1" fmla="*/ 179788 h 179787"/>
                  <a:gd name="connsiteX2" fmla="*/ -1 w 2474404"/>
                  <a:gd name="connsiteY2" fmla="*/ 89894 h 179787"/>
                  <a:gd name="connsiteX3" fmla="*/ 1237202 w 2474404"/>
                  <a:gd name="connsiteY3" fmla="*/ 0 h 179787"/>
                  <a:gd name="connsiteX4" fmla="*/ 2474405 w 2474404"/>
                  <a:gd name="connsiteY4" fmla="*/ 89894 h 179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4404" h="179787">
                    <a:moveTo>
                      <a:pt x="2474405" y="89894"/>
                    </a:moveTo>
                    <a:cubicBezTo>
                      <a:pt x="2474405" y="139541"/>
                      <a:pt x="1920490" y="179788"/>
                      <a:pt x="1237202" y="179788"/>
                    </a:cubicBezTo>
                    <a:cubicBezTo>
                      <a:pt x="553914" y="179788"/>
                      <a:pt x="-1" y="139541"/>
                      <a:pt x="-1" y="89894"/>
                    </a:cubicBezTo>
                    <a:cubicBezTo>
                      <a:pt x="-1" y="40247"/>
                      <a:pt x="553914" y="0"/>
                      <a:pt x="1237202" y="0"/>
                    </a:cubicBezTo>
                    <a:cubicBezTo>
                      <a:pt x="1920490" y="0"/>
                      <a:pt x="2474405" y="40247"/>
                      <a:pt x="2474405" y="89894"/>
                    </a:cubicBezTo>
                    <a:close/>
                  </a:path>
                </a:pathLst>
              </a:custGeom>
              <a:solidFill>
                <a:srgbClr val="E59F39"/>
              </a:solidFill>
              <a:ln w="3939"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A6DF4467-0139-4337-2FA1-6E0A09EB2416}"/>
                  </a:ext>
                </a:extLst>
              </p:cNvPr>
              <p:cNvSpPr/>
              <p:nvPr/>
            </p:nvSpPr>
            <p:spPr>
              <a:xfrm>
                <a:off x="9101652" y="5640774"/>
                <a:ext cx="2037620" cy="124638"/>
              </a:xfrm>
              <a:custGeom>
                <a:avLst/>
                <a:gdLst>
                  <a:gd name="connsiteX0" fmla="*/ 2037620 w 2037620"/>
                  <a:gd name="connsiteY0" fmla="*/ 62319 h 124638"/>
                  <a:gd name="connsiteX1" fmla="*/ 1018811 w 2037620"/>
                  <a:gd name="connsiteY1" fmla="*/ 124638 h 124638"/>
                  <a:gd name="connsiteX2" fmla="*/ 1 w 2037620"/>
                  <a:gd name="connsiteY2" fmla="*/ 62319 h 124638"/>
                  <a:gd name="connsiteX3" fmla="*/ 1018811 w 2037620"/>
                  <a:gd name="connsiteY3" fmla="*/ 0 h 124638"/>
                  <a:gd name="connsiteX4" fmla="*/ 2037620 w 2037620"/>
                  <a:gd name="connsiteY4" fmla="*/ 62319 h 124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7620" h="124638">
                    <a:moveTo>
                      <a:pt x="2037620" y="62319"/>
                    </a:moveTo>
                    <a:cubicBezTo>
                      <a:pt x="2037620" y="96737"/>
                      <a:pt x="1581484" y="124638"/>
                      <a:pt x="1018811" y="124638"/>
                    </a:cubicBezTo>
                    <a:cubicBezTo>
                      <a:pt x="456137" y="124638"/>
                      <a:pt x="1" y="96737"/>
                      <a:pt x="1" y="62319"/>
                    </a:cubicBezTo>
                    <a:cubicBezTo>
                      <a:pt x="1" y="27901"/>
                      <a:pt x="456137" y="0"/>
                      <a:pt x="1018811" y="0"/>
                    </a:cubicBezTo>
                    <a:cubicBezTo>
                      <a:pt x="1581484" y="0"/>
                      <a:pt x="2037620" y="27902"/>
                      <a:pt x="2037620" y="62319"/>
                    </a:cubicBezTo>
                    <a:close/>
                  </a:path>
                </a:pathLst>
              </a:custGeom>
              <a:solidFill>
                <a:srgbClr val="F7CC7F"/>
              </a:solidFill>
              <a:ln w="3939"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D92102DA-B1B7-0FD4-E344-E5C5F5A6CE25}"/>
                  </a:ext>
                </a:extLst>
              </p:cNvPr>
              <p:cNvSpPr/>
              <p:nvPr/>
            </p:nvSpPr>
            <p:spPr>
              <a:xfrm>
                <a:off x="9024325" y="5377277"/>
                <a:ext cx="2474405" cy="397195"/>
              </a:xfrm>
              <a:custGeom>
                <a:avLst/>
                <a:gdLst>
                  <a:gd name="connsiteX0" fmla="*/ 2474282 w 2474405"/>
                  <a:gd name="connsiteY0" fmla="*/ -146 h 397195"/>
                  <a:gd name="connsiteX1" fmla="*/ 2474282 w 2474405"/>
                  <a:gd name="connsiteY1" fmla="*/ 307116 h 397195"/>
                  <a:gd name="connsiteX2" fmla="*/ 1237079 w 2474405"/>
                  <a:gd name="connsiteY2" fmla="*/ 397050 h 397195"/>
                  <a:gd name="connsiteX3" fmla="*/ -124 w 2474405"/>
                  <a:gd name="connsiteY3" fmla="*/ 307116 h 397195"/>
                  <a:gd name="connsiteX4" fmla="*/ -124 w 2474405"/>
                  <a:gd name="connsiteY4" fmla="*/ -146 h 397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4405" h="397195">
                    <a:moveTo>
                      <a:pt x="2474282" y="-146"/>
                    </a:moveTo>
                    <a:lnTo>
                      <a:pt x="2474282" y="307116"/>
                    </a:lnTo>
                    <a:cubicBezTo>
                      <a:pt x="2474282" y="356790"/>
                      <a:pt x="1920383" y="397050"/>
                      <a:pt x="1237079" y="397050"/>
                    </a:cubicBezTo>
                    <a:cubicBezTo>
                      <a:pt x="553776" y="397050"/>
                      <a:pt x="-124" y="356790"/>
                      <a:pt x="-124" y="307116"/>
                    </a:cubicBezTo>
                    <a:lnTo>
                      <a:pt x="-124" y="-146"/>
                    </a:lnTo>
                    <a:close/>
                  </a:path>
                </a:pathLst>
              </a:custGeom>
              <a:solidFill>
                <a:srgbClr val="E59F39"/>
              </a:solidFill>
              <a:ln w="3939"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5EB50B05-725F-F62C-D73D-A01A6CC29176}"/>
                  </a:ext>
                </a:extLst>
              </p:cNvPr>
              <p:cNvSpPr/>
              <p:nvPr/>
            </p:nvSpPr>
            <p:spPr>
              <a:xfrm>
                <a:off x="10603376" y="5377277"/>
                <a:ext cx="895353" cy="393531"/>
              </a:xfrm>
              <a:custGeom>
                <a:avLst/>
                <a:gdLst>
                  <a:gd name="connsiteX0" fmla="*/ -124 w 895353"/>
                  <a:gd name="connsiteY0" fmla="*/ 393386 h 393531"/>
                  <a:gd name="connsiteX1" fmla="*/ -124 w 895353"/>
                  <a:gd name="connsiteY1" fmla="*/ -146 h 393531"/>
                  <a:gd name="connsiteX2" fmla="*/ 895230 w 895353"/>
                  <a:gd name="connsiteY2" fmla="*/ -146 h 393531"/>
                  <a:gd name="connsiteX3" fmla="*/ 895230 w 895353"/>
                  <a:gd name="connsiteY3" fmla="*/ 307116 h 393531"/>
                  <a:gd name="connsiteX4" fmla="*/ -124 w 895353"/>
                  <a:gd name="connsiteY4" fmla="*/ 393386 h 393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353" h="393531">
                    <a:moveTo>
                      <a:pt x="-124" y="393386"/>
                    </a:moveTo>
                    <a:lnTo>
                      <a:pt x="-124" y="-146"/>
                    </a:lnTo>
                    <a:lnTo>
                      <a:pt x="895230" y="-146"/>
                    </a:lnTo>
                    <a:lnTo>
                      <a:pt x="895230" y="307116"/>
                    </a:lnTo>
                    <a:cubicBezTo>
                      <a:pt x="895230" y="348163"/>
                      <a:pt x="516904" y="382632"/>
                      <a:pt x="-124" y="393386"/>
                    </a:cubicBezTo>
                    <a:close/>
                  </a:path>
                </a:pathLst>
              </a:custGeom>
              <a:solidFill>
                <a:srgbClr val="EAB054"/>
              </a:solidFill>
              <a:ln w="3939"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BF0E3913-6E5E-20A8-8364-37FA1F865FE0}"/>
                  </a:ext>
                </a:extLst>
              </p:cNvPr>
              <p:cNvSpPr/>
              <p:nvPr/>
            </p:nvSpPr>
            <p:spPr>
              <a:xfrm>
                <a:off x="9823403" y="5377277"/>
                <a:ext cx="738334" cy="397037"/>
              </a:xfrm>
              <a:custGeom>
                <a:avLst/>
                <a:gdLst>
                  <a:gd name="connsiteX0" fmla="*/ 738211 w 738334"/>
                  <a:gd name="connsiteY0" fmla="*/ 394213 h 397037"/>
                  <a:gd name="connsiteX1" fmla="*/ 438001 w 738334"/>
                  <a:gd name="connsiteY1" fmla="*/ 396892 h 397037"/>
                  <a:gd name="connsiteX2" fmla="*/ -124 w 738334"/>
                  <a:gd name="connsiteY2" fmla="*/ 391062 h 397037"/>
                  <a:gd name="connsiteX3" fmla="*/ -124 w 738334"/>
                  <a:gd name="connsiteY3" fmla="*/ -146 h 397037"/>
                  <a:gd name="connsiteX4" fmla="*/ 738211 w 738334"/>
                  <a:gd name="connsiteY4" fmla="*/ -146 h 397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334" h="397037">
                    <a:moveTo>
                      <a:pt x="738211" y="394213"/>
                    </a:moveTo>
                    <a:cubicBezTo>
                      <a:pt x="642094" y="395946"/>
                      <a:pt x="541524" y="396892"/>
                      <a:pt x="438001" y="396892"/>
                    </a:cubicBezTo>
                    <a:cubicBezTo>
                      <a:pt x="283740" y="396892"/>
                      <a:pt x="136057" y="394843"/>
                      <a:pt x="-124" y="391062"/>
                    </a:cubicBezTo>
                    <a:lnTo>
                      <a:pt x="-124" y="-146"/>
                    </a:lnTo>
                    <a:lnTo>
                      <a:pt x="738211" y="-146"/>
                    </a:lnTo>
                    <a:close/>
                  </a:path>
                </a:pathLst>
              </a:custGeom>
              <a:solidFill>
                <a:srgbClr val="EAB054"/>
              </a:solidFill>
              <a:ln w="3939"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4FE09253-CB29-1CA5-09D1-CF4B3D987A46}"/>
                  </a:ext>
                </a:extLst>
              </p:cNvPr>
              <p:cNvSpPr/>
              <p:nvPr/>
            </p:nvSpPr>
            <p:spPr>
              <a:xfrm>
                <a:off x="9024325" y="5377080"/>
                <a:ext cx="749522" cy="389986"/>
              </a:xfrm>
              <a:custGeom>
                <a:avLst/>
                <a:gdLst>
                  <a:gd name="connsiteX0" fmla="*/ 749399 w 749522"/>
                  <a:gd name="connsiteY0" fmla="*/ 389840 h 389986"/>
                  <a:gd name="connsiteX1" fmla="*/ -124 w 749522"/>
                  <a:gd name="connsiteY1" fmla="*/ 307116 h 389986"/>
                  <a:gd name="connsiteX2" fmla="*/ -124 w 749522"/>
                  <a:gd name="connsiteY2" fmla="*/ -146 h 389986"/>
                  <a:gd name="connsiteX3" fmla="*/ 749399 w 749522"/>
                  <a:gd name="connsiteY3" fmla="*/ -146 h 389986"/>
                </a:gdLst>
                <a:ahLst/>
                <a:cxnLst>
                  <a:cxn ang="0">
                    <a:pos x="connsiteX0" y="connsiteY0"/>
                  </a:cxn>
                  <a:cxn ang="0">
                    <a:pos x="connsiteX1" y="connsiteY1"/>
                  </a:cxn>
                  <a:cxn ang="0">
                    <a:pos x="connsiteX2" y="connsiteY2"/>
                  </a:cxn>
                  <a:cxn ang="0">
                    <a:pos x="connsiteX3" y="connsiteY3"/>
                  </a:cxn>
                </a:cxnLst>
                <a:rect l="l" t="t" r="r" b="b"/>
                <a:pathLst>
                  <a:path w="749522" h="389986">
                    <a:moveTo>
                      <a:pt x="749399" y="389840"/>
                    </a:moveTo>
                    <a:cubicBezTo>
                      <a:pt x="308596" y="376053"/>
                      <a:pt x="-124" y="344224"/>
                      <a:pt x="-124" y="307116"/>
                    </a:cubicBezTo>
                    <a:lnTo>
                      <a:pt x="-124" y="-146"/>
                    </a:lnTo>
                    <a:lnTo>
                      <a:pt x="749399" y="-146"/>
                    </a:lnTo>
                    <a:close/>
                  </a:path>
                </a:pathLst>
              </a:custGeom>
              <a:solidFill>
                <a:srgbClr val="EAB054"/>
              </a:solidFill>
              <a:ln w="3939"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E7A73CF1-79E1-B604-D71C-9DEFDD1CD2DA}"/>
                  </a:ext>
                </a:extLst>
              </p:cNvPr>
              <p:cNvSpPr/>
              <p:nvPr/>
            </p:nvSpPr>
            <p:spPr>
              <a:xfrm>
                <a:off x="9024325" y="5284114"/>
                <a:ext cx="2474404" cy="179787"/>
              </a:xfrm>
              <a:custGeom>
                <a:avLst/>
                <a:gdLst>
                  <a:gd name="connsiteX0" fmla="*/ 2474405 w 2474404"/>
                  <a:gd name="connsiteY0" fmla="*/ 89894 h 179787"/>
                  <a:gd name="connsiteX1" fmla="*/ 1237202 w 2474404"/>
                  <a:gd name="connsiteY1" fmla="*/ 179787 h 179787"/>
                  <a:gd name="connsiteX2" fmla="*/ -1 w 2474404"/>
                  <a:gd name="connsiteY2" fmla="*/ 89894 h 179787"/>
                  <a:gd name="connsiteX3" fmla="*/ 1237202 w 2474404"/>
                  <a:gd name="connsiteY3" fmla="*/ 0 h 179787"/>
                  <a:gd name="connsiteX4" fmla="*/ 2474405 w 2474404"/>
                  <a:gd name="connsiteY4" fmla="*/ 89894 h 179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4404" h="179787">
                    <a:moveTo>
                      <a:pt x="2474405" y="89894"/>
                    </a:moveTo>
                    <a:cubicBezTo>
                      <a:pt x="2474405" y="139541"/>
                      <a:pt x="1920490" y="179787"/>
                      <a:pt x="1237202" y="179787"/>
                    </a:cubicBezTo>
                    <a:cubicBezTo>
                      <a:pt x="553914" y="179787"/>
                      <a:pt x="-1" y="139540"/>
                      <a:pt x="-1" y="89894"/>
                    </a:cubicBezTo>
                    <a:cubicBezTo>
                      <a:pt x="-1" y="40247"/>
                      <a:pt x="553914" y="0"/>
                      <a:pt x="1237202" y="0"/>
                    </a:cubicBezTo>
                    <a:cubicBezTo>
                      <a:pt x="1920490" y="0"/>
                      <a:pt x="2474405" y="40247"/>
                      <a:pt x="2474405" y="89894"/>
                    </a:cubicBezTo>
                    <a:close/>
                  </a:path>
                </a:pathLst>
              </a:custGeom>
              <a:solidFill>
                <a:srgbClr val="E59F39"/>
              </a:solidFill>
              <a:ln w="3939"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A87474CB-3D36-36F2-EA11-B946BEE551C6}"/>
                  </a:ext>
                </a:extLst>
              </p:cNvPr>
              <p:cNvSpPr/>
              <p:nvPr/>
            </p:nvSpPr>
            <p:spPr>
              <a:xfrm>
                <a:off x="9242717" y="5311688"/>
                <a:ext cx="2037620" cy="124638"/>
              </a:xfrm>
              <a:custGeom>
                <a:avLst/>
                <a:gdLst>
                  <a:gd name="connsiteX0" fmla="*/ 2037620 w 2037620"/>
                  <a:gd name="connsiteY0" fmla="*/ 62319 h 124638"/>
                  <a:gd name="connsiteX1" fmla="*/ 1018811 w 2037620"/>
                  <a:gd name="connsiteY1" fmla="*/ 124638 h 124638"/>
                  <a:gd name="connsiteX2" fmla="*/ 1 w 2037620"/>
                  <a:gd name="connsiteY2" fmla="*/ 62319 h 124638"/>
                  <a:gd name="connsiteX3" fmla="*/ 1018811 w 2037620"/>
                  <a:gd name="connsiteY3" fmla="*/ 0 h 124638"/>
                  <a:gd name="connsiteX4" fmla="*/ 2037620 w 2037620"/>
                  <a:gd name="connsiteY4" fmla="*/ 62319 h 124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7620" h="124638">
                    <a:moveTo>
                      <a:pt x="2037620" y="62319"/>
                    </a:moveTo>
                    <a:cubicBezTo>
                      <a:pt x="2037620" y="96737"/>
                      <a:pt x="1581484" y="124638"/>
                      <a:pt x="1018811" y="124638"/>
                    </a:cubicBezTo>
                    <a:cubicBezTo>
                      <a:pt x="456138" y="124638"/>
                      <a:pt x="1" y="96737"/>
                      <a:pt x="1" y="62319"/>
                    </a:cubicBezTo>
                    <a:cubicBezTo>
                      <a:pt x="1" y="27901"/>
                      <a:pt x="456138" y="0"/>
                      <a:pt x="1018811" y="0"/>
                    </a:cubicBezTo>
                    <a:cubicBezTo>
                      <a:pt x="1581484" y="0"/>
                      <a:pt x="2037620" y="27902"/>
                      <a:pt x="2037620" y="62319"/>
                    </a:cubicBezTo>
                    <a:close/>
                  </a:path>
                </a:pathLst>
              </a:custGeom>
              <a:solidFill>
                <a:srgbClr val="F7CC7F"/>
              </a:solidFill>
              <a:ln w="3939"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0721290B-12BA-CC94-1D01-3CA49F2C45D7}"/>
                  </a:ext>
                </a:extLst>
              </p:cNvPr>
              <p:cNvSpPr/>
              <p:nvPr/>
            </p:nvSpPr>
            <p:spPr>
              <a:xfrm>
                <a:off x="9909481" y="4405305"/>
                <a:ext cx="2164892" cy="867765"/>
              </a:xfrm>
              <a:custGeom>
                <a:avLst/>
                <a:gdLst>
                  <a:gd name="connsiteX0" fmla="*/ 2164769 w 2164892"/>
                  <a:gd name="connsiteY0" fmla="*/ 598582 h 867765"/>
                  <a:gd name="connsiteX1" fmla="*/ 2090475 w 2164892"/>
                  <a:gd name="connsiteY1" fmla="*/ 858060 h 867765"/>
                  <a:gd name="connsiteX2" fmla="*/ 1023527 w 2164892"/>
                  <a:gd name="connsiteY2" fmla="*/ 634626 h 867765"/>
                  <a:gd name="connsiteX3" fmla="*/ 107 w 2164892"/>
                  <a:gd name="connsiteY3" fmla="*/ 259293 h 867765"/>
                  <a:gd name="connsiteX4" fmla="*/ 74442 w 2164892"/>
                  <a:gd name="connsiteY4" fmla="*/ -146 h 867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4892" h="867765">
                    <a:moveTo>
                      <a:pt x="2164769" y="598582"/>
                    </a:moveTo>
                    <a:lnTo>
                      <a:pt x="2090475" y="858060"/>
                    </a:lnTo>
                    <a:cubicBezTo>
                      <a:pt x="2078460" y="900014"/>
                      <a:pt x="1600785" y="799956"/>
                      <a:pt x="1023527" y="634626"/>
                    </a:cubicBezTo>
                    <a:cubicBezTo>
                      <a:pt x="446268" y="469295"/>
                      <a:pt x="-11907" y="301247"/>
                      <a:pt x="107" y="259293"/>
                    </a:cubicBezTo>
                    <a:lnTo>
                      <a:pt x="74442" y="-146"/>
                    </a:lnTo>
                    <a:close/>
                  </a:path>
                </a:pathLst>
              </a:custGeom>
              <a:solidFill>
                <a:srgbClr val="E59F39"/>
              </a:solidFill>
              <a:ln w="3939"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D4B60C20-BB7A-C151-F303-CA1B5AFC6818}"/>
                  </a:ext>
                </a:extLst>
              </p:cNvPr>
              <p:cNvSpPr/>
              <p:nvPr/>
            </p:nvSpPr>
            <p:spPr>
              <a:xfrm>
                <a:off x="11222785" y="4787373"/>
                <a:ext cx="851548" cy="485694"/>
              </a:xfrm>
              <a:custGeom>
                <a:avLst/>
                <a:gdLst>
                  <a:gd name="connsiteX0" fmla="*/ -124 w 851548"/>
                  <a:gd name="connsiteY0" fmla="*/ 332327 h 485694"/>
                  <a:gd name="connsiteX1" fmla="*/ 95088 w 851548"/>
                  <a:gd name="connsiteY1" fmla="*/ -146 h 485694"/>
                  <a:gd name="connsiteX2" fmla="*/ 851425 w 851548"/>
                  <a:gd name="connsiteY2" fmla="*/ 216513 h 485694"/>
                  <a:gd name="connsiteX3" fmla="*/ 777131 w 851548"/>
                  <a:gd name="connsiteY3" fmla="*/ 475992 h 485694"/>
                  <a:gd name="connsiteX4" fmla="*/ -124 w 851548"/>
                  <a:gd name="connsiteY4" fmla="*/ 332327 h 485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548" h="485694">
                    <a:moveTo>
                      <a:pt x="-124" y="332327"/>
                    </a:moveTo>
                    <a:lnTo>
                      <a:pt x="95088" y="-146"/>
                    </a:lnTo>
                    <a:lnTo>
                      <a:pt x="851425" y="216513"/>
                    </a:lnTo>
                    <a:lnTo>
                      <a:pt x="777131" y="475992"/>
                    </a:lnTo>
                    <a:cubicBezTo>
                      <a:pt x="767244" y="510658"/>
                      <a:pt x="439104" y="448339"/>
                      <a:pt x="-124" y="332327"/>
                    </a:cubicBezTo>
                    <a:close/>
                  </a:path>
                </a:pathLst>
              </a:custGeom>
              <a:solidFill>
                <a:srgbClr val="EAB054"/>
              </a:solidFill>
              <a:ln w="3939"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E5006AB8-7B62-B916-75AA-4514ACD0D24E}"/>
                  </a:ext>
                </a:extLst>
              </p:cNvPr>
              <p:cNvSpPr/>
              <p:nvPr/>
            </p:nvSpPr>
            <p:spPr>
              <a:xfrm>
                <a:off x="10564417" y="4598644"/>
                <a:ext cx="718283" cy="511827"/>
              </a:xfrm>
              <a:custGeom>
                <a:avLst/>
                <a:gdLst>
                  <a:gd name="connsiteX0" fmla="*/ 622830 w 718283"/>
                  <a:gd name="connsiteY0" fmla="*/ 511681 h 511827"/>
                  <a:gd name="connsiteX1" fmla="*/ 368590 w 718283"/>
                  <a:gd name="connsiteY1" fmla="*/ 441287 h 511827"/>
                  <a:gd name="connsiteX2" fmla="*/ -124 w 718283"/>
                  <a:gd name="connsiteY2" fmla="*/ 330357 h 511827"/>
                  <a:gd name="connsiteX3" fmla="*/ 94419 w 718283"/>
                  <a:gd name="connsiteY3" fmla="*/ -146 h 511827"/>
                  <a:gd name="connsiteX4" fmla="*/ 718160 w 718283"/>
                  <a:gd name="connsiteY4" fmla="*/ 178499 h 511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283" h="511827">
                    <a:moveTo>
                      <a:pt x="622830" y="511681"/>
                    </a:moveTo>
                    <a:cubicBezTo>
                      <a:pt x="541209" y="489897"/>
                      <a:pt x="456042" y="466340"/>
                      <a:pt x="368590" y="441287"/>
                    </a:cubicBezTo>
                    <a:cubicBezTo>
                      <a:pt x="238279" y="403943"/>
                      <a:pt x="114036" y="366441"/>
                      <a:pt x="-124" y="330357"/>
                    </a:cubicBezTo>
                    <a:lnTo>
                      <a:pt x="94419" y="-146"/>
                    </a:lnTo>
                    <a:lnTo>
                      <a:pt x="718160" y="178499"/>
                    </a:lnTo>
                    <a:close/>
                  </a:path>
                </a:pathLst>
              </a:custGeom>
              <a:solidFill>
                <a:srgbClr val="EAB054"/>
              </a:solidFill>
              <a:ln w="3939"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A0D3F8E4-3E93-8308-70EF-9C04B4045D3E}"/>
                  </a:ext>
                </a:extLst>
              </p:cNvPr>
              <p:cNvSpPr/>
              <p:nvPr/>
            </p:nvSpPr>
            <p:spPr>
              <a:xfrm>
                <a:off x="9909480" y="4405305"/>
                <a:ext cx="707722" cy="510645"/>
              </a:xfrm>
              <a:custGeom>
                <a:avLst/>
                <a:gdLst>
                  <a:gd name="connsiteX0" fmla="*/ 613293 w 707722"/>
                  <a:gd name="connsiteY0" fmla="*/ 510500 h 510645"/>
                  <a:gd name="connsiteX1" fmla="*/ 108 w 707722"/>
                  <a:gd name="connsiteY1" fmla="*/ 259293 h 510645"/>
                  <a:gd name="connsiteX2" fmla="*/ 74442 w 707722"/>
                  <a:gd name="connsiteY2" fmla="*/ -146 h 510645"/>
                  <a:gd name="connsiteX3" fmla="*/ 707599 w 707722"/>
                  <a:gd name="connsiteY3" fmla="*/ 181060 h 510645"/>
                </a:gdLst>
                <a:ahLst/>
                <a:cxnLst>
                  <a:cxn ang="0">
                    <a:pos x="connsiteX0" y="connsiteY0"/>
                  </a:cxn>
                  <a:cxn ang="0">
                    <a:pos x="connsiteX1" y="connsiteY1"/>
                  </a:cxn>
                  <a:cxn ang="0">
                    <a:pos x="connsiteX2" y="connsiteY2"/>
                  </a:cxn>
                  <a:cxn ang="0">
                    <a:pos x="connsiteX3" y="connsiteY3"/>
                  </a:cxn>
                </a:cxnLst>
                <a:rect l="l" t="t" r="r" b="b"/>
                <a:pathLst>
                  <a:path w="707722" h="510645">
                    <a:moveTo>
                      <a:pt x="613293" y="510500"/>
                    </a:moveTo>
                    <a:cubicBezTo>
                      <a:pt x="244224" y="392322"/>
                      <a:pt x="-8874" y="290611"/>
                      <a:pt x="108" y="259293"/>
                    </a:cubicBezTo>
                    <a:lnTo>
                      <a:pt x="74442" y="-146"/>
                    </a:lnTo>
                    <a:lnTo>
                      <a:pt x="707599" y="181060"/>
                    </a:lnTo>
                    <a:close/>
                  </a:path>
                </a:pathLst>
              </a:custGeom>
              <a:solidFill>
                <a:srgbClr val="EAB054"/>
              </a:solidFill>
              <a:ln w="3939"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CD816888-AB83-A918-521E-0691C2F52D97}"/>
                  </a:ext>
                </a:extLst>
              </p:cNvPr>
              <p:cNvSpPr/>
              <p:nvPr/>
            </p:nvSpPr>
            <p:spPr>
              <a:xfrm>
                <a:off x="9984610" y="4392984"/>
                <a:ext cx="2090781" cy="617850"/>
              </a:xfrm>
              <a:custGeom>
                <a:avLst/>
                <a:gdLst>
                  <a:gd name="connsiteX0" fmla="*/ 100 w 2090781"/>
                  <a:gd name="connsiteY0" fmla="*/ 9418 h 617850"/>
                  <a:gd name="connsiteX1" fmla="*/ 1023519 w 2090781"/>
                  <a:gd name="connsiteY1" fmla="*/ 384711 h 617850"/>
                  <a:gd name="connsiteX2" fmla="*/ 2090427 w 2090781"/>
                  <a:gd name="connsiteY2" fmla="*/ 608145 h 617850"/>
                  <a:gd name="connsiteX3" fmla="*/ 1067009 w 2090781"/>
                  <a:gd name="connsiteY3" fmla="*/ 232813 h 617850"/>
                  <a:gd name="connsiteX4" fmla="*/ 100 w 2090781"/>
                  <a:gd name="connsiteY4" fmla="*/ 9418 h 617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781" h="617850">
                    <a:moveTo>
                      <a:pt x="100" y="9418"/>
                    </a:moveTo>
                    <a:cubicBezTo>
                      <a:pt x="-11718" y="51332"/>
                      <a:pt x="446260" y="219380"/>
                      <a:pt x="1023519" y="384711"/>
                    </a:cubicBezTo>
                    <a:cubicBezTo>
                      <a:pt x="1600778" y="550041"/>
                      <a:pt x="2078413" y="650099"/>
                      <a:pt x="2090427" y="608145"/>
                    </a:cubicBezTo>
                    <a:cubicBezTo>
                      <a:pt x="2102442" y="566192"/>
                      <a:pt x="1644268" y="398183"/>
                      <a:pt x="1067009" y="232813"/>
                    </a:cubicBezTo>
                    <a:cubicBezTo>
                      <a:pt x="489750" y="67443"/>
                      <a:pt x="12115" y="-32535"/>
                      <a:pt x="100" y="9418"/>
                    </a:cubicBezTo>
                    <a:close/>
                  </a:path>
                </a:pathLst>
              </a:custGeom>
              <a:solidFill>
                <a:srgbClr val="E59F39"/>
              </a:solidFill>
              <a:ln w="3939"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49F7EA4F-F404-E95E-D6D8-E229BB719DB2}"/>
                  </a:ext>
                </a:extLst>
              </p:cNvPr>
              <p:cNvSpPr/>
              <p:nvPr/>
            </p:nvSpPr>
            <p:spPr>
              <a:xfrm>
                <a:off x="10169175" y="4449756"/>
                <a:ext cx="1721646" cy="504508"/>
              </a:xfrm>
              <a:custGeom>
                <a:avLst/>
                <a:gdLst>
                  <a:gd name="connsiteX0" fmla="*/ 11 w 1721646"/>
                  <a:gd name="connsiteY0" fmla="*/ 5471 h 504508"/>
                  <a:gd name="connsiteX1" fmla="*/ 845611 w 1721646"/>
                  <a:gd name="connsiteY1" fmla="*/ 304855 h 504508"/>
                  <a:gd name="connsiteX2" fmla="*/ 1721387 w 1721646"/>
                  <a:gd name="connsiteY2" fmla="*/ 498745 h 504508"/>
                  <a:gd name="connsiteX3" fmla="*/ 875786 w 1721646"/>
                  <a:gd name="connsiteY3" fmla="*/ 199361 h 504508"/>
                  <a:gd name="connsiteX4" fmla="*/ 11 w 1721646"/>
                  <a:gd name="connsiteY4" fmla="*/ 5471 h 504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46" h="504508">
                    <a:moveTo>
                      <a:pt x="11" y="5471"/>
                    </a:moveTo>
                    <a:cubicBezTo>
                      <a:pt x="-8302" y="34543"/>
                      <a:pt x="370301" y="168517"/>
                      <a:pt x="845611" y="304855"/>
                    </a:cubicBezTo>
                    <a:cubicBezTo>
                      <a:pt x="1320922" y="441192"/>
                      <a:pt x="1713036" y="527817"/>
                      <a:pt x="1721387" y="498745"/>
                    </a:cubicBezTo>
                    <a:cubicBezTo>
                      <a:pt x="1729738" y="469673"/>
                      <a:pt x="1351097" y="335699"/>
                      <a:pt x="875786" y="199361"/>
                    </a:cubicBezTo>
                    <a:cubicBezTo>
                      <a:pt x="400475" y="63024"/>
                      <a:pt x="8361" y="-23601"/>
                      <a:pt x="11" y="5471"/>
                    </a:cubicBezTo>
                    <a:close/>
                  </a:path>
                </a:pathLst>
              </a:custGeom>
              <a:solidFill>
                <a:srgbClr val="F7CC7F"/>
              </a:solidFill>
              <a:ln w="3939"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30E35CB3-CB69-6F6E-73E2-664380FCDA32}"/>
                  </a:ext>
                </a:extLst>
              </p:cNvPr>
              <p:cNvSpPr/>
              <p:nvPr/>
            </p:nvSpPr>
            <p:spPr>
              <a:xfrm>
                <a:off x="9319494" y="3218249"/>
                <a:ext cx="2158306" cy="904490"/>
              </a:xfrm>
              <a:custGeom>
                <a:avLst/>
                <a:gdLst>
                  <a:gd name="connsiteX0" fmla="*/ 2078780 w 2158306"/>
                  <a:gd name="connsiteY0" fmla="*/ -146 h 904490"/>
                  <a:gd name="connsiteX1" fmla="*/ 2157919 w 2158306"/>
                  <a:gd name="connsiteY1" fmla="*/ 257915 h 904490"/>
                  <a:gd name="connsiteX2" fmla="*/ 1141591 w 2158306"/>
                  <a:gd name="connsiteY2" fmla="*/ 652195 h 904490"/>
                  <a:gd name="connsiteX3" fmla="*/ 79016 w 2158306"/>
                  <a:gd name="connsiteY3" fmla="*/ 895444 h 904490"/>
                  <a:gd name="connsiteX4" fmla="*/ -124 w 2158306"/>
                  <a:gd name="connsiteY4" fmla="*/ 637423 h 904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8306" h="904490">
                    <a:moveTo>
                      <a:pt x="2078780" y="-146"/>
                    </a:moveTo>
                    <a:lnTo>
                      <a:pt x="2157919" y="257915"/>
                    </a:lnTo>
                    <a:cubicBezTo>
                      <a:pt x="2170722" y="299631"/>
                      <a:pt x="1715698" y="476150"/>
                      <a:pt x="1141591" y="652195"/>
                    </a:cubicBezTo>
                    <a:cubicBezTo>
                      <a:pt x="567483" y="828240"/>
                      <a:pt x="91818" y="937161"/>
                      <a:pt x="79016" y="895444"/>
                    </a:cubicBezTo>
                    <a:lnTo>
                      <a:pt x="-124" y="637423"/>
                    </a:lnTo>
                    <a:close/>
                  </a:path>
                </a:pathLst>
              </a:custGeom>
              <a:solidFill>
                <a:srgbClr val="E59F39"/>
              </a:solidFill>
              <a:ln w="3939"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C1C5B66A-9F38-5A12-6C5B-B3B299EC0520}"/>
                  </a:ext>
                </a:extLst>
              </p:cNvPr>
              <p:cNvSpPr/>
              <p:nvPr/>
            </p:nvSpPr>
            <p:spPr>
              <a:xfrm>
                <a:off x="10646195" y="3218249"/>
                <a:ext cx="831603" cy="561344"/>
              </a:xfrm>
              <a:custGeom>
                <a:avLst/>
                <a:gdLst>
                  <a:gd name="connsiteX0" fmla="*/ 101274 w 831603"/>
                  <a:gd name="connsiteY0" fmla="*/ 561198 h 561344"/>
                  <a:gd name="connsiteX1" fmla="*/ -124 w 831603"/>
                  <a:gd name="connsiteY1" fmla="*/ 230537 h 561344"/>
                  <a:gd name="connsiteX2" fmla="*/ 752078 w 831603"/>
                  <a:gd name="connsiteY2" fmla="*/ -146 h 561344"/>
                  <a:gd name="connsiteX3" fmla="*/ 831217 w 831603"/>
                  <a:gd name="connsiteY3" fmla="*/ 257915 h 561344"/>
                  <a:gd name="connsiteX4" fmla="*/ 101274 w 831603"/>
                  <a:gd name="connsiteY4" fmla="*/ 561198 h 561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1603" h="561344">
                    <a:moveTo>
                      <a:pt x="101274" y="561198"/>
                    </a:moveTo>
                    <a:lnTo>
                      <a:pt x="-124" y="230537"/>
                    </a:lnTo>
                    <a:lnTo>
                      <a:pt x="752078" y="-146"/>
                    </a:lnTo>
                    <a:lnTo>
                      <a:pt x="831217" y="257915"/>
                    </a:lnTo>
                    <a:cubicBezTo>
                      <a:pt x="841775" y="292383"/>
                      <a:pt x="532858" y="418952"/>
                      <a:pt x="101274" y="561198"/>
                    </a:cubicBezTo>
                    <a:close/>
                  </a:path>
                </a:pathLst>
              </a:custGeom>
              <a:solidFill>
                <a:srgbClr val="EAB054"/>
              </a:solidFill>
              <a:ln w="3939"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E3A4B6CB-AD9C-A618-4D6A-AF7BEF21DB5D}"/>
                  </a:ext>
                </a:extLst>
              </p:cNvPr>
              <p:cNvSpPr/>
              <p:nvPr/>
            </p:nvSpPr>
            <p:spPr>
              <a:xfrm>
                <a:off x="9990782" y="3459686"/>
                <a:ext cx="721868" cy="518918"/>
              </a:xfrm>
              <a:custGeom>
                <a:avLst/>
                <a:gdLst>
                  <a:gd name="connsiteX0" fmla="*/ 721745 w 721868"/>
                  <a:gd name="connsiteY0" fmla="*/ 331185 h 518918"/>
                  <a:gd name="connsiteX1" fmla="*/ 470223 w 721868"/>
                  <a:gd name="connsiteY1" fmla="*/ 410758 h 518918"/>
                  <a:gd name="connsiteX2" fmla="*/ 100682 w 721868"/>
                  <a:gd name="connsiteY2" fmla="*/ 518772 h 518918"/>
                  <a:gd name="connsiteX3" fmla="*/ -124 w 721868"/>
                  <a:gd name="connsiteY3" fmla="*/ 190081 h 518918"/>
                  <a:gd name="connsiteX4" fmla="*/ 620152 w 721868"/>
                  <a:gd name="connsiteY4" fmla="*/ -146 h 518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868" h="518918">
                    <a:moveTo>
                      <a:pt x="721745" y="331185"/>
                    </a:moveTo>
                    <a:cubicBezTo>
                      <a:pt x="641464" y="357421"/>
                      <a:pt x="557202" y="384089"/>
                      <a:pt x="470223" y="410758"/>
                    </a:cubicBezTo>
                    <a:cubicBezTo>
                      <a:pt x="340622" y="450505"/>
                      <a:pt x="216062" y="486825"/>
                      <a:pt x="100682" y="518772"/>
                    </a:cubicBezTo>
                    <a:lnTo>
                      <a:pt x="-124" y="190081"/>
                    </a:lnTo>
                    <a:lnTo>
                      <a:pt x="620152" y="-146"/>
                    </a:lnTo>
                    <a:close/>
                  </a:path>
                </a:pathLst>
              </a:custGeom>
              <a:solidFill>
                <a:srgbClr val="EAB054"/>
              </a:solidFill>
              <a:ln w="3939"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B0548D96-ECFA-6FB5-7A3F-7F761B9F7489}"/>
                  </a:ext>
                </a:extLst>
              </p:cNvPr>
              <p:cNvSpPr/>
              <p:nvPr/>
            </p:nvSpPr>
            <p:spPr>
              <a:xfrm>
                <a:off x="9319533" y="3662794"/>
                <a:ext cx="730140" cy="459936"/>
              </a:xfrm>
              <a:custGeom>
                <a:avLst/>
                <a:gdLst>
                  <a:gd name="connsiteX0" fmla="*/ 730017 w 730140"/>
                  <a:gd name="connsiteY0" fmla="*/ 327206 h 459936"/>
                  <a:gd name="connsiteX1" fmla="*/ 79016 w 730140"/>
                  <a:gd name="connsiteY1" fmla="*/ 450899 h 459936"/>
                  <a:gd name="connsiteX2" fmla="*/ -124 w 730140"/>
                  <a:gd name="connsiteY2" fmla="*/ 192878 h 459936"/>
                  <a:gd name="connsiteX3" fmla="*/ 629566 w 730140"/>
                  <a:gd name="connsiteY3" fmla="*/ -146 h 459936"/>
                </a:gdLst>
                <a:ahLst/>
                <a:cxnLst>
                  <a:cxn ang="0">
                    <a:pos x="connsiteX0" y="connsiteY0"/>
                  </a:cxn>
                  <a:cxn ang="0">
                    <a:pos x="connsiteX1" y="connsiteY1"/>
                  </a:cxn>
                  <a:cxn ang="0">
                    <a:pos x="connsiteX2" y="connsiteY2"/>
                  </a:cxn>
                  <a:cxn ang="0">
                    <a:pos x="connsiteX3" y="connsiteY3"/>
                  </a:cxn>
                </a:cxnLst>
                <a:rect l="l" t="t" r="r" b="b"/>
                <a:pathLst>
                  <a:path w="730140" h="459936">
                    <a:moveTo>
                      <a:pt x="730017" y="327206"/>
                    </a:moveTo>
                    <a:cubicBezTo>
                      <a:pt x="356143" y="429233"/>
                      <a:pt x="88549" y="482019"/>
                      <a:pt x="79016" y="450899"/>
                    </a:cubicBezTo>
                    <a:lnTo>
                      <a:pt x="-124" y="192878"/>
                    </a:lnTo>
                    <a:lnTo>
                      <a:pt x="629566" y="-146"/>
                    </a:lnTo>
                    <a:close/>
                  </a:path>
                </a:pathLst>
              </a:custGeom>
              <a:solidFill>
                <a:srgbClr val="EAB054"/>
              </a:solidFill>
              <a:ln w="3939"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253C6FB6-1ACC-2802-49C6-3DFF7FD24C1F}"/>
                  </a:ext>
                </a:extLst>
              </p:cNvPr>
              <p:cNvSpPr/>
              <p:nvPr/>
            </p:nvSpPr>
            <p:spPr>
              <a:xfrm>
                <a:off x="9318441" y="3206629"/>
                <a:ext cx="2079427" cy="655331"/>
              </a:xfrm>
              <a:custGeom>
                <a:avLst/>
                <a:gdLst>
                  <a:gd name="connsiteX0" fmla="*/ 140 w 2079427"/>
                  <a:gd name="connsiteY0" fmla="*/ 646286 h 655331"/>
                  <a:gd name="connsiteX1" fmla="*/ 1062715 w 2079427"/>
                  <a:gd name="connsiteY1" fmla="*/ 403037 h 655331"/>
                  <a:gd name="connsiteX2" fmla="*/ 2079044 w 2079427"/>
                  <a:gd name="connsiteY2" fmla="*/ 8756 h 655331"/>
                  <a:gd name="connsiteX3" fmla="*/ 1016429 w 2079427"/>
                  <a:gd name="connsiteY3" fmla="*/ 251966 h 655331"/>
                  <a:gd name="connsiteX4" fmla="*/ 140 w 2079427"/>
                  <a:gd name="connsiteY4" fmla="*/ 646286 h 655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427" h="655331">
                    <a:moveTo>
                      <a:pt x="140" y="646286"/>
                    </a:moveTo>
                    <a:cubicBezTo>
                      <a:pt x="12943" y="688002"/>
                      <a:pt x="488608" y="579082"/>
                      <a:pt x="1062715" y="403037"/>
                    </a:cubicBezTo>
                    <a:cubicBezTo>
                      <a:pt x="1636824" y="226991"/>
                      <a:pt x="2091768" y="50473"/>
                      <a:pt x="2079044" y="8756"/>
                    </a:cubicBezTo>
                    <a:cubicBezTo>
                      <a:pt x="2066320" y="-32960"/>
                      <a:pt x="1590576" y="75921"/>
                      <a:pt x="1016429" y="251966"/>
                    </a:cubicBezTo>
                    <a:cubicBezTo>
                      <a:pt x="442282" y="428012"/>
                      <a:pt x="-12662" y="604569"/>
                      <a:pt x="140" y="646286"/>
                    </a:cubicBezTo>
                    <a:close/>
                  </a:path>
                </a:pathLst>
              </a:custGeom>
              <a:solidFill>
                <a:srgbClr val="E59F39"/>
              </a:solidFill>
              <a:ln w="3939"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ACE6E23F-5D13-3859-CD23-8EE165631565}"/>
                  </a:ext>
                </a:extLst>
              </p:cNvPr>
              <p:cNvSpPr/>
              <p:nvPr/>
            </p:nvSpPr>
            <p:spPr>
              <a:xfrm>
                <a:off x="9502041" y="3266562"/>
                <a:ext cx="1712191" cy="535467"/>
              </a:xfrm>
              <a:custGeom>
                <a:avLst/>
                <a:gdLst>
                  <a:gd name="connsiteX0" fmla="*/ 31 w 1712191"/>
                  <a:gd name="connsiteY0" fmla="*/ 530100 h 535467"/>
                  <a:gd name="connsiteX1" fmla="*/ 872026 w 1712191"/>
                  <a:gd name="connsiteY1" fmla="*/ 319941 h 535467"/>
                  <a:gd name="connsiteX2" fmla="*/ 1711915 w 1712191"/>
                  <a:gd name="connsiteY2" fmla="*/ 5076 h 535467"/>
                  <a:gd name="connsiteX3" fmla="*/ 839920 w 1712191"/>
                  <a:gd name="connsiteY3" fmla="*/ 215196 h 535467"/>
                  <a:gd name="connsiteX4" fmla="*/ 31 w 1712191"/>
                  <a:gd name="connsiteY4" fmla="*/ 530100 h 535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191" h="535467">
                    <a:moveTo>
                      <a:pt x="31" y="530100"/>
                    </a:moveTo>
                    <a:cubicBezTo>
                      <a:pt x="8895" y="559014"/>
                      <a:pt x="399315" y="464945"/>
                      <a:pt x="872026" y="319941"/>
                    </a:cubicBezTo>
                    <a:cubicBezTo>
                      <a:pt x="1344737" y="174937"/>
                      <a:pt x="1720778" y="33990"/>
                      <a:pt x="1711915" y="5076"/>
                    </a:cubicBezTo>
                    <a:cubicBezTo>
                      <a:pt x="1703051" y="-23838"/>
                      <a:pt x="1312631" y="70231"/>
                      <a:pt x="839920" y="215196"/>
                    </a:cubicBezTo>
                    <a:cubicBezTo>
                      <a:pt x="367209" y="360160"/>
                      <a:pt x="-8871" y="501068"/>
                      <a:pt x="31" y="530100"/>
                    </a:cubicBezTo>
                    <a:close/>
                  </a:path>
                </a:pathLst>
              </a:custGeom>
              <a:solidFill>
                <a:srgbClr val="F7CC7F"/>
              </a:solidFill>
              <a:ln w="3939"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CE968C28-6450-F7BF-EB82-6DE589516596}"/>
                  </a:ext>
                </a:extLst>
              </p:cNvPr>
              <p:cNvSpPr/>
              <p:nvPr/>
            </p:nvSpPr>
            <p:spPr>
              <a:xfrm>
                <a:off x="4614957" y="6390730"/>
                <a:ext cx="281450" cy="310281"/>
              </a:xfrm>
              <a:custGeom>
                <a:avLst/>
                <a:gdLst>
                  <a:gd name="connsiteX0" fmla="*/ -124 w 281450"/>
                  <a:gd name="connsiteY0" fmla="*/ 37789 h 310281"/>
                  <a:gd name="connsiteX1" fmla="*/ 30485 w 281450"/>
                  <a:gd name="connsiteY1" fmla="*/ 200402 h 310281"/>
                  <a:gd name="connsiteX2" fmla="*/ 36118 w 281450"/>
                  <a:gd name="connsiteY2" fmla="*/ 293447 h 310281"/>
                  <a:gd name="connsiteX3" fmla="*/ 268534 w 281450"/>
                  <a:gd name="connsiteY3" fmla="*/ 180627 h 310281"/>
                  <a:gd name="connsiteX4" fmla="*/ 199873 w 281450"/>
                  <a:gd name="connsiteY4" fmla="*/ 107080 h 310281"/>
                  <a:gd name="connsiteX5" fmla="*/ 161465 w 281450"/>
                  <a:gd name="connsiteY5" fmla="*/ -146 h 31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450" h="310281">
                    <a:moveTo>
                      <a:pt x="-124" y="37789"/>
                    </a:moveTo>
                    <a:cubicBezTo>
                      <a:pt x="-124" y="37789"/>
                      <a:pt x="30445" y="200047"/>
                      <a:pt x="30485" y="200402"/>
                    </a:cubicBezTo>
                    <a:cubicBezTo>
                      <a:pt x="32179" y="221516"/>
                      <a:pt x="31548" y="274972"/>
                      <a:pt x="36118" y="293447"/>
                    </a:cubicBezTo>
                    <a:cubicBezTo>
                      <a:pt x="53293" y="362857"/>
                      <a:pt x="345152" y="194178"/>
                      <a:pt x="268534" y="180627"/>
                    </a:cubicBezTo>
                    <a:cubicBezTo>
                      <a:pt x="261601" y="179406"/>
                      <a:pt x="211375" y="128589"/>
                      <a:pt x="199873" y="107080"/>
                    </a:cubicBezTo>
                    <a:cubicBezTo>
                      <a:pt x="179861" y="69619"/>
                      <a:pt x="161465" y="-146"/>
                      <a:pt x="161465" y="-146"/>
                    </a:cubicBezTo>
                    <a:close/>
                  </a:path>
                </a:pathLst>
              </a:custGeom>
              <a:solidFill>
                <a:srgbClr val="F7A491"/>
              </a:solidFill>
              <a:ln w="3939"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EC234C0E-41BE-8ED9-5D81-1B0EBF2AB349}"/>
                  </a:ext>
                </a:extLst>
              </p:cNvPr>
              <p:cNvSpPr/>
              <p:nvPr/>
            </p:nvSpPr>
            <p:spPr>
              <a:xfrm>
                <a:off x="4593685" y="6537976"/>
                <a:ext cx="601279" cy="210243"/>
              </a:xfrm>
              <a:custGeom>
                <a:avLst/>
                <a:gdLst>
                  <a:gd name="connsiteX0" fmla="*/ 275348 w 601279"/>
                  <a:gd name="connsiteY0" fmla="*/ 23256 h 210243"/>
                  <a:gd name="connsiteX1" fmla="*/ 161662 w 601279"/>
                  <a:gd name="connsiteY1" fmla="*/ 45749 h 210243"/>
                  <a:gd name="connsiteX2" fmla="*/ 46635 w 601279"/>
                  <a:gd name="connsiteY2" fmla="*/ 1275 h 210243"/>
                  <a:gd name="connsiteX3" fmla="*/ -124 w 601279"/>
                  <a:gd name="connsiteY3" fmla="*/ 202649 h 210243"/>
                  <a:gd name="connsiteX4" fmla="*/ 595059 w 601279"/>
                  <a:gd name="connsiteY4" fmla="*/ 193156 h 210243"/>
                  <a:gd name="connsiteX5" fmla="*/ 275348 w 601279"/>
                  <a:gd name="connsiteY5" fmla="*/ 23256 h 210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79" h="210243">
                    <a:moveTo>
                      <a:pt x="275348" y="23256"/>
                    </a:moveTo>
                    <a:cubicBezTo>
                      <a:pt x="275348" y="23256"/>
                      <a:pt x="200030" y="41928"/>
                      <a:pt x="161662" y="45749"/>
                    </a:cubicBezTo>
                    <a:cubicBezTo>
                      <a:pt x="123293" y="49570"/>
                      <a:pt x="74131" y="-9992"/>
                      <a:pt x="46635" y="1275"/>
                    </a:cubicBezTo>
                    <a:cubicBezTo>
                      <a:pt x="16342" y="13683"/>
                      <a:pt x="-124" y="202649"/>
                      <a:pt x="-124" y="202649"/>
                    </a:cubicBezTo>
                    <a:cubicBezTo>
                      <a:pt x="-124" y="202649"/>
                      <a:pt x="481293" y="224591"/>
                      <a:pt x="595059" y="193156"/>
                    </a:cubicBezTo>
                    <a:cubicBezTo>
                      <a:pt x="640163" y="180708"/>
                      <a:pt x="425158" y="80651"/>
                      <a:pt x="275348" y="23256"/>
                    </a:cubicBezTo>
                    <a:close/>
                  </a:path>
                </a:pathLst>
              </a:custGeom>
              <a:solidFill>
                <a:srgbClr val="F47458"/>
              </a:solidFill>
              <a:ln w="3939"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280D8955-B68D-32C3-A11A-5D759F7AB0BD}"/>
                  </a:ext>
                </a:extLst>
              </p:cNvPr>
              <p:cNvSpPr/>
              <p:nvPr/>
            </p:nvSpPr>
            <p:spPr>
              <a:xfrm>
                <a:off x="5286206" y="6383324"/>
                <a:ext cx="276320" cy="311175"/>
              </a:xfrm>
              <a:custGeom>
                <a:avLst/>
                <a:gdLst>
                  <a:gd name="connsiteX0" fmla="*/ -124 w 276320"/>
                  <a:gd name="connsiteY0" fmla="*/ 37789 h 311175"/>
                  <a:gd name="connsiteX1" fmla="*/ 30485 w 276320"/>
                  <a:gd name="connsiteY1" fmla="*/ 200402 h 311175"/>
                  <a:gd name="connsiteX2" fmla="*/ 36118 w 276320"/>
                  <a:gd name="connsiteY2" fmla="*/ 293447 h 311175"/>
                  <a:gd name="connsiteX3" fmla="*/ 263216 w 276320"/>
                  <a:gd name="connsiteY3" fmla="*/ 191736 h 311175"/>
                  <a:gd name="connsiteX4" fmla="*/ 199951 w 276320"/>
                  <a:gd name="connsiteY4" fmla="*/ 107080 h 311175"/>
                  <a:gd name="connsiteX5" fmla="*/ 161544 w 276320"/>
                  <a:gd name="connsiteY5" fmla="*/ -146 h 31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320" h="311175">
                    <a:moveTo>
                      <a:pt x="-124" y="37789"/>
                    </a:moveTo>
                    <a:cubicBezTo>
                      <a:pt x="-124" y="37789"/>
                      <a:pt x="30485" y="200047"/>
                      <a:pt x="30485" y="200402"/>
                    </a:cubicBezTo>
                    <a:cubicBezTo>
                      <a:pt x="32218" y="221555"/>
                      <a:pt x="31548" y="274972"/>
                      <a:pt x="36118" y="293447"/>
                    </a:cubicBezTo>
                    <a:cubicBezTo>
                      <a:pt x="53293" y="362857"/>
                      <a:pt x="339795" y="205286"/>
                      <a:pt x="263216" y="191736"/>
                    </a:cubicBezTo>
                    <a:cubicBezTo>
                      <a:pt x="256283" y="190514"/>
                      <a:pt x="211454" y="128707"/>
                      <a:pt x="199951" y="107080"/>
                    </a:cubicBezTo>
                    <a:cubicBezTo>
                      <a:pt x="179940" y="69619"/>
                      <a:pt x="161544" y="-146"/>
                      <a:pt x="161544" y="-146"/>
                    </a:cubicBezTo>
                    <a:close/>
                  </a:path>
                </a:pathLst>
              </a:custGeom>
              <a:solidFill>
                <a:srgbClr val="F7A491"/>
              </a:solidFill>
              <a:ln w="3939"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6DDB57B7-53DA-A768-7969-84F6A986BEED}"/>
                  </a:ext>
                </a:extLst>
              </p:cNvPr>
              <p:cNvSpPr/>
              <p:nvPr/>
            </p:nvSpPr>
            <p:spPr>
              <a:xfrm>
                <a:off x="5257568" y="6537976"/>
                <a:ext cx="601280" cy="210243"/>
              </a:xfrm>
              <a:custGeom>
                <a:avLst/>
                <a:gdLst>
                  <a:gd name="connsiteX0" fmla="*/ 275349 w 601280"/>
                  <a:gd name="connsiteY0" fmla="*/ 23256 h 210243"/>
                  <a:gd name="connsiteX1" fmla="*/ 161662 w 601280"/>
                  <a:gd name="connsiteY1" fmla="*/ 45749 h 210243"/>
                  <a:gd name="connsiteX2" fmla="*/ 46635 w 601280"/>
                  <a:gd name="connsiteY2" fmla="*/ 1275 h 210243"/>
                  <a:gd name="connsiteX3" fmla="*/ -124 w 601280"/>
                  <a:gd name="connsiteY3" fmla="*/ 202649 h 210243"/>
                  <a:gd name="connsiteX4" fmla="*/ 595059 w 601280"/>
                  <a:gd name="connsiteY4" fmla="*/ 193156 h 210243"/>
                  <a:gd name="connsiteX5" fmla="*/ 275349 w 601280"/>
                  <a:gd name="connsiteY5" fmla="*/ 23256 h 210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80" h="210243">
                    <a:moveTo>
                      <a:pt x="275349" y="23256"/>
                    </a:moveTo>
                    <a:cubicBezTo>
                      <a:pt x="275349" y="23256"/>
                      <a:pt x="199991" y="41928"/>
                      <a:pt x="161662" y="45749"/>
                    </a:cubicBezTo>
                    <a:cubicBezTo>
                      <a:pt x="123333" y="49570"/>
                      <a:pt x="74132" y="-9992"/>
                      <a:pt x="46635" y="1275"/>
                    </a:cubicBezTo>
                    <a:cubicBezTo>
                      <a:pt x="16343" y="13683"/>
                      <a:pt x="-124" y="202649"/>
                      <a:pt x="-124" y="202649"/>
                    </a:cubicBezTo>
                    <a:cubicBezTo>
                      <a:pt x="-124" y="202649"/>
                      <a:pt x="481293" y="224591"/>
                      <a:pt x="595059" y="193156"/>
                    </a:cubicBezTo>
                    <a:cubicBezTo>
                      <a:pt x="640163" y="180708"/>
                      <a:pt x="425159" y="80651"/>
                      <a:pt x="275349" y="23256"/>
                    </a:cubicBezTo>
                    <a:close/>
                  </a:path>
                </a:pathLst>
              </a:custGeom>
              <a:solidFill>
                <a:srgbClr val="F47458"/>
              </a:solidFill>
              <a:ln w="3939"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1E8C307B-A8E2-4FA8-861D-789833CA57B0}"/>
                  </a:ext>
                </a:extLst>
              </p:cNvPr>
              <p:cNvSpPr/>
              <p:nvPr/>
            </p:nvSpPr>
            <p:spPr>
              <a:xfrm>
                <a:off x="3601447" y="4552444"/>
                <a:ext cx="1876365" cy="1875003"/>
              </a:xfrm>
              <a:custGeom>
                <a:avLst/>
                <a:gdLst>
                  <a:gd name="connsiteX0" fmla="*/ 15455 w 1876365"/>
                  <a:gd name="connsiteY0" fmla="*/ 244237 h 1875003"/>
                  <a:gd name="connsiteX1" fmla="*/ 891270 w 1876365"/>
                  <a:gd name="connsiteY1" fmla="*/ 41090 h 1875003"/>
                  <a:gd name="connsiteX2" fmla="*/ 1378831 w 1876365"/>
                  <a:gd name="connsiteY2" fmla="*/ 59131 h 1875003"/>
                  <a:gd name="connsiteX3" fmla="*/ 1876242 w 1876365"/>
                  <a:gd name="connsiteY3" fmla="*/ 1863311 h 1875003"/>
                  <a:gd name="connsiteX4" fmla="*/ 1655013 w 1876365"/>
                  <a:gd name="connsiteY4" fmla="*/ 1872332 h 1875003"/>
                  <a:gd name="connsiteX5" fmla="*/ 1168909 w 1876365"/>
                  <a:gd name="connsiteY5" fmla="*/ 1009635 h 1875003"/>
                  <a:gd name="connsiteX6" fmla="*/ 1079251 w 1876365"/>
                  <a:gd name="connsiteY6" fmla="*/ 744247 h 1875003"/>
                  <a:gd name="connsiteX7" fmla="*/ 1044625 w 1876365"/>
                  <a:gd name="connsiteY7" fmla="*/ 497019 h 1875003"/>
                  <a:gd name="connsiteX8" fmla="*/ 688004 w 1876365"/>
                  <a:gd name="connsiteY8" fmla="*/ 600858 h 1875003"/>
                  <a:gd name="connsiteX9" fmla="*/ 110155 w 1876365"/>
                  <a:gd name="connsiteY9" fmla="*/ 587346 h 1875003"/>
                  <a:gd name="connsiteX10" fmla="*/ 15455 w 1876365"/>
                  <a:gd name="connsiteY10" fmla="*/ 244237 h 187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6365" h="1875003">
                    <a:moveTo>
                      <a:pt x="15455" y="244237"/>
                    </a:moveTo>
                    <a:lnTo>
                      <a:pt x="891270" y="41090"/>
                    </a:lnTo>
                    <a:cubicBezTo>
                      <a:pt x="891270" y="41090"/>
                      <a:pt x="1284014" y="-62749"/>
                      <a:pt x="1378831" y="59131"/>
                    </a:cubicBezTo>
                    <a:cubicBezTo>
                      <a:pt x="1473650" y="181012"/>
                      <a:pt x="1876242" y="1863311"/>
                      <a:pt x="1876242" y="1863311"/>
                    </a:cubicBezTo>
                    <a:cubicBezTo>
                      <a:pt x="1876242" y="1863311"/>
                      <a:pt x="1668564" y="1881353"/>
                      <a:pt x="1655013" y="1872332"/>
                    </a:cubicBezTo>
                    <a:lnTo>
                      <a:pt x="1168909" y="1009635"/>
                    </a:lnTo>
                    <a:cubicBezTo>
                      <a:pt x="1122662" y="927580"/>
                      <a:pt x="1092251" y="837529"/>
                      <a:pt x="1079251" y="744247"/>
                    </a:cubicBezTo>
                    <a:lnTo>
                      <a:pt x="1044625" y="497019"/>
                    </a:lnTo>
                    <a:lnTo>
                      <a:pt x="688004" y="600858"/>
                    </a:lnTo>
                    <a:cubicBezTo>
                      <a:pt x="688004" y="600858"/>
                      <a:pt x="277179" y="691146"/>
                      <a:pt x="110155" y="587346"/>
                    </a:cubicBezTo>
                    <a:cubicBezTo>
                      <a:pt x="-56870" y="483547"/>
                      <a:pt x="15455" y="244237"/>
                      <a:pt x="15455" y="244237"/>
                    </a:cubicBezTo>
                    <a:close/>
                  </a:path>
                </a:pathLst>
              </a:custGeom>
              <a:solidFill>
                <a:schemeClr val="tx2">
                  <a:lumMod val="50000"/>
                </a:schemeClr>
              </a:solidFill>
              <a:ln w="3939"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22B37D9E-628F-D1AE-2E8C-EE966079BB0C}"/>
                  </a:ext>
                </a:extLst>
              </p:cNvPr>
              <p:cNvSpPr/>
              <p:nvPr/>
            </p:nvSpPr>
            <p:spPr>
              <a:xfrm>
                <a:off x="3820921" y="3286910"/>
                <a:ext cx="413858" cy="768313"/>
              </a:xfrm>
              <a:custGeom>
                <a:avLst/>
                <a:gdLst>
                  <a:gd name="connsiteX0" fmla="*/ 132314 w 413858"/>
                  <a:gd name="connsiteY0" fmla="*/ -146 h 768313"/>
                  <a:gd name="connsiteX1" fmla="*/ 239501 w 413858"/>
                  <a:gd name="connsiteY1" fmla="*/ 117481 h 768313"/>
                  <a:gd name="connsiteX2" fmla="*/ 413735 w 413858"/>
                  <a:gd name="connsiteY2" fmla="*/ 653574 h 768313"/>
                  <a:gd name="connsiteX3" fmla="*/ 104897 w 413858"/>
                  <a:gd name="connsiteY3" fmla="*/ 768167 h 768313"/>
                  <a:gd name="connsiteX4" fmla="*/ 65229 w 413858"/>
                  <a:gd name="connsiteY4" fmla="*/ 684103 h 768313"/>
                  <a:gd name="connsiteX5" fmla="*/ -124 w 413858"/>
                  <a:gd name="connsiteY5" fmla="*/ 36923 h 768313"/>
                  <a:gd name="connsiteX6" fmla="*/ 132314 w 413858"/>
                  <a:gd name="connsiteY6" fmla="*/ -146 h 768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858" h="768313">
                    <a:moveTo>
                      <a:pt x="132314" y="-146"/>
                    </a:moveTo>
                    <a:cubicBezTo>
                      <a:pt x="146141" y="406"/>
                      <a:pt x="184037" y="13051"/>
                      <a:pt x="239501" y="117481"/>
                    </a:cubicBezTo>
                    <a:cubicBezTo>
                      <a:pt x="310408" y="250785"/>
                      <a:pt x="413735" y="653574"/>
                      <a:pt x="413735" y="653574"/>
                    </a:cubicBezTo>
                    <a:lnTo>
                      <a:pt x="104897" y="768167"/>
                    </a:lnTo>
                    <a:lnTo>
                      <a:pt x="65229" y="684103"/>
                    </a:lnTo>
                    <a:lnTo>
                      <a:pt x="-124" y="36923"/>
                    </a:lnTo>
                    <a:cubicBezTo>
                      <a:pt x="-124" y="36923"/>
                      <a:pt x="128493" y="-303"/>
                      <a:pt x="132314" y="-146"/>
                    </a:cubicBezTo>
                    <a:close/>
                  </a:path>
                </a:pathLst>
              </a:custGeom>
              <a:solidFill>
                <a:schemeClr val="bg2"/>
              </a:solidFill>
              <a:ln w="3939"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586E9387-BC30-95CA-F5AA-0CE0940C4DAB}"/>
                  </a:ext>
                </a:extLst>
              </p:cNvPr>
              <p:cNvSpPr/>
              <p:nvPr/>
            </p:nvSpPr>
            <p:spPr>
              <a:xfrm>
                <a:off x="2997538" y="3228846"/>
                <a:ext cx="975421" cy="1631167"/>
              </a:xfrm>
              <a:custGeom>
                <a:avLst/>
                <a:gdLst>
                  <a:gd name="connsiteX0" fmla="*/ 547473 w 975421"/>
                  <a:gd name="connsiteY0" fmla="*/ -146 h 1631167"/>
                  <a:gd name="connsiteX1" fmla="*/ 955698 w 975421"/>
                  <a:gd name="connsiteY1" fmla="*/ 57958 h 1631167"/>
                  <a:gd name="connsiteX2" fmla="*/ 888730 w 975421"/>
                  <a:gd name="connsiteY2" fmla="*/ 1181040 h 1631167"/>
                  <a:gd name="connsiteX3" fmla="*/ 914966 w 975421"/>
                  <a:gd name="connsiteY3" fmla="*/ 1631022 h 1631167"/>
                  <a:gd name="connsiteX4" fmla="*/ -124 w 975421"/>
                  <a:gd name="connsiteY4" fmla="*/ 1619204 h 1631167"/>
                  <a:gd name="connsiteX5" fmla="*/ 67317 w 975421"/>
                  <a:gd name="connsiteY5" fmla="*/ 660231 h 1631167"/>
                  <a:gd name="connsiteX6" fmla="*/ 25560 w 975421"/>
                  <a:gd name="connsiteY6" fmla="*/ 62134 h 1631167"/>
                  <a:gd name="connsiteX7" fmla="*/ 231190 w 975421"/>
                  <a:gd name="connsiteY7" fmla="*/ 26680 h 1631167"/>
                  <a:gd name="connsiteX8" fmla="*/ 547473 w 975421"/>
                  <a:gd name="connsiteY8" fmla="*/ -146 h 1631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5421" h="1631167">
                    <a:moveTo>
                      <a:pt x="547473" y="-146"/>
                    </a:moveTo>
                    <a:cubicBezTo>
                      <a:pt x="635791" y="-146"/>
                      <a:pt x="854262" y="25656"/>
                      <a:pt x="955698" y="57958"/>
                    </a:cubicBezTo>
                    <a:cubicBezTo>
                      <a:pt x="955698" y="57958"/>
                      <a:pt x="1030189" y="696117"/>
                      <a:pt x="888730" y="1181040"/>
                    </a:cubicBezTo>
                    <a:cubicBezTo>
                      <a:pt x="857216" y="1289606"/>
                      <a:pt x="914966" y="1631022"/>
                      <a:pt x="914966" y="1631022"/>
                    </a:cubicBezTo>
                    <a:lnTo>
                      <a:pt x="-124" y="1619204"/>
                    </a:lnTo>
                    <a:cubicBezTo>
                      <a:pt x="-124" y="1619204"/>
                      <a:pt x="108285" y="793575"/>
                      <a:pt x="67317" y="660231"/>
                    </a:cubicBezTo>
                    <a:cubicBezTo>
                      <a:pt x="26348" y="526887"/>
                      <a:pt x="25560" y="62134"/>
                      <a:pt x="25560" y="62134"/>
                    </a:cubicBezTo>
                    <a:cubicBezTo>
                      <a:pt x="25560" y="62134"/>
                      <a:pt x="31863" y="61149"/>
                      <a:pt x="231190" y="26680"/>
                    </a:cubicBezTo>
                    <a:cubicBezTo>
                      <a:pt x="335781" y="9702"/>
                      <a:pt x="441514" y="733"/>
                      <a:pt x="547473" y="-146"/>
                    </a:cubicBezTo>
                    <a:close/>
                  </a:path>
                </a:pathLst>
              </a:custGeom>
              <a:solidFill>
                <a:schemeClr val="bg2"/>
              </a:solidFill>
              <a:ln w="3939"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22FE5E42-CDDE-6BF3-7730-7B63DED6A521}"/>
                  </a:ext>
                </a:extLst>
              </p:cNvPr>
              <p:cNvSpPr/>
              <p:nvPr/>
            </p:nvSpPr>
            <p:spPr>
              <a:xfrm>
                <a:off x="2870512" y="3361063"/>
                <a:ext cx="1205863" cy="1313489"/>
              </a:xfrm>
              <a:custGeom>
                <a:avLst/>
                <a:gdLst>
                  <a:gd name="connsiteX0" fmla="*/ 142581 w 1205863"/>
                  <a:gd name="connsiteY0" fmla="*/ 823 h 1313489"/>
                  <a:gd name="connsiteX1" fmla="*/ 281518 w 1205863"/>
                  <a:gd name="connsiteY1" fmla="*/ 1053392 h 1313489"/>
                  <a:gd name="connsiteX2" fmla="*/ 762896 w 1205863"/>
                  <a:gd name="connsiteY2" fmla="*/ 1048547 h 1313489"/>
                  <a:gd name="connsiteX3" fmla="*/ 895884 w 1205863"/>
                  <a:gd name="connsiteY3" fmla="*/ 1016206 h 1313489"/>
                  <a:gd name="connsiteX4" fmla="*/ 971440 w 1205863"/>
                  <a:gd name="connsiteY4" fmla="*/ 1012621 h 1313489"/>
                  <a:gd name="connsiteX5" fmla="*/ 1148706 w 1205863"/>
                  <a:gd name="connsiteY5" fmla="*/ 1092116 h 1313489"/>
                  <a:gd name="connsiteX6" fmla="*/ 1203108 w 1205863"/>
                  <a:gd name="connsiteY6" fmla="*/ 1172870 h 1313489"/>
                  <a:gd name="connsiteX7" fmla="*/ 1116010 w 1205863"/>
                  <a:gd name="connsiteY7" fmla="*/ 1119651 h 1313489"/>
                  <a:gd name="connsiteX8" fmla="*/ 1077169 w 1205863"/>
                  <a:gd name="connsiteY8" fmla="*/ 1097946 h 1313489"/>
                  <a:gd name="connsiteX9" fmla="*/ 1204447 w 1205863"/>
                  <a:gd name="connsiteY9" fmla="*/ 1229596 h 1313489"/>
                  <a:gd name="connsiteX10" fmla="*/ 1049004 w 1205863"/>
                  <a:gd name="connsiteY10" fmla="*/ 1145808 h 1313489"/>
                  <a:gd name="connsiteX11" fmla="*/ 1148470 w 1205863"/>
                  <a:gd name="connsiteY11" fmla="*/ 1286281 h 1313489"/>
                  <a:gd name="connsiteX12" fmla="*/ 986724 w 1205863"/>
                  <a:gd name="connsiteY12" fmla="*/ 1175588 h 1313489"/>
                  <a:gd name="connsiteX13" fmla="*/ 907506 w 1205863"/>
                  <a:gd name="connsiteY13" fmla="*/ 1196900 h 1313489"/>
                  <a:gd name="connsiteX14" fmla="*/ 849520 w 1205863"/>
                  <a:gd name="connsiteY14" fmla="*/ 1200130 h 1313489"/>
                  <a:gd name="connsiteX15" fmla="*/ 772389 w 1205863"/>
                  <a:gd name="connsiteY15" fmla="*/ 1192685 h 1313489"/>
                  <a:gd name="connsiteX16" fmla="*/ 708731 w 1205863"/>
                  <a:gd name="connsiteY16" fmla="*/ 1201942 h 1313489"/>
                  <a:gd name="connsiteX17" fmla="*/ 578735 w 1205863"/>
                  <a:gd name="connsiteY17" fmla="*/ 1226680 h 1313489"/>
                  <a:gd name="connsiteX18" fmla="*/ 179413 w 1205863"/>
                  <a:gd name="connsiteY18" fmla="*/ 1313344 h 1313489"/>
                  <a:gd name="connsiteX19" fmla="*/ 142581 w 1205863"/>
                  <a:gd name="connsiteY19" fmla="*/ 823 h 1313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05863" h="1313489">
                    <a:moveTo>
                      <a:pt x="142581" y="823"/>
                    </a:moveTo>
                    <a:cubicBezTo>
                      <a:pt x="228141" y="-31164"/>
                      <a:pt x="269976" y="737149"/>
                      <a:pt x="281518" y="1053392"/>
                    </a:cubicBezTo>
                    <a:cubicBezTo>
                      <a:pt x="433022" y="1067889"/>
                      <a:pt x="697110" y="1053392"/>
                      <a:pt x="762896" y="1048547"/>
                    </a:cubicBezTo>
                    <a:cubicBezTo>
                      <a:pt x="793819" y="1046263"/>
                      <a:pt x="865316" y="1020224"/>
                      <a:pt x="895884" y="1016206"/>
                    </a:cubicBezTo>
                    <a:cubicBezTo>
                      <a:pt x="927399" y="1012267"/>
                      <a:pt x="955958" y="1009943"/>
                      <a:pt x="971440" y="1012621"/>
                    </a:cubicBezTo>
                    <a:cubicBezTo>
                      <a:pt x="977151" y="1013606"/>
                      <a:pt x="1135077" y="1077973"/>
                      <a:pt x="1148706" y="1092116"/>
                    </a:cubicBezTo>
                    <a:cubicBezTo>
                      <a:pt x="1165448" y="1109606"/>
                      <a:pt x="1210749" y="1153765"/>
                      <a:pt x="1203108" y="1172870"/>
                    </a:cubicBezTo>
                    <a:cubicBezTo>
                      <a:pt x="1195465" y="1191976"/>
                      <a:pt x="1116010" y="1119651"/>
                      <a:pt x="1116010" y="1119651"/>
                    </a:cubicBezTo>
                    <a:lnTo>
                      <a:pt x="1077169" y="1097946"/>
                    </a:lnTo>
                    <a:cubicBezTo>
                      <a:pt x="1125504" y="1145217"/>
                      <a:pt x="1217722" y="1207023"/>
                      <a:pt x="1204447" y="1229596"/>
                    </a:cubicBezTo>
                    <a:cubicBezTo>
                      <a:pt x="1191172" y="1252168"/>
                      <a:pt x="1108289" y="1188706"/>
                      <a:pt x="1049004" y="1145808"/>
                    </a:cubicBezTo>
                    <a:cubicBezTo>
                      <a:pt x="1099859" y="1191582"/>
                      <a:pt x="1163242" y="1273518"/>
                      <a:pt x="1148470" y="1286281"/>
                    </a:cubicBezTo>
                    <a:cubicBezTo>
                      <a:pt x="1135391" y="1297745"/>
                      <a:pt x="1063539" y="1202927"/>
                      <a:pt x="986724" y="1175588"/>
                    </a:cubicBezTo>
                    <a:cubicBezTo>
                      <a:pt x="958283" y="1165464"/>
                      <a:pt x="929920" y="1193512"/>
                      <a:pt x="907506" y="1196900"/>
                    </a:cubicBezTo>
                    <a:cubicBezTo>
                      <a:pt x="891079" y="1199381"/>
                      <a:pt x="865671" y="1204778"/>
                      <a:pt x="849520" y="1200130"/>
                    </a:cubicBezTo>
                    <a:lnTo>
                      <a:pt x="772389" y="1192685"/>
                    </a:lnTo>
                    <a:cubicBezTo>
                      <a:pt x="750960" y="1194064"/>
                      <a:pt x="729687" y="1197175"/>
                      <a:pt x="708731" y="1201942"/>
                    </a:cubicBezTo>
                    <a:cubicBezTo>
                      <a:pt x="675523" y="1208993"/>
                      <a:pt x="621043" y="1216399"/>
                      <a:pt x="578735" y="1226680"/>
                    </a:cubicBezTo>
                    <a:cubicBezTo>
                      <a:pt x="335210" y="1286006"/>
                      <a:pt x="253983" y="1313344"/>
                      <a:pt x="179413" y="1313344"/>
                    </a:cubicBezTo>
                    <a:cubicBezTo>
                      <a:pt x="-46543" y="1313462"/>
                      <a:pt x="-59661" y="76535"/>
                      <a:pt x="142581" y="823"/>
                    </a:cubicBezTo>
                    <a:close/>
                  </a:path>
                </a:pathLst>
              </a:custGeom>
              <a:solidFill>
                <a:srgbClr val="F7A491"/>
              </a:solidFill>
              <a:ln w="3939"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444E6AEB-093E-8558-8B1F-E380FD049C85}"/>
                  </a:ext>
                </a:extLst>
              </p:cNvPr>
              <p:cNvSpPr/>
              <p:nvPr/>
            </p:nvSpPr>
            <p:spPr>
              <a:xfrm>
                <a:off x="2844643" y="3289414"/>
                <a:ext cx="353234" cy="808229"/>
              </a:xfrm>
              <a:custGeom>
                <a:avLst/>
                <a:gdLst>
                  <a:gd name="connsiteX0" fmla="*/ 6073 w 353234"/>
                  <a:gd name="connsiteY0" fmla="*/ 793908 h 808229"/>
                  <a:gd name="connsiteX1" fmla="*/ 174594 w 353234"/>
                  <a:gd name="connsiteY1" fmla="*/ 2629 h 808229"/>
                  <a:gd name="connsiteX2" fmla="*/ 350403 w 353234"/>
                  <a:gd name="connsiteY2" fmla="*/ 800486 h 808229"/>
                  <a:gd name="connsiteX3" fmla="*/ 6073 w 353234"/>
                  <a:gd name="connsiteY3" fmla="*/ 793908 h 808229"/>
                </a:gdLst>
                <a:ahLst/>
                <a:cxnLst>
                  <a:cxn ang="0">
                    <a:pos x="connsiteX0" y="connsiteY0"/>
                  </a:cxn>
                  <a:cxn ang="0">
                    <a:pos x="connsiteX1" y="connsiteY1"/>
                  </a:cxn>
                  <a:cxn ang="0">
                    <a:pos x="connsiteX2" y="connsiteY2"/>
                  </a:cxn>
                  <a:cxn ang="0">
                    <a:pos x="connsiteX3" y="connsiteY3"/>
                  </a:cxn>
                </a:cxnLst>
                <a:rect l="l" t="t" r="r" b="b"/>
                <a:pathLst>
                  <a:path w="353234" h="808229">
                    <a:moveTo>
                      <a:pt x="6073" y="793908"/>
                    </a:moveTo>
                    <a:cubicBezTo>
                      <a:pt x="-9960" y="469983"/>
                      <a:pt x="-7636" y="70739"/>
                      <a:pt x="174594" y="2629"/>
                    </a:cubicBezTo>
                    <a:cubicBezTo>
                      <a:pt x="246486" y="-24276"/>
                      <a:pt x="373212" y="137351"/>
                      <a:pt x="350403" y="800486"/>
                    </a:cubicBezTo>
                    <a:cubicBezTo>
                      <a:pt x="253301" y="808483"/>
                      <a:pt x="110345" y="814943"/>
                      <a:pt x="6073" y="793908"/>
                    </a:cubicBezTo>
                    <a:close/>
                  </a:path>
                </a:pathLst>
              </a:custGeom>
              <a:solidFill>
                <a:schemeClr val="bg2"/>
              </a:solidFill>
              <a:ln w="3939"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E8F00B75-7EC0-B20D-16C4-168F0A564E07}"/>
                  </a:ext>
                </a:extLst>
              </p:cNvPr>
              <p:cNvSpPr/>
              <p:nvPr/>
            </p:nvSpPr>
            <p:spPr>
              <a:xfrm>
                <a:off x="3247275" y="3885401"/>
                <a:ext cx="1693003" cy="838681"/>
              </a:xfrm>
              <a:custGeom>
                <a:avLst/>
                <a:gdLst>
                  <a:gd name="connsiteX0" fmla="*/ 1632789 w 1693003"/>
                  <a:gd name="connsiteY0" fmla="*/ -27 h 838681"/>
                  <a:gd name="connsiteX1" fmla="*/ 770643 w 1693003"/>
                  <a:gd name="connsiteY1" fmla="*/ 56265 h 838681"/>
                  <a:gd name="connsiteX2" fmla="*/ 720890 w 1693003"/>
                  <a:gd name="connsiteY2" fmla="*/ 94554 h 838681"/>
                  <a:gd name="connsiteX3" fmla="*/ 497731 w 1693003"/>
                  <a:gd name="connsiteY3" fmla="*/ 759344 h 838681"/>
                  <a:gd name="connsiteX4" fmla="*/ 22420 w 1693003"/>
                  <a:gd name="connsiteY4" fmla="*/ 790385 h 838681"/>
                  <a:gd name="connsiteX5" fmla="*/ -73 w 1693003"/>
                  <a:gd name="connsiteY5" fmla="*/ 816029 h 838681"/>
                  <a:gd name="connsiteX6" fmla="*/ -73 w 1693003"/>
                  <a:gd name="connsiteY6" fmla="*/ 816029 h 838681"/>
                  <a:gd name="connsiteX7" fmla="*/ 25572 w 1693003"/>
                  <a:gd name="connsiteY7" fmla="*/ 838483 h 838681"/>
                  <a:gd name="connsiteX8" fmla="*/ 1378352 w 1693003"/>
                  <a:gd name="connsiteY8" fmla="*/ 750125 h 838681"/>
                  <a:gd name="connsiteX9" fmla="*/ 1460840 w 1693003"/>
                  <a:gd name="connsiteY9" fmla="*/ 688752 h 838681"/>
                  <a:gd name="connsiteX10" fmla="*/ 1689317 w 1693003"/>
                  <a:gd name="connsiteY10" fmla="*/ 75843 h 838681"/>
                  <a:gd name="connsiteX11" fmla="*/ 1656188 w 1693003"/>
                  <a:gd name="connsiteY11" fmla="*/ 3400 h 838681"/>
                  <a:gd name="connsiteX12" fmla="*/ 1632789 w 1693003"/>
                  <a:gd name="connsiteY12" fmla="*/ -27 h 83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93003" h="838681">
                    <a:moveTo>
                      <a:pt x="1632789" y="-27"/>
                    </a:moveTo>
                    <a:lnTo>
                      <a:pt x="770643" y="56265"/>
                    </a:lnTo>
                    <a:cubicBezTo>
                      <a:pt x="747834" y="57762"/>
                      <a:pt x="728178" y="72889"/>
                      <a:pt x="720890" y="94554"/>
                    </a:cubicBezTo>
                    <a:lnTo>
                      <a:pt x="497731" y="759344"/>
                    </a:lnTo>
                    <a:lnTo>
                      <a:pt x="22420" y="790385"/>
                    </a:lnTo>
                    <a:cubicBezTo>
                      <a:pt x="9133" y="791251"/>
                      <a:pt x="-928" y="802754"/>
                      <a:pt x="-73" y="816029"/>
                    </a:cubicBezTo>
                    <a:lnTo>
                      <a:pt x="-73" y="816029"/>
                    </a:lnTo>
                    <a:cubicBezTo>
                      <a:pt x="813" y="829305"/>
                      <a:pt x="12292" y="839350"/>
                      <a:pt x="25572" y="838483"/>
                    </a:cubicBezTo>
                    <a:lnTo>
                      <a:pt x="1378352" y="750125"/>
                    </a:lnTo>
                    <a:cubicBezTo>
                      <a:pt x="1415539" y="747722"/>
                      <a:pt x="1447840" y="723693"/>
                      <a:pt x="1460840" y="688752"/>
                    </a:cubicBezTo>
                    <a:lnTo>
                      <a:pt x="1689317" y="75843"/>
                    </a:lnTo>
                    <a:cubicBezTo>
                      <a:pt x="1700189" y="46692"/>
                      <a:pt x="1685338" y="14233"/>
                      <a:pt x="1656188" y="3400"/>
                    </a:cubicBezTo>
                    <a:cubicBezTo>
                      <a:pt x="1648703" y="603"/>
                      <a:pt x="1640746" y="-539"/>
                      <a:pt x="1632789" y="-27"/>
                    </a:cubicBezTo>
                    <a:close/>
                  </a:path>
                </a:pathLst>
              </a:custGeom>
              <a:solidFill>
                <a:srgbClr val="F47458"/>
              </a:solidFill>
              <a:ln w="3939"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D50E1DBB-1286-6F9E-C613-B5BA9AFC803A}"/>
                  </a:ext>
                </a:extLst>
              </p:cNvPr>
              <p:cNvSpPr/>
              <p:nvPr/>
            </p:nvSpPr>
            <p:spPr>
              <a:xfrm>
                <a:off x="4356401" y="4239606"/>
                <a:ext cx="94312" cy="107782"/>
              </a:xfrm>
              <a:custGeom>
                <a:avLst/>
                <a:gdLst>
                  <a:gd name="connsiteX0" fmla="*/ 94087 w 94312"/>
                  <a:gd name="connsiteY0" fmla="*/ 56553 h 107782"/>
                  <a:gd name="connsiteX1" fmla="*/ 43940 w 94312"/>
                  <a:gd name="connsiteY1" fmla="*/ 107567 h 107782"/>
                  <a:gd name="connsiteX2" fmla="*/ -22 w 94312"/>
                  <a:gd name="connsiteY2" fmla="*/ 51117 h 107782"/>
                  <a:gd name="connsiteX3" fmla="*/ 50125 w 94312"/>
                  <a:gd name="connsiteY3" fmla="*/ -93 h 107782"/>
                  <a:gd name="connsiteX4" fmla="*/ 94087 w 94312"/>
                  <a:gd name="connsiteY4" fmla="*/ 56553 h 107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12" h="107782">
                    <a:moveTo>
                      <a:pt x="94087" y="56553"/>
                    </a:moveTo>
                    <a:cubicBezTo>
                      <a:pt x="92354" y="86216"/>
                      <a:pt x="69900" y="109064"/>
                      <a:pt x="43940" y="107567"/>
                    </a:cubicBezTo>
                    <a:cubicBezTo>
                      <a:pt x="17981" y="106070"/>
                      <a:pt x="-1716" y="80819"/>
                      <a:pt x="-22" y="51117"/>
                    </a:cubicBezTo>
                    <a:cubicBezTo>
                      <a:pt x="1672" y="21415"/>
                      <a:pt x="24165" y="-1393"/>
                      <a:pt x="50125" y="-93"/>
                    </a:cubicBezTo>
                    <a:cubicBezTo>
                      <a:pt x="76085" y="1207"/>
                      <a:pt x="95781" y="26891"/>
                      <a:pt x="94087" y="56553"/>
                    </a:cubicBezTo>
                    <a:close/>
                  </a:path>
                </a:pathLst>
              </a:custGeom>
              <a:solidFill>
                <a:srgbClr val="FFFFFF"/>
              </a:solidFill>
              <a:ln w="3939"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E6C6A2D3-FAA2-2269-F1DF-1CB67D56064C}"/>
                  </a:ext>
                </a:extLst>
              </p:cNvPr>
              <p:cNvSpPr/>
              <p:nvPr/>
            </p:nvSpPr>
            <p:spPr>
              <a:xfrm>
                <a:off x="2990028" y="4646119"/>
                <a:ext cx="1840052" cy="1788867"/>
              </a:xfrm>
              <a:custGeom>
                <a:avLst/>
                <a:gdLst>
                  <a:gd name="connsiteX0" fmla="*/ 7780 w 1840052"/>
                  <a:gd name="connsiteY0" fmla="*/ 180895 h 1788867"/>
                  <a:gd name="connsiteX1" fmla="*/ 962183 w 1840052"/>
                  <a:gd name="connsiteY1" fmla="*/ 16115 h 1788867"/>
                  <a:gd name="connsiteX2" fmla="*/ 1469638 w 1840052"/>
                  <a:gd name="connsiteY2" fmla="*/ 75204 h 1788867"/>
                  <a:gd name="connsiteX3" fmla="*/ 1839929 w 1840052"/>
                  <a:gd name="connsiteY3" fmla="*/ 1777160 h 1788867"/>
                  <a:gd name="connsiteX4" fmla="*/ 1618739 w 1840052"/>
                  <a:gd name="connsiteY4" fmla="*/ 1786181 h 1788867"/>
                  <a:gd name="connsiteX5" fmla="*/ 1243879 w 1840052"/>
                  <a:gd name="connsiteY5" fmla="*/ 1015111 h 1788867"/>
                  <a:gd name="connsiteX6" fmla="*/ 1169034 w 1840052"/>
                  <a:gd name="connsiteY6" fmla="*/ 777613 h 1788867"/>
                  <a:gd name="connsiteX7" fmla="*/ 1132753 w 1840052"/>
                  <a:gd name="connsiteY7" fmla="*/ 562569 h 1788867"/>
                  <a:gd name="connsiteX8" fmla="*/ 1012645 w 1840052"/>
                  <a:gd name="connsiteY8" fmla="*/ 603892 h 1788867"/>
                  <a:gd name="connsiteX9" fmla="*/ 355223 w 1840052"/>
                  <a:gd name="connsiteY9" fmla="*/ 674247 h 1788867"/>
                  <a:gd name="connsiteX10" fmla="*/ 122255 w 1840052"/>
                  <a:gd name="connsiteY10" fmla="*/ 609564 h 1788867"/>
                  <a:gd name="connsiteX11" fmla="*/ 7780 w 1840052"/>
                  <a:gd name="connsiteY11" fmla="*/ 180895 h 178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40052" h="1788867">
                    <a:moveTo>
                      <a:pt x="7780" y="180895"/>
                    </a:moveTo>
                    <a:lnTo>
                      <a:pt x="962183" y="16115"/>
                    </a:lnTo>
                    <a:cubicBezTo>
                      <a:pt x="962183" y="16115"/>
                      <a:pt x="1374820" y="-46913"/>
                      <a:pt x="1469638" y="75204"/>
                    </a:cubicBezTo>
                    <a:cubicBezTo>
                      <a:pt x="1564456" y="197321"/>
                      <a:pt x="1839929" y="1777160"/>
                      <a:pt x="1839929" y="1777160"/>
                    </a:cubicBezTo>
                    <a:cubicBezTo>
                      <a:pt x="1839929" y="1777160"/>
                      <a:pt x="1632251" y="1795241"/>
                      <a:pt x="1618739" y="1786181"/>
                    </a:cubicBezTo>
                    <a:cubicBezTo>
                      <a:pt x="1608221" y="1779209"/>
                      <a:pt x="1356818" y="1252451"/>
                      <a:pt x="1243879" y="1015111"/>
                    </a:cubicBezTo>
                    <a:cubicBezTo>
                      <a:pt x="1208072" y="939792"/>
                      <a:pt x="1182900" y="859865"/>
                      <a:pt x="1169034" y="777613"/>
                    </a:cubicBezTo>
                    <a:lnTo>
                      <a:pt x="1132753" y="562569"/>
                    </a:lnTo>
                    <a:lnTo>
                      <a:pt x="1012645" y="603892"/>
                    </a:lnTo>
                    <a:cubicBezTo>
                      <a:pt x="801737" y="677123"/>
                      <a:pt x="576845" y="701192"/>
                      <a:pt x="355223" y="674247"/>
                    </a:cubicBezTo>
                    <a:cubicBezTo>
                      <a:pt x="262492" y="662744"/>
                      <a:pt x="175947" y="642733"/>
                      <a:pt x="122255" y="609564"/>
                    </a:cubicBezTo>
                    <a:cubicBezTo>
                      <a:pt x="-45006" y="505647"/>
                      <a:pt x="7780" y="180895"/>
                      <a:pt x="7780" y="180895"/>
                    </a:cubicBezTo>
                    <a:close/>
                  </a:path>
                </a:pathLst>
              </a:custGeom>
              <a:solidFill>
                <a:schemeClr val="tx2">
                  <a:lumMod val="50000"/>
                </a:schemeClr>
              </a:solidFill>
              <a:ln w="3939"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98E2C199-099A-F5BB-1DF4-FBFDA1A6B618}"/>
                  </a:ext>
                </a:extLst>
              </p:cNvPr>
              <p:cNvSpPr/>
              <p:nvPr/>
            </p:nvSpPr>
            <p:spPr>
              <a:xfrm>
                <a:off x="3360225" y="2895388"/>
                <a:ext cx="254934" cy="595303"/>
              </a:xfrm>
              <a:custGeom>
                <a:avLst/>
                <a:gdLst>
                  <a:gd name="connsiteX0" fmla="*/ 220790 w 254934"/>
                  <a:gd name="connsiteY0" fmla="*/ 216868 h 595303"/>
                  <a:gd name="connsiteX1" fmla="*/ 239383 w 254934"/>
                  <a:gd name="connsiteY1" fmla="*/ 354742 h 595303"/>
                  <a:gd name="connsiteX2" fmla="*/ 227565 w 254934"/>
                  <a:gd name="connsiteY2" fmla="*/ 591570 h 595303"/>
                  <a:gd name="connsiteX3" fmla="*/ -124 w 254934"/>
                  <a:gd name="connsiteY3" fmla="*/ 349069 h 595303"/>
                  <a:gd name="connsiteX4" fmla="*/ 18273 w 254934"/>
                  <a:gd name="connsiteY4" fmla="*/ -146 h 595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34" h="595303">
                    <a:moveTo>
                      <a:pt x="220790" y="216868"/>
                    </a:moveTo>
                    <a:lnTo>
                      <a:pt x="239383" y="354742"/>
                    </a:lnTo>
                    <a:cubicBezTo>
                      <a:pt x="239383" y="354742"/>
                      <a:pt x="280982" y="553280"/>
                      <a:pt x="227565" y="591570"/>
                    </a:cubicBezTo>
                    <a:cubicBezTo>
                      <a:pt x="174149" y="629859"/>
                      <a:pt x="-124" y="349069"/>
                      <a:pt x="-124" y="349069"/>
                    </a:cubicBezTo>
                    <a:lnTo>
                      <a:pt x="18273" y="-146"/>
                    </a:lnTo>
                    <a:close/>
                  </a:path>
                </a:pathLst>
              </a:custGeom>
              <a:solidFill>
                <a:srgbClr val="F7A491"/>
              </a:solidFill>
              <a:ln w="3939"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9275C603-1017-A502-B522-09B28D41510E}"/>
                  </a:ext>
                </a:extLst>
              </p:cNvPr>
              <p:cNvSpPr/>
              <p:nvPr/>
            </p:nvSpPr>
            <p:spPr>
              <a:xfrm>
                <a:off x="3372555" y="2895191"/>
                <a:ext cx="224537" cy="333930"/>
              </a:xfrm>
              <a:custGeom>
                <a:avLst/>
                <a:gdLst>
                  <a:gd name="connsiteX0" fmla="*/ -124 w 224537"/>
                  <a:gd name="connsiteY0" fmla="*/ 113186 h 333930"/>
                  <a:gd name="connsiteX1" fmla="*/ 224414 w 224537"/>
                  <a:gd name="connsiteY1" fmla="*/ 333785 h 333930"/>
                  <a:gd name="connsiteX2" fmla="*/ 208657 w 224537"/>
                  <a:gd name="connsiteY2" fmla="*/ 216907 h 333930"/>
                  <a:gd name="connsiteX3" fmla="*/ 6022 w 224537"/>
                  <a:gd name="connsiteY3" fmla="*/ -146 h 333930"/>
                </a:gdLst>
                <a:ahLst/>
                <a:cxnLst>
                  <a:cxn ang="0">
                    <a:pos x="connsiteX0" y="connsiteY0"/>
                  </a:cxn>
                  <a:cxn ang="0">
                    <a:pos x="connsiteX1" y="connsiteY1"/>
                  </a:cxn>
                  <a:cxn ang="0">
                    <a:pos x="connsiteX2" y="connsiteY2"/>
                  </a:cxn>
                  <a:cxn ang="0">
                    <a:pos x="connsiteX3" y="connsiteY3"/>
                  </a:cxn>
                </a:cxnLst>
                <a:rect l="l" t="t" r="r" b="b"/>
                <a:pathLst>
                  <a:path w="224537" h="333930">
                    <a:moveTo>
                      <a:pt x="-124" y="113186"/>
                    </a:moveTo>
                    <a:cubicBezTo>
                      <a:pt x="44114" y="232310"/>
                      <a:pt x="149568" y="305540"/>
                      <a:pt x="224414" y="333785"/>
                    </a:cubicBezTo>
                    <a:lnTo>
                      <a:pt x="208657" y="216907"/>
                    </a:lnTo>
                    <a:lnTo>
                      <a:pt x="6022" y="-146"/>
                    </a:lnTo>
                    <a:close/>
                  </a:path>
                </a:pathLst>
              </a:custGeom>
              <a:solidFill>
                <a:srgbClr val="F47458"/>
              </a:solidFill>
              <a:ln w="3939"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025291F0-F2E4-1572-42C3-3AD5ABBC83C4}"/>
                  </a:ext>
                </a:extLst>
              </p:cNvPr>
              <p:cNvSpPr/>
              <p:nvPr/>
            </p:nvSpPr>
            <p:spPr>
              <a:xfrm>
                <a:off x="3336128" y="2512989"/>
                <a:ext cx="446441" cy="652422"/>
              </a:xfrm>
              <a:custGeom>
                <a:avLst/>
                <a:gdLst>
                  <a:gd name="connsiteX0" fmla="*/ 233896 w 446441"/>
                  <a:gd name="connsiteY0" fmla="*/ 2193 h 652422"/>
                  <a:gd name="connsiteX1" fmla="*/ 446262 w 446441"/>
                  <a:gd name="connsiteY1" fmla="*/ 188047 h 652422"/>
                  <a:gd name="connsiteX2" fmla="*/ 430505 w 446441"/>
                  <a:gd name="connsiteY2" fmla="*/ 364802 h 652422"/>
                  <a:gd name="connsiteX3" fmla="*/ 224915 w 446441"/>
                  <a:gd name="connsiteY3" fmla="*/ 651501 h 652422"/>
                  <a:gd name="connsiteX4" fmla="*/ 3608 w 446441"/>
                  <a:gd name="connsiteY4" fmla="*/ 275341 h 652422"/>
                  <a:gd name="connsiteX5" fmla="*/ 233896 w 446441"/>
                  <a:gd name="connsiteY5" fmla="*/ 2193 h 65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41" h="652422">
                    <a:moveTo>
                      <a:pt x="233896" y="2193"/>
                    </a:moveTo>
                    <a:cubicBezTo>
                      <a:pt x="347347" y="-16046"/>
                      <a:pt x="449059" y="74872"/>
                      <a:pt x="446262" y="188047"/>
                    </a:cubicBezTo>
                    <a:cubicBezTo>
                      <a:pt x="444765" y="247238"/>
                      <a:pt x="439526" y="306280"/>
                      <a:pt x="430505" y="364802"/>
                    </a:cubicBezTo>
                    <a:cubicBezTo>
                      <a:pt x="405845" y="523908"/>
                      <a:pt x="296925" y="663988"/>
                      <a:pt x="224915" y="651501"/>
                    </a:cubicBezTo>
                    <a:cubicBezTo>
                      <a:pt x="152906" y="639013"/>
                      <a:pt x="-28300" y="501809"/>
                      <a:pt x="3608" y="275341"/>
                    </a:cubicBezTo>
                    <a:cubicBezTo>
                      <a:pt x="23501" y="135576"/>
                      <a:pt x="114852" y="21338"/>
                      <a:pt x="233896" y="2193"/>
                    </a:cubicBezTo>
                    <a:close/>
                  </a:path>
                </a:pathLst>
              </a:custGeom>
              <a:solidFill>
                <a:srgbClr val="F7A491"/>
              </a:solidFill>
              <a:ln w="3939"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A0F35706-FA2C-61C9-985D-4520CA97B248}"/>
                  </a:ext>
                </a:extLst>
              </p:cNvPr>
              <p:cNvSpPr/>
              <p:nvPr/>
            </p:nvSpPr>
            <p:spPr>
              <a:xfrm>
                <a:off x="3285059" y="2742523"/>
                <a:ext cx="106139" cy="127980"/>
              </a:xfrm>
              <a:custGeom>
                <a:avLst/>
                <a:gdLst>
                  <a:gd name="connsiteX0" fmla="*/ 104862 w 106139"/>
                  <a:gd name="connsiteY0" fmla="*/ 72830 h 127980"/>
                  <a:gd name="connsiteX1" fmla="*/ 41834 w 106139"/>
                  <a:gd name="connsiteY1" fmla="*/ 127192 h 127980"/>
                  <a:gd name="connsiteX2" fmla="*/ 1063 w 106139"/>
                  <a:gd name="connsiteY2" fmla="*/ 54828 h 127980"/>
                  <a:gd name="connsiteX3" fmla="*/ 63855 w 106139"/>
                  <a:gd name="connsiteY3" fmla="*/ 506 h 127980"/>
                  <a:gd name="connsiteX4" fmla="*/ 104862 w 106139"/>
                  <a:gd name="connsiteY4" fmla="*/ 72830 h 127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39" h="127980">
                    <a:moveTo>
                      <a:pt x="104862" y="72830"/>
                    </a:moveTo>
                    <a:cubicBezTo>
                      <a:pt x="98756" y="107811"/>
                      <a:pt x="70670" y="132156"/>
                      <a:pt x="41834" y="127192"/>
                    </a:cubicBezTo>
                    <a:cubicBezTo>
                      <a:pt x="12999" y="122229"/>
                      <a:pt x="-5043" y="89809"/>
                      <a:pt x="1063" y="54828"/>
                    </a:cubicBezTo>
                    <a:cubicBezTo>
                      <a:pt x="7169" y="19847"/>
                      <a:pt x="35256" y="-4497"/>
                      <a:pt x="63855" y="506"/>
                    </a:cubicBezTo>
                    <a:cubicBezTo>
                      <a:pt x="92454" y="5508"/>
                      <a:pt x="110929" y="37850"/>
                      <a:pt x="104862" y="72830"/>
                    </a:cubicBezTo>
                    <a:close/>
                  </a:path>
                </a:pathLst>
              </a:custGeom>
              <a:solidFill>
                <a:srgbClr val="F7A491"/>
              </a:solidFill>
              <a:ln w="3939"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A8772B1B-B920-AA6B-CA04-7D460BAEB643}"/>
                  </a:ext>
                </a:extLst>
              </p:cNvPr>
              <p:cNvSpPr/>
              <p:nvPr/>
            </p:nvSpPr>
            <p:spPr>
              <a:xfrm>
                <a:off x="3321541" y="2460179"/>
                <a:ext cx="484765" cy="287086"/>
              </a:xfrm>
              <a:custGeom>
                <a:avLst/>
                <a:gdLst>
                  <a:gd name="connsiteX0" fmla="*/ 27570 w 484765"/>
                  <a:gd name="connsiteY0" fmla="*/ 282850 h 287086"/>
                  <a:gd name="connsiteX1" fmla="*/ 146968 w 484765"/>
                  <a:gd name="connsiteY1" fmla="*/ 248579 h 287086"/>
                  <a:gd name="connsiteX2" fmla="*/ 441704 w 484765"/>
                  <a:gd name="connsiteY2" fmla="*/ 122286 h 287086"/>
                  <a:gd name="connsiteX3" fmla="*/ 300678 w 484765"/>
                  <a:gd name="connsiteY3" fmla="*/ 839 h 287086"/>
                  <a:gd name="connsiteX4" fmla="*/ 147914 w 484765"/>
                  <a:gd name="connsiteY4" fmla="*/ -146 h 287086"/>
                  <a:gd name="connsiteX5" fmla="*/ 35330 w 484765"/>
                  <a:gd name="connsiteY5" fmla="*/ 98769 h 287086"/>
                  <a:gd name="connsiteX6" fmla="*/ -124 w 484765"/>
                  <a:gd name="connsiteY6" fmla="*/ 215292 h 287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765" h="287086">
                    <a:moveTo>
                      <a:pt x="27570" y="282850"/>
                    </a:moveTo>
                    <a:cubicBezTo>
                      <a:pt x="27570" y="282850"/>
                      <a:pt x="114627" y="304398"/>
                      <a:pt x="146968" y="248579"/>
                    </a:cubicBezTo>
                    <a:cubicBezTo>
                      <a:pt x="179310" y="192760"/>
                      <a:pt x="294809" y="72336"/>
                      <a:pt x="441704" y="122286"/>
                    </a:cubicBezTo>
                    <a:cubicBezTo>
                      <a:pt x="588599" y="172236"/>
                      <a:pt x="312417" y="839"/>
                      <a:pt x="300678" y="839"/>
                    </a:cubicBezTo>
                    <a:cubicBezTo>
                      <a:pt x="288939" y="839"/>
                      <a:pt x="147914" y="-146"/>
                      <a:pt x="147914" y="-146"/>
                    </a:cubicBezTo>
                    <a:cubicBezTo>
                      <a:pt x="147914" y="-146"/>
                      <a:pt x="39230" y="88960"/>
                      <a:pt x="35330" y="98769"/>
                    </a:cubicBezTo>
                    <a:cubicBezTo>
                      <a:pt x="31430" y="108577"/>
                      <a:pt x="-124" y="215292"/>
                      <a:pt x="-124" y="215292"/>
                    </a:cubicBezTo>
                    <a:close/>
                  </a:path>
                </a:pathLst>
              </a:custGeom>
              <a:solidFill>
                <a:schemeClr val="tx1">
                  <a:lumMod val="95000"/>
                  <a:lumOff val="5000"/>
                </a:schemeClr>
              </a:solidFill>
              <a:ln w="3939"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9370E949-0EA6-AB90-1365-8B3F0DE13D16}"/>
                  </a:ext>
                </a:extLst>
              </p:cNvPr>
              <p:cNvSpPr/>
              <p:nvPr/>
            </p:nvSpPr>
            <p:spPr>
              <a:xfrm rot="10800000">
                <a:off x="7615804" y="5959184"/>
                <a:ext cx="2167418" cy="788836"/>
              </a:xfrm>
              <a:custGeom>
                <a:avLst/>
                <a:gdLst>
                  <a:gd name="connsiteX0" fmla="*/ -123 w 2167418"/>
                  <a:gd name="connsiteY0" fmla="*/ -146 h 788836"/>
                  <a:gd name="connsiteX1" fmla="*/ 2167295 w 2167418"/>
                  <a:gd name="connsiteY1" fmla="*/ -146 h 788836"/>
                  <a:gd name="connsiteX2" fmla="*/ 2167295 w 2167418"/>
                  <a:gd name="connsiteY2" fmla="*/ 788690 h 788836"/>
                  <a:gd name="connsiteX3" fmla="*/ -123 w 2167418"/>
                  <a:gd name="connsiteY3" fmla="*/ 788690 h 788836"/>
                </a:gdLst>
                <a:ahLst/>
                <a:cxnLst>
                  <a:cxn ang="0">
                    <a:pos x="connsiteX0" y="connsiteY0"/>
                  </a:cxn>
                  <a:cxn ang="0">
                    <a:pos x="connsiteX1" y="connsiteY1"/>
                  </a:cxn>
                  <a:cxn ang="0">
                    <a:pos x="connsiteX2" y="connsiteY2"/>
                  </a:cxn>
                  <a:cxn ang="0">
                    <a:pos x="connsiteX3" y="connsiteY3"/>
                  </a:cxn>
                </a:cxnLst>
                <a:rect l="l" t="t" r="r" b="b"/>
                <a:pathLst>
                  <a:path w="2167418" h="788836">
                    <a:moveTo>
                      <a:pt x="-123" y="-146"/>
                    </a:moveTo>
                    <a:lnTo>
                      <a:pt x="2167295" y="-146"/>
                    </a:lnTo>
                    <a:lnTo>
                      <a:pt x="2167295" y="788690"/>
                    </a:lnTo>
                    <a:lnTo>
                      <a:pt x="-123" y="788690"/>
                    </a:lnTo>
                    <a:close/>
                  </a:path>
                </a:pathLst>
              </a:custGeom>
              <a:solidFill>
                <a:srgbClr val="50BFA5"/>
              </a:solidFill>
              <a:ln w="3939"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FC6D0F1C-2DB8-3AE2-62AE-A0F88296E054}"/>
                  </a:ext>
                </a:extLst>
              </p:cNvPr>
              <p:cNvSpPr/>
              <p:nvPr/>
            </p:nvSpPr>
            <p:spPr>
              <a:xfrm rot="10800000">
                <a:off x="7615804" y="6074171"/>
                <a:ext cx="2167418" cy="101475"/>
              </a:xfrm>
              <a:custGeom>
                <a:avLst/>
                <a:gdLst>
                  <a:gd name="connsiteX0" fmla="*/ -123 w 2167418"/>
                  <a:gd name="connsiteY0" fmla="*/ -146 h 101475"/>
                  <a:gd name="connsiteX1" fmla="*/ 2167295 w 2167418"/>
                  <a:gd name="connsiteY1" fmla="*/ -146 h 101475"/>
                  <a:gd name="connsiteX2" fmla="*/ 2167295 w 2167418"/>
                  <a:gd name="connsiteY2" fmla="*/ 101329 h 101475"/>
                  <a:gd name="connsiteX3" fmla="*/ -123 w 2167418"/>
                  <a:gd name="connsiteY3" fmla="*/ 101329 h 101475"/>
                </a:gdLst>
                <a:ahLst/>
                <a:cxnLst>
                  <a:cxn ang="0">
                    <a:pos x="connsiteX0" y="connsiteY0"/>
                  </a:cxn>
                  <a:cxn ang="0">
                    <a:pos x="connsiteX1" y="connsiteY1"/>
                  </a:cxn>
                  <a:cxn ang="0">
                    <a:pos x="connsiteX2" y="connsiteY2"/>
                  </a:cxn>
                  <a:cxn ang="0">
                    <a:pos x="connsiteX3" y="connsiteY3"/>
                  </a:cxn>
                </a:cxnLst>
                <a:rect l="l" t="t" r="r" b="b"/>
                <a:pathLst>
                  <a:path w="2167418" h="101475">
                    <a:moveTo>
                      <a:pt x="-123" y="-146"/>
                    </a:moveTo>
                    <a:lnTo>
                      <a:pt x="2167295" y="-146"/>
                    </a:lnTo>
                    <a:lnTo>
                      <a:pt x="2167295" y="101329"/>
                    </a:lnTo>
                    <a:lnTo>
                      <a:pt x="-123" y="101329"/>
                    </a:lnTo>
                    <a:close/>
                  </a:path>
                </a:pathLst>
              </a:custGeom>
              <a:solidFill>
                <a:srgbClr val="96D9C9"/>
              </a:solidFill>
              <a:ln w="3939"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1BE788AC-148E-0F1F-52CD-F945DE34BE1A}"/>
                  </a:ext>
                </a:extLst>
              </p:cNvPr>
              <p:cNvSpPr/>
              <p:nvPr/>
            </p:nvSpPr>
            <p:spPr>
              <a:xfrm rot="10800000">
                <a:off x="7615804" y="6272394"/>
                <a:ext cx="2167418" cy="101475"/>
              </a:xfrm>
              <a:custGeom>
                <a:avLst/>
                <a:gdLst>
                  <a:gd name="connsiteX0" fmla="*/ -123 w 2167418"/>
                  <a:gd name="connsiteY0" fmla="*/ -146 h 101475"/>
                  <a:gd name="connsiteX1" fmla="*/ 2167295 w 2167418"/>
                  <a:gd name="connsiteY1" fmla="*/ -146 h 101475"/>
                  <a:gd name="connsiteX2" fmla="*/ 2167295 w 2167418"/>
                  <a:gd name="connsiteY2" fmla="*/ 101329 h 101475"/>
                  <a:gd name="connsiteX3" fmla="*/ -123 w 2167418"/>
                  <a:gd name="connsiteY3" fmla="*/ 101329 h 101475"/>
                </a:gdLst>
                <a:ahLst/>
                <a:cxnLst>
                  <a:cxn ang="0">
                    <a:pos x="connsiteX0" y="connsiteY0"/>
                  </a:cxn>
                  <a:cxn ang="0">
                    <a:pos x="connsiteX1" y="connsiteY1"/>
                  </a:cxn>
                  <a:cxn ang="0">
                    <a:pos x="connsiteX2" y="connsiteY2"/>
                  </a:cxn>
                  <a:cxn ang="0">
                    <a:pos x="connsiteX3" y="connsiteY3"/>
                  </a:cxn>
                </a:cxnLst>
                <a:rect l="l" t="t" r="r" b="b"/>
                <a:pathLst>
                  <a:path w="2167418" h="101475">
                    <a:moveTo>
                      <a:pt x="-123" y="-146"/>
                    </a:moveTo>
                    <a:lnTo>
                      <a:pt x="2167295" y="-146"/>
                    </a:lnTo>
                    <a:lnTo>
                      <a:pt x="2167295" y="101329"/>
                    </a:lnTo>
                    <a:lnTo>
                      <a:pt x="-123" y="101329"/>
                    </a:lnTo>
                    <a:close/>
                  </a:path>
                </a:pathLst>
              </a:custGeom>
              <a:solidFill>
                <a:srgbClr val="96D9C9"/>
              </a:solidFill>
              <a:ln w="3939"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3809B674-49D3-9839-9F91-74EC171A755E}"/>
                  </a:ext>
                </a:extLst>
              </p:cNvPr>
              <p:cNvSpPr/>
              <p:nvPr/>
            </p:nvSpPr>
            <p:spPr>
              <a:xfrm rot="10800000">
                <a:off x="7615804" y="6470578"/>
                <a:ext cx="2167418" cy="101475"/>
              </a:xfrm>
              <a:custGeom>
                <a:avLst/>
                <a:gdLst>
                  <a:gd name="connsiteX0" fmla="*/ -123 w 2167418"/>
                  <a:gd name="connsiteY0" fmla="*/ -146 h 101475"/>
                  <a:gd name="connsiteX1" fmla="*/ 2167295 w 2167418"/>
                  <a:gd name="connsiteY1" fmla="*/ -146 h 101475"/>
                  <a:gd name="connsiteX2" fmla="*/ 2167295 w 2167418"/>
                  <a:gd name="connsiteY2" fmla="*/ 101329 h 101475"/>
                  <a:gd name="connsiteX3" fmla="*/ -123 w 2167418"/>
                  <a:gd name="connsiteY3" fmla="*/ 101329 h 101475"/>
                </a:gdLst>
                <a:ahLst/>
                <a:cxnLst>
                  <a:cxn ang="0">
                    <a:pos x="connsiteX0" y="connsiteY0"/>
                  </a:cxn>
                  <a:cxn ang="0">
                    <a:pos x="connsiteX1" y="connsiteY1"/>
                  </a:cxn>
                  <a:cxn ang="0">
                    <a:pos x="connsiteX2" y="connsiteY2"/>
                  </a:cxn>
                  <a:cxn ang="0">
                    <a:pos x="connsiteX3" y="connsiteY3"/>
                  </a:cxn>
                </a:cxnLst>
                <a:rect l="l" t="t" r="r" b="b"/>
                <a:pathLst>
                  <a:path w="2167418" h="101475">
                    <a:moveTo>
                      <a:pt x="-123" y="-146"/>
                    </a:moveTo>
                    <a:lnTo>
                      <a:pt x="2167295" y="-146"/>
                    </a:lnTo>
                    <a:lnTo>
                      <a:pt x="2167295" y="101329"/>
                    </a:lnTo>
                    <a:lnTo>
                      <a:pt x="-123" y="101329"/>
                    </a:lnTo>
                    <a:close/>
                  </a:path>
                </a:pathLst>
              </a:custGeom>
              <a:solidFill>
                <a:srgbClr val="96D9C9"/>
              </a:solidFill>
              <a:ln w="3939"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BA23BAFF-3992-F7E5-D3D7-29D1812425C3}"/>
                  </a:ext>
                </a:extLst>
              </p:cNvPr>
              <p:cNvSpPr/>
              <p:nvPr/>
            </p:nvSpPr>
            <p:spPr>
              <a:xfrm rot="10800000">
                <a:off x="7615804" y="6646584"/>
                <a:ext cx="2167418" cy="101475"/>
              </a:xfrm>
              <a:custGeom>
                <a:avLst/>
                <a:gdLst>
                  <a:gd name="connsiteX0" fmla="*/ -123 w 2167418"/>
                  <a:gd name="connsiteY0" fmla="*/ -146 h 101475"/>
                  <a:gd name="connsiteX1" fmla="*/ 2167295 w 2167418"/>
                  <a:gd name="connsiteY1" fmla="*/ -146 h 101475"/>
                  <a:gd name="connsiteX2" fmla="*/ 2167295 w 2167418"/>
                  <a:gd name="connsiteY2" fmla="*/ 101329 h 101475"/>
                  <a:gd name="connsiteX3" fmla="*/ -123 w 2167418"/>
                  <a:gd name="connsiteY3" fmla="*/ 101329 h 101475"/>
                </a:gdLst>
                <a:ahLst/>
                <a:cxnLst>
                  <a:cxn ang="0">
                    <a:pos x="connsiteX0" y="connsiteY0"/>
                  </a:cxn>
                  <a:cxn ang="0">
                    <a:pos x="connsiteX1" y="connsiteY1"/>
                  </a:cxn>
                  <a:cxn ang="0">
                    <a:pos x="connsiteX2" y="connsiteY2"/>
                  </a:cxn>
                  <a:cxn ang="0">
                    <a:pos x="connsiteX3" y="connsiteY3"/>
                  </a:cxn>
                </a:cxnLst>
                <a:rect l="l" t="t" r="r" b="b"/>
                <a:pathLst>
                  <a:path w="2167418" h="101475">
                    <a:moveTo>
                      <a:pt x="-123" y="-146"/>
                    </a:moveTo>
                    <a:lnTo>
                      <a:pt x="2167295" y="-146"/>
                    </a:lnTo>
                    <a:lnTo>
                      <a:pt x="2167295" y="101329"/>
                    </a:lnTo>
                    <a:lnTo>
                      <a:pt x="-123" y="101329"/>
                    </a:lnTo>
                    <a:close/>
                  </a:path>
                </a:pathLst>
              </a:custGeom>
              <a:solidFill>
                <a:srgbClr val="96D9C9"/>
              </a:solidFill>
              <a:ln w="3939"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C7A17126-6E01-5402-C617-83AFD0C5AC83}"/>
                  </a:ext>
                </a:extLst>
              </p:cNvPr>
              <p:cNvSpPr/>
              <p:nvPr/>
            </p:nvSpPr>
            <p:spPr>
              <a:xfrm rot="10800000">
                <a:off x="8422682" y="5959184"/>
                <a:ext cx="450769" cy="788836"/>
              </a:xfrm>
              <a:custGeom>
                <a:avLst/>
                <a:gdLst>
                  <a:gd name="connsiteX0" fmla="*/ -124 w 450769"/>
                  <a:gd name="connsiteY0" fmla="*/ -146 h 788836"/>
                  <a:gd name="connsiteX1" fmla="*/ 450645 w 450769"/>
                  <a:gd name="connsiteY1" fmla="*/ -146 h 788836"/>
                  <a:gd name="connsiteX2" fmla="*/ 450645 w 450769"/>
                  <a:gd name="connsiteY2" fmla="*/ 788690 h 788836"/>
                  <a:gd name="connsiteX3" fmla="*/ -124 w 450769"/>
                  <a:gd name="connsiteY3" fmla="*/ 788690 h 788836"/>
                </a:gdLst>
                <a:ahLst/>
                <a:cxnLst>
                  <a:cxn ang="0">
                    <a:pos x="connsiteX0" y="connsiteY0"/>
                  </a:cxn>
                  <a:cxn ang="0">
                    <a:pos x="connsiteX1" y="connsiteY1"/>
                  </a:cxn>
                  <a:cxn ang="0">
                    <a:pos x="connsiteX2" y="connsiteY2"/>
                  </a:cxn>
                  <a:cxn ang="0">
                    <a:pos x="connsiteX3" y="connsiteY3"/>
                  </a:cxn>
                </a:cxnLst>
                <a:rect l="l" t="t" r="r" b="b"/>
                <a:pathLst>
                  <a:path w="450769" h="788836">
                    <a:moveTo>
                      <a:pt x="-124" y="-146"/>
                    </a:moveTo>
                    <a:lnTo>
                      <a:pt x="450645" y="-146"/>
                    </a:lnTo>
                    <a:lnTo>
                      <a:pt x="450645" y="788690"/>
                    </a:lnTo>
                    <a:lnTo>
                      <a:pt x="-124" y="788690"/>
                    </a:lnTo>
                    <a:close/>
                  </a:path>
                </a:pathLst>
              </a:custGeom>
              <a:solidFill>
                <a:srgbClr val="F7CC7F"/>
              </a:solidFill>
              <a:ln w="3939"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4FF24A17-FA79-2168-984D-FFE60B9DA646}"/>
                  </a:ext>
                </a:extLst>
              </p:cNvPr>
              <p:cNvSpPr/>
              <p:nvPr/>
            </p:nvSpPr>
            <p:spPr>
              <a:xfrm rot="10800000">
                <a:off x="9756948" y="5959184"/>
                <a:ext cx="327312" cy="788836"/>
              </a:xfrm>
              <a:custGeom>
                <a:avLst/>
                <a:gdLst>
                  <a:gd name="connsiteX0" fmla="*/ -124 w 327312"/>
                  <a:gd name="connsiteY0" fmla="*/ -146 h 788836"/>
                  <a:gd name="connsiteX1" fmla="*/ 327189 w 327312"/>
                  <a:gd name="connsiteY1" fmla="*/ -146 h 788836"/>
                  <a:gd name="connsiteX2" fmla="*/ 327189 w 327312"/>
                  <a:gd name="connsiteY2" fmla="*/ 788690 h 788836"/>
                  <a:gd name="connsiteX3" fmla="*/ -124 w 327312"/>
                  <a:gd name="connsiteY3" fmla="*/ 788690 h 788836"/>
                </a:gdLst>
                <a:ahLst/>
                <a:cxnLst>
                  <a:cxn ang="0">
                    <a:pos x="connsiteX0" y="connsiteY0"/>
                  </a:cxn>
                  <a:cxn ang="0">
                    <a:pos x="connsiteX1" y="connsiteY1"/>
                  </a:cxn>
                  <a:cxn ang="0">
                    <a:pos x="connsiteX2" y="connsiteY2"/>
                  </a:cxn>
                  <a:cxn ang="0">
                    <a:pos x="connsiteX3" y="connsiteY3"/>
                  </a:cxn>
                </a:cxnLst>
                <a:rect l="l" t="t" r="r" b="b"/>
                <a:pathLst>
                  <a:path w="327312" h="788836">
                    <a:moveTo>
                      <a:pt x="-124" y="-146"/>
                    </a:moveTo>
                    <a:lnTo>
                      <a:pt x="327189" y="-146"/>
                    </a:lnTo>
                    <a:lnTo>
                      <a:pt x="327189" y="788690"/>
                    </a:lnTo>
                    <a:lnTo>
                      <a:pt x="-124" y="788690"/>
                    </a:lnTo>
                    <a:close/>
                  </a:path>
                </a:pathLst>
              </a:custGeom>
              <a:solidFill>
                <a:srgbClr val="3C8F7C"/>
              </a:solidFill>
              <a:ln w="3939"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A0658575-9B60-1B84-C138-37A5CB974B3E}"/>
                  </a:ext>
                </a:extLst>
              </p:cNvPr>
              <p:cNvSpPr/>
              <p:nvPr/>
            </p:nvSpPr>
            <p:spPr>
              <a:xfrm>
                <a:off x="215044" y="6736833"/>
                <a:ext cx="11976877" cy="68346"/>
              </a:xfrm>
              <a:custGeom>
                <a:avLst/>
                <a:gdLst>
                  <a:gd name="connsiteX0" fmla="*/ 0 w 11976877"/>
                  <a:gd name="connsiteY0" fmla="*/ 0 h 68346"/>
                  <a:gd name="connsiteX1" fmla="*/ 11976877 w 11976877"/>
                  <a:gd name="connsiteY1" fmla="*/ 0 h 68346"/>
                  <a:gd name="connsiteX2" fmla="*/ 11976877 w 11976877"/>
                  <a:gd name="connsiteY2" fmla="*/ 68346 h 68346"/>
                  <a:gd name="connsiteX3" fmla="*/ 0 w 11976877"/>
                  <a:gd name="connsiteY3" fmla="*/ 68346 h 68346"/>
                </a:gdLst>
                <a:ahLst/>
                <a:cxnLst>
                  <a:cxn ang="0">
                    <a:pos x="connsiteX0" y="connsiteY0"/>
                  </a:cxn>
                  <a:cxn ang="0">
                    <a:pos x="connsiteX1" y="connsiteY1"/>
                  </a:cxn>
                  <a:cxn ang="0">
                    <a:pos x="connsiteX2" y="connsiteY2"/>
                  </a:cxn>
                  <a:cxn ang="0">
                    <a:pos x="connsiteX3" y="connsiteY3"/>
                  </a:cxn>
                </a:cxnLst>
                <a:rect l="l" t="t" r="r" b="b"/>
                <a:pathLst>
                  <a:path w="11976877" h="68346">
                    <a:moveTo>
                      <a:pt x="0" y="0"/>
                    </a:moveTo>
                    <a:lnTo>
                      <a:pt x="11976877" y="0"/>
                    </a:lnTo>
                    <a:lnTo>
                      <a:pt x="11976877" y="68346"/>
                    </a:lnTo>
                    <a:lnTo>
                      <a:pt x="0" y="68346"/>
                    </a:lnTo>
                    <a:close/>
                  </a:path>
                </a:pathLst>
              </a:custGeom>
              <a:solidFill>
                <a:srgbClr val="0E2E35"/>
              </a:solidFill>
              <a:ln w="3939"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85DC44C8-0C24-D0EC-BC1C-0F5F02E75FC9}"/>
                  </a:ext>
                </a:extLst>
              </p:cNvPr>
              <p:cNvSpPr/>
              <p:nvPr/>
            </p:nvSpPr>
            <p:spPr>
              <a:xfrm>
                <a:off x="3558291" y="296970"/>
                <a:ext cx="1744105" cy="516993"/>
              </a:xfrm>
              <a:custGeom>
                <a:avLst/>
                <a:gdLst>
                  <a:gd name="connsiteX0" fmla="*/ 1743982 w 1744105"/>
                  <a:gd name="connsiteY0" fmla="*/ 516848 h 516993"/>
                  <a:gd name="connsiteX1" fmla="*/ 1485765 w 1744105"/>
                  <a:gd name="connsiteY1" fmla="*/ 355551 h 516993"/>
                  <a:gd name="connsiteX2" fmla="*/ 1480052 w 1744105"/>
                  <a:gd name="connsiteY2" fmla="*/ 356953 h 516993"/>
                  <a:gd name="connsiteX3" fmla="*/ 1098929 w 1744105"/>
                  <a:gd name="connsiteY3" fmla="*/ 188589 h 516993"/>
                  <a:gd name="connsiteX4" fmla="*/ 562875 w 1744105"/>
                  <a:gd name="connsiteY4" fmla="*/ 56093 h 516993"/>
                  <a:gd name="connsiteX5" fmla="*/ 397741 w 1744105"/>
                  <a:gd name="connsiteY5" fmla="*/ 256817 h 516993"/>
                  <a:gd name="connsiteX6" fmla="*/ 33518 w 1744105"/>
                  <a:gd name="connsiteY6" fmla="*/ 361034 h 516993"/>
                  <a:gd name="connsiteX7" fmla="*/ -124 w 1744105"/>
                  <a:gd name="connsiteY7" fmla="*/ 490888 h 516993"/>
                  <a:gd name="connsiteX8" fmla="*/ 1137 w 1744105"/>
                  <a:gd name="connsiteY8" fmla="*/ 516848 h 516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4105" h="516993">
                    <a:moveTo>
                      <a:pt x="1743982" y="516848"/>
                    </a:moveTo>
                    <a:cubicBezTo>
                      <a:pt x="1717235" y="401002"/>
                      <a:pt x="1601618" y="328788"/>
                      <a:pt x="1485765" y="355551"/>
                    </a:cubicBezTo>
                    <a:cubicBezTo>
                      <a:pt x="1483874" y="355992"/>
                      <a:pt x="1481944" y="356461"/>
                      <a:pt x="1480052" y="356953"/>
                    </a:cubicBezTo>
                    <a:cubicBezTo>
                      <a:pt x="1412928" y="213497"/>
                      <a:pt x="1250197" y="141614"/>
                      <a:pt x="1098929" y="188589"/>
                    </a:cubicBezTo>
                    <a:cubicBezTo>
                      <a:pt x="987488" y="3972"/>
                      <a:pt x="747469" y="-55349"/>
                      <a:pt x="562875" y="56093"/>
                    </a:cubicBezTo>
                    <a:cubicBezTo>
                      <a:pt x="486532" y="102178"/>
                      <a:pt x="428231" y="173014"/>
                      <a:pt x="397741" y="256817"/>
                    </a:cubicBezTo>
                    <a:cubicBezTo>
                      <a:pt x="268376" y="185024"/>
                      <a:pt x="105330" y="231681"/>
                      <a:pt x="33518" y="361034"/>
                    </a:cubicBezTo>
                    <a:cubicBezTo>
                      <a:pt x="11498" y="400762"/>
                      <a:pt x="-84" y="445449"/>
                      <a:pt x="-124" y="490888"/>
                    </a:cubicBezTo>
                    <a:cubicBezTo>
                      <a:pt x="-124" y="499633"/>
                      <a:pt x="310" y="508288"/>
                      <a:pt x="1137" y="516848"/>
                    </a:cubicBezTo>
                    <a:close/>
                  </a:path>
                </a:pathLst>
              </a:custGeom>
              <a:solidFill>
                <a:srgbClr val="FFFFFF">
                  <a:alpha val="80000"/>
                </a:srgbClr>
              </a:solidFill>
              <a:ln w="3939"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2FCAC746-6B49-58C5-B8FE-3FDCFB5AFF6E}"/>
                  </a:ext>
                </a:extLst>
              </p:cNvPr>
              <p:cNvSpPr/>
              <p:nvPr/>
            </p:nvSpPr>
            <p:spPr>
              <a:xfrm>
                <a:off x="4767761" y="1485759"/>
                <a:ext cx="1320202" cy="391566"/>
              </a:xfrm>
              <a:custGeom>
                <a:avLst/>
                <a:gdLst>
                  <a:gd name="connsiteX0" fmla="*/ 1320079 w 1320202"/>
                  <a:gd name="connsiteY0" fmla="*/ 391027 h 391566"/>
                  <a:gd name="connsiteX1" fmla="*/ 1124574 w 1320202"/>
                  <a:gd name="connsiteY1" fmla="*/ 268965 h 391566"/>
                  <a:gd name="connsiteX2" fmla="*/ 1120320 w 1320202"/>
                  <a:gd name="connsiteY2" fmla="*/ 270013 h 391566"/>
                  <a:gd name="connsiteX3" fmla="*/ 831887 w 1320202"/>
                  <a:gd name="connsiteY3" fmla="*/ 142854 h 391566"/>
                  <a:gd name="connsiteX4" fmla="*/ 426341 w 1320202"/>
                  <a:gd name="connsiteY4" fmla="*/ 42292 h 391566"/>
                  <a:gd name="connsiteX5" fmla="*/ 301151 w 1320202"/>
                  <a:gd name="connsiteY5" fmla="*/ 194458 h 391566"/>
                  <a:gd name="connsiteX6" fmla="*/ 25442 w 1320202"/>
                  <a:gd name="connsiteY6" fmla="*/ 273038 h 391566"/>
                  <a:gd name="connsiteX7" fmla="*/ -123 w 1320202"/>
                  <a:gd name="connsiteY7" fmla="*/ 371725 h 391566"/>
                  <a:gd name="connsiteX8" fmla="*/ 861 w 1320202"/>
                  <a:gd name="connsiteY8" fmla="*/ 391421 h 391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0202" h="391566">
                    <a:moveTo>
                      <a:pt x="1320079" y="391027"/>
                    </a:moveTo>
                    <a:cubicBezTo>
                      <a:pt x="1299792" y="303335"/>
                      <a:pt x="1212262" y="248690"/>
                      <a:pt x="1124574" y="268965"/>
                    </a:cubicBezTo>
                    <a:cubicBezTo>
                      <a:pt x="1123156" y="269296"/>
                      <a:pt x="1121738" y="269647"/>
                      <a:pt x="1120320" y="270013"/>
                    </a:cubicBezTo>
                    <a:cubicBezTo>
                      <a:pt x="1069424" y="161546"/>
                      <a:pt x="946283" y="107267"/>
                      <a:pt x="831887" y="142854"/>
                    </a:cubicBezTo>
                    <a:cubicBezTo>
                      <a:pt x="747666" y="3097"/>
                      <a:pt x="566105" y="-41925"/>
                      <a:pt x="426341" y="42292"/>
                    </a:cubicBezTo>
                    <a:cubicBezTo>
                      <a:pt x="368434" y="77194"/>
                      <a:pt x="324235" y="130902"/>
                      <a:pt x="301151" y="194458"/>
                    </a:cubicBezTo>
                    <a:cubicBezTo>
                      <a:pt x="203300" y="140025"/>
                      <a:pt x="79883" y="175207"/>
                      <a:pt x="25442" y="273038"/>
                    </a:cubicBezTo>
                    <a:cubicBezTo>
                      <a:pt x="8661" y="303217"/>
                      <a:pt x="-163" y="337189"/>
                      <a:pt x="-123" y="371725"/>
                    </a:cubicBezTo>
                    <a:cubicBezTo>
                      <a:pt x="-123" y="378343"/>
                      <a:pt x="231" y="384921"/>
                      <a:pt x="861" y="391421"/>
                    </a:cubicBezTo>
                    <a:close/>
                  </a:path>
                </a:pathLst>
              </a:custGeom>
              <a:solidFill>
                <a:srgbClr val="FFFFFF">
                  <a:alpha val="80000"/>
                </a:srgbClr>
              </a:solidFill>
              <a:ln w="3939"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BDF3ADB7-F940-2D80-DA0D-F4E862AC4C97}"/>
                  </a:ext>
                </a:extLst>
              </p:cNvPr>
              <p:cNvSpPr/>
              <p:nvPr/>
            </p:nvSpPr>
            <p:spPr>
              <a:xfrm>
                <a:off x="2414409" y="1386385"/>
                <a:ext cx="1151169" cy="341249"/>
              </a:xfrm>
              <a:custGeom>
                <a:avLst/>
                <a:gdLst>
                  <a:gd name="connsiteX0" fmla="*/ -124 w 1151169"/>
                  <a:gd name="connsiteY0" fmla="*/ 341104 h 341249"/>
                  <a:gd name="connsiteX1" fmla="*/ 170375 w 1151169"/>
                  <a:gd name="connsiteY1" fmla="*/ 234653 h 341249"/>
                  <a:gd name="connsiteX2" fmla="*/ 174110 w 1151169"/>
                  <a:gd name="connsiteY2" fmla="*/ 235571 h 341249"/>
                  <a:gd name="connsiteX3" fmla="*/ 425592 w 1151169"/>
                  <a:gd name="connsiteY3" fmla="*/ 124484 h 341249"/>
                  <a:gd name="connsiteX4" fmla="*/ 779310 w 1151169"/>
                  <a:gd name="connsiteY4" fmla="*/ 36918 h 341249"/>
                  <a:gd name="connsiteX5" fmla="*/ 888376 w 1151169"/>
                  <a:gd name="connsiteY5" fmla="*/ 169470 h 341249"/>
                  <a:gd name="connsiteX6" fmla="*/ 1128749 w 1151169"/>
                  <a:gd name="connsiteY6" fmla="*/ 238025 h 341249"/>
                  <a:gd name="connsiteX7" fmla="*/ 1151046 w 1151169"/>
                  <a:gd name="connsiteY7" fmla="*/ 323929 h 341249"/>
                  <a:gd name="connsiteX8" fmla="*/ 1150218 w 1151169"/>
                  <a:gd name="connsiteY8" fmla="*/ 341104 h 341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169" h="341249">
                    <a:moveTo>
                      <a:pt x="-124" y="341104"/>
                    </a:moveTo>
                    <a:cubicBezTo>
                      <a:pt x="17564" y="264627"/>
                      <a:pt x="93899" y="216966"/>
                      <a:pt x="170375" y="234653"/>
                    </a:cubicBezTo>
                    <a:cubicBezTo>
                      <a:pt x="171624" y="234941"/>
                      <a:pt x="172869" y="235248"/>
                      <a:pt x="174110" y="235571"/>
                    </a:cubicBezTo>
                    <a:cubicBezTo>
                      <a:pt x="218403" y="140903"/>
                      <a:pt x="325783" y="93470"/>
                      <a:pt x="425592" y="124484"/>
                    </a:cubicBezTo>
                    <a:cubicBezTo>
                      <a:pt x="499087" y="2627"/>
                      <a:pt x="657453" y="-36580"/>
                      <a:pt x="779310" y="36918"/>
                    </a:cubicBezTo>
                    <a:cubicBezTo>
                      <a:pt x="829748" y="67337"/>
                      <a:pt x="868238" y="114120"/>
                      <a:pt x="888376" y="169470"/>
                    </a:cubicBezTo>
                    <a:cubicBezTo>
                      <a:pt x="973688" y="122022"/>
                      <a:pt x="1081321" y="152713"/>
                      <a:pt x="1128749" y="238025"/>
                    </a:cubicBezTo>
                    <a:cubicBezTo>
                      <a:pt x="1143364" y="264296"/>
                      <a:pt x="1151046" y="293864"/>
                      <a:pt x="1151046" y="323929"/>
                    </a:cubicBezTo>
                    <a:cubicBezTo>
                      <a:pt x="1151046" y="329719"/>
                      <a:pt x="1150770" y="335431"/>
                      <a:pt x="1150218" y="341104"/>
                    </a:cubicBezTo>
                    <a:close/>
                  </a:path>
                </a:pathLst>
              </a:custGeom>
              <a:solidFill>
                <a:srgbClr val="FFFFFF">
                  <a:alpha val="80000"/>
                </a:srgbClr>
              </a:solidFill>
              <a:ln w="3939"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322E68AB-767E-0DF2-5BAC-C664F2223844}"/>
                  </a:ext>
                </a:extLst>
              </p:cNvPr>
              <p:cNvSpPr/>
              <p:nvPr/>
            </p:nvSpPr>
            <p:spPr>
              <a:xfrm>
                <a:off x="4849776" y="2404714"/>
                <a:ext cx="475034" cy="409682"/>
              </a:xfrm>
              <a:custGeom>
                <a:avLst/>
                <a:gdLst>
                  <a:gd name="connsiteX0" fmla="*/ -124 w 475034"/>
                  <a:gd name="connsiteY0" fmla="*/ 222619 h 409682"/>
                  <a:gd name="connsiteX1" fmla="*/ 15239 w 475034"/>
                  <a:gd name="connsiteY1" fmla="*/ 409537 h 409682"/>
                  <a:gd name="connsiteX2" fmla="*/ 123805 w 475034"/>
                  <a:gd name="connsiteY2" fmla="*/ 287420 h 409682"/>
                  <a:gd name="connsiteX3" fmla="*/ 474911 w 475034"/>
                  <a:gd name="connsiteY3" fmla="*/ -146 h 409682"/>
                  <a:gd name="connsiteX4" fmla="*/ 175528 w 475034"/>
                  <a:gd name="connsiteY4" fmla="*/ 94199 h 409682"/>
                  <a:gd name="connsiteX5" fmla="*/ 21345 w 475034"/>
                  <a:gd name="connsiteY5" fmla="*/ 175269 h 409682"/>
                  <a:gd name="connsiteX6" fmla="*/ -124 w 475034"/>
                  <a:gd name="connsiteY6" fmla="*/ 222619 h 40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034" h="409682">
                    <a:moveTo>
                      <a:pt x="-124" y="222619"/>
                    </a:moveTo>
                    <a:lnTo>
                      <a:pt x="15239" y="409537"/>
                    </a:lnTo>
                    <a:lnTo>
                      <a:pt x="123805" y="287420"/>
                    </a:lnTo>
                    <a:lnTo>
                      <a:pt x="474911" y="-146"/>
                    </a:lnTo>
                    <a:lnTo>
                      <a:pt x="175528" y="94199"/>
                    </a:lnTo>
                    <a:cubicBezTo>
                      <a:pt x="175528" y="94199"/>
                      <a:pt x="28121" y="165815"/>
                      <a:pt x="21345" y="175269"/>
                    </a:cubicBezTo>
                    <a:cubicBezTo>
                      <a:pt x="14570" y="184723"/>
                      <a:pt x="-124" y="222619"/>
                      <a:pt x="-124" y="222619"/>
                    </a:cubicBezTo>
                    <a:close/>
                  </a:path>
                </a:pathLst>
              </a:custGeom>
              <a:solidFill>
                <a:srgbClr val="50BFA5"/>
              </a:solidFill>
              <a:ln w="3939"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645E0487-94D9-3BFF-1831-2CD0AF84A793}"/>
                  </a:ext>
                </a:extLst>
              </p:cNvPr>
              <p:cNvSpPr/>
              <p:nvPr/>
            </p:nvSpPr>
            <p:spPr>
              <a:xfrm>
                <a:off x="4690630" y="2404556"/>
                <a:ext cx="634180" cy="222922"/>
              </a:xfrm>
              <a:custGeom>
                <a:avLst/>
                <a:gdLst>
                  <a:gd name="connsiteX0" fmla="*/ 0 w 634180"/>
                  <a:gd name="connsiteY0" fmla="*/ 142641 h 222922"/>
                  <a:gd name="connsiteX1" fmla="*/ 634181 w 634180"/>
                  <a:gd name="connsiteY1" fmla="*/ 0 h 222922"/>
                  <a:gd name="connsiteX2" fmla="*/ 159107 w 634180"/>
                  <a:gd name="connsiteY2" fmla="*/ 222923 h 222922"/>
                  <a:gd name="connsiteX3" fmla="*/ 0 w 634180"/>
                  <a:gd name="connsiteY3" fmla="*/ 142641 h 222922"/>
                </a:gdLst>
                <a:ahLst/>
                <a:cxnLst>
                  <a:cxn ang="0">
                    <a:pos x="connsiteX0" y="connsiteY0"/>
                  </a:cxn>
                  <a:cxn ang="0">
                    <a:pos x="connsiteX1" y="connsiteY1"/>
                  </a:cxn>
                  <a:cxn ang="0">
                    <a:pos x="connsiteX2" y="connsiteY2"/>
                  </a:cxn>
                  <a:cxn ang="0">
                    <a:pos x="connsiteX3" y="connsiteY3"/>
                  </a:cxn>
                </a:cxnLst>
                <a:rect l="l" t="t" r="r" b="b"/>
                <a:pathLst>
                  <a:path w="634180" h="222922">
                    <a:moveTo>
                      <a:pt x="0" y="142641"/>
                    </a:moveTo>
                    <a:lnTo>
                      <a:pt x="634181" y="0"/>
                    </a:lnTo>
                    <a:lnTo>
                      <a:pt x="159107" y="222923"/>
                    </a:lnTo>
                    <a:lnTo>
                      <a:pt x="0" y="142641"/>
                    </a:lnTo>
                    <a:close/>
                  </a:path>
                </a:pathLst>
              </a:custGeom>
              <a:solidFill>
                <a:srgbClr val="96D9C9"/>
              </a:solidFill>
              <a:ln w="3939"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68E80E98-5BA9-AD1C-F86D-83AB5D6D314B}"/>
                  </a:ext>
                </a:extLst>
              </p:cNvPr>
              <p:cNvSpPr/>
              <p:nvPr/>
            </p:nvSpPr>
            <p:spPr>
              <a:xfrm>
                <a:off x="4898150" y="2404556"/>
                <a:ext cx="426660" cy="361347"/>
              </a:xfrm>
              <a:custGeom>
                <a:avLst/>
                <a:gdLst>
                  <a:gd name="connsiteX0" fmla="*/ 195505 w 426660"/>
                  <a:gd name="connsiteY0" fmla="*/ 361348 h 361347"/>
                  <a:gd name="connsiteX1" fmla="*/ 0 w 426660"/>
                  <a:gd name="connsiteY1" fmla="*/ 263812 h 361347"/>
                  <a:gd name="connsiteX2" fmla="*/ 426661 w 426660"/>
                  <a:gd name="connsiteY2" fmla="*/ 0 h 361347"/>
                  <a:gd name="connsiteX3" fmla="*/ 195505 w 426660"/>
                  <a:gd name="connsiteY3" fmla="*/ 361348 h 361347"/>
                </a:gdLst>
                <a:ahLst/>
                <a:cxnLst>
                  <a:cxn ang="0">
                    <a:pos x="connsiteX0" y="connsiteY0"/>
                  </a:cxn>
                  <a:cxn ang="0">
                    <a:pos x="connsiteX1" y="connsiteY1"/>
                  </a:cxn>
                  <a:cxn ang="0">
                    <a:pos x="connsiteX2" y="connsiteY2"/>
                  </a:cxn>
                  <a:cxn ang="0">
                    <a:pos x="connsiteX3" y="connsiteY3"/>
                  </a:cxn>
                </a:cxnLst>
                <a:rect l="l" t="t" r="r" b="b"/>
                <a:pathLst>
                  <a:path w="426660" h="361347">
                    <a:moveTo>
                      <a:pt x="195505" y="361348"/>
                    </a:moveTo>
                    <a:lnTo>
                      <a:pt x="0" y="263812"/>
                    </a:lnTo>
                    <a:lnTo>
                      <a:pt x="426661" y="0"/>
                    </a:lnTo>
                    <a:lnTo>
                      <a:pt x="195505" y="361348"/>
                    </a:lnTo>
                    <a:close/>
                  </a:path>
                </a:pathLst>
              </a:custGeom>
              <a:solidFill>
                <a:srgbClr val="96D9C9"/>
              </a:solidFill>
              <a:ln w="3939"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838F51E6-2ABE-2400-B185-4AE8C9D456BD}"/>
                  </a:ext>
                </a:extLst>
              </p:cNvPr>
              <p:cNvSpPr/>
              <p:nvPr/>
            </p:nvSpPr>
            <p:spPr>
              <a:xfrm>
                <a:off x="4771030" y="2704255"/>
                <a:ext cx="55898" cy="27023"/>
              </a:xfrm>
              <a:custGeom>
                <a:avLst/>
                <a:gdLst>
                  <a:gd name="connsiteX0" fmla="*/ 4564 w 55898"/>
                  <a:gd name="connsiteY0" fmla="*/ 26877 h 27023"/>
                  <a:gd name="connsiteX1" fmla="*/ 55775 w 55898"/>
                  <a:gd name="connsiteY1" fmla="*/ 13444 h 27023"/>
                  <a:gd name="connsiteX2" fmla="*/ 54357 w 55898"/>
                  <a:gd name="connsiteY2" fmla="*/ -146 h 27023"/>
                  <a:gd name="connsiteX3" fmla="*/ -124 w 55898"/>
                  <a:gd name="connsiteY3" fmla="*/ 14075 h 27023"/>
                </a:gdLst>
                <a:ahLst/>
                <a:cxnLst>
                  <a:cxn ang="0">
                    <a:pos x="connsiteX0" y="connsiteY0"/>
                  </a:cxn>
                  <a:cxn ang="0">
                    <a:pos x="connsiteX1" y="connsiteY1"/>
                  </a:cxn>
                  <a:cxn ang="0">
                    <a:pos x="connsiteX2" y="connsiteY2"/>
                  </a:cxn>
                  <a:cxn ang="0">
                    <a:pos x="connsiteX3" y="connsiteY3"/>
                  </a:cxn>
                </a:cxnLst>
                <a:rect l="l" t="t" r="r" b="b"/>
                <a:pathLst>
                  <a:path w="55898" h="27023">
                    <a:moveTo>
                      <a:pt x="4564" y="26877"/>
                    </a:moveTo>
                    <a:cubicBezTo>
                      <a:pt x="21070" y="20472"/>
                      <a:pt x="38245" y="15965"/>
                      <a:pt x="55775" y="13444"/>
                    </a:cubicBezTo>
                    <a:lnTo>
                      <a:pt x="54357" y="-146"/>
                    </a:lnTo>
                    <a:cubicBezTo>
                      <a:pt x="35724" y="2477"/>
                      <a:pt x="17446" y="7252"/>
                      <a:pt x="-124" y="14075"/>
                    </a:cubicBezTo>
                    <a:close/>
                  </a:path>
                </a:pathLst>
              </a:custGeom>
              <a:solidFill>
                <a:srgbClr val="3C8F7C"/>
              </a:solidFill>
              <a:ln w="3939"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63440996-AF8F-BDBF-70F6-7F348D0ED8BD}"/>
                  </a:ext>
                </a:extLst>
              </p:cNvPr>
              <p:cNvSpPr/>
              <p:nvPr/>
            </p:nvSpPr>
            <p:spPr>
              <a:xfrm>
                <a:off x="4462783" y="2773783"/>
                <a:ext cx="227846" cy="1072305"/>
              </a:xfrm>
              <a:custGeom>
                <a:avLst/>
                <a:gdLst>
                  <a:gd name="connsiteX0" fmla="*/ -124 w 227846"/>
                  <a:gd name="connsiteY0" fmla="*/ 1062074 h 1072305"/>
                  <a:gd name="connsiteX1" fmla="*/ 68617 w 227846"/>
                  <a:gd name="connsiteY1" fmla="*/ 986914 h 1072305"/>
                  <a:gd name="connsiteX2" fmla="*/ 79529 w 227846"/>
                  <a:gd name="connsiteY2" fmla="*/ 995107 h 1072305"/>
                  <a:gd name="connsiteX3" fmla="*/ 9055 w 227846"/>
                  <a:gd name="connsiteY3" fmla="*/ 1072159 h 1072305"/>
                  <a:gd name="connsiteX4" fmla="*/ 121442 w 227846"/>
                  <a:gd name="connsiteY4" fmla="*/ 899935 h 1072305"/>
                  <a:gd name="connsiteX5" fmla="*/ 139760 w 227846"/>
                  <a:gd name="connsiteY5" fmla="*/ 856367 h 1072305"/>
                  <a:gd name="connsiteX6" fmla="*/ 156029 w 227846"/>
                  <a:gd name="connsiteY6" fmla="*/ 804171 h 1072305"/>
                  <a:gd name="connsiteX7" fmla="*/ 169226 w 227846"/>
                  <a:gd name="connsiteY7" fmla="*/ 807559 h 1072305"/>
                  <a:gd name="connsiteX8" fmla="*/ 152562 w 227846"/>
                  <a:gd name="connsiteY8" fmla="*/ 861094 h 1072305"/>
                  <a:gd name="connsiteX9" fmla="*/ 133772 w 227846"/>
                  <a:gd name="connsiteY9" fmla="*/ 905804 h 1072305"/>
                  <a:gd name="connsiteX10" fmla="*/ 176592 w 227846"/>
                  <a:gd name="connsiteY10" fmla="*/ 601103 h 1072305"/>
                  <a:gd name="connsiteX11" fmla="*/ 190222 w 227846"/>
                  <a:gd name="connsiteY11" fmla="*/ 600788 h 1072305"/>
                  <a:gd name="connsiteX12" fmla="*/ 186873 w 227846"/>
                  <a:gd name="connsiteY12" fmla="*/ 704823 h 1072305"/>
                  <a:gd name="connsiteX13" fmla="*/ 173283 w 227846"/>
                  <a:gd name="connsiteY13" fmla="*/ 703523 h 1072305"/>
                  <a:gd name="connsiteX14" fmla="*/ 176631 w 227846"/>
                  <a:gd name="connsiteY14" fmla="*/ 601103 h 1072305"/>
                  <a:gd name="connsiteX15" fmla="*/ 157132 w 227846"/>
                  <a:gd name="connsiteY15" fmla="*/ 396261 h 1072305"/>
                  <a:gd name="connsiteX16" fmla="*/ 170644 w 227846"/>
                  <a:gd name="connsiteY16" fmla="*/ 394331 h 1072305"/>
                  <a:gd name="connsiteX17" fmla="*/ 183525 w 227846"/>
                  <a:gd name="connsiteY17" fmla="*/ 497146 h 1072305"/>
                  <a:gd name="connsiteX18" fmla="*/ 169934 w 227846"/>
                  <a:gd name="connsiteY18" fmla="*/ 498525 h 1072305"/>
                  <a:gd name="connsiteX19" fmla="*/ 157171 w 227846"/>
                  <a:gd name="connsiteY19" fmla="*/ 396301 h 1072305"/>
                  <a:gd name="connsiteX20" fmla="*/ 141847 w 227846"/>
                  <a:gd name="connsiteY20" fmla="*/ 293368 h 1072305"/>
                  <a:gd name="connsiteX21" fmla="*/ 136687 w 227846"/>
                  <a:gd name="connsiteY21" fmla="*/ 189647 h 1072305"/>
                  <a:gd name="connsiteX22" fmla="*/ 150317 w 227846"/>
                  <a:gd name="connsiteY22" fmla="*/ 190514 h 1072305"/>
                  <a:gd name="connsiteX23" fmla="*/ 155359 w 227846"/>
                  <a:gd name="connsiteY23" fmla="*/ 291359 h 1072305"/>
                  <a:gd name="connsiteX24" fmla="*/ 155359 w 227846"/>
                  <a:gd name="connsiteY24" fmla="*/ 292147 h 1072305"/>
                  <a:gd name="connsiteX25" fmla="*/ 141808 w 227846"/>
                  <a:gd name="connsiteY25" fmla="*/ 293998 h 1072305"/>
                  <a:gd name="connsiteX26" fmla="*/ 159023 w 227846"/>
                  <a:gd name="connsiteY26" fmla="*/ 86990 h 1072305"/>
                  <a:gd name="connsiteX27" fmla="*/ 218309 w 227846"/>
                  <a:gd name="connsiteY27" fmla="*/ -146 h 1072305"/>
                  <a:gd name="connsiteX28" fmla="*/ 227723 w 227846"/>
                  <a:gd name="connsiteY28" fmla="*/ 9781 h 1072305"/>
                  <a:gd name="connsiteX29" fmla="*/ 171668 w 227846"/>
                  <a:gd name="connsiteY29" fmla="*/ 92151 h 1072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7846" h="1072305">
                    <a:moveTo>
                      <a:pt x="-124" y="1062074"/>
                    </a:moveTo>
                    <a:cubicBezTo>
                      <a:pt x="25048" y="1039188"/>
                      <a:pt x="48054" y="1014016"/>
                      <a:pt x="68617" y="986914"/>
                    </a:cubicBezTo>
                    <a:lnTo>
                      <a:pt x="79529" y="995107"/>
                    </a:lnTo>
                    <a:cubicBezTo>
                      <a:pt x="58454" y="1022918"/>
                      <a:pt x="34857" y="1048721"/>
                      <a:pt x="9055" y="1072159"/>
                    </a:cubicBezTo>
                    <a:close/>
                    <a:moveTo>
                      <a:pt x="121442" y="899935"/>
                    </a:moveTo>
                    <a:cubicBezTo>
                      <a:pt x="128139" y="885872"/>
                      <a:pt x="134284" y="871218"/>
                      <a:pt x="139760" y="856367"/>
                    </a:cubicBezTo>
                    <a:cubicBezTo>
                      <a:pt x="145944" y="839585"/>
                      <a:pt x="151577" y="822016"/>
                      <a:pt x="156029" y="804171"/>
                    </a:cubicBezTo>
                    <a:lnTo>
                      <a:pt x="169226" y="807559"/>
                    </a:lnTo>
                    <a:cubicBezTo>
                      <a:pt x="164577" y="825680"/>
                      <a:pt x="159023" y="843525"/>
                      <a:pt x="152562" y="861094"/>
                    </a:cubicBezTo>
                    <a:cubicBezTo>
                      <a:pt x="146969" y="876339"/>
                      <a:pt x="140744" y="891387"/>
                      <a:pt x="133772" y="905804"/>
                    </a:cubicBezTo>
                    <a:close/>
                    <a:moveTo>
                      <a:pt x="176592" y="601103"/>
                    </a:moveTo>
                    <a:lnTo>
                      <a:pt x="190222" y="600788"/>
                    </a:lnTo>
                    <a:cubicBezTo>
                      <a:pt x="191167" y="635500"/>
                      <a:pt x="190064" y="670237"/>
                      <a:pt x="186873" y="704823"/>
                    </a:cubicBezTo>
                    <a:lnTo>
                      <a:pt x="173283" y="703523"/>
                    </a:lnTo>
                    <a:cubicBezTo>
                      <a:pt x="176395" y="669488"/>
                      <a:pt x="177498" y="635280"/>
                      <a:pt x="176631" y="601103"/>
                    </a:cubicBezTo>
                    <a:close/>
                    <a:moveTo>
                      <a:pt x="157132" y="396261"/>
                    </a:moveTo>
                    <a:lnTo>
                      <a:pt x="170644" y="394331"/>
                    </a:lnTo>
                    <a:cubicBezTo>
                      <a:pt x="176395" y="434315"/>
                      <a:pt x="180452" y="466971"/>
                      <a:pt x="183525" y="497146"/>
                    </a:cubicBezTo>
                    <a:lnTo>
                      <a:pt x="169934" y="498525"/>
                    </a:lnTo>
                    <a:cubicBezTo>
                      <a:pt x="166940" y="468586"/>
                      <a:pt x="162883" y="436087"/>
                      <a:pt x="157171" y="396301"/>
                    </a:cubicBezTo>
                    <a:close/>
                    <a:moveTo>
                      <a:pt x="141847" y="293368"/>
                    </a:moveTo>
                    <a:cubicBezTo>
                      <a:pt x="136530" y="259069"/>
                      <a:pt x="134796" y="224305"/>
                      <a:pt x="136687" y="189647"/>
                    </a:cubicBezTo>
                    <a:lnTo>
                      <a:pt x="150317" y="190514"/>
                    </a:lnTo>
                    <a:cubicBezTo>
                      <a:pt x="148505" y="224214"/>
                      <a:pt x="150199" y="258009"/>
                      <a:pt x="155359" y="291359"/>
                    </a:cubicBezTo>
                    <a:lnTo>
                      <a:pt x="155359" y="292147"/>
                    </a:lnTo>
                    <a:lnTo>
                      <a:pt x="141808" y="293998"/>
                    </a:lnTo>
                    <a:close/>
                    <a:moveTo>
                      <a:pt x="159023" y="86990"/>
                    </a:moveTo>
                    <a:cubicBezTo>
                      <a:pt x="172337" y="54035"/>
                      <a:pt x="192546" y="24321"/>
                      <a:pt x="218309" y="-146"/>
                    </a:cubicBezTo>
                    <a:lnTo>
                      <a:pt x="227723" y="9781"/>
                    </a:lnTo>
                    <a:cubicBezTo>
                      <a:pt x="203339" y="32896"/>
                      <a:pt x="184234" y="60987"/>
                      <a:pt x="171668" y="92151"/>
                    </a:cubicBezTo>
                    <a:close/>
                  </a:path>
                </a:pathLst>
              </a:custGeom>
              <a:solidFill>
                <a:srgbClr val="3C8F7C"/>
              </a:solidFill>
              <a:ln w="3939" cap="flat">
                <a:noFill/>
                <a:prstDash val="solid"/>
                <a:miter/>
              </a:ln>
            </p:spPr>
            <p:txBody>
              <a:bodyPr rtlCol="0" anchor="ctr"/>
              <a:lstStyle/>
              <a:p>
                <a:endParaRPr lang="en-US"/>
              </a:p>
            </p:txBody>
          </p:sp>
        </p:grpSp>
        <p:sp>
          <p:nvSpPr>
            <p:cNvPr id="125" name="TextBox 124">
              <a:extLst>
                <a:ext uri="{FF2B5EF4-FFF2-40B4-BE49-F238E27FC236}">
                  <a16:creationId xmlns:a16="http://schemas.microsoft.com/office/drawing/2014/main" id="{440C7054-AAA2-7782-AB0E-11A165CBF045}"/>
                </a:ext>
              </a:extLst>
            </p:cNvPr>
            <p:cNvSpPr txBox="1"/>
            <p:nvPr/>
          </p:nvSpPr>
          <p:spPr>
            <a:xfrm>
              <a:off x="106367" y="888834"/>
              <a:ext cx="8025112" cy="1938992"/>
            </a:xfrm>
            <a:prstGeom prst="rect">
              <a:avLst/>
            </a:prstGeom>
            <a:noFill/>
          </p:spPr>
          <p:txBody>
            <a:bodyPr wrap="square">
              <a:spAutoFit/>
            </a:bodyPr>
            <a:lstStyle/>
            <a:p>
              <a:pPr algn="ctr"/>
              <a:r>
                <a:rPr lang="en-US" sz="6000" b="1" dirty="0">
                  <a:solidFill>
                    <a:srgbClr val="000000"/>
                  </a:solidFill>
                  <a:effectLst>
                    <a:outerShdw blurRad="38100" dist="38100" dir="2700000" algn="tl">
                      <a:srgbClr val="000000">
                        <a:alpha val="43137"/>
                      </a:srgbClr>
                    </a:outerShdw>
                  </a:effectLst>
                  <a:latin typeface="Lora" pitchFamily="2" charset="0"/>
                </a:rPr>
                <a:t>Finance </a:t>
              </a:r>
            </a:p>
            <a:p>
              <a:pPr algn="ctr"/>
              <a:r>
                <a:rPr lang="en-US" sz="6000" b="1" dirty="0">
                  <a:solidFill>
                    <a:srgbClr val="000000"/>
                  </a:solidFill>
                  <a:effectLst>
                    <a:outerShdw blurRad="38100" dist="38100" dir="2700000" algn="tl">
                      <a:srgbClr val="000000">
                        <a:alpha val="43137"/>
                      </a:srgbClr>
                    </a:outerShdw>
                  </a:effectLst>
                  <a:latin typeface="Lora" pitchFamily="2" charset="0"/>
                </a:rPr>
                <a:t>Infographics</a:t>
              </a:r>
              <a:endParaRPr lang="en-US" sz="6000" b="1" dirty="0">
                <a:effectLst>
                  <a:outerShdw blurRad="38100" dist="38100" dir="2700000" algn="tl">
                    <a:srgbClr val="000000">
                      <a:alpha val="43137"/>
                    </a:srgbClr>
                  </a:outerShdw>
                </a:effectLst>
                <a:latin typeface="Lora" pitchFamily="2" charset="0"/>
              </a:endParaRPr>
            </a:p>
          </p:txBody>
        </p:sp>
      </p:grpSp>
    </p:spTree>
    <p:extLst>
      <p:ext uri="{BB962C8B-B14F-4D97-AF65-F5344CB8AC3E}">
        <p14:creationId xmlns:p14="http://schemas.microsoft.com/office/powerpoint/2010/main" val="1771537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21897845-EACF-D5DB-3DE9-D8DBA3892C7A}"/>
              </a:ext>
            </a:extLst>
          </p:cNvPr>
          <p:cNvGrpSpPr/>
          <p:nvPr/>
        </p:nvGrpSpPr>
        <p:grpSpPr>
          <a:xfrm>
            <a:off x="3876640" y="2403186"/>
            <a:ext cx="4289778" cy="3959640"/>
            <a:chOff x="7376409" y="1955433"/>
            <a:chExt cx="3766016" cy="3476187"/>
          </a:xfrm>
        </p:grpSpPr>
        <p:sp>
          <p:nvSpPr>
            <p:cNvPr id="8" name="Freeform: Shape 7">
              <a:extLst>
                <a:ext uri="{FF2B5EF4-FFF2-40B4-BE49-F238E27FC236}">
                  <a16:creationId xmlns:a16="http://schemas.microsoft.com/office/drawing/2014/main" id="{33524E65-7B82-9255-5947-5DD905DF2265}"/>
                </a:ext>
              </a:extLst>
            </p:cNvPr>
            <p:cNvSpPr/>
            <p:nvPr/>
          </p:nvSpPr>
          <p:spPr>
            <a:xfrm>
              <a:off x="7611579" y="2672562"/>
              <a:ext cx="2572238" cy="2735149"/>
            </a:xfrm>
            <a:custGeom>
              <a:avLst/>
              <a:gdLst>
                <a:gd name="connsiteX0" fmla="*/ 1600133 w 2572238"/>
                <a:gd name="connsiteY0" fmla="*/ -245 h 2735149"/>
                <a:gd name="connsiteX1" fmla="*/ 1075232 w 2572238"/>
                <a:gd name="connsiteY1" fmla="*/ -245 h 2735149"/>
                <a:gd name="connsiteX2" fmla="*/ 1516727 w 2572238"/>
                <a:gd name="connsiteY2" fmla="*/ 972264 h 2735149"/>
                <a:gd name="connsiteX3" fmla="*/ -147 w 2572238"/>
                <a:gd name="connsiteY3" fmla="*/ 2290074 h 2735149"/>
                <a:gd name="connsiteX4" fmla="*/ 1167535 w 2572238"/>
                <a:gd name="connsiteY4" fmla="*/ 2734905 h 2735149"/>
                <a:gd name="connsiteX5" fmla="*/ 2572089 w 2572238"/>
                <a:gd name="connsiteY5" fmla="*/ 1591691 h 2735149"/>
                <a:gd name="connsiteX6" fmla="*/ 1600133 w 2572238"/>
                <a:gd name="connsiteY6" fmla="*/ -245 h 2735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2238" h="2735149">
                  <a:moveTo>
                    <a:pt x="1600133" y="-245"/>
                  </a:moveTo>
                  <a:lnTo>
                    <a:pt x="1075232" y="-245"/>
                  </a:lnTo>
                  <a:cubicBezTo>
                    <a:pt x="1323782" y="350058"/>
                    <a:pt x="1516727" y="697581"/>
                    <a:pt x="1516727" y="972264"/>
                  </a:cubicBezTo>
                  <a:cubicBezTo>
                    <a:pt x="1516727" y="1832455"/>
                    <a:pt x="846145" y="2258380"/>
                    <a:pt x="-147" y="2290074"/>
                  </a:cubicBezTo>
                  <a:cubicBezTo>
                    <a:pt x="251183" y="2591446"/>
                    <a:pt x="681001" y="2734905"/>
                    <a:pt x="1167535" y="2734905"/>
                  </a:cubicBezTo>
                  <a:cubicBezTo>
                    <a:pt x="1945989" y="2734905"/>
                    <a:pt x="2572089" y="2367363"/>
                    <a:pt x="2572089" y="1591691"/>
                  </a:cubicBezTo>
                  <a:cubicBezTo>
                    <a:pt x="2573757" y="1150752"/>
                    <a:pt x="1993253" y="487399"/>
                    <a:pt x="1600133" y="-245"/>
                  </a:cubicBezTo>
                  <a:close/>
                </a:path>
              </a:pathLst>
            </a:custGeom>
            <a:solidFill>
              <a:schemeClr val="accent5"/>
            </a:solidFill>
            <a:ln w="55469"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864EC483-458F-12A0-51A5-CCEFD4CD905B}"/>
                </a:ext>
              </a:extLst>
            </p:cNvPr>
            <p:cNvSpPr/>
            <p:nvPr/>
          </p:nvSpPr>
          <p:spPr>
            <a:xfrm>
              <a:off x="7376409" y="2672562"/>
              <a:ext cx="1752043" cy="2290319"/>
            </a:xfrm>
            <a:custGeom>
              <a:avLst/>
              <a:gdLst>
                <a:gd name="connsiteX0" fmla="*/ 1751897 w 1752043"/>
                <a:gd name="connsiteY0" fmla="*/ 972264 h 2290319"/>
                <a:gd name="connsiteX1" fmla="*/ 1310402 w 1752043"/>
                <a:gd name="connsiteY1" fmla="*/ -245 h 2290319"/>
                <a:gd name="connsiteX2" fmla="*/ 973442 w 1752043"/>
                <a:gd name="connsiteY2" fmla="*/ -245 h 2290319"/>
                <a:gd name="connsiteX3" fmla="*/ 374 w 1752043"/>
                <a:gd name="connsiteY3" fmla="*/ 1593914 h 2290319"/>
                <a:gd name="connsiteX4" fmla="*/ 235023 w 1752043"/>
                <a:gd name="connsiteY4" fmla="*/ 2290074 h 2290319"/>
                <a:gd name="connsiteX5" fmla="*/ 1751897 w 1752043"/>
                <a:gd name="connsiteY5" fmla="*/ 972264 h 2290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043" h="2290319">
                  <a:moveTo>
                    <a:pt x="1751897" y="972264"/>
                  </a:moveTo>
                  <a:cubicBezTo>
                    <a:pt x="1751897" y="697581"/>
                    <a:pt x="1558951" y="350058"/>
                    <a:pt x="1310402" y="-245"/>
                  </a:cubicBezTo>
                  <a:lnTo>
                    <a:pt x="973442" y="-245"/>
                  </a:lnTo>
                  <a:cubicBezTo>
                    <a:pt x="580879" y="487399"/>
                    <a:pt x="374" y="1150752"/>
                    <a:pt x="374" y="1593914"/>
                  </a:cubicBezTo>
                  <a:cubicBezTo>
                    <a:pt x="-7577" y="1846634"/>
                    <a:pt x="75717" y="2093737"/>
                    <a:pt x="235023" y="2290074"/>
                  </a:cubicBezTo>
                  <a:cubicBezTo>
                    <a:pt x="1081314" y="2258380"/>
                    <a:pt x="1751897" y="1832455"/>
                    <a:pt x="1751897" y="972264"/>
                  </a:cubicBezTo>
                  <a:close/>
                </a:path>
              </a:pathLst>
            </a:custGeom>
            <a:solidFill>
              <a:schemeClr val="accent5"/>
            </a:solidFill>
            <a:ln w="55469"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F925C7DE-0404-69A1-821C-A4217001D5E9}"/>
                </a:ext>
              </a:extLst>
            </p:cNvPr>
            <p:cNvSpPr/>
            <p:nvPr/>
          </p:nvSpPr>
          <p:spPr>
            <a:xfrm>
              <a:off x="7801188" y="1955433"/>
              <a:ext cx="1954476" cy="714346"/>
            </a:xfrm>
            <a:custGeom>
              <a:avLst/>
              <a:gdLst>
                <a:gd name="connsiteX0" fmla="*/ 1922079 w 1954476"/>
                <a:gd name="connsiteY0" fmla="*/ 200880 h 714346"/>
                <a:gd name="connsiteX1" fmla="*/ 1954330 w 1954476"/>
                <a:gd name="connsiteY1" fmla="*/ 168629 h 714346"/>
                <a:gd name="connsiteX2" fmla="*/ 1793634 w 1954476"/>
                <a:gd name="connsiteY2" fmla="*/ 86892 h 714346"/>
                <a:gd name="connsiteX3" fmla="*/ 1485978 w 1954476"/>
                <a:gd name="connsiteY3" fmla="*/ 44244 h 714346"/>
                <a:gd name="connsiteX4" fmla="*/ 1443330 w 1954476"/>
                <a:gd name="connsiteY4" fmla="*/ 86892 h 714346"/>
                <a:gd name="connsiteX5" fmla="*/ 1296535 w 1954476"/>
                <a:gd name="connsiteY5" fmla="*/ 161956 h 714346"/>
                <a:gd name="connsiteX6" fmla="*/ 1250384 w 1954476"/>
                <a:gd name="connsiteY6" fmla="*/ 156396 h 714346"/>
                <a:gd name="connsiteX7" fmla="*/ 1199785 w 1954476"/>
                <a:gd name="connsiteY7" fmla="*/ 131375 h 714346"/>
                <a:gd name="connsiteX8" fmla="*/ 1150298 w 1954476"/>
                <a:gd name="connsiteY8" fmla="*/ 86892 h 714346"/>
                <a:gd name="connsiteX9" fmla="*/ 838138 w 1954476"/>
                <a:gd name="connsiteY9" fmla="*/ 48191 h 714346"/>
                <a:gd name="connsiteX10" fmla="*/ 799437 w 1954476"/>
                <a:gd name="connsiteY10" fmla="*/ 86892 h 714346"/>
                <a:gd name="connsiteX11" fmla="*/ 650419 w 1954476"/>
                <a:gd name="connsiteY11" fmla="*/ 161956 h 714346"/>
                <a:gd name="connsiteX12" fmla="*/ 603712 w 1954476"/>
                <a:gd name="connsiteY12" fmla="*/ 156396 h 714346"/>
                <a:gd name="connsiteX13" fmla="*/ 548108 w 1954476"/>
                <a:gd name="connsiteY13" fmla="*/ 125258 h 714346"/>
                <a:gd name="connsiteX14" fmla="*/ 506960 w 1954476"/>
                <a:gd name="connsiteY14" fmla="*/ 86892 h 714346"/>
                <a:gd name="connsiteX15" fmla="*/ 194800 w 1954476"/>
                <a:gd name="connsiteY15" fmla="*/ 48191 h 714346"/>
                <a:gd name="connsiteX16" fmla="*/ 156100 w 1954476"/>
                <a:gd name="connsiteY16" fmla="*/ 86892 h 714346"/>
                <a:gd name="connsiteX17" fmla="*/ 71582 w 1954476"/>
                <a:gd name="connsiteY17" fmla="*/ 154728 h 714346"/>
                <a:gd name="connsiteX18" fmla="*/ 66578 w 1954476"/>
                <a:gd name="connsiteY18" fmla="*/ 154728 h 714346"/>
                <a:gd name="connsiteX19" fmla="*/ -147 w 1954476"/>
                <a:gd name="connsiteY19" fmla="*/ 169185 h 714346"/>
                <a:gd name="connsiteX20" fmla="*/ 9862 w 1954476"/>
                <a:gd name="connsiteY20" fmla="*/ 179750 h 714346"/>
                <a:gd name="connsiteX21" fmla="*/ 9862 w 1954476"/>
                <a:gd name="connsiteY21" fmla="*/ 179750 h 714346"/>
                <a:gd name="connsiteX22" fmla="*/ 29323 w 1954476"/>
                <a:gd name="connsiteY22" fmla="*/ 199212 h 714346"/>
                <a:gd name="connsiteX23" fmla="*/ 29323 w 1954476"/>
                <a:gd name="connsiteY23" fmla="*/ 199212 h 714346"/>
                <a:gd name="connsiteX24" fmla="*/ 549776 w 1954476"/>
                <a:gd name="connsiteY24" fmla="*/ 714101 h 714346"/>
                <a:gd name="connsiteX25" fmla="*/ 1411636 w 1954476"/>
                <a:gd name="connsiteY25" fmla="*/ 714101 h 714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954476" h="714346">
                  <a:moveTo>
                    <a:pt x="1922079" y="200880"/>
                  </a:moveTo>
                  <a:lnTo>
                    <a:pt x="1954330" y="168629"/>
                  </a:lnTo>
                  <a:cubicBezTo>
                    <a:pt x="1891609" y="165293"/>
                    <a:pt x="1833280" y="135600"/>
                    <a:pt x="1793634" y="86892"/>
                  </a:cubicBezTo>
                  <a:cubicBezTo>
                    <a:pt x="1720460" y="-9859"/>
                    <a:pt x="1582674" y="-28931"/>
                    <a:pt x="1485978" y="44244"/>
                  </a:cubicBezTo>
                  <a:cubicBezTo>
                    <a:pt x="1469853" y="56421"/>
                    <a:pt x="1455507" y="70766"/>
                    <a:pt x="1443330" y="86892"/>
                  </a:cubicBezTo>
                  <a:cubicBezTo>
                    <a:pt x="1408633" y="133265"/>
                    <a:pt x="1354419" y="160956"/>
                    <a:pt x="1296535" y="161956"/>
                  </a:cubicBezTo>
                  <a:cubicBezTo>
                    <a:pt x="1280966" y="162291"/>
                    <a:pt x="1265453" y="160399"/>
                    <a:pt x="1250384" y="156396"/>
                  </a:cubicBezTo>
                  <a:lnTo>
                    <a:pt x="1199785" y="131375"/>
                  </a:lnTo>
                  <a:cubicBezTo>
                    <a:pt x="1181825" y="118252"/>
                    <a:pt x="1165255" y="103350"/>
                    <a:pt x="1150298" y="86892"/>
                  </a:cubicBezTo>
                  <a:cubicBezTo>
                    <a:pt x="1074788" y="-9970"/>
                    <a:pt x="935055" y="-27319"/>
                    <a:pt x="838138" y="48191"/>
                  </a:cubicBezTo>
                  <a:cubicBezTo>
                    <a:pt x="823680" y="59423"/>
                    <a:pt x="810669" y="72434"/>
                    <a:pt x="799437" y="86892"/>
                  </a:cubicBezTo>
                  <a:cubicBezTo>
                    <a:pt x="764240" y="133877"/>
                    <a:pt x="709080" y="161679"/>
                    <a:pt x="650419" y="161956"/>
                  </a:cubicBezTo>
                  <a:cubicBezTo>
                    <a:pt x="634682" y="161956"/>
                    <a:pt x="619002" y="160066"/>
                    <a:pt x="603712" y="156396"/>
                  </a:cubicBezTo>
                  <a:lnTo>
                    <a:pt x="548108" y="125258"/>
                  </a:lnTo>
                  <a:cubicBezTo>
                    <a:pt x="533595" y="113359"/>
                    <a:pt x="519860" y="100570"/>
                    <a:pt x="506960" y="86892"/>
                  </a:cubicBezTo>
                  <a:cubicBezTo>
                    <a:pt x="431450" y="-9970"/>
                    <a:pt x="291718" y="-27319"/>
                    <a:pt x="194800" y="48191"/>
                  </a:cubicBezTo>
                  <a:cubicBezTo>
                    <a:pt x="180344" y="59423"/>
                    <a:pt x="167332" y="72434"/>
                    <a:pt x="156100" y="86892"/>
                  </a:cubicBezTo>
                  <a:cubicBezTo>
                    <a:pt x="131801" y="113971"/>
                    <a:pt x="103277" y="136880"/>
                    <a:pt x="71582" y="154728"/>
                  </a:cubicBezTo>
                  <a:lnTo>
                    <a:pt x="66578" y="154728"/>
                  </a:lnTo>
                  <a:cubicBezTo>
                    <a:pt x="45670" y="164347"/>
                    <a:pt x="22873" y="169296"/>
                    <a:pt x="-147" y="169185"/>
                  </a:cubicBezTo>
                  <a:lnTo>
                    <a:pt x="9862" y="179750"/>
                  </a:lnTo>
                  <a:lnTo>
                    <a:pt x="9862" y="179750"/>
                  </a:lnTo>
                  <a:lnTo>
                    <a:pt x="29323" y="199212"/>
                  </a:lnTo>
                  <a:lnTo>
                    <a:pt x="29323" y="199212"/>
                  </a:lnTo>
                  <a:lnTo>
                    <a:pt x="549776" y="714101"/>
                  </a:lnTo>
                  <a:lnTo>
                    <a:pt x="1411636" y="714101"/>
                  </a:lnTo>
                  <a:close/>
                </a:path>
              </a:pathLst>
            </a:custGeom>
            <a:solidFill>
              <a:schemeClr val="accent5"/>
            </a:solidFill>
            <a:ln w="55469"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6A4161B7-F7C7-8853-541B-1E7DAD5C537F}"/>
                </a:ext>
              </a:extLst>
            </p:cNvPr>
            <p:cNvSpPr/>
            <p:nvPr/>
          </p:nvSpPr>
          <p:spPr>
            <a:xfrm>
              <a:off x="8505134" y="3446565"/>
              <a:ext cx="564972" cy="1189365"/>
            </a:xfrm>
            <a:custGeom>
              <a:avLst/>
              <a:gdLst>
                <a:gd name="connsiteX0" fmla="*/ 472486 w 564972"/>
                <a:gd name="connsiteY0" fmla="*/ 575811 h 1189365"/>
                <a:gd name="connsiteX1" fmla="*/ 340149 w 564972"/>
                <a:gd name="connsiteY1" fmla="*/ 509085 h 1189365"/>
                <a:gd name="connsiteX2" fmla="*/ 302894 w 564972"/>
                <a:gd name="connsiteY2" fmla="*/ 496298 h 1189365"/>
                <a:gd name="connsiteX3" fmla="*/ 281765 w 564972"/>
                <a:gd name="connsiteY3" fmla="*/ 488512 h 1189365"/>
                <a:gd name="connsiteX4" fmla="*/ 217264 w 564972"/>
                <a:gd name="connsiteY4" fmla="*/ 450702 h 1189365"/>
                <a:gd name="connsiteX5" fmla="*/ 192798 w 564972"/>
                <a:gd name="connsiteY5" fmla="*/ 387870 h 1189365"/>
                <a:gd name="connsiteX6" fmla="*/ 216708 w 564972"/>
                <a:gd name="connsiteY6" fmla="*/ 322812 h 1189365"/>
                <a:gd name="connsiteX7" fmla="*/ 278984 w 564972"/>
                <a:gd name="connsiteY7" fmla="*/ 297235 h 1189365"/>
                <a:gd name="connsiteX8" fmla="*/ 280097 w 564972"/>
                <a:gd name="connsiteY8" fmla="*/ 297235 h 1189365"/>
                <a:gd name="connsiteX9" fmla="*/ 375124 w 564972"/>
                <a:gd name="connsiteY9" fmla="*/ 385591 h 1189365"/>
                <a:gd name="connsiteX10" fmla="*/ 375180 w 564972"/>
                <a:gd name="connsiteY10" fmla="*/ 387313 h 1189365"/>
                <a:gd name="connsiteX11" fmla="*/ 541991 w 564972"/>
                <a:gd name="connsiteY11" fmla="*/ 387313 h 1189365"/>
                <a:gd name="connsiteX12" fmla="*/ 504736 w 564972"/>
                <a:gd name="connsiteY12" fmla="*/ 259981 h 1189365"/>
                <a:gd name="connsiteX13" fmla="*/ 413546 w 564972"/>
                <a:gd name="connsiteY13" fmla="*/ 172127 h 1189365"/>
                <a:gd name="connsiteX14" fmla="*/ 354050 w 564972"/>
                <a:gd name="connsiteY14" fmla="*/ 148774 h 1189365"/>
                <a:gd name="connsiteX15" fmla="*/ 354050 w 564972"/>
                <a:gd name="connsiteY15" fmla="*/ -245 h 1189365"/>
                <a:gd name="connsiteX16" fmla="*/ 216152 w 564972"/>
                <a:gd name="connsiteY16" fmla="*/ -245 h 1189365"/>
                <a:gd name="connsiteX17" fmla="*/ 216152 w 564972"/>
                <a:gd name="connsiteY17" fmla="*/ 149885 h 1189365"/>
                <a:gd name="connsiteX18" fmla="*/ 216152 w 564972"/>
                <a:gd name="connsiteY18" fmla="*/ 149885 h 1189365"/>
                <a:gd name="connsiteX19" fmla="*/ 157768 w 564972"/>
                <a:gd name="connsiteY19" fmla="*/ 173795 h 1189365"/>
                <a:gd name="connsiteX20" fmla="*/ 64910 w 564972"/>
                <a:gd name="connsiteY20" fmla="*/ 263872 h 1189365"/>
                <a:gd name="connsiteX21" fmla="*/ 30991 w 564972"/>
                <a:gd name="connsiteY21" fmla="*/ 386758 h 1189365"/>
                <a:gd name="connsiteX22" fmla="*/ 61017 w 564972"/>
                <a:gd name="connsiteY22" fmla="*/ 504081 h 1189365"/>
                <a:gd name="connsiteX23" fmla="*/ 143311 w 564972"/>
                <a:gd name="connsiteY23" fmla="*/ 591936 h 1189365"/>
                <a:gd name="connsiteX24" fmla="*/ 215596 w 564972"/>
                <a:gd name="connsiteY24" fmla="*/ 625854 h 1189365"/>
                <a:gd name="connsiteX25" fmla="*/ 250627 w 564972"/>
                <a:gd name="connsiteY25" fmla="*/ 636418 h 1189365"/>
                <a:gd name="connsiteX26" fmla="*/ 280652 w 564972"/>
                <a:gd name="connsiteY26" fmla="*/ 647540 h 1189365"/>
                <a:gd name="connsiteX27" fmla="*/ 362390 w 564972"/>
                <a:gd name="connsiteY27" fmla="*/ 691466 h 1189365"/>
                <a:gd name="connsiteX28" fmla="*/ 401869 w 564972"/>
                <a:gd name="connsiteY28" fmla="*/ 782100 h 1189365"/>
                <a:gd name="connsiteX29" fmla="*/ 369619 w 564972"/>
                <a:gd name="connsiteY29" fmla="*/ 862170 h 1189365"/>
                <a:gd name="connsiteX30" fmla="*/ 286769 w 564972"/>
                <a:gd name="connsiteY30" fmla="*/ 893864 h 1189365"/>
                <a:gd name="connsiteX31" fmla="*/ 280097 w 564972"/>
                <a:gd name="connsiteY31" fmla="*/ 893864 h 1189365"/>
                <a:gd name="connsiteX32" fmla="*/ 201695 w 564972"/>
                <a:gd name="connsiteY32" fmla="*/ 864949 h 1189365"/>
                <a:gd name="connsiteX33" fmla="*/ 166665 w 564972"/>
                <a:gd name="connsiteY33" fmla="*/ 783768 h 1189365"/>
                <a:gd name="connsiteX34" fmla="*/ -147 w 564972"/>
                <a:gd name="connsiteY34" fmla="*/ 783768 h 1189365"/>
                <a:gd name="connsiteX35" fmla="*/ 19871 w 564972"/>
                <a:gd name="connsiteY35" fmla="*/ 880520 h 1189365"/>
                <a:gd name="connsiteX36" fmla="*/ 75475 w 564972"/>
                <a:gd name="connsiteY36" fmla="*/ 965037 h 1189365"/>
                <a:gd name="connsiteX37" fmla="*/ 217820 w 564972"/>
                <a:gd name="connsiteY37" fmla="*/ 1043993 h 1189365"/>
                <a:gd name="connsiteX38" fmla="*/ 217820 w 564972"/>
                <a:gd name="connsiteY38" fmla="*/ 1189120 h 1189365"/>
                <a:gd name="connsiteX39" fmla="*/ 355718 w 564972"/>
                <a:gd name="connsiteY39" fmla="*/ 1189120 h 1189365"/>
                <a:gd name="connsiteX40" fmla="*/ 355718 w 564972"/>
                <a:gd name="connsiteY40" fmla="*/ 1039546 h 1189365"/>
                <a:gd name="connsiteX41" fmla="*/ 425223 w 564972"/>
                <a:gd name="connsiteY41" fmla="*/ 1011187 h 1189365"/>
                <a:gd name="connsiteX42" fmla="*/ 564788 w 564972"/>
                <a:gd name="connsiteY42" fmla="*/ 769312 h 1189365"/>
                <a:gd name="connsiteX43" fmla="*/ 472486 w 564972"/>
                <a:gd name="connsiteY43" fmla="*/ 575811 h 118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64972" h="1189365">
                  <a:moveTo>
                    <a:pt x="472486" y="575811"/>
                  </a:moveTo>
                  <a:cubicBezTo>
                    <a:pt x="432507" y="546174"/>
                    <a:pt x="387746" y="523599"/>
                    <a:pt x="340149" y="509085"/>
                  </a:cubicBezTo>
                  <a:lnTo>
                    <a:pt x="302894" y="496298"/>
                  </a:lnTo>
                  <a:cubicBezTo>
                    <a:pt x="295722" y="494129"/>
                    <a:pt x="288660" y="491516"/>
                    <a:pt x="281765" y="488512"/>
                  </a:cubicBezTo>
                  <a:cubicBezTo>
                    <a:pt x="258022" y="480172"/>
                    <a:pt x="236170" y="467328"/>
                    <a:pt x="217264" y="450702"/>
                  </a:cubicBezTo>
                  <a:cubicBezTo>
                    <a:pt x="200750" y="434076"/>
                    <a:pt x="191909" y="411278"/>
                    <a:pt x="192798" y="387870"/>
                  </a:cubicBezTo>
                  <a:cubicBezTo>
                    <a:pt x="192076" y="363904"/>
                    <a:pt x="200639" y="340606"/>
                    <a:pt x="216708" y="322812"/>
                  </a:cubicBezTo>
                  <a:cubicBezTo>
                    <a:pt x="232889" y="305854"/>
                    <a:pt x="255520" y="296568"/>
                    <a:pt x="278984" y="297235"/>
                  </a:cubicBezTo>
                  <a:lnTo>
                    <a:pt x="280097" y="297235"/>
                  </a:lnTo>
                  <a:cubicBezTo>
                    <a:pt x="330751" y="295401"/>
                    <a:pt x="373288" y="334935"/>
                    <a:pt x="375124" y="385591"/>
                  </a:cubicBezTo>
                  <a:cubicBezTo>
                    <a:pt x="375180" y="386145"/>
                    <a:pt x="375180" y="386758"/>
                    <a:pt x="375180" y="387313"/>
                  </a:cubicBezTo>
                  <a:lnTo>
                    <a:pt x="541991" y="387313"/>
                  </a:lnTo>
                  <a:cubicBezTo>
                    <a:pt x="540267" y="342442"/>
                    <a:pt x="527479" y="298681"/>
                    <a:pt x="504736" y="259981"/>
                  </a:cubicBezTo>
                  <a:cubicBezTo>
                    <a:pt x="483106" y="222782"/>
                    <a:pt x="451523" y="192311"/>
                    <a:pt x="413546" y="172127"/>
                  </a:cubicBezTo>
                  <a:cubicBezTo>
                    <a:pt x="394863" y="161674"/>
                    <a:pt x="374845" y="153834"/>
                    <a:pt x="354050" y="148774"/>
                  </a:cubicBezTo>
                  <a:lnTo>
                    <a:pt x="354050" y="-245"/>
                  </a:lnTo>
                  <a:lnTo>
                    <a:pt x="216152" y="-245"/>
                  </a:lnTo>
                  <a:lnTo>
                    <a:pt x="216152" y="149885"/>
                  </a:lnTo>
                  <a:lnTo>
                    <a:pt x="216152" y="149885"/>
                  </a:lnTo>
                  <a:cubicBezTo>
                    <a:pt x="195801" y="155502"/>
                    <a:pt x="176229" y="163508"/>
                    <a:pt x="157768" y="173795"/>
                  </a:cubicBezTo>
                  <a:cubicBezTo>
                    <a:pt x="119401" y="195147"/>
                    <a:pt x="87373" y="226174"/>
                    <a:pt x="64910" y="263872"/>
                  </a:cubicBezTo>
                  <a:cubicBezTo>
                    <a:pt x="42445" y="300905"/>
                    <a:pt x="30713" y="343441"/>
                    <a:pt x="30991" y="386758"/>
                  </a:cubicBezTo>
                  <a:cubicBezTo>
                    <a:pt x="30824" y="427792"/>
                    <a:pt x="41167" y="468161"/>
                    <a:pt x="61017" y="504081"/>
                  </a:cubicBezTo>
                  <a:cubicBezTo>
                    <a:pt x="80701" y="539779"/>
                    <a:pt x="109004" y="569972"/>
                    <a:pt x="143311" y="591936"/>
                  </a:cubicBezTo>
                  <a:cubicBezTo>
                    <a:pt x="166276" y="605447"/>
                    <a:pt x="190519" y="616847"/>
                    <a:pt x="215596" y="625854"/>
                  </a:cubicBezTo>
                  <a:lnTo>
                    <a:pt x="250627" y="636418"/>
                  </a:lnTo>
                  <a:lnTo>
                    <a:pt x="280652" y="647540"/>
                  </a:lnTo>
                  <a:cubicBezTo>
                    <a:pt x="310178" y="657436"/>
                    <a:pt x="337813" y="672282"/>
                    <a:pt x="362390" y="691466"/>
                  </a:cubicBezTo>
                  <a:cubicBezTo>
                    <a:pt x="388580" y="714153"/>
                    <a:pt x="403093" y="747460"/>
                    <a:pt x="401869" y="782100"/>
                  </a:cubicBezTo>
                  <a:cubicBezTo>
                    <a:pt x="402869" y="812127"/>
                    <a:pt x="391137" y="841208"/>
                    <a:pt x="369619" y="862170"/>
                  </a:cubicBezTo>
                  <a:cubicBezTo>
                    <a:pt x="347433" y="883466"/>
                    <a:pt x="317518" y="894920"/>
                    <a:pt x="286769" y="893864"/>
                  </a:cubicBezTo>
                  <a:lnTo>
                    <a:pt x="280097" y="893864"/>
                  </a:lnTo>
                  <a:cubicBezTo>
                    <a:pt x="251349" y="893920"/>
                    <a:pt x="223547" y="883688"/>
                    <a:pt x="201695" y="864949"/>
                  </a:cubicBezTo>
                  <a:cubicBezTo>
                    <a:pt x="179954" y="843487"/>
                    <a:pt x="167388" y="814351"/>
                    <a:pt x="166665" y="783768"/>
                  </a:cubicBezTo>
                  <a:lnTo>
                    <a:pt x="-147" y="783768"/>
                  </a:lnTo>
                  <a:cubicBezTo>
                    <a:pt x="687" y="816964"/>
                    <a:pt x="7471" y="849714"/>
                    <a:pt x="19871" y="880520"/>
                  </a:cubicBezTo>
                  <a:cubicBezTo>
                    <a:pt x="32159" y="912325"/>
                    <a:pt x="51120" y="941182"/>
                    <a:pt x="75475" y="965037"/>
                  </a:cubicBezTo>
                  <a:cubicBezTo>
                    <a:pt x="113674" y="1005350"/>
                    <a:pt x="163384" y="1032930"/>
                    <a:pt x="217820" y="1043993"/>
                  </a:cubicBezTo>
                  <a:lnTo>
                    <a:pt x="217820" y="1189120"/>
                  </a:lnTo>
                  <a:lnTo>
                    <a:pt x="355718" y="1189120"/>
                  </a:lnTo>
                  <a:lnTo>
                    <a:pt x="355718" y="1039546"/>
                  </a:lnTo>
                  <a:cubicBezTo>
                    <a:pt x="380073" y="1033262"/>
                    <a:pt x="403426" y="1023755"/>
                    <a:pt x="425223" y="1011187"/>
                  </a:cubicBezTo>
                  <a:cubicBezTo>
                    <a:pt x="512465" y="962146"/>
                    <a:pt x="566012" y="869398"/>
                    <a:pt x="564788" y="769312"/>
                  </a:cubicBezTo>
                  <a:cubicBezTo>
                    <a:pt x="566123" y="693913"/>
                    <a:pt x="531927" y="622239"/>
                    <a:pt x="472486" y="575811"/>
                  </a:cubicBezTo>
                  <a:close/>
                </a:path>
              </a:pathLst>
            </a:custGeom>
            <a:solidFill>
              <a:srgbClr val="DEDEE0"/>
            </a:solidFill>
            <a:ln w="55469"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4887D75-E26D-EB1F-0FFC-C876F1568B44}"/>
                </a:ext>
              </a:extLst>
            </p:cNvPr>
            <p:cNvSpPr/>
            <p:nvPr/>
          </p:nvSpPr>
          <p:spPr>
            <a:xfrm>
              <a:off x="8163169" y="2568026"/>
              <a:ext cx="1249975" cy="243544"/>
            </a:xfrm>
            <a:custGeom>
              <a:avLst/>
              <a:gdLst>
                <a:gd name="connsiteX0" fmla="*/ 1249828 w 1249975"/>
                <a:gd name="connsiteY0" fmla="*/ 121527 h 243544"/>
                <a:gd name="connsiteX1" fmla="*/ 1128057 w 1249975"/>
                <a:gd name="connsiteY1" fmla="*/ 243299 h 243544"/>
                <a:gd name="connsiteX2" fmla="*/ 121626 w 1249975"/>
                <a:gd name="connsiteY2" fmla="*/ 243299 h 243544"/>
                <a:gd name="connsiteX3" fmla="*/ -147 w 1249975"/>
                <a:gd name="connsiteY3" fmla="*/ 121527 h 243544"/>
                <a:gd name="connsiteX4" fmla="*/ -147 w 1249975"/>
                <a:gd name="connsiteY4" fmla="*/ 121527 h 243544"/>
                <a:gd name="connsiteX5" fmla="*/ 121626 w 1249975"/>
                <a:gd name="connsiteY5" fmla="*/ -245 h 243544"/>
                <a:gd name="connsiteX6" fmla="*/ 1128057 w 1249975"/>
                <a:gd name="connsiteY6" fmla="*/ -245 h 243544"/>
                <a:gd name="connsiteX7" fmla="*/ 1249828 w 1249975"/>
                <a:gd name="connsiteY7" fmla="*/ 121527 h 243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9975" h="243544">
                  <a:moveTo>
                    <a:pt x="1249828" y="121527"/>
                  </a:moveTo>
                  <a:cubicBezTo>
                    <a:pt x="1249828" y="188807"/>
                    <a:pt x="1195282" y="243299"/>
                    <a:pt x="1128057" y="243299"/>
                  </a:cubicBezTo>
                  <a:lnTo>
                    <a:pt x="121626" y="243299"/>
                  </a:lnTo>
                  <a:cubicBezTo>
                    <a:pt x="54345" y="243299"/>
                    <a:pt x="-147" y="188807"/>
                    <a:pt x="-147" y="121527"/>
                  </a:cubicBezTo>
                  <a:lnTo>
                    <a:pt x="-147" y="121527"/>
                  </a:lnTo>
                  <a:cubicBezTo>
                    <a:pt x="-147" y="54247"/>
                    <a:pt x="54345" y="-245"/>
                    <a:pt x="121626" y="-245"/>
                  </a:cubicBezTo>
                  <a:lnTo>
                    <a:pt x="1128057" y="-245"/>
                  </a:lnTo>
                  <a:cubicBezTo>
                    <a:pt x="1195337" y="-245"/>
                    <a:pt x="1249828" y="54247"/>
                    <a:pt x="1249828" y="121527"/>
                  </a:cubicBezTo>
                  <a:close/>
                </a:path>
              </a:pathLst>
            </a:custGeom>
            <a:solidFill>
              <a:srgbClr val="1CBFA3"/>
            </a:solidFill>
            <a:ln w="55469"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4752CE5-4043-E4FC-4A80-206657E5CD2E}"/>
                </a:ext>
              </a:extLst>
            </p:cNvPr>
            <p:cNvSpPr/>
            <p:nvPr/>
          </p:nvSpPr>
          <p:spPr>
            <a:xfrm>
              <a:off x="8948296" y="4201109"/>
              <a:ext cx="2120732" cy="1156002"/>
            </a:xfrm>
            <a:custGeom>
              <a:avLst/>
              <a:gdLst>
                <a:gd name="connsiteX0" fmla="*/ 0 w 2120732"/>
                <a:gd name="connsiteY0" fmla="*/ 0 h 1156002"/>
                <a:gd name="connsiteX1" fmla="*/ 2120732 w 2120732"/>
                <a:gd name="connsiteY1" fmla="*/ 0 h 1156002"/>
                <a:gd name="connsiteX2" fmla="*/ 2120732 w 2120732"/>
                <a:gd name="connsiteY2" fmla="*/ 1156003 h 1156002"/>
                <a:gd name="connsiteX3" fmla="*/ 0 w 2120732"/>
                <a:gd name="connsiteY3" fmla="*/ 1156003 h 1156002"/>
              </a:gdLst>
              <a:ahLst/>
              <a:cxnLst>
                <a:cxn ang="0">
                  <a:pos x="connsiteX0" y="connsiteY0"/>
                </a:cxn>
                <a:cxn ang="0">
                  <a:pos x="connsiteX1" y="connsiteY1"/>
                </a:cxn>
                <a:cxn ang="0">
                  <a:pos x="connsiteX2" y="connsiteY2"/>
                </a:cxn>
                <a:cxn ang="0">
                  <a:pos x="connsiteX3" y="connsiteY3"/>
                </a:cxn>
              </a:cxnLst>
              <a:rect l="l" t="t" r="r" b="b"/>
              <a:pathLst>
                <a:path w="2120732" h="1156002">
                  <a:moveTo>
                    <a:pt x="0" y="0"/>
                  </a:moveTo>
                  <a:lnTo>
                    <a:pt x="2120732" y="0"/>
                  </a:lnTo>
                  <a:lnTo>
                    <a:pt x="2120732" y="1156003"/>
                  </a:lnTo>
                  <a:lnTo>
                    <a:pt x="0" y="1156003"/>
                  </a:lnTo>
                  <a:close/>
                </a:path>
              </a:pathLst>
            </a:custGeom>
            <a:solidFill>
              <a:srgbClr val="1CBFA3"/>
            </a:solidFill>
            <a:ln w="55469"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0E91F7D-BFB5-499E-DC29-C20AD5C0E9EA}"/>
                </a:ext>
              </a:extLst>
            </p:cNvPr>
            <p:cNvSpPr/>
            <p:nvPr/>
          </p:nvSpPr>
          <p:spPr>
            <a:xfrm>
              <a:off x="9542146" y="4309537"/>
              <a:ext cx="931920" cy="931918"/>
            </a:xfrm>
            <a:custGeom>
              <a:avLst/>
              <a:gdLst>
                <a:gd name="connsiteX0" fmla="*/ 931774 w 931920"/>
                <a:gd name="connsiteY0" fmla="*/ 465714 h 931918"/>
                <a:gd name="connsiteX1" fmla="*/ 465814 w 931920"/>
                <a:gd name="connsiteY1" fmla="*/ 931673 h 931918"/>
                <a:gd name="connsiteX2" fmla="*/ -147 w 931920"/>
                <a:gd name="connsiteY2" fmla="*/ 465714 h 931918"/>
                <a:gd name="connsiteX3" fmla="*/ 465814 w 931920"/>
                <a:gd name="connsiteY3" fmla="*/ -245 h 931918"/>
                <a:gd name="connsiteX4" fmla="*/ 931774 w 931920"/>
                <a:gd name="connsiteY4" fmla="*/ 465714 h 931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920" h="931918">
                  <a:moveTo>
                    <a:pt x="931774" y="465714"/>
                  </a:moveTo>
                  <a:cubicBezTo>
                    <a:pt x="931774" y="723048"/>
                    <a:pt x="723148" y="931673"/>
                    <a:pt x="465814" y="931673"/>
                  </a:cubicBezTo>
                  <a:cubicBezTo>
                    <a:pt x="208479" y="931673"/>
                    <a:pt x="-147" y="723048"/>
                    <a:pt x="-147" y="465714"/>
                  </a:cubicBezTo>
                  <a:cubicBezTo>
                    <a:pt x="-147" y="208379"/>
                    <a:pt x="208479" y="-245"/>
                    <a:pt x="465814" y="-245"/>
                  </a:cubicBezTo>
                  <a:cubicBezTo>
                    <a:pt x="723148" y="-245"/>
                    <a:pt x="931774" y="208379"/>
                    <a:pt x="931774" y="465714"/>
                  </a:cubicBezTo>
                  <a:close/>
                </a:path>
              </a:pathLst>
            </a:custGeom>
            <a:solidFill>
              <a:srgbClr val="117362"/>
            </a:solidFill>
            <a:ln w="55469"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22C1D4BC-BF03-90C0-26A1-D7D9E985F9DA}"/>
                </a:ext>
              </a:extLst>
            </p:cNvPr>
            <p:cNvSpPr/>
            <p:nvPr/>
          </p:nvSpPr>
          <p:spPr>
            <a:xfrm>
              <a:off x="9836290" y="4409623"/>
              <a:ext cx="344779" cy="726185"/>
            </a:xfrm>
            <a:custGeom>
              <a:avLst/>
              <a:gdLst>
                <a:gd name="connsiteX0" fmla="*/ 288438 w 344779"/>
                <a:gd name="connsiteY0" fmla="*/ 354507 h 726185"/>
                <a:gd name="connsiteX1" fmla="*/ 207256 w 344779"/>
                <a:gd name="connsiteY1" fmla="*/ 313361 h 726185"/>
                <a:gd name="connsiteX2" fmla="*/ 184459 w 344779"/>
                <a:gd name="connsiteY2" fmla="*/ 306132 h 726185"/>
                <a:gd name="connsiteX3" fmla="*/ 172226 w 344779"/>
                <a:gd name="connsiteY3" fmla="*/ 298903 h 726185"/>
                <a:gd name="connsiteX4" fmla="*/ 132747 w 344779"/>
                <a:gd name="connsiteY4" fmla="*/ 276105 h 726185"/>
                <a:gd name="connsiteX5" fmla="*/ 118290 w 344779"/>
                <a:gd name="connsiteY5" fmla="*/ 237739 h 726185"/>
                <a:gd name="connsiteX6" fmla="*/ 132747 w 344779"/>
                <a:gd name="connsiteY6" fmla="*/ 198260 h 726185"/>
                <a:gd name="connsiteX7" fmla="*/ 170558 w 344779"/>
                <a:gd name="connsiteY7" fmla="*/ 182691 h 726185"/>
                <a:gd name="connsiteX8" fmla="*/ 170558 w 344779"/>
                <a:gd name="connsiteY8" fmla="*/ 182691 h 726185"/>
                <a:gd name="connsiteX9" fmla="*/ 210036 w 344779"/>
                <a:gd name="connsiteY9" fmla="*/ 197704 h 726185"/>
                <a:gd name="connsiteX10" fmla="*/ 228942 w 344779"/>
                <a:gd name="connsiteY10" fmla="*/ 237739 h 726185"/>
                <a:gd name="connsiteX11" fmla="*/ 330141 w 344779"/>
                <a:gd name="connsiteY11" fmla="*/ 237739 h 726185"/>
                <a:gd name="connsiteX12" fmla="*/ 307343 w 344779"/>
                <a:gd name="connsiteY12" fmla="*/ 159894 h 726185"/>
                <a:gd name="connsiteX13" fmla="*/ 251739 w 344779"/>
                <a:gd name="connsiteY13" fmla="*/ 104290 h 726185"/>
                <a:gd name="connsiteX14" fmla="*/ 215597 w 344779"/>
                <a:gd name="connsiteY14" fmla="*/ 90389 h 726185"/>
                <a:gd name="connsiteX15" fmla="*/ 215597 w 344779"/>
                <a:gd name="connsiteY15" fmla="*/ -245 h 726185"/>
                <a:gd name="connsiteX16" fmla="*/ 131079 w 344779"/>
                <a:gd name="connsiteY16" fmla="*/ -245 h 726185"/>
                <a:gd name="connsiteX17" fmla="*/ 131079 w 344779"/>
                <a:gd name="connsiteY17" fmla="*/ 90946 h 726185"/>
                <a:gd name="connsiteX18" fmla="*/ 131079 w 344779"/>
                <a:gd name="connsiteY18" fmla="*/ 90946 h 726185"/>
                <a:gd name="connsiteX19" fmla="*/ 96049 w 344779"/>
                <a:gd name="connsiteY19" fmla="*/ 105401 h 726185"/>
                <a:gd name="connsiteX20" fmla="*/ 40445 w 344779"/>
                <a:gd name="connsiteY20" fmla="*/ 161005 h 726185"/>
                <a:gd name="connsiteX21" fmla="*/ 19871 w 344779"/>
                <a:gd name="connsiteY21" fmla="*/ 236071 h 726185"/>
                <a:gd name="connsiteX22" fmla="*/ 88820 w 344779"/>
                <a:gd name="connsiteY22" fmla="*/ 361179 h 726185"/>
                <a:gd name="connsiteX23" fmla="*/ 132747 w 344779"/>
                <a:gd name="connsiteY23" fmla="*/ 381752 h 726185"/>
                <a:gd name="connsiteX24" fmla="*/ 153876 w 344779"/>
                <a:gd name="connsiteY24" fmla="*/ 388424 h 726185"/>
                <a:gd name="connsiteX25" fmla="*/ 172226 w 344779"/>
                <a:gd name="connsiteY25" fmla="*/ 395098 h 726185"/>
                <a:gd name="connsiteX26" fmla="*/ 222269 w 344779"/>
                <a:gd name="connsiteY26" fmla="*/ 421787 h 726185"/>
                <a:gd name="connsiteX27" fmla="*/ 246179 w 344779"/>
                <a:gd name="connsiteY27" fmla="*/ 477391 h 726185"/>
                <a:gd name="connsiteX28" fmla="*/ 226162 w 344779"/>
                <a:gd name="connsiteY28" fmla="*/ 526322 h 726185"/>
                <a:gd name="connsiteX29" fmla="*/ 176118 w 344779"/>
                <a:gd name="connsiteY29" fmla="*/ 545784 h 726185"/>
                <a:gd name="connsiteX30" fmla="*/ 172226 w 344779"/>
                <a:gd name="connsiteY30" fmla="*/ 545784 h 726185"/>
                <a:gd name="connsiteX31" fmla="*/ 124406 w 344779"/>
                <a:gd name="connsiteY31" fmla="*/ 527990 h 726185"/>
                <a:gd name="connsiteX32" fmla="*/ 102721 w 344779"/>
                <a:gd name="connsiteY32" fmla="*/ 479059 h 726185"/>
                <a:gd name="connsiteX33" fmla="*/ -147 w 344779"/>
                <a:gd name="connsiteY33" fmla="*/ 479059 h 726185"/>
                <a:gd name="connsiteX34" fmla="*/ 12086 w 344779"/>
                <a:gd name="connsiteY34" fmla="*/ 537444 h 726185"/>
                <a:gd name="connsiteX35" fmla="*/ 46005 w 344779"/>
                <a:gd name="connsiteY35" fmla="*/ 589155 h 726185"/>
                <a:gd name="connsiteX36" fmla="*/ 132747 w 344779"/>
                <a:gd name="connsiteY36" fmla="*/ 637530 h 726185"/>
                <a:gd name="connsiteX37" fmla="*/ 132747 w 344779"/>
                <a:gd name="connsiteY37" fmla="*/ 725940 h 726185"/>
                <a:gd name="connsiteX38" fmla="*/ 217265 w 344779"/>
                <a:gd name="connsiteY38" fmla="*/ 725940 h 726185"/>
                <a:gd name="connsiteX39" fmla="*/ 217265 w 344779"/>
                <a:gd name="connsiteY39" fmla="*/ 638087 h 726185"/>
                <a:gd name="connsiteX40" fmla="*/ 259524 w 344779"/>
                <a:gd name="connsiteY40" fmla="*/ 620849 h 726185"/>
                <a:gd name="connsiteX41" fmla="*/ 321800 w 344779"/>
                <a:gd name="connsiteY41" fmla="*/ 559128 h 726185"/>
                <a:gd name="connsiteX42" fmla="*/ 344598 w 344779"/>
                <a:gd name="connsiteY42" fmla="*/ 472943 h 726185"/>
                <a:gd name="connsiteX43" fmla="*/ 288438 w 344779"/>
                <a:gd name="connsiteY43" fmla="*/ 354507 h 726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44779" h="726185">
                  <a:moveTo>
                    <a:pt x="288438" y="354507"/>
                  </a:moveTo>
                  <a:cubicBezTo>
                    <a:pt x="263583" y="336769"/>
                    <a:pt x="236226" y="322924"/>
                    <a:pt x="207256" y="313361"/>
                  </a:cubicBezTo>
                  <a:lnTo>
                    <a:pt x="184459" y="306132"/>
                  </a:lnTo>
                  <a:lnTo>
                    <a:pt x="172226" y="298903"/>
                  </a:lnTo>
                  <a:cubicBezTo>
                    <a:pt x="157769" y="293787"/>
                    <a:pt x="144424" y="286059"/>
                    <a:pt x="132747" y="276105"/>
                  </a:cubicBezTo>
                  <a:cubicBezTo>
                    <a:pt x="123239" y="265653"/>
                    <a:pt x="118068" y="251918"/>
                    <a:pt x="118290" y="237739"/>
                  </a:cubicBezTo>
                  <a:cubicBezTo>
                    <a:pt x="117734" y="223171"/>
                    <a:pt x="122961" y="209048"/>
                    <a:pt x="132747" y="198260"/>
                  </a:cubicBezTo>
                  <a:cubicBezTo>
                    <a:pt x="142422" y="187752"/>
                    <a:pt x="156267" y="182025"/>
                    <a:pt x="170558" y="182691"/>
                  </a:cubicBezTo>
                  <a:lnTo>
                    <a:pt x="170558" y="182691"/>
                  </a:lnTo>
                  <a:cubicBezTo>
                    <a:pt x="185182" y="182303"/>
                    <a:pt x="199361" y="187696"/>
                    <a:pt x="210036" y="197704"/>
                  </a:cubicBezTo>
                  <a:cubicBezTo>
                    <a:pt x="221602" y="207880"/>
                    <a:pt x="228441" y="222336"/>
                    <a:pt x="228942" y="237739"/>
                  </a:cubicBezTo>
                  <a:lnTo>
                    <a:pt x="330141" y="237739"/>
                  </a:lnTo>
                  <a:cubicBezTo>
                    <a:pt x="329084" y="210327"/>
                    <a:pt x="321244" y="183581"/>
                    <a:pt x="307343" y="159894"/>
                  </a:cubicBezTo>
                  <a:cubicBezTo>
                    <a:pt x="294165" y="136707"/>
                    <a:pt x="274926" y="117468"/>
                    <a:pt x="251739" y="104290"/>
                  </a:cubicBezTo>
                  <a:cubicBezTo>
                    <a:pt x="240285" y="98285"/>
                    <a:pt x="228163" y="93615"/>
                    <a:pt x="215597" y="90389"/>
                  </a:cubicBezTo>
                  <a:lnTo>
                    <a:pt x="215597" y="-245"/>
                  </a:lnTo>
                  <a:lnTo>
                    <a:pt x="131079" y="-245"/>
                  </a:lnTo>
                  <a:lnTo>
                    <a:pt x="131079" y="90946"/>
                  </a:lnTo>
                  <a:lnTo>
                    <a:pt x="131079" y="90946"/>
                  </a:lnTo>
                  <a:cubicBezTo>
                    <a:pt x="118846" y="94392"/>
                    <a:pt x="107113" y="99230"/>
                    <a:pt x="96049" y="105401"/>
                  </a:cubicBezTo>
                  <a:cubicBezTo>
                    <a:pt x="72806" y="118579"/>
                    <a:pt x="53623" y="137763"/>
                    <a:pt x="40445" y="161005"/>
                  </a:cubicBezTo>
                  <a:cubicBezTo>
                    <a:pt x="26710" y="183581"/>
                    <a:pt x="19537" y="209604"/>
                    <a:pt x="19871" y="236071"/>
                  </a:cubicBezTo>
                  <a:cubicBezTo>
                    <a:pt x="19982" y="286837"/>
                    <a:pt x="45950" y="333990"/>
                    <a:pt x="88820" y="361179"/>
                  </a:cubicBezTo>
                  <a:cubicBezTo>
                    <a:pt x="102777" y="369409"/>
                    <a:pt x="117512" y="376303"/>
                    <a:pt x="132747" y="381752"/>
                  </a:cubicBezTo>
                  <a:lnTo>
                    <a:pt x="153876" y="388424"/>
                  </a:lnTo>
                  <a:lnTo>
                    <a:pt x="172226" y="395098"/>
                  </a:lnTo>
                  <a:cubicBezTo>
                    <a:pt x="190297" y="401158"/>
                    <a:pt x="207200" y="410167"/>
                    <a:pt x="222269" y="421787"/>
                  </a:cubicBezTo>
                  <a:cubicBezTo>
                    <a:pt x="238394" y="435634"/>
                    <a:pt x="247180" y="456151"/>
                    <a:pt x="246179" y="477391"/>
                  </a:cubicBezTo>
                  <a:cubicBezTo>
                    <a:pt x="246791" y="495795"/>
                    <a:pt x="239507" y="513645"/>
                    <a:pt x="226162" y="526322"/>
                  </a:cubicBezTo>
                  <a:cubicBezTo>
                    <a:pt x="212816" y="539334"/>
                    <a:pt x="194745" y="546341"/>
                    <a:pt x="176118" y="545784"/>
                  </a:cubicBezTo>
                  <a:lnTo>
                    <a:pt x="172226" y="545784"/>
                  </a:lnTo>
                  <a:cubicBezTo>
                    <a:pt x="154599" y="546118"/>
                    <a:pt x="137529" y="539779"/>
                    <a:pt x="124406" y="527990"/>
                  </a:cubicBezTo>
                  <a:cubicBezTo>
                    <a:pt x="111117" y="515091"/>
                    <a:pt x="103388" y="497575"/>
                    <a:pt x="102721" y="479059"/>
                  </a:cubicBezTo>
                  <a:lnTo>
                    <a:pt x="-147" y="479059"/>
                  </a:lnTo>
                  <a:cubicBezTo>
                    <a:pt x="243" y="499133"/>
                    <a:pt x="4413" y="518927"/>
                    <a:pt x="12086" y="537444"/>
                  </a:cubicBezTo>
                  <a:cubicBezTo>
                    <a:pt x="19537" y="556960"/>
                    <a:pt x="31103" y="574587"/>
                    <a:pt x="46005" y="589155"/>
                  </a:cubicBezTo>
                  <a:cubicBezTo>
                    <a:pt x="69358" y="613731"/>
                    <a:pt x="99607" y="630579"/>
                    <a:pt x="132747" y="637530"/>
                  </a:cubicBezTo>
                  <a:lnTo>
                    <a:pt x="132747" y="725940"/>
                  </a:lnTo>
                  <a:lnTo>
                    <a:pt x="217265" y="725940"/>
                  </a:lnTo>
                  <a:lnTo>
                    <a:pt x="217265" y="638087"/>
                  </a:lnTo>
                  <a:cubicBezTo>
                    <a:pt x="231945" y="633860"/>
                    <a:pt x="246123" y="628078"/>
                    <a:pt x="259524" y="620849"/>
                  </a:cubicBezTo>
                  <a:cubicBezTo>
                    <a:pt x="285213" y="605891"/>
                    <a:pt x="306621" y="584651"/>
                    <a:pt x="321800" y="559128"/>
                  </a:cubicBezTo>
                  <a:cubicBezTo>
                    <a:pt x="336925" y="532940"/>
                    <a:pt x="344764" y="503192"/>
                    <a:pt x="344598" y="472943"/>
                  </a:cubicBezTo>
                  <a:cubicBezTo>
                    <a:pt x="345598" y="426791"/>
                    <a:pt x="324803" y="382920"/>
                    <a:pt x="288438" y="354507"/>
                  </a:cubicBezTo>
                  <a:close/>
                </a:path>
              </a:pathLst>
            </a:custGeom>
            <a:solidFill>
              <a:srgbClr val="DEDEE0"/>
            </a:solidFill>
            <a:ln w="55469"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6D9E9536-59FF-8615-4543-6ECEFFF5265C}"/>
                </a:ext>
              </a:extLst>
            </p:cNvPr>
            <p:cNvSpPr/>
            <p:nvPr/>
          </p:nvSpPr>
          <p:spPr>
            <a:xfrm>
              <a:off x="10595838" y="4634263"/>
              <a:ext cx="281356" cy="281356"/>
            </a:xfrm>
            <a:custGeom>
              <a:avLst/>
              <a:gdLst>
                <a:gd name="connsiteX0" fmla="*/ 281210 w 281356"/>
                <a:gd name="connsiteY0" fmla="*/ 140989 h 281356"/>
                <a:gd name="connsiteX1" fmla="*/ 139976 w 281356"/>
                <a:gd name="connsiteY1" fmla="*/ 281110 h 281356"/>
                <a:gd name="connsiteX2" fmla="*/ -146 w 281356"/>
                <a:gd name="connsiteY2" fmla="*/ 139875 h 281356"/>
                <a:gd name="connsiteX3" fmla="*/ 140532 w 281356"/>
                <a:gd name="connsiteY3" fmla="*/ -245 h 281356"/>
                <a:gd name="connsiteX4" fmla="*/ 281210 w 281356"/>
                <a:gd name="connsiteY4" fmla="*/ 140432 h 281356"/>
                <a:gd name="connsiteX5" fmla="*/ 281210 w 281356"/>
                <a:gd name="connsiteY5" fmla="*/ 140989 h 281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356" h="281356">
                  <a:moveTo>
                    <a:pt x="281210" y="140989"/>
                  </a:moveTo>
                  <a:cubicBezTo>
                    <a:pt x="280876" y="218666"/>
                    <a:pt x="217655" y="281444"/>
                    <a:pt x="139976" y="281110"/>
                  </a:cubicBezTo>
                  <a:cubicBezTo>
                    <a:pt x="62297" y="280775"/>
                    <a:pt x="-424" y="217554"/>
                    <a:pt x="-146" y="139875"/>
                  </a:cubicBezTo>
                  <a:cubicBezTo>
                    <a:pt x="188" y="62419"/>
                    <a:pt x="63076" y="-245"/>
                    <a:pt x="140532" y="-245"/>
                  </a:cubicBezTo>
                  <a:cubicBezTo>
                    <a:pt x="218211" y="-245"/>
                    <a:pt x="281210" y="62753"/>
                    <a:pt x="281210" y="140432"/>
                  </a:cubicBezTo>
                  <a:cubicBezTo>
                    <a:pt x="281210" y="140598"/>
                    <a:pt x="281210" y="140821"/>
                    <a:pt x="281210" y="140989"/>
                  </a:cubicBezTo>
                  <a:close/>
                </a:path>
              </a:pathLst>
            </a:custGeom>
            <a:solidFill>
              <a:srgbClr val="DEDEE0"/>
            </a:solidFill>
            <a:ln w="55469"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6E7A594F-2CE0-57CD-E28C-832628588DB7}"/>
                </a:ext>
              </a:extLst>
            </p:cNvPr>
            <p:cNvSpPr/>
            <p:nvPr/>
          </p:nvSpPr>
          <p:spPr>
            <a:xfrm>
              <a:off x="9133457" y="4638155"/>
              <a:ext cx="281356" cy="281354"/>
            </a:xfrm>
            <a:custGeom>
              <a:avLst/>
              <a:gdLst>
                <a:gd name="connsiteX0" fmla="*/ 281210 w 281356"/>
                <a:gd name="connsiteY0" fmla="*/ 140432 h 281354"/>
                <a:gd name="connsiteX1" fmla="*/ 140531 w 281356"/>
                <a:gd name="connsiteY1" fmla="*/ 281110 h 281354"/>
                <a:gd name="connsiteX2" fmla="*/ -147 w 281356"/>
                <a:gd name="connsiteY2" fmla="*/ 140432 h 281354"/>
                <a:gd name="connsiteX3" fmla="*/ 140531 w 281356"/>
                <a:gd name="connsiteY3" fmla="*/ -245 h 281354"/>
                <a:gd name="connsiteX4" fmla="*/ 281210 w 281356"/>
                <a:gd name="connsiteY4" fmla="*/ 140432 h 281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356" h="281354">
                  <a:moveTo>
                    <a:pt x="281210" y="140432"/>
                  </a:moveTo>
                  <a:cubicBezTo>
                    <a:pt x="281210" y="218111"/>
                    <a:pt x="218210" y="281110"/>
                    <a:pt x="140531" y="281110"/>
                  </a:cubicBezTo>
                  <a:cubicBezTo>
                    <a:pt x="62853" y="281110"/>
                    <a:pt x="-147" y="218111"/>
                    <a:pt x="-147" y="140432"/>
                  </a:cubicBezTo>
                  <a:cubicBezTo>
                    <a:pt x="-147" y="62753"/>
                    <a:pt x="62853" y="-245"/>
                    <a:pt x="140531" y="-245"/>
                  </a:cubicBezTo>
                  <a:cubicBezTo>
                    <a:pt x="218210" y="-245"/>
                    <a:pt x="281210" y="62753"/>
                    <a:pt x="281210" y="140432"/>
                  </a:cubicBezTo>
                  <a:close/>
                </a:path>
              </a:pathLst>
            </a:custGeom>
            <a:solidFill>
              <a:srgbClr val="DEDEE0"/>
            </a:solidFill>
            <a:ln w="55469"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FF993699-6377-E58E-0F5F-62C8BE7DCD85}"/>
                </a:ext>
              </a:extLst>
            </p:cNvPr>
            <p:cNvSpPr/>
            <p:nvPr/>
          </p:nvSpPr>
          <p:spPr>
            <a:xfrm>
              <a:off x="8873787" y="4126600"/>
              <a:ext cx="2268638" cy="1305020"/>
            </a:xfrm>
            <a:custGeom>
              <a:avLst/>
              <a:gdLst>
                <a:gd name="connsiteX0" fmla="*/ -147 w 2268638"/>
                <a:gd name="connsiteY0" fmla="*/ -245 h 1305020"/>
                <a:gd name="connsiteX1" fmla="*/ -147 w 2268638"/>
                <a:gd name="connsiteY1" fmla="*/ 1304775 h 1305020"/>
                <a:gd name="connsiteX2" fmla="*/ 2268492 w 2268638"/>
                <a:gd name="connsiteY2" fmla="*/ 1304775 h 1305020"/>
                <a:gd name="connsiteX3" fmla="*/ 2268492 w 2268638"/>
                <a:gd name="connsiteY3" fmla="*/ -245 h 1305020"/>
                <a:gd name="connsiteX4" fmla="*/ 389081 w 2268638"/>
                <a:gd name="connsiteY4" fmla="*/ 1155758 h 1305020"/>
                <a:gd name="connsiteX5" fmla="*/ 149428 w 2268638"/>
                <a:gd name="connsiteY5" fmla="*/ 914992 h 1305020"/>
                <a:gd name="connsiteX6" fmla="*/ 148872 w 2268638"/>
                <a:gd name="connsiteY6" fmla="*/ 914992 h 1305020"/>
                <a:gd name="connsiteX7" fmla="*/ 148872 w 2268638"/>
                <a:gd name="connsiteY7" fmla="*/ 387313 h 1305020"/>
                <a:gd name="connsiteX8" fmla="*/ 385744 w 2268638"/>
                <a:gd name="connsiteY8" fmla="*/ 148217 h 1305020"/>
                <a:gd name="connsiteX9" fmla="*/ 1879821 w 2268638"/>
                <a:gd name="connsiteY9" fmla="*/ 148217 h 1305020"/>
                <a:gd name="connsiteX10" fmla="*/ 2120585 w 2268638"/>
                <a:gd name="connsiteY10" fmla="*/ 383977 h 1305020"/>
                <a:gd name="connsiteX11" fmla="*/ 2120585 w 2268638"/>
                <a:gd name="connsiteY11" fmla="*/ 915549 h 1305020"/>
                <a:gd name="connsiteX12" fmla="*/ 1883157 w 2268638"/>
                <a:gd name="connsiteY12" fmla="*/ 1155758 h 1305020"/>
                <a:gd name="connsiteX13" fmla="*/ 388525 w 2268638"/>
                <a:gd name="connsiteY13" fmla="*/ 1155758 h 1305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68638" h="1305020">
                  <a:moveTo>
                    <a:pt x="-147" y="-245"/>
                  </a:moveTo>
                  <a:lnTo>
                    <a:pt x="-147" y="1304775"/>
                  </a:lnTo>
                  <a:lnTo>
                    <a:pt x="2268492" y="1304775"/>
                  </a:lnTo>
                  <a:lnTo>
                    <a:pt x="2268492" y="-245"/>
                  </a:lnTo>
                  <a:close/>
                  <a:moveTo>
                    <a:pt x="389081" y="1155758"/>
                  </a:moveTo>
                  <a:cubicBezTo>
                    <a:pt x="389414" y="1023086"/>
                    <a:pt x="282099" y="915327"/>
                    <a:pt x="149428" y="914992"/>
                  </a:cubicBezTo>
                  <a:cubicBezTo>
                    <a:pt x="149261" y="914992"/>
                    <a:pt x="149038" y="914992"/>
                    <a:pt x="148872" y="914992"/>
                  </a:cubicBezTo>
                  <a:lnTo>
                    <a:pt x="148872" y="387313"/>
                  </a:lnTo>
                  <a:cubicBezTo>
                    <a:pt x="279819" y="385479"/>
                    <a:pt x="385133" y="279163"/>
                    <a:pt x="385744" y="148217"/>
                  </a:cubicBezTo>
                  <a:lnTo>
                    <a:pt x="1879821" y="148217"/>
                  </a:lnTo>
                  <a:cubicBezTo>
                    <a:pt x="1882546" y="279219"/>
                    <a:pt x="1989527" y="384033"/>
                    <a:pt x="2120585" y="383977"/>
                  </a:cubicBezTo>
                  <a:lnTo>
                    <a:pt x="2120585" y="915549"/>
                  </a:lnTo>
                  <a:cubicBezTo>
                    <a:pt x="1989027" y="917051"/>
                    <a:pt x="1883157" y="1024199"/>
                    <a:pt x="1883157" y="1155758"/>
                  </a:cubicBezTo>
                  <a:lnTo>
                    <a:pt x="388525" y="1155758"/>
                  </a:lnTo>
                  <a:close/>
                </a:path>
              </a:pathLst>
            </a:custGeom>
            <a:solidFill>
              <a:srgbClr val="117362"/>
            </a:solidFill>
            <a:ln w="55469"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4F2B870-6657-6E6F-362F-10C1A892E2A2}"/>
                </a:ext>
              </a:extLst>
            </p:cNvPr>
            <p:cNvSpPr/>
            <p:nvPr/>
          </p:nvSpPr>
          <p:spPr>
            <a:xfrm rot="20374660">
              <a:off x="8671443" y="3896447"/>
              <a:ext cx="2127190" cy="1159522"/>
            </a:xfrm>
            <a:custGeom>
              <a:avLst/>
              <a:gdLst>
                <a:gd name="connsiteX0" fmla="*/ -146 w 2127190"/>
                <a:gd name="connsiteY0" fmla="*/ -244 h 1159522"/>
                <a:gd name="connsiteX1" fmla="*/ 2127045 w 2127190"/>
                <a:gd name="connsiteY1" fmla="*/ -244 h 1159522"/>
                <a:gd name="connsiteX2" fmla="*/ 2127045 w 2127190"/>
                <a:gd name="connsiteY2" fmla="*/ 1159279 h 1159522"/>
                <a:gd name="connsiteX3" fmla="*/ -146 w 2127190"/>
                <a:gd name="connsiteY3" fmla="*/ 1159279 h 1159522"/>
              </a:gdLst>
              <a:ahLst/>
              <a:cxnLst>
                <a:cxn ang="0">
                  <a:pos x="connsiteX0" y="connsiteY0"/>
                </a:cxn>
                <a:cxn ang="0">
                  <a:pos x="connsiteX1" y="connsiteY1"/>
                </a:cxn>
                <a:cxn ang="0">
                  <a:pos x="connsiteX2" y="connsiteY2"/>
                </a:cxn>
                <a:cxn ang="0">
                  <a:pos x="connsiteX3" y="connsiteY3"/>
                </a:cxn>
              </a:cxnLst>
              <a:rect l="l" t="t" r="r" b="b"/>
              <a:pathLst>
                <a:path w="2127190" h="1159522">
                  <a:moveTo>
                    <a:pt x="-146" y="-244"/>
                  </a:moveTo>
                  <a:lnTo>
                    <a:pt x="2127045" y="-244"/>
                  </a:lnTo>
                  <a:lnTo>
                    <a:pt x="2127045" y="1159279"/>
                  </a:lnTo>
                  <a:lnTo>
                    <a:pt x="-146" y="1159279"/>
                  </a:lnTo>
                  <a:close/>
                </a:path>
              </a:pathLst>
            </a:custGeom>
            <a:solidFill>
              <a:srgbClr val="1CBFA3"/>
            </a:solidFill>
            <a:ln w="55638"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16D4F842-7942-1558-10BE-7C304EB96CDF}"/>
                </a:ext>
              </a:extLst>
            </p:cNvPr>
            <p:cNvSpPr/>
            <p:nvPr/>
          </p:nvSpPr>
          <p:spPr>
            <a:xfrm>
              <a:off x="9241909" y="3943533"/>
              <a:ext cx="932179" cy="932166"/>
            </a:xfrm>
            <a:custGeom>
              <a:avLst/>
              <a:gdLst>
                <a:gd name="connsiteX0" fmla="*/ 902280 w 932179"/>
                <a:gd name="connsiteY0" fmla="*/ 302369 h 932166"/>
                <a:gd name="connsiteX1" fmla="*/ 629432 w 932179"/>
                <a:gd name="connsiteY1" fmla="*/ 902168 h 932166"/>
                <a:gd name="connsiteX2" fmla="*/ 29577 w 932179"/>
                <a:gd name="connsiteY2" fmla="*/ 629320 h 932166"/>
                <a:gd name="connsiteX3" fmla="*/ 302481 w 932179"/>
                <a:gd name="connsiteY3" fmla="*/ 29522 h 932166"/>
                <a:gd name="connsiteX4" fmla="*/ 302870 w 932179"/>
                <a:gd name="connsiteY4" fmla="*/ 29354 h 932166"/>
                <a:gd name="connsiteX5" fmla="*/ 902280 w 932179"/>
                <a:gd name="connsiteY5" fmla="*/ 302369 h 93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179" h="932166">
                  <a:moveTo>
                    <a:pt x="902280" y="302369"/>
                  </a:moveTo>
                  <a:cubicBezTo>
                    <a:pt x="992581" y="543357"/>
                    <a:pt x="870419" y="811922"/>
                    <a:pt x="629432" y="902168"/>
                  </a:cubicBezTo>
                  <a:cubicBezTo>
                    <a:pt x="388445" y="992468"/>
                    <a:pt x="119878" y="870307"/>
                    <a:pt x="29577" y="629320"/>
                  </a:cubicBezTo>
                  <a:cubicBezTo>
                    <a:pt x="-60668" y="388334"/>
                    <a:pt x="61494" y="119822"/>
                    <a:pt x="302481" y="29522"/>
                  </a:cubicBezTo>
                  <a:cubicBezTo>
                    <a:pt x="302592" y="29466"/>
                    <a:pt x="302759" y="29410"/>
                    <a:pt x="302870" y="29354"/>
                  </a:cubicBezTo>
                  <a:cubicBezTo>
                    <a:pt x="543802" y="-60668"/>
                    <a:pt x="812035" y="61549"/>
                    <a:pt x="902280" y="302369"/>
                  </a:cubicBezTo>
                  <a:close/>
                </a:path>
              </a:pathLst>
            </a:custGeom>
            <a:solidFill>
              <a:srgbClr val="117362"/>
            </a:solidFill>
            <a:ln w="55469"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B9821195-A664-9B05-F55D-C5D615D49433}"/>
                </a:ext>
              </a:extLst>
            </p:cNvPr>
            <p:cNvSpPr/>
            <p:nvPr/>
          </p:nvSpPr>
          <p:spPr>
            <a:xfrm>
              <a:off x="9510089" y="4054316"/>
              <a:ext cx="408450" cy="708391"/>
            </a:xfrm>
            <a:custGeom>
              <a:avLst/>
              <a:gdLst>
                <a:gd name="connsiteX0" fmla="*/ 302701 w 408450"/>
                <a:gd name="connsiteY0" fmla="*/ 303351 h 708391"/>
                <a:gd name="connsiteX1" fmla="*/ 212623 w 408450"/>
                <a:gd name="connsiteY1" fmla="*/ 293342 h 708391"/>
                <a:gd name="connsiteX2" fmla="*/ 188713 w 408450"/>
                <a:gd name="connsiteY2" fmla="*/ 293342 h 708391"/>
                <a:gd name="connsiteX3" fmla="*/ 174812 w 408450"/>
                <a:gd name="connsiteY3" fmla="*/ 293342 h 708391"/>
                <a:gd name="connsiteX4" fmla="*/ 130329 w 408450"/>
                <a:gd name="connsiteY4" fmla="*/ 285557 h 708391"/>
                <a:gd name="connsiteX5" fmla="*/ 103083 w 408450"/>
                <a:gd name="connsiteY5" fmla="*/ 254976 h 708391"/>
                <a:gd name="connsiteX6" fmla="*/ 103083 w 408450"/>
                <a:gd name="connsiteY6" fmla="*/ 212160 h 708391"/>
                <a:gd name="connsiteX7" fmla="*/ 133109 w 408450"/>
                <a:gd name="connsiteY7" fmla="*/ 184914 h 708391"/>
                <a:gd name="connsiteX8" fmla="*/ 133109 w 408450"/>
                <a:gd name="connsiteY8" fmla="*/ 184914 h 708391"/>
                <a:gd name="connsiteX9" fmla="*/ 205951 w 408450"/>
                <a:gd name="connsiteY9" fmla="*/ 214607 h 708391"/>
                <a:gd name="connsiteX10" fmla="*/ 206506 w 408450"/>
                <a:gd name="connsiteY10" fmla="*/ 216052 h 708391"/>
                <a:gd name="connsiteX11" fmla="*/ 301589 w 408450"/>
                <a:gd name="connsiteY11" fmla="*/ 180467 h 708391"/>
                <a:gd name="connsiteX12" fmla="*/ 253213 w 408450"/>
                <a:gd name="connsiteY12" fmla="*/ 115410 h 708391"/>
                <a:gd name="connsiteX13" fmla="*/ 182041 w 408450"/>
                <a:gd name="connsiteY13" fmla="*/ 84828 h 708391"/>
                <a:gd name="connsiteX14" fmla="*/ 143118 w 408450"/>
                <a:gd name="connsiteY14" fmla="*/ 84828 h 708391"/>
                <a:gd name="connsiteX15" fmla="*/ 111423 w 408450"/>
                <a:gd name="connsiteY15" fmla="*/ -245 h 708391"/>
                <a:gd name="connsiteX16" fmla="*/ 69720 w 408450"/>
                <a:gd name="connsiteY16" fmla="*/ 15324 h 708391"/>
                <a:gd name="connsiteX17" fmla="*/ 32466 w 408450"/>
                <a:gd name="connsiteY17" fmla="*/ 29224 h 708391"/>
                <a:gd name="connsiteX18" fmla="*/ 64716 w 408450"/>
                <a:gd name="connsiteY18" fmla="*/ 114853 h 708391"/>
                <a:gd name="connsiteX19" fmla="*/ 64716 w 408450"/>
                <a:gd name="connsiteY19" fmla="*/ 114853 h 708391"/>
                <a:gd name="connsiteX20" fmla="*/ 36359 w 408450"/>
                <a:gd name="connsiteY20" fmla="*/ 140987 h 708391"/>
                <a:gd name="connsiteX21" fmla="*/ 2440 w 408450"/>
                <a:gd name="connsiteY21" fmla="*/ 212160 h 708391"/>
                <a:gd name="connsiteX22" fmla="*/ 9669 w 408450"/>
                <a:gd name="connsiteY22" fmla="*/ 290006 h 708391"/>
                <a:gd name="connsiteX23" fmla="*/ 51928 w 408450"/>
                <a:gd name="connsiteY23" fmla="*/ 350058 h 708391"/>
                <a:gd name="connsiteX24" fmla="*/ 117540 w 408450"/>
                <a:gd name="connsiteY24" fmla="*/ 382864 h 708391"/>
                <a:gd name="connsiteX25" fmla="*/ 165916 w 408450"/>
                <a:gd name="connsiteY25" fmla="*/ 386200 h 708391"/>
                <a:gd name="connsiteX26" fmla="*/ 208174 w 408450"/>
                <a:gd name="connsiteY26" fmla="*/ 386200 h 708391"/>
                <a:gd name="connsiteX27" fmla="*/ 263778 w 408450"/>
                <a:gd name="connsiteY27" fmla="*/ 393429 h 708391"/>
                <a:gd name="connsiteX28" fmla="*/ 306037 w 408450"/>
                <a:gd name="connsiteY28" fmla="*/ 436799 h 708391"/>
                <a:gd name="connsiteX29" fmla="*/ 306037 w 408450"/>
                <a:gd name="connsiteY29" fmla="*/ 489624 h 708391"/>
                <a:gd name="connsiteX30" fmla="*/ 266003 w 408450"/>
                <a:gd name="connsiteY30" fmla="*/ 525766 h 708391"/>
                <a:gd name="connsiteX31" fmla="*/ 262110 w 408450"/>
                <a:gd name="connsiteY31" fmla="*/ 525766 h 708391"/>
                <a:gd name="connsiteX32" fmla="*/ 210955 w 408450"/>
                <a:gd name="connsiteY32" fmla="*/ 525766 h 708391"/>
                <a:gd name="connsiteX33" fmla="*/ 173700 w 408450"/>
                <a:gd name="connsiteY33" fmla="*/ 486842 h 708391"/>
                <a:gd name="connsiteX34" fmla="*/ 76949 w 408450"/>
                <a:gd name="connsiteY34" fmla="*/ 522986 h 708391"/>
                <a:gd name="connsiteX35" fmla="*/ 109200 w 408450"/>
                <a:gd name="connsiteY35" fmla="*/ 574141 h 708391"/>
                <a:gd name="connsiteX36" fmla="*/ 159243 w 408450"/>
                <a:gd name="connsiteY36" fmla="*/ 610283 h 708391"/>
                <a:gd name="connsiteX37" fmla="*/ 257106 w 408450"/>
                <a:gd name="connsiteY37" fmla="*/ 624740 h 708391"/>
                <a:gd name="connsiteX38" fmla="*/ 288244 w 408450"/>
                <a:gd name="connsiteY38" fmla="*/ 708146 h 708391"/>
                <a:gd name="connsiteX39" fmla="*/ 325499 w 408450"/>
                <a:gd name="connsiteY39" fmla="*/ 694245 h 708391"/>
                <a:gd name="connsiteX40" fmla="*/ 367202 w 408450"/>
                <a:gd name="connsiteY40" fmla="*/ 678676 h 708391"/>
                <a:gd name="connsiteX41" fmla="*/ 335508 w 408450"/>
                <a:gd name="connsiteY41" fmla="*/ 594159 h 708391"/>
                <a:gd name="connsiteX42" fmla="*/ 369425 w 408450"/>
                <a:gd name="connsiteY42" fmla="*/ 563576 h 708391"/>
                <a:gd name="connsiteX43" fmla="*/ 397227 w 408450"/>
                <a:gd name="connsiteY43" fmla="*/ 396765 h 708391"/>
                <a:gd name="connsiteX44" fmla="*/ 302701 w 408450"/>
                <a:gd name="connsiteY44" fmla="*/ 303351 h 708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08450" h="708391">
                  <a:moveTo>
                    <a:pt x="302701" y="303351"/>
                  </a:moveTo>
                  <a:cubicBezTo>
                    <a:pt x="273398" y="295289"/>
                    <a:pt x="242983" y="291897"/>
                    <a:pt x="212623" y="293342"/>
                  </a:cubicBezTo>
                  <a:lnTo>
                    <a:pt x="188713" y="293342"/>
                  </a:lnTo>
                  <a:lnTo>
                    <a:pt x="174812" y="293342"/>
                  </a:lnTo>
                  <a:cubicBezTo>
                    <a:pt x="159632" y="293509"/>
                    <a:pt x="144564" y="290895"/>
                    <a:pt x="130329" y="285557"/>
                  </a:cubicBezTo>
                  <a:cubicBezTo>
                    <a:pt x="117318" y="279720"/>
                    <a:pt x="107364" y="268598"/>
                    <a:pt x="103083" y="254976"/>
                  </a:cubicBezTo>
                  <a:cubicBezTo>
                    <a:pt x="97356" y="241297"/>
                    <a:pt x="97356" y="225838"/>
                    <a:pt x="103083" y="212160"/>
                  </a:cubicBezTo>
                  <a:cubicBezTo>
                    <a:pt x="108699" y="199150"/>
                    <a:pt x="119653" y="189252"/>
                    <a:pt x="133109" y="184914"/>
                  </a:cubicBezTo>
                  <a:lnTo>
                    <a:pt x="133109" y="184914"/>
                  </a:lnTo>
                  <a:cubicBezTo>
                    <a:pt x="161411" y="173016"/>
                    <a:pt x="193995" y="186304"/>
                    <a:pt x="205951" y="214607"/>
                  </a:cubicBezTo>
                  <a:cubicBezTo>
                    <a:pt x="206117" y="215107"/>
                    <a:pt x="206339" y="215552"/>
                    <a:pt x="206506" y="216052"/>
                  </a:cubicBezTo>
                  <a:lnTo>
                    <a:pt x="301589" y="180467"/>
                  </a:lnTo>
                  <a:cubicBezTo>
                    <a:pt x="291080" y="155110"/>
                    <a:pt x="274454" y="132813"/>
                    <a:pt x="253213" y="115410"/>
                  </a:cubicBezTo>
                  <a:cubicBezTo>
                    <a:pt x="232640" y="99118"/>
                    <a:pt x="208063" y="88553"/>
                    <a:pt x="182041" y="84828"/>
                  </a:cubicBezTo>
                  <a:cubicBezTo>
                    <a:pt x="169141" y="82882"/>
                    <a:pt x="156018" y="82882"/>
                    <a:pt x="143118" y="84828"/>
                  </a:cubicBezTo>
                  <a:lnTo>
                    <a:pt x="111423" y="-245"/>
                  </a:lnTo>
                  <a:lnTo>
                    <a:pt x="69720" y="15324"/>
                  </a:lnTo>
                  <a:lnTo>
                    <a:pt x="32466" y="29224"/>
                  </a:lnTo>
                  <a:lnTo>
                    <a:pt x="64716" y="114853"/>
                  </a:lnTo>
                  <a:lnTo>
                    <a:pt x="64716" y="114853"/>
                  </a:lnTo>
                  <a:cubicBezTo>
                    <a:pt x="54096" y="122194"/>
                    <a:pt x="44588" y="131035"/>
                    <a:pt x="36359" y="140987"/>
                  </a:cubicBezTo>
                  <a:cubicBezTo>
                    <a:pt x="18843" y="161227"/>
                    <a:pt x="7166" y="185804"/>
                    <a:pt x="2440" y="212160"/>
                  </a:cubicBezTo>
                  <a:cubicBezTo>
                    <a:pt x="-2675" y="238239"/>
                    <a:pt x="-173" y="265262"/>
                    <a:pt x="9669" y="290006"/>
                  </a:cubicBezTo>
                  <a:cubicBezTo>
                    <a:pt x="18232" y="313415"/>
                    <a:pt x="32800" y="334100"/>
                    <a:pt x="51928" y="350058"/>
                  </a:cubicBezTo>
                  <a:cubicBezTo>
                    <a:pt x="70722" y="366294"/>
                    <a:pt x="93297" y="377525"/>
                    <a:pt x="117540" y="382864"/>
                  </a:cubicBezTo>
                  <a:cubicBezTo>
                    <a:pt x="133554" y="385367"/>
                    <a:pt x="149735" y="386478"/>
                    <a:pt x="165916" y="386200"/>
                  </a:cubicBezTo>
                  <a:lnTo>
                    <a:pt x="208174" y="386200"/>
                  </a:lnTo>
                  <a:cubicBezTo>
                    <a:pt x="226968" y="385699"/>
                    <a:pt x="245707" y="388146"/>
                    <a:pt x="263778" y="393429"/>
                  </a:cubicBezTo>
                  <a:cubicBezTo>
                    <a:pt x="283517" y="400992"/>
                    <a:pt x="298975" y="416837"/>
                    <a:pt x="306037" y="436799"/>
                  </a:cubicBezTo>
                  <a:cubicBezTo>
                    <a:pt x="313322" y="453648"/>
                    <a:pt x="313322" y="472775"/>
                    <a:pt x="306037" y="489624"/>
                  </a:cubicBezTo>
                  <a:cubicBezTo>
                    <a:pt x="298086" y="506582"/>
                    <a:pt x="283685" y="519594"/>
                    <a:pt x="266003" y="525766"/>
                  </a:cubicBezTo>
                  <a:lnTo>
                    <a:pt x="262110" y="525766"/>
                  </a:lnTo>
                  <a:cubicBezTo>
                    <a:pt x="245596" y="531881"/>
                    <a:pt x="227469" y="531881"/>
                    <a:pt x="210955" y="525766"/>
                  </a:cubicBezTo>
                  <a:cubicBezTo>
                    <a:pt x="194162" y="517870"/>
                    <a:pt x="180873" y="503969"/>
                    <a:pt x="173700" y="486842"/>
                  </a:cubicBezTo>
                  <a:lnTo>
                    <a:pt x="76949" y="522986"/>
                  </a:lnTo>
                  <a:cubicBezTo>
                    <a:pt x="84623" y="541779"/>
                    <a:pt x="95521" y="559128"/>
                    <a:pt x="109200" y="574141"/>
                  </a:cubicBezTo>
                  <a:cubicBezTo>
                    <a:pt x="123212" y="589544"/>
                    <a:pt x="140226" y="601832"/>
                    <a:pt x="159243" y="610283"/>
                  </a:cubicBezTo>
                  <a:cubicBezTo>
                    <a:pt x="189548" y="625185"/>
                    <a:pt x="223799" y="630245"/>
                    <a:pt x="257106" y="624740"/>
                  </a:cubicBezTo>
                  <a:lnTo>
                    <a:pt x="288244" y="708146"/>
                  </a:lnTo>
                  <a:lnTo>
                    <a:pt x="325499" y="694245"/>
                  </a:lnTo>
                  <a:lnTo>
                    <a:pt x="367202" y="678676"/>
                  </a:lnTo>
                  <a:lnTo>
                    <a:pt x="335508" y="594159"/>
                  </a:lnTo>
                  <a:cubicBezTo>
                    <a:pt x="348185" y="585651"/>
                    <a:pt x="359639" y="575308"/>
                    <a:pt x="369425" y="563576"/>
                  </a:cubicBezTo>
                  <a:cubicBezTo>
                    <a:pt x="408293" y="517147"/>
                    <a:pt x="418914" y="453314"/>
                    <a:pt x="397227" y="396765"/>
                  </a:cubicBezTo>
                  <a:cubicBezTo>
                    <a:pt x="382604" y="352226"/>
                    <a:pt x="347406" y="317474"/>
                    <a:pt x="302701" y="303351"/>
                  </a:cubicBezTo>
                  <a:close/>
                </a:path>
              </a:pathLst>
            </a:custGeom>
            <a:solidFill>
              <a:srgbClr val="DEDEE0"/>
            </a:solidFill>
            <a:ln w="55469"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503C4E81-12F5-D06F-6725-CF2D4BD20416}"/>
                </a:ext>
              </a:extLst>
            </p:cNvPr>
            <p:cNvSpPr/>
            <p:nvPr/>
          </p:nvSpPr>
          <p:spPr>
            <a:xfrm>
              <a:off x="10249444" y="4013015"/>
              <a:ext cx="281418" cy="281421"/>
            </a:xfrm>
            <a:custGeom>
              <a:avLst/>
              <a:gdLst>
                <a:gd name="connsiteX0" fmla="*/ 272295 w 281418"/>
                <a:gd name="connsiteY0" fmla="*/ 91098 h 281421"/>
                <a:gd name="connsiteX1" fmla="*/ 189946 w 281418"/>
                <a:gd name="connsiteY1" fmla="*/ 272199 h 281421"/>
                <a:gd name="connsiteX2" fmla="*/ 8845 w 281418"/>
                <a:gd name="connsiteY2" fmla="*/ 189851 h 281421"/>
                <a:gd name="connsiteX3" fmla="*/ 91027 w 281418"/>
                <a:gd name="connsiteY3" fmla="*/ 8804 h 281421"/>
                <a:gd name="connsiteX4" fmla="*/ 272240 w 281418"/>
                <a:gd name="connsiteY4" fmla="*/ 90932 h 281421"/>
                <a:gd name="connsiteX5" fmla="*/ 272295 w 281418"/>
                <a:gd name="connsiteY5" fmla="*/ 91098 h 281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418" h="281421">
                  <a:moveTo>
                    <a:pt x="272295" y="91098"/>
                  </a:moveTo>
                  <a:cubicBezTo>
                    <a:pt x="299542" y="163827"/>
                    <a:pt x="262676" y="244954"/>
                    <a:pt x="189946" y="272199"/>
                  </a:cubicBezTo>
                  <a:cubicBezTo>
                    <a:pt x="117161" y="299446"/>
                    <a:pt x="36090" y="262580"/>
                    <a:pt x="8845" y="189851"/>
                  </a:cubicBezTo>
                  <a:cubicBezTo>
                    <a:pt x="-18402" y="117176"/>
                    <a:pt x="18352" y="36162"/>
                    <a:pt x="91027" y="8804"/>
                  </a:cubicBezTo>
                  <a:cubicBezTo>
                    <a:pt x="163757" y="-18553"/>
                    <a:pt x="244883" y="18202"/>
                    <a:pt x="272240" y="90932"/>
                  </a:cubicBezTo>
                  <a:cubicBezTo>
                    <a:pt x="272240" y="90986"/>
                    <a:pt x="272295" y="91042"/>
                    <a:pt x="272295" y="91098"/>
                  </a:cubicBezTo>
                  <a:close/>
                </a:path>
              </a:pathLst>
            </a:custGeom>
            <a:solidFill>
              <a:srgbClr val="DEDEE0"/>
            </a:solidFill>
            <a:ln w="55469"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78BA7498-C269-95F9-0E6D-85B0B4A6B525}"/>
                </a:ext>
              </a:extLst>
            </p:cNvPr>
            <p:cNvSpPr/>
            <p:nvPr/>
          </p:nvSpPr>
          <p:spPr>
            <a:xfrm>
              <a:off x="8881032" y="4529574"/>
              <a:ext cx="281418" cy="281420"/>
            </a:xfrm>
            <a:custGeom>
              <a:avLst/>
              <a:gdLst>
                <a:gd name="connsiteX0" fmla="*/ 272295 w 281418"/>
                <a:gd name="connsiteY0" fmla="*/ 91098 h 281420"/>
                <a:gd name="connsiteX1" fmla="*/ 189947 w 281418"/>
                <a:gd name="connsiteY1" fmla="*/ 272199 h 281420"/>
                <a:gd name="connsiteX2" fmla="*/ 8845 w 281418"/>
                <a:gd name="connsiteY2" fmla="*/ 189851 h 281420"/>
                <a:gd name="connsiteX3" fmla="*/ 91027 w 281418"/>
                <a:gd name="connsiteY3" fmla="*/ 8804 h 281420"/>
                <a:gd name="connsiteX4" fmla="*/ 272240 w 281418"/>
                <a:gd name="connsiteY4" fmla="*/ 90930 h 281420"/>
                <a:gd name="connsiteX5" fmla="*/ 272295 w 281418"/>
                <a:gd name="connsiteY5" fmla="*/ 91098 h 281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418" h="281420">
                  <a:moveTo>
                    <a:pt x="272295" y="91098"/>
                  </a:moveTo>
                  <a:cubicBezTo>
                    <a:pt x="299542" y="163827"/>
                    <a:pt x="262676" y="244954"/>
                    <a:pt x="189947" y="272199"/>
                  </a:cubicBezTo>
                  <a:cubicBezTo>
                    <a:pt x="117161" y="299445"/>
                    <a:pt x="36090" y="262580"/>
                    <a:pt x="8845" y="189851"/>
                  </a:cubicBezTo>
                  <a:cubicBezTo>
                    <a:pt x="-18402" y="117176"/>
                    <a:pt x="18352" y="36162"/>
                    <a:pt x="91027" y="8804"/>
                  </a:cubicBezTo>
                  <a:cubicBezTo>
                    <a:pt x="163757" y="-18553"/>
                    <a:pt x="244883" y="18202"/>
                    <a:pt x="272240" y="90930"/>
                  </a:cubicBezTo>
                  <a:cubicBezTo>
                    <a:pt x="272240" y="90986"/>
                    <a:pt x="272295" y="91042"/>
                    <a:pt x="272295" y="91098"/>
                  </a:cubicBezTo>
                  <a:close/>
                </a:path>
              </a:pathLst>
            </a:custGeom>
            <a:solidFill>
              <a:srgbClr val="DEDEE0"/>
            </a:solidFill>
            <a:ln w="55469"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C9AD87F-0C7C-9BC1-2CE2-CD3A16DCF983}"/>
                </a:ext>
              </a:extLst>
            </p:cNvPr>
            <p:cNvSpPr/>
            <p:nvPr/>
          </p:nvSpPr>
          <p:spPr>
            <a:xfrm>
              <a:off x="8418391" y="3404307"/>
              <a:ext cx="2581688" cy="2018973"/>
            </a:xfrm>
            <a:custGeom>
              <a:avLst/>
              <a:gdLst>
                <a:gd name="connsiteX0" fmla="*/ -147 w 2581688"/>
                <a:gd name="connsiteY0" fmla="*/ 795444 h 2018973"/>
                <a:gd name="connsiteX1" fmla="*/ 456917 w 2581688"/>
                <a:gd name="connsiteY1" fmla="*/ 2018728 h 2018973"/>
                <a:gd name="connsiteX2" fmla="*/ 2581542 w 2581688"/>
                <a:gd name="connsiteY2" fmla="*/ 1223038 h 2018973"/>
                <a:gd name="connsiteX3" fmla="*/ 2124478 w 2581688"/>
                <a:gd name="connsiteY3" fmla="*/ -245 h 2018973"/>
                <a:gd name="connsiteX4" fmla="*/ 769412 w 2581688"/>
                <a:gd name="connsiteY4" fmla="*/ 1740709 h 2018973"/>
                <a:gd name="connsiteX5" fmla="*/ 459142 w 2581688"/>
                <a:gd name="connsiteY5" fmla="*/ 1600031 h 2018973"/>
                <a:gd name="connsiteX6" fmla="*/ 274537 w 2581688"/>
                <a:gd name="connsiteY6" fmla="*/ 1105713 h 2018973"/>
                <a:gd name="connsiteX7" fmla="*/ 412435 w 2581688"/>
                <a:gd name="connsiteY7" fmla="*/ 798781 h 2018973"/>
                <a:gd name="connsiteX8" fmla="*/ 1812540 w 2581688"/>
                <a:gd name="connsiteY8" fmla="*/ 274992 h 2018973"/>
                <a:gd name="connsiteX9" fmla="*/ 2120030 w 2581688"/>
                <a:gd name="connsiteY9" fmla="*/ 411222 h 2018973"/>
                <a:gd name="connsiteX10" fmla="*/ 2306303 w 2581688"/>
                <a:gd name="connsiteY10" fmla="*/ 908877 h 2018973"/>
                <a:gd name="connsiteX11" fmla="*/ 2168405 w 2581688"/>
                <a:gd name="connsiteY11" fmla="*/ 1217477 h 2018973"/>
                <a:gd name="connsiteX12" fmla="*/ 2168405 w 2581688"/>
                <a:gd name="connsiteY12" fmla="*/ 1217477 h 2018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1688" h="2018973">
                  <a:moveTo>
                    <a:pt x="-147" y="795444"/>
                  </a:moveTo>
                  <a:lnTo>
                    <a:pt x="456917" y="2018728"/>
                  </a:lnTo>
                  <a:lnTo>
                    <a:pt x="2581542" y="1223038"/>
                  </a:lnTo>
                  <a:lnTo>
                    <a:pt x="2124478" y="-245"/>
                  </a:lnTo>
                  <a:close/>
                  <a:moveTo>
                    <a:pt x="769412" y="1740709"/>
                  </a:moveTo>
                  <a:cubicBezTo>
                    <a:pt x="722370" y="1616379"/>
                    <a:pt x="583639" y="1553435"/>
                    <a:pt x="459142" y="1600031"/>
                  </a:cubicBezTo>
                  <a:lnTo>
                    <a:pt x="274537" y="1105713"/>
                  </a:lnTo>
                  <a:cubicBezTo>
                    <a:pt x="396476" y="1058061"/>
                    <a:pt x="457751" y="921554"/>
                    <a:pt x="412435" y="798781"/>
                  </a:cubicBezTo>
                  <a:lnTo>
                    <a:pt x="1812540" y="274992"/>
                  </a:lnTo>
                  <a:cubicBezTo>
                    <a:pt x="1860860" y="396542"/>
                    <a:pt x="1997534" y="457096"/>
                    <a:pt x="2120030" y="411222"/>
                  </a:cubicBezTo>
                  <a:lnTo>
                    <a:pt x="2306303" y="908877"/>
                  </a:lnTo>
                  <a:cubicBezTo>
                    <a:pt x="2183696" y="956751"/>
                    <a:pt x="2122310" y="1094203"/>
                    <a:pt x="2168405" y="1217477"/>
                  </a:cubicBezTo>
                  <a:lnTo>
                    <a:pt x="2168405" y="1217477"/>
                  </a:lnTo>
                  <a:close/>
                </a:path>
              </a:pathLst>
            </a:custGeom>
            <a:solidFill>
              <a:srgbClr val="117362"/>
            </a:solidFill>
            <a:ln w="55469"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3CFD2E66-4FE6-391F-9E98-D6B3B3DE32FD}"/>
                </a:ext>
              </a:extLst>
            </p:cNvPr>
            <p:cNvSpPr/>
            <p:nvPr/>
          </p:nvSpPr>
          <p:spPr>
            <a:xfrm rot="19313400">
              <a:off x="8298060" y="3640535"/>
              <a:ext cx="2120731" cy="1156002"/>
            </a:xfrm>
            <a:custGeom>
              <a:avLst/>
              <a:gdLst>
                <a:gd name="connsiteX0" fmla="*/ -146 w 2120731"/>
                <a:gd name="connsiteY0" fmla="*/ -246 h 1156002"/>
                <a:gd name="connsiteX1" fmla="*/ 2120585 w 2120731"/>
                <a:gd name="connsiteY1" fmla="*/ -246 h 1156002"/>
                <a:gd name="connsiteX2" fmla="*/ 2120585 w 2120731"/>
                <a:gd name="connsiteY2" fmla="*/ 1155757 h 1156002"/>
                <a:gd name="connsiteX3" fmla="*/ -146 w 2120731"/>
                <a:gd name="connsiteY3" fmla="*/ 1155757 h 1156002"/>
              </a:gdLst>
              <a:ahLst/>
              <a:cxnLst>
                <a:cxn ang="0">
                  <a:pos x="connsiteX0" y="connsiteY0"/>
                </a:cxn>
                <a:cxn ang="0">
                  <a:pos x="connsiteX1" y="connsiteY1"/>
                </a:cxn>
                <a:cxn ang="0">
                  <a:pos x="connsiteX2" y="connsiteY2"/>
                </a:cxn>
                <a:cxn ang="0">
                  <a:pos x="connsiteX3" y="connsiteY3"/>
                </a:cxn>
              </a:cxnLst>
              <a:rect l="l" t="t" r="r" b="b"/>
              <a:pathLst>
                <a:path w="2120731" h="1156002">
                  <a:moveTo>
                    <a:pt x="-146" y="-246"/>
                  </a:moveTo>
                  <a:lnTo>
                    <a:pt x="2120585" y="-246"/>
                  </a:lnTo>
                  <a:lnTo>
                    <a:pt x="2120585" y="1155757"/>
                  </a:lnTo>
                  <a:lnTo>
                    <a:pt x="-146" y="1155757"/>
                  </a:lnTo>
                  <a:close/>
                </a:path>
              </a:pathLst>
            </a:custGeom>
            <a:solidFill>
              <a:srgbClr val="1CBFA3"/>
            </a:solidFill>
            <a:ln w="55469"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9A7D3557-6B4A-9632-B046-DC96602CC5D1}"/>
                </a:ext>
              </a:extLst>
            </p:cNvPr>
            <p:cNvSpPr/>
            <p:nvPr/>
          </p:nvSpPr>
          <p:spPr>
            <a:xfrm>
              <a:off x="8890415" y="3752132"/>
              <a:ext cx="931947" cy="931948"/>
            </a:xfrm>
            <a:custGeom>
              <a:avLst/>
              <a:gdLst>
                <a:gd name="connsiteX0" fmla="*/ 832296 w 931947"/>
                <a:gd name="connsiteY0" fmla="*/ 177941 h 931948"/>
                <a:gd name="connsiteX1" fmla="*/ 753617 w 931947"/>
                <a:gd name="connsiteY1" fmla="*/ 832175 h 931948"/>
                <a:gd name="connsiteX2" fmla="*/ 99382 w 931947"/>
                <a:gd name="connsiteY2" fmla="*/ 753497 h 931948"/>
                <a:gd name="connsiteX3" fmla="*/ 178061 w 931947"/>
                <a:gd name="connsiteY3" fmla="*/ 99261 h 931948"/>
                <a:gd name="connsiteX4" fmla="*/ 178395 w 931947"/>
                <a:gd name="connsiteY4" fmla="*/ 98983 h 931948"/>
                <a:gd name="connsiteX5" fmla="*/ 832296 w 931947"/>
                <a:gd name="connsiteY5" fmla="*/ 177941 h 931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1947" h="931948">
                  <a:moveTo>
                    <a:pt x="832296" y="177941"/>
                  </a:moveTo>
                  <a:cubicBezTo>
                    <a:pt x="991212" y="380340"/>
                    <a:pt x="956015" y="673259"/>
                    <a:pt x="753617" y="832175"/>
                  </a:cubicBezTo>
                  <a:cubicBezTo>
                    <a:pt x="551218" y="991146"/>
                    <a:pt x="258298" y="955893"/>
                    <a:pt x="99382" y="753497"/>
                  </a:cubicBezTo>
                  <a:cubicBezTo>
                    <a:pt x="-59590" y="551098"/>
                    <a:pt x="-24337" y="258177"/>
                    <a:pt x="178061" y="99261"/>
                  </a:cubicBezTo>
                  <a:cubicBezTo>
                    <a:pt x="178172" y="99151"/>
                    <a:pt x="178284" y="99095"/>
                    <a:pt x="178395" y="98983"/>
                  </a:cubicBezTo>
                  <a:cubicBezTo>
                    <a:pt x="380793" y="-59654"/>
                    <a:pt x="673492" y="-24289"/>
                    <a:pt x="832296" y="177941"/>
                  </a:cubicBezTo>
                  <a:close/>
                </a:path>
              </a:pathLst>
            </a:custGeom>
            <a:solidFill>
              <a:srgbClr val="117362"/>
            </a:solidFill>
            <a:ln w="55469"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1707934A-42BB-7AD8-72A2-DAD5E64C8F5D}"/>
                </a:ext>
              </a:extLst>
            </p:cNvPr>
            <p:cNvSpPr/>
            <p:nvPr/>
          </p:nvSpPr>
          <p:spPr>
            <a:xfrm>
              <a:off x="9100651" y="3903073"/>
              <a:ext cx="513780" cy="619981"/>
            </a:xfrm>
            <a:custGeom>
              <a:avLst/>
              <a:gdLst>
                <a:gd name="connsiteX0" fmla="*/ 340149 w 513780"/>
                <a:gd name="connsiteY0" fmla="*/ 231066 h 619981"/>
                <a:gd name="connsiteX1" fmla="*/ 251183 w 513780"/>
                <a:gd name="connsiteY1" fmla="*/ 248858 h 619981"/>
                <a:gd name="connsiteX2" fmla="*/ 228385 w 513780"/>
                <a:gd name="connsiteY2" fmla="*/ 256644 h 619981"/>
                <a:gd name="connsiteX3" fmla="*/ 215597 w 513780"/>
                <a:gd name="connsiteY3" fmla="*/ 260536 h 619981"/>
                <a:gd name="connsiteX4" fmla="*/ 170558 w 513780"/>
                <a:gd name="connsiteY4" fmla="*/ 267209 h 619981"/>
                <a:gd name="connsiteX5" fmla="*/ 135527 w 513780"/>
                <a:gd name="connsiteY5" fmla="*/ 246079 h 619981"/>
                <a:gd name="connsiteX6" fmla="*/ 122182 w 513780"/>
                <a:gd name="connsiteY6" fmla="*/ 205487 h 619981"/>
                <a:gd name="connsiteX7" fmla="*/ 142199 w 513780"/>
                <a:gd name="connsiteY7" fmla="*/ 169902 h 619981"/>
                <a:gd name="connsiteX8" fmla="*/ 142199 w 513780"/>
                <a:gd name="connsiteY8" fmla="*/ 169902 h 619981"/>
                <a:gd name="connsiteX9" fmla="*/ 182234 w 513780"/>
                <a:gd name="connsiteY9" fmla="*/ 157112 h 619981"/>
                <a:gd name="connsiteX10" fmla="*/ 221713 w 513780"/>
                <a:gd name="connsiteY10" fmla="*/ 177131 h 619981"/>
                <a:gd name="connsiteX11" fmla="*/ 301783 w 513780"/>
                <a:gd name="connsiteY11" fmla="*/ 114853 h 619981"/>
                <a:gd name="connsiteX12" fmla="*/ 235614 w 513780"/>
                <a:gd name="connsiteY12" fmla="*/ 67591 h 619981"/>
                <a:gd name="connsiteX13" fmla="*/ 158880 w 513780"/>
                <a:gd name="connsiteY13" fmla="*/ 59806 h 619981"/>
                <a:gd name="connsiteX14" fmla="*/ 121626 w 513780"/>
                <a:gd name="connsiteY14" fmla="*/ 70927 h 619981"/>
                <a:gd name="connsiteX15" fmla="*/ 66022 w 513780"/>
                <a:gd name="connsiteY15" fmla="*/ -245 h 619981"/>
                <a:gd name="connsiteX16" fmla="*/ 30991 w 513780"/>
                <a:gd name="connsiteY16" fmla="*/ 27000 h 619981"/>
                <a:gd name="connsiteX17" fmla="*/ -147 w 513780"/>
                <a:gd name="connsiteY17" fmla="*/ 51466 h 619981"/>
                <a:gd name="connsiteX18" fmla="*/ 55457 w 513780"/>
                <a:gd name="connsiteY18" fmla="*/ 123195 h 619981"/>
                <a:gd name="connsiteX19" fmla="*/ 55457 w 513780"/>
                <a:gd name="connsiteY19" fmla="*/ 123195 h 619981"/>
                <a:gd name="connsiteX20" fmla="*/ 36552 w 513780"/>
                <a:gd name="connsiteY20" fmla="*/ 156556 h 619981"/>
                <a:gd name="connsiteX21" fmla="*/ 25431 w 513780"/>
                <a:gd name="connsiteY21" fmla="*/ 234403 h 619981"/>
                <a:gd name="connsiteX22" fmla="*/ 56013 w 513780"/>
                <a:gd name="connsiteY22" fmla="*/ 306687 h 619981"/>
                <a:gd name="connsiteX23" fmla="*/ 111617 w 513780"/>
                <a:gd name="connsiteY23" fmla="*/ 351726 h 619981"/>
                <a:gd name="connsiteX24" fmla="*/ 184459 w 513780"/>
                <a:gd name="connsiteY24" fmla="*/ 362847 h 619981"/>
                <a:gd name="connsiteX25" fmla="*/ 231721 w 513780"/>
                <a:gd name="connsiteY25" fmla="*/ 351726 h 619981"/>
                <a:gd name="connsiteX26" fmla="*/ 252295 w 513780"/>
                <a:gd name="connsiteY26" fmla="*/ 343942 h 619981"/>
                <a:gd name="connsiteX27" fmla="*/ 271201 w 513780"/>
                <a:gd name="connsiteY27" fmla="*/ 337825 h 619981"/>
                <a:gd name="connsiteX28" fmla="*/ 326804 w 513780"/>
                <a:gd name="connsiteY28" fmla="*/ 327816 h 619981"/>
                <a:gd name="connsiteX29" fmla="*/ 382408 w 513780"/>
                <a:gd name="connsiteY29" fmla="*/ 356730 h 619981"/>
                <a:gd name="connsiteX30" fmla="*/ 397422 w 513780"/>
                <a:gd name="connsiteY30" fmla="*/ 407329 h 619981"/>
                <a:gd name="connsiteX31" fmla="*/ 369620 w 513780"/>
                <a:gd name="connsiteY31" fmla="*/ 453482 h 619981"/>
                <a:gd name="connsiteX32" fmla="*/ 366283 w 513780"/>
                <a:gd name="connsiteY32" fmla="*/ 453482 h 619981"/>
                <a:gd name="connsiteX33" fmla="*/ 271478 w 513780"/>
                <a:gd name="connsiteY33" fmla="*/ 445196 h 619981"/>
                <a:gd name="connsiteX34" fmla="*/ 270088 w 513780"/>
                <a:gd name="connsiteY34" fmla="*/ 443472 h 619981"/>
                <a:gd name="connsiteX35" fmla="*/ 189463 w 513780"/>
                <a:gd name="connsiteY35" fmla="*/ 506861 h 619981"/>
                <a:gd name="connsiteX36" fmla="*/ 235058 w 513780"/>
                <a:gd name="connsiteY36" fmla="*/ 545782 h 619981"/>
                <a:gd name="connsiteX37" fmla="*/ 293998 w 513780"/>
                <a:gd name="connsiteY37" fmla="*/ 565244 h 619981"/>
                <a:gd name="connsiteX38" fmla="*/ 391861 w 513780"/>
                <a:gd name="connsiteY38" fmla="*/ 549675 h 619981"/>
                <a:gd name="connsiteX39" fmla="*/ 447465 w 513780"/>
                <a:gd name="connsiteY39" fmla="*/ 619736 h 619981"/>
                <a:gd name="connsiteX40" fmla="*/ 478603 w 513780"/>
                <a:gd name="connsiteY40" fmla="*/ 595271 h 619981"/>
                <a:gd name="connsiteX41" fmla="*/ 513634 w 513780"/>
                <a:gd name="connsiteY41" fmla="*/ 567469 h 619981"/>
                <a:gd name="connsiteX42" fmla="*/ 458030 w 513780"/>
                <a:gd name="connsiteY42" fmla="*/ 496852 h 619981"/>
                <a:gd name="connsiteX43" fmla="*/ 491391 w 513780"/>
                <a:gd name="connsiteY43" fmla="*/ 370076 h 619981"/>
                <a:gd name="connsiteX44" fmla="*/ 456362 w 513780"/>
                <a:gd name="connsiteY44" fmla="*/ 288338 h 619981"/>
                <a:gd name="connsiteX45" fmla="*/ 340149 w 513780"/>
                <a:gd name="connsiteY45" fmla="*/ 231066 h 619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13780" h="619981">
                  <a:moveTo>
                    <a:pt x="340149" y="231066"/>
                  </a:moveTo>
                  <a:cubicBezTo>
                    <a:pt x="309679" y="231900"/>
                    <a:pt x="279597" y="237905"/>
                    <a:pt x="251183" y="248858"/>
                  </a:cubicBezTo>
                  <a:lnTo>
                    <a:pt x="228385" y="256644"/>
                  </a:lnTo>
                  <a:lnTo>
                    <a:pt x="215597" y="260536"/>
                  </a:lnTo>
                  <a:cubicBezTo>
                    <a:pt x="201139" y="265485"/>
                    <a:pt x="185848" y="267763"/>
                    <a:pt x="170558" y="267209"/>
                  </a:cubicBezTo>
                  <a:cubicBezTo>
                    <a:pt x="156434" y="265318"/>
                    <a:pt x="143756" y="257699"/>
                    <a:pt x="135527" y="246079"/>
                  </a:cubicBezTo>
                  <a:cubicBezTo>
                    <a:pt x="125852" y="234847"/>
                    <a:pt x="121070" y="220279"/>
                    <a:pt x="122182" y="205487"/>
                  </a:cubicBezTo>
                  <a:cubicBezTo>
                    <a:pt x="123516" y="191308"/>
                    <a:pt x="130745" y="178352"/>
                    <a:pt x="142199" y="169902"/>
                  </a:cubicBezTo>
                  <a:lnTo>
                    <a:pt x="142199" y="169902"/>
                  </a:lnTo>
                  <a:cubicBezTo>
                    <a:pt x="153376" y="160561"/>
                    <a:pt x="167721" y="156001"/>
                    <a:pt x="182234" y="157112"/>
                  </a:cubicBezTo>
                  <a:cubicBezTo>
                    <a:pt x="197470" y="158448"/>
                    <a:pt x="211593" y="165621"/>
                    <a:pt x="221713" y="177131"/>
                  </a:cubicBezTo>
                  <a:lnTo>
                    <a:pt x="301783" y="114853"/>
                  </a:lnTo>
                  <a:cubicBezTo>
                    <a:pt x="283989" y="93891"/>
                    <a:pt x="261247" y="77655"/>
                    <a:pt x="235614" y="67591"/>
                  </a:cubicBezTo>
                  <a:cubicBezTo>
                    <a:pt x="211203" y="58082"/>
                    <a:pt x="184681" y="55413"/>
                    <a:pt x="158880" y="59806"/>
                  </a:cubicBezTo>
                  <a:cubicBezTo>
                    <a:pt x="145925" y="61474"/>
                    <a:pt x="133358" y="65255"/>
                    <a:pt x="121626" y="70927"/>
                  </a:cubicBezTo>
                  <a:lnTo>
                    <a:pt x="66022" y="-245"/>
                  </a:lnTo>
                  <a:lnTo>
                    <a:pt x="30991" y="27000"/>
                  </a:lnTo>
                  <a:lnTo>
                    <a:pt x="-147" y="51466"/>
                  </a:lnTo>
                  <a:lnTo>
                    <a:pt x="55457" y="123195"/>
                  </a:lnTo>
                  <a:lnTo>
                    <a:pt x="55457" y="123195"/>
                  </a:lnTo>
                  <a:cubicBezTo>
                    <a:pt x="47951" y="133592"/>
                    <a:pt x="41612" y="144769"/>
                    <a:pt x="36552" y="156556"/>
                  </a:cubicBezTo>
                  <a:cubicBezTo>
                    <a:pt x="25987" y="181078"/>
                    <a:pt x="22151" y="207934"/>
                    <a:pt x="25431" y="234403"/>
                  </a:cubicBezTo>
                  <a:cubicBezTo>
                    <a:pt x="28656" y="260869"/>
                    <a:pt x="39276" y="285891"/>
                    <a:pt x="56013" y="306687"/>
                  </a:cubicBezTo>
                  <a:cubicBezTo>
                    <a:pt x="70526" y="326092"/>
                    <a:pt x="89598" y="341605"/>
                    <a:pt x="111617" y="351726"/>
                  </a:cubicBezTo>
                  <a:cubicBezTo>
                    <a:pt x="134693" y="361179"/>
                    <a:pt x="159659" y="364960"/>
                    <a:pt x="184459" y="362847"/>
                  </a:cubicBezTo>
                  <a:cubicBezTo>
                    <a:pt x="200416" y="360178"/>
                    <a:pt x="216208" y="356508"/>
                    <a:pt x="231721" y="351726"/>
                  </a:cubicBezTo>
                  <a:lnTo>
                    <a:pt x="252295" y="343942"/>
                  </a:lnTo>
                  <a:lnTo>
                    <a:pt x="271201" y="337825"/>
                  </a:lnTo>
                  <a:cubicBezTo>
                    <a:pt x="289049" y="331375"/>
                    <a:pt x="307843" y="327983"/>
                    <a:pt x="326804" y="327816"/>
                  </a:cubicBezTo>
                  <a:cubicBezTo>
                    <a:pt x="348935" y="327872"/>
                    <a:pt x="369620" y="338660"/>
                    <a:pt x="382408" y="356730"/>
                  </a:cubicBezTo>
                  <a:cubicBezTo>
                    <a:pt x="394196" y="370799"/>
                    <a:pt x="399645" y="389091"/>
                    <a:pt x="397422" y="407329"/>
                  </a:cubicBezTo>
                  <a:cubicBezTo>
                    <a:pt x="394474" y="425734"/>
                    <a:pt x="384466" y="442248"/>
                    <a:pt x="369620" y="453482"/>
                  </a:cubicBezTo>
                  <a:lnTo>
                    <a:pt x="366283" y="453482"/>
                  </a:lnTo>
                  <a:cubicBezTo>
                    <a:pt x="337814" y="477391"/>
                    <a:pt x="295388" y="473664"/>
                    <a:pt x="271478" y="445196"/>
                  </a:cubicBezTo>
                  <a:cubicBezTo>
                    <a:pt x="271033" y="444639"/>
                    <a:pt x="270533" y="444084"/>
                    <a:pt x="270088" y="443472"/>
                  </a:cubicBezTo>
                  <a:lnTo>
                    <a:pt x="189463" y="506861"/>
                  </a:lnTo>
                  <a:cubicBezTo>
                    <a:pt x="202140" y="522540"/>
                    <a:pt x="217598" y="535718"/>
                    <a:pt x="235058" y="545782"/>
                  </a:cubicBezTo>
                  <a:cubicBezTo>
                    <a:pt x="253129" y="556293"/>
                    <a:pt x="273202" y="562909"/>
                    <a:pt x="293998" y="565244"/>
                  </a:cubicBezTo>
                  <a:cubicBezTo>
                    <a:pt x="327416" y="570082"/>
                    <a:pt x="361557" y="564633"/>
                    <a:pt x="391861" y="549675"/>
                  </a:cubicBezTo>
                  <a:lnTo>
                    <a:pt x="447465" y="619736"/>
                  </a:lnTo>
                  <a:lnTo>
                    <a:pt x="478603" y="595271"/>
                  </a:lnTo>
                  <a:lnTo>
                    <a:pt x="513634" y="567469"/>
                  </a:lnTo>
                  <a:lnTo>
                    <a:pt x="458030" y="496852"/>
                  </a:lnTo>
                  <a:cubicBezTo>
                    <a:pt x="484998" y="460432"/>
                    <a:pt x="496952" y="415059"/>
                    <a:pt x="491391" y="370076"/>
                  </a:cubicBezTo>
                  <a:cubicBezTo>
                    <a:pt x="487500" y="340105"/>
                    <a:pt x="475378" y="311803"/>
                    <a:pt x="456362" y="288338"/>
                  </a:cubicBezTo>
                  <a:cubicBezTo>
                    <a:pt x="428837" y="251972"/>
                    <a:pt x="385744" y="230732"/>
                    <a:pt x="340149" y="231066"/>
                  </a:cubicBezTo>
                  <a:close/>
                </a:path>
              </a:pathLst>
            </a:custGeom>
            <a:solidFill>
              <a:srgbClr val="DEDEE0"/>
            </a:solidFill>
            <a:ln w="55469"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1AD80789-2679-659F-470D-DE8F08DCB961}"/>
                </a:ext>
              </a:extLst>
            </p:cNvPr>
            <p:cNvSpPr/>
            <p:nvPr/>
          </p:nvSpPr>
          <p:spPr>
            <a:xfrm>
              <a:off x="9786858" y="3622884"/>
              <a:ext cx="282466" cy="282488"/>
            </a:xfrm>
            <a:custGeom>
              <a:avLst/>
              <a:gdLst>
                <a:gd name="connsiteX0" fmla="*/ 253352 w 282466"/>
                <a:gd name="connsiteY0" fmla="*/ 55305 h 282488"/>
                <a:gd name="connsiteX1" fmla="*/ 226772 w 282466"/>
                <a:gd name="connsiteY1" fmla="*/ 253254 h 282488"/>
                <a:gd name="connsiteX2" fmla="*/ 28823 w 282466"/>
                <a:gd name="connsiteY2" fmla="*/ 226732 h 282488"/>
                <a:gd name="connsiteX3" fmla="*/ 54845 w 282466"/>
                <a:gd name="connsiteY3" fmla="*/ 29171 h 282488"/>
                <a:gd name="connsiteX4" fmla="*/ 252906 w 282466"/>
                <a:gd name="connsiteY4" fmla="*/ 54748 h 282488"/>
                <a:gd name="connsiteX5" fmla="*/ 253352 w 282466"/>
                <a:gd name="connsiteY5" fmla="*/ 55305 h 28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466" h="282488">
                  <a:moveTo>
                    <a:pt x="253352" y="55305"/>
                  </a:moveTo>
                  <a:cubicBezTo>
                    <a:pt x="300671" y="117302"/>
                    <a:pt x="288771" y="205934"/>
                    <a:pt x="226772" y="253254"/>
                  </a:cubicBezTo>
                  <a:cubicBezTo>
                    <a:pt x="164830" y="300574"/>
                    <a:pt x="76198" y="288729"/>
                    <a:pt x="28823" y="226732"/>
                  </a:cubicBezTo>
                  <a:cubicBezTo>
                    <a:pt x="-18329" y="164954"/>
                    <a:pt x="-6708" y="76657"/>
                    <a:pt x="54845" y="29171"/>
                  </a:cubicBezTo>
                  <a:cubicBezTo>
                    <a:pt x="116621" y="-18481"/>
                    <a:pt x="205309" y="-7027"/>
                    <a:pt x="252906" y="54748"/>
                  </a:cubicBezTo>
                  <a:cubicBezTo>
                    <a:pt x="253073" y="54916"/>
                    <a:pt x="253240" y="55138"/>
                    <a:pt x="253352" y="55305"/>
                  </a:cubicBezTo>
                  <a:close/>
                </a:path>
              </a:pathLst>
            </a:custGeom>
            <a:solidFill>
              <a:srgbClr val="DEDEE0"/>
            </a:solidFill>
            <a:ln w="55469"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BCFC59A7-9CA1-30FC-8B74-3EE087C241B6}"/>
                </a:ext>
              </a:extLst>
            </p:cNvPr>
            <p:cNvSpPr/>
            <p:nvPr/>
          </p:nvSpPr>
          <p:spPr>
            <a:xfrm>
              <a:off x="8640248" y="4530168"/>
              <a:ext cx="281360" cy="281584"/>
            </a:xfrm>
            <a:custGeom>
              <a:avLst/>
              <a:gdLst>
                <a:gd name="connsiteX0" fmla="*/ 251186 w 281360"/>
                <a:gd name="connsiteY0" fmla="*/ 53807 h 281584"/>
                <a:gd name="connsiteX1" fmla="*/ 227387 w 281360"/>
                <a:gd name="connsiteY1" fmla="*/ 251311 h 281584"/>
                <a:gd name="connsiteX2" fmla="*/ 29882 w 281360"/>
                <a:gd name="connsiteY2" fmla="*/ 227512 h 281584"/>
                <a:gd name="connsiteX3" fmla="*/ 53681 w 281360"/>
                <a:gd name="connsiteY3" fmla="*/ 30008 h 281584"/>
                <a:gd name="connsiteX4" fmla="*/ 53792 w 281360"/>
                <a:gd name="connsiteY4" fmla="*/ 29896 h 281584"/>
                <a:gd name="connsiteX5" fmla="*/ 250574 w 281360"/>
                <a:gd name="connsiteY5" fmla="*/ 53028 h 281584"/>
                <a:gd name="connsiteX6" fmla="*/ 251186 w 281360"/>
                <a:gd name="connsiteY6" fmla="*/ 53807 h 281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360" h="281584">
                  <a:moveTo>
                    <a:pt x="251186" y="53807"/>
                  </a:moveTo>
                  <a:cubicBezTo>
                    <a:pt x="299171" y="114915"/>
                    <a:pt x="288495" y="203381"/>
                    <a:pt x="227387" y="251311"/>
                  </a:cubicBezTo>
                  <a:cubicBezTo>
                    <a:pt x="166278" y="299296"/>
                    <a:pt x="77813" y="288621"/>
                    <a:pt x="29882" y="227512"/>
                  </a:cubicBezTo>
                  <a:cubicBezTo>
                    <a:pt x="-18104" y="166404"/>
                    <a:pt x="-7428" y="77938"/>
                    <a:pt x="53681" y="30008"/>
                  </a:cubicBezTo>
                  <a:cubicBezTo>
                    <a:pt x="53736" y="29952"/>
                    <a:pt x="53736" y="29952"/>
                    <a:pt x="53792" y="29896"/>
                  </a:cubicBezTo>
                  <a:cubicBezTo>
                    <a:pt x="114511" y="-18035"/>
                    <a:pt x="202643" y="-7692"/>
                    <a:pt x="250574" y="53028"/>
                  </a:cubicBezTo>
                  <a:cubicBezTo>
                    <a:pt x="250796" y="53306"/>
                    <a:pt x="250963" y="53528"/>
                    <a:pt x="251186" y="53807"/>
                  </a:cubicBezTo>
                  <a:close/>
                </a:path>
              </a:pathLst>
            </a:custGeom>
            <a:solidFill>
              <a:srgbClr val="DEDEE0"/>
            </a:solidFill>
            <a:ln w="55469"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8782226C-C7AF-19F0-93DE-FDEA561EDFEE}"/>
                </a:ext>
              </a:extLst>
            </p:cNvPr>
            <p:cNvSpPr/>
            <p:nvPr/>
          </p:nvSpPr>
          <p:spPr>
            <a:xfrm>
              <a:off x="8062526" y="3005071"/>
              <a:ext cx="2591141" cy="2426549"/>
            </a:xfrm>
            <a:custGeom>
              <a:avLst/>
              <a:gdLst>
                <a:gd name="connsiteX0" fmla="*/ -147 w 2591141"/>
                <a:gd name="connsiteY0" fmla="*/ 1399859 h 2426549"/>
                <a:gd name="connsiteX1" fmla="*/ 806110 w 2591141"/>
                <a:gd name="connsiteY1" fmla="*/ 2426304 h 2426549"/>
                <a:gd name="connsiteX2" fmla="*/ 2590995 w 2591141"/>
                <a:gd name="connsiteY2" fmla="*/ 1026202 h 2426549"/>
                <a:gd name="connsiteX3" fmla="*/ 1785850 w 2591141"/>
                <a:gd name="connsiteY3" fmla="*/ -245 h 2426549"/>
                <a:gd name="connsiteX4" fmla="*/ 1019073 w 2591141"/>
                <a:gd name="connsiteY4" fmla="*/ 2067104 h 2426549"/>
                <a:gd name="connsiteX5" fmla="*/ 681057 w 2591141"/>
                <a:gd name="connsiteY5" fmla="*/ 2025902 h 2426549"/>
                <a:gd name="connsiteX6" fmla="*/ 681001 w 2591141"/>
                <a:gd name="connsiteY6" fmla="*/ 2025956 h 2426549"/>
                <a:gd name="connsiteX7" fmla="*/ 355718 w 2591141"/>
                <a:gd name="connsiteY7" fmla="*/ 1610596 h 2426549"/>
                <a:gd name="connsiteX8" fmla="*/ 394641 w 2591141"/>
                <a:gd name="connsiteY8" fmla="*/ 1276973 h 2426549"/>
                <a:gd name="connsiteX9" fmla="*/ 1570663 w 2591141"/>
                <a:gd name="connsiteY9" fmla="*/ 353952 h 2426549"/>
                <a:gd name="connsiteX10" fmla="*/ 1904286 w 2591141"/>
                <a:gd name="connsiteY10" fmla="*/ 391206 h 2426549"/>
                <a:gd name="connsiteX11" fmla="*/ 2231793 w 2591141"/>
                <a:gd name="connsiteY11" fmla="*/ 809347 h 2426549"/>
                <a:gd name="connsiteX12" fmla="*/ 2193983 w 2591141"/>
                <a:gd name="connsiteY12" fmla="*/ 1142970 h 2426549"/>
                <a:gd name="connsiteX13" fmla="*/ 2193983 w 2591141"/>
                <a:gd name="connsiteY13" fmla="*/ 1142970 h 2426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91141" h="2426549">
                  <a:moveTo>
                    <a:pt x="-147" y="1399859"/>
                  </a:moveTo>
                  <a:lnTo>
                    <a:pt x="806110" y="2426304"/>
                  </a:lnTo>
                  <a:lnTo>
                    <a:pt x="2590995" y="1026202"/>
                  </a:lnTo>
                  <a:lnTo>
                    <a:pt x="1785850" y="-245"/>
                  </a:lnTo>
                  <a:close/>
                  <a:moveTo>
                    <a:pt x="1019073" y="2067104"/>
                  </a:moveTo>
                  <a:cubicBezTo>
                    <a:pt x="937113" y="1962403"/>
                    <a:pt x="785814" y="1943942"/>
                    <a:pt x="681057" y="2025902"/>
                  </a:cubicBezTo>
                  <a:cubicBezTo>
                    <a:pt x="681057" y="2025902"/>
                    <a:pt x="681057" y="2025956"/>
                    <a:pt x="681001" y="2025956"/>
                  </a:cubicBezTo>
                  <a:lnTo>
                    <a:pt x="355718" y="1610596"/>
                  </a:lnTo>
                  <a:cubicBezTo>
                    <a:pt x="457196" y="1528470"/>
                    <a:pt x="474488" y="1380285"/>
                    <a:pt x="394641" y="1276973"/>
                  </a:cubicBezTo>
                  <a:lnTo>
                    <a:pt x="1570663" y="353952"/>
                  </a:lnTo>
                  <a:cubicBezTo>
                    <a:pt x="1653457" y="454649"/>
                    <a:pt x="1801308" y="471165"/>
                    <a:pt x="1904286" y="391206"/>
                  </a:cubicBezTo>
                  <a:lnTo>
                    <a:pt x="2231793" y="809347"/>
                  </a:lnTo>
                  <a:cubicBezTo>
                    <a:pt x="2130928" y="891974"/>
                    <a:pt x="2114191" y="1039880"/>
                    <a:pt x="2193983" y="1142970"/>
                  </a:cubicBezTo>
                  <a:lnTo>
                    <a:pt x="2193983" y="1142970"/>
                  </a:lnTo>
                  <a:close/>
                </a:path>
              </a:pathLst>
            </a:custGeom>
            <a:solidFill>
              <a:srgbClr val="117362"/>
            </a:solidFill>
            <a:ln w="55469" cap="flat">
              <a:noFill/>
              <a:prstDash val="solid"/>
              <a:miter/>
            </a:ln>
          </p:spPr>
          <p:txBody>
            <a:bodyPr rtlCol="0" anchor="ctr"/>
            <a:lstStyle/>
            <a:p>
              <a:endParaRPr lang="en-US"/>
            </a:p>
          </p:txBody>
        </p:sp>
      </p:grpSp>
      <p:grpSp>
        <p:nvGrpSpPr>
          <p:cNvPr id="45" name="Group 44">
            <a:extLst>
              <a:ext uri="{FF2B5EF4-FFF2-40B4-BE49-F238E27FC236}">
                <a16:creationId xmlns:a16="http://schemas.microsoft.com/office/drawing/2014/main" id="{FD54A76E-498B-BBB9-C7D0-61D745AC73BC}"/>
              </a:ext>
            </a:extLst>
          </p:cNvPr>
          <p:cNvGrpSpPr/>
          <p:nvPr/>
        </p:nvGrpSpPr>
        <p:grpSpPr>
          <a:xfrm>
            <a:off x="8721307" y="2026213"/>
            <a:ext cx="922786" cy="829910"/>
            <a:chOff x="8958336" y="1940614"/>
            <a:chExt cx="922786" cy="829910"/>
          </a:xfrm>
        </p:grpSpPr>
        <p:pic>
          <p:nvPicPr>
            <p:cNvPr id="1034" name="Picture 10" descr="Financial - Free business and finance icons">
              <a:extLst>
                <a:ext uri="{FF2B5EF4-FFF2-40B4-BE49-F238E27FC236}">
                  <a16:creationId xmlns:a16="http://schemas.microsoft.com/office/drawing/2014/main" id="{C432982A-5E5C-E66C-93EA-EDA5AF07BA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9125" y="2094965"/>
              <a:ext cx="521208" cy="521208"/>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Rounded Corners 36">
              <a:extLst>
                <a:ext uri="{FF2B5EF4-FFF2-40B4-BE49-F238E27FC236}">
                  <a16:creationId xmlns:a16="http://schemas.microsoft.com/office/drawing/2014/main" id="{B0CD9774-5791-8DEE-86CA-B033F8B66149}"/>
                </a:ext>
              </a:extLst>
            </p:cNvPr>
            <p:cNvSpPr/>
            <p:nvPr/>
          </p:nvSpPr>
          <p:spPr>
            <a:xfrm>
              <a:off x="8958336" y="1940614"/>
              <a:ext cx="922786" cy="829910"/>
            </a:xfrm>
            <a:prstGeom prst="roundRect">
              <a:avLst/>
            </a:prstGeom>
            <a:noFill/>
            <a:ln w="38100">
              <a:solidFill>
                <a:schemeClr val="accent3">
                  <a:lumMod val="50000"/>
                  <a:alpha val="9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9AB28F1F-EBC3-B47E-5A15-ADDB09661667}"/>
              </a:ext>
            </a:extLst>
          </p:cNvPr>
          <p:cNvGrpSpPr/>
          <p:nvPr/>
        </p:nvGrpSpPr>
        <p:grpSpPr>
          <a:xfrm>
            <a:off x="8721307" y="3560573"/>
            <a:ext cx="922786" cy="829910"/>
            <a:chOff x="8958336" y="3534253"/>
            <a:chExt cx="922786" cy="829910"/>
          </a:xfrm>
        </p:grpSpPr>
        <p:sp>
          <p:nvSpPr>
            <p:cNvPr id="38" name="Rectangle: Rounded Corners 37">
              <a:extLst>
                <a:ext uri="{FF2B5EF4-FFF2-40B4-BE49-F238E27FC236}">
                  <a16:creationId xmlns:a16="http://schemas.microsoft.com/office/drawing/2014/main" id="{F13DF820-6A71-D0D0-C023-466A85846C24}"/>
                </a:ext>
              </a:extLst>
            </p:cNvPr>
            <p:cNvSpPr/>
            <p:nvPr/>
          </p:nvSpPr>
          <p:spPr>
            <a:xfrm>
              <a:off x="8958336" y="3534253"/>
              <a:ext cx="922786" cy="829910"/>
            </a:xfrm>
            <a:prstGeom prst="roundRect">
              <a:avLst/>
            </a:prstGeom>
            <a:noFill/>
            <a:ln w="38100">
              <a:solidFill>
                <a:schemeClr val="accent3">
                  <a:lumMod val="50000"/>
                  <a:alpha val="9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Financial - Free arrows icons">
              <a:extLst>
                <a:ext uri="{FF2B5EF4-FFF2-40B4-BE49-F238E27FC236}">
                  <a16:creationId xmlns:a16="http://schemas.microsoft.com/office/drawing/2014/main" id="{1A4A545A-B9CB-6C67-A86A-05FD8434CB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9125" y="3688604"/>
              <a:ext cx="521208" cy="52120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3" name="Group 42">
            <a:extLst>
              <a:ext uri="{FF2B5EF4-FFF2-40B4-BE49-F238E27FC236}">
                <a16:creationId xmlns:a16="http://schemas.microsoft.com/office/drawing/2014/main" id="{1AFE3164-4039-5E2E-71F3-BA63FE7F5E8B}"/>
              </a:ext>
            </a:extLst>
          </p:cNvPr>
          <p:cNvGrpSpPr/>
          <p:nvPr/>
        </p:nvGrpSpPr>
        <p:grpSpPr>
          <a:xfrm>
            <a:off x="8706191" y="5337829"/>
            <a:ext cx="922786" cy="829910"/>
            <a:chOff x="8958336" y="5325383"/>
            <a:chExt cx="922786" cy="829910"/>
          </a:xfrm>
        </p:grpSpPr>
        <p:sp>
          <p:nvSpPr>
            <p:cNvPr id="39" name="Rectangle: Rounded Corners 38">
              <a:extLst>
                <a:ext uri="{FF2B5EF4-FFF2-40B4-BE49-F238E27FC236}">
                  <a16:creationId xmlns:a16="http://schemas.microsoft.com/office/drawing/2014/main" id="{D94A1A4C-6BC8-F3F0-8485-9AD47655942A}"/>
                </a:ext>
              </a:extLst>
            </p:cNvPr>
            <p:cNvSpPr/>
            <p:nvPr/>
          </p:nvSpPr>
          <p:spPr>
            <a:xfrm>
              <a:off x="8958336" y="5325383"/>
              <a:ext cx="922786" cy="829910"/>
            </a:xfrm>
            <a:prstGeom prst="roundRect">
              <a:avLst/>
            </a:prstGeom>
            <a:noFill/>
            <a:ln w="38100">
              <a:solidFill>
                <a:schemeClr val="accent3">
                  <a:lumMod val="50000"/>
                  <a:alpha val="9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8" name="Picture 14" descr="Personal wealth - Free business and finance icons">
              <a:extLst>
                <a:ext uri="{FF2B5EF4-FFF2-40B4-BE49-F238E27FC236}">
                  <a16:creationId xmlns:a16="http://schemas.microsoft.com/office/drawing/2014/main" id="{5BCBE0B8-9424-B4DF-1D55-7950AA22DE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9125" y="5479734"/>
              <a:ext cx="521208" cy="52120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8" name="Group 57">
            <a:extLst>
              <a:ext uri="{FF2B5EF4-FFF2-40B4-BE49-F238E27FC236}">
                <a16:creationId xmlns:a16="http://schemas.microsoft.com/office/drawing/2014/main" id="{713F4277-6263-6A77-1E1D-17CE2BED0488}"/>
              </a:ext>
            </a:extLst>
          </p:cNvPr>
          <p:cNvGrpSpPr/>
          <p:nvPr/>
        </p:nvGrpSpPr>
        <p:grpSpPr>
          <a:xfrm>
            <a:off x="74471" y="1984658"/>
            <a:ext cx="3344724" cy="842801"/>
            <a:chOff x="74471" y="1984658"/>
            <a:chExt cx="3344724" cy="842801"/>
          </a:xfrm>
        </p:grpSpPr>
        <p:grpSp>
          <p:nvGrpSpPr>
            <p:cNvPr id="40" name="Group 39">
              <a:extLst>
                <a:ext uri="{FF2B5EF4-FFF2-40B4-BE49-F238E27FC236}">
                  <a16:creationId xmlns:a16="http://schemas.microsoft.com/office/drawing/2014/main" id="{7907BED5-CCDA-5EB2-2488-E4E165A5B569}"/>
                </a:ext>
              </a:extLst>
            </p:cNvPr>
            <p:cNvGrpSpPr/>
            <p:nvPr/>
          </p:nvGrpSpPr>
          <p:grpSpPr>
            <a:xfrm>
              <a:off x="2496409" y="1997549"/>
              <a:ext cx="922786" cy="829910"/>
              <a:chOff x="2570880" y="1940614"/>
              <a:chExt cx="922786" cy="829910"/>
            </a:xfrm>
          </p:grpSpPr>
          <p:sp>
            <p:nvSpPr>
              <p:cNvPr id="32" name="Rectangle: Rounded Corners 31">
                <a:extLst>
                  <a:ext uri="{FF2B5EF4-FFF2-40B4-BE49-F238E27FC236}">
                    <a16:creationId xmlns:a16="http://schemas.microsoft.com/office/drawing/2014/main" id="{912A15B0-E5C0-BCB6-6700-68A004497516}"/>
                  </a:ext>
                </a:extLst>
              </p:cNvPr>
              <p:cNvSpPr/>
              <p:nvPr/>
            </p:nvSpPr>
            <p:spPr>
              <a:xfrm>
                <a:off x="2570880" y="1940614"/>
                <a:ext cx="922786" cy="829910"/>
              </a:xfrm>
              <a:prstGeom prst="roundRect">
                <a:avLst/>
              </a:prstGeom>
              <a:noFill/>
              <a:ln w="38100">
                <a:solidFill>
                  <a:schemeClr val="accent3">
                    <a:lumMod val="50000"/>
                    <a:alpha val="9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Money - Free business and finance icons">
                <a:extLst>
                  <a:ext uri="{FF2B5EF4-FFF2-40B4-BE49-F238E27FC236}">
                    <a16:creationId xmlns:a16="http://schemas.microsoft.com/office/drawing/2014/main" id="{10A2F6DD-A866-3582-B4DA-163C91D4DE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2271" y="2095566"/>
                <a:ext cx="520004" cy="520006"/>
              </a:xfrm>
              <a:prstGeom prst="rect">
                <a:avLst/>
              </a:prstGeom>
              <a:noFill/>
              <a:extLst>
                <a:ext uri="{909E8E84-426E-40DD-AFC4-6F175D3DCCD1}">
                  <a14:hiddenFill xmlns:a14="http://schemas.microsoft.com/office/drawing/2010/main">
                    <a:solidFill>
                      <a:srgbClr val="FFFFFF"/>
                    </a:solidFill>
                  </a14:hiddenFill>
                </a:ext>
              </a:extLst>
            </p:spPr>
          </p:pic>
        </p:grpSp>
        <p:sp>
          <p:nvSpPr>
            <p:cNvPr id="47" name="TextBox 46">
              <a:extLst>
                <a:ext uri="{FF2B5EF4-FFF2-40B4-BE49-F238E27FC236}">
                  <a16:creationId xmlns:a16="http://schemas.microsoft.com/office/drawing/2014/main" id="{924C203F-8374-6F58-226A-A8E6F165E9D3}"/>
                </a:ext>
              </a:extLst>
            </p:cNvPr>
            <p:cNvSpPr txBox="1"/>
            <p:nvPr/>
          </p:nvSpPr>
          <p:spPr>
            <a:xfrm>
              <a:off x="74471" y="1984658"/>
              <a:ext cx="2293213" cy="807850"/>
            </a:xfrm>
            <a:prstGeom prst="rect">
              <a:avLst/>
            </a:prstGeom>
            <a:noFill/>
          </p:spPr>
          <p:txBody>
            <a:bodyPr wrap="square">
              <a:spAutoFit/>
            </a:bodyPr>
            <a:lstStyle/>
            <a:p>
              <a:pPr algn="r" defTabSz="685800">
                <a:lnSpc>
                  <a:spcPct val="107000"/>
                </a:lnSpc>
                <a:spcBef>
                  <a:spcPts val="450"/>
                </a:spcBef>
                <a:spcAft>
                  <a:spcPts val="450"/>
                </a:spcAft>
              </a:pPr>
              <a:r>
                <a:rPr lang="en-IN" sz="1100" dirty="0">
                  <a:solidFill>
                    <a:prstClr val="black"/>
                  </a:solidFill>
                  <a:latin typeface="Lora" pitchFamily="2" charset="0"/>
                </a:rPr>
                <a:t>Maecenas non laoreet odio. Fusce lobortis porttitor purus, vel vestibulum libero pharetra vel. </a:t>
              </a:r>
            </a:p>
          </p:txBody>
        </p:sp>
      </p:grpSp>
      <p:grpSp>
        <p:nvGrpSpPr>
          <p:cNvPr id="56" name="Group 55">
            <a:extLst>
              <a:ext uri="{FF2B5EF4-FFF2-40B4-BE49-F238E27FC236}">
                <a16:creationId xmlns:a16="http://schemas.microsoft.com/office/drawing/2014/main" id="{2A31587F-E34A-A8A6-25AF-39E0DC08F9D0}"/>
              </a:ext>
            </a:extLst>
          </p:cNvPr>
          <p:cNvGrpSpPr/>
          <p:nvPr/>
        </p:nvGrpSpPr>
        <p:grpSpPr>
          <a:xfrm>
            <a:off x="74471" y="3634913"/>
            <a:ext cx="3358963" cy="842801"/>
            <a:chOff x="74471" y="3507912"/>
            <a:chExt cx="3358963" cy="842801"/>
          </a:xfrm>
        </p:grpSpPr>
        <p:grpSp>
          <p:nvGrpSpPr>
            <p:cNvPr id="41" name="Group 40">
              <a:extLst>
                <a:ext uri="{FF2B5EF4-FFF2-40B4-BE49-F238E27FC236}">
                  <a16:creationId xmlns:a16="http://schemas.microsoft.com/office/drawing/2014/main" id="{56DA25E8-CFA4-5440-049F-3CED0349D1D0}"/>
                </a:ext>
              </a:extLst>
            </p:cNvPr>
            <p:cNvGrpSpPr/>
            <p:nvPr/>
          </p:nvGrpSpPr>
          <p:grpSpPr>
            <a:xfrm>
              <a:off x="2510648" y="3520803"/>
              <a:ext cx="922786" cy="829910"/>
              <a:chOff x="2585119" y="3437905"/>
              <a:chExt cx="922786" cy="829910"/>
            </a:xfrm>
          </p:grpSpPr>
          <p:sp>
            <p:nvSpPr>
              <p:cNvPr id="34" name="Rectangle: Rounded Corners 33">
                <a:extLst>
                  <a:ext uri="{FF2B5EF4-FFF2-40B4-BE49-F238E27FC236}">
                    <a16:creationId xmlns:a16="http://schemas.microsoft.com/office/drawing/2014/main" id="{3D607262-5A05-2F19-266B-8475B572481F}"/>
                  </a:ext>
                </a:extLst>
              </p:cNvPr>
              <p:cNvSpPr/>
              <p:nvPr/>
            </p:nvSpPr>
            <p:spPr>
              <a:xfrm>
                <a:off x="2585119" y="3437905"/>
                <a:ext cx="922786" cy="829910"/>
              </a:xfrm>
              <a:prstGeom prst="roundRect">
                <a:avLst/>
              </a:prstGeom>
              <a:noFill/>
              <a:ln w="38100">
                <a:solidFill>
                  <a:schemeClr val="accent3">
                    <a:lumMod val="50000"/>
                    <a:alpha val="9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Finance - Free business and finance icons">
                <a:extLst>
                  <a:ext uri="{FF2B5EF4-FFF2-40B4-BE49-F238E27FC236}">
                    <a16:creationId xmlns:a16="http://schemas.microsoft.com/office/drawing/2014/main" id="{84A1B1D4-10C5-FC77-55DC-EF974DF64D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2704" y="3593292"/>
                <a:ext cx="519136" cy="519136"/>
              </a:xfrm>
              <a:prstGeom prst="rect">
                <a:avLst/>
              </a:prstGeom>
              <a:noFill/>
              <a:extLst>
                <a:ext uri="{909E8E84-426E-40DD-AFC4-6F175D3DCCD1}">
                  <a14:hiddenFill xmlns:a14="http://schemas.microsoft.com/office/drawing/2010/main">
                    <a:solidFill>
                      <a:srgbClr val="FFFFFF"/>
                    </a:solidFill>
                  </a14:hiddenFill>
                </a:ext>
              </a:extLst>
            </p:spPr>
          </p:pic>
        </p:grpSp>
        <p:sp>
          <p:nvSpPr>
            <p:cNvPr id="48" name="TextBox 47">
              <a:extLst>
                <a:ext uri="{FF2B5EF4-FFF2-40B4-BE49-F238E27FC236}">
                  <a16:creationId xmlns:a16="http://schemas.microsoft.com/office/drawing/2014/main" id="{75B6CBBF-E012-4019-FE8E-948651B1B352}"/>
                </a:ext>
              </a:extLst>
            </p:cNvPr>
            <p:cNvSpPr txBox="1"/>
            <p:nvPr/>
          </p:nvSpPr>
          <p:spPr>
            <a:xfrm>
              <a:off x="74471" y="3507912"/>
              <a:ext cx="2293213" cy="807850"/>
            </a:xfrm>
            <a:prstGeom prst="rect">
              <a:avLst/>
            </a:prstGeom>
            <a:noFill/>
          </p:spPr>
          <p:txBody>
            <a:bodyPr wrap="square">
              <a:spAutoFit/>
            </a:bodyPr>
            <a:lstStyle/>
            <a:p>
              <a:pPr algn="r" defTabSz="685800">
                <a:lnSpc>
                  <a:spcPct val="107000"/>
                </a:lnSpc>
                <a:spcBef>
                  <a:spcPts val="450"/>
                </a:spcBef>
                <a:spcAft>
                  <a:spcPts val="450"/>
                </a:spcAft>
              </a:pPr>
              <a:r>
                <a:rPr lang="en-IN" sz="1100" dirty="0">
                  <a:solidFill>
                    <a:prstClr val="black"/>
                  </a:solidFill>
                  <a:latin typeface="Lora" pitchFamily="2" charset="0"/>
                </a:rPr>
                <a:t>Maecenas non laoreet odio. Fusce lobortis porttitor purus, vel vestibulum libero pharetra vel. </a:t>
              </a:r>
            </a:p>
          </p:txBody>
        </p:sp>
      </p:grpSp>
      <p:grpSp>
        <p:nvGrpSpPr>
          <p:cNvPr id="57" name="Group 56">
            <a:extLst>
              <a:ext uri="{FF2B5EF4-FFF2-40B4-BE49-F238E27FC236}">
                <a16:creationId xmlns:a16="http://schemas.microsoft.com/office/drawing/2014/main" id="{F2D3FF49-2558-EDC9-8961-AF0F470E04F9}"/>
              </a:ext>
            </a:extLst>
          </p:cNvPr>
          <p:cNvGrpSpPr/>
          <p:nvPr/>
        </p:nvGrpSpPr>
        <p:grpSpPr>
          <a:xfrm>
            <a:off x="74471" y="5285168"/>
            <a:ext cx="3343847" cy="842801"/>
            <a:chOff x="74471" y="5285168"/>
            <a:chExt cx="3343847" cy="842801"/>
          </a:xfrm>
        </p:grpSpPr>
        <p:grpSp>
          <p:nvGrpSpPr>
            <p:cNvPr id="42" name="Group 41">
              <a:extLst>
                <a:ext uri="{FF2B5EF4-FFF2-40B4-BE49-F238E27FC236}">
                  <a16:creationId xmlns:a16="http://schemas.microsoft.com/office/drawing/2014/main" id="{25AE51B6-906F-AEEB-DA0D-FBBCBD7C3835}"/>
                </a:ext>
              </a:extLst>
            </p:cNvPr>
            <p:cNvGrpSpPr/>
            <p:nvPr/>
          </p:nvGrpSpPr>
          <p:grpSpPr>
            <a:xfrm>
              <a:off x="2495532" y="5298059"/>
              <a:ext cx="922786" cy="829910"/>
              <a:chOff x="2585119" y="4857951"/>
              <a:chExt cx="922786" cy="829910"/>
            </a:xfrm>
          </p:grpSpPr>
          <p:sp>
            <p:nvSpPr>
              <p:cNvPr id="35" name="Rectangle: Rounded Corners 34">
                <a:extLst>
                  <a:ext uri="{FF2B5EF4-FFF2-40B4-BE49-F238E27FC236}">
                    <a16:creationId xmlns:a16="http://schemas.microsoft.com/office/drawing/2014/main" id="{FC288512-6B3C-BB66-9E9A-96BDBCDC6F13}"/>
                  </a:ext>
                </a:extLst>
              </p:cNvPr>
              <p:cNvSpPr/>
              <p:nvPr/>
            </p:nvSpPr>
            <p:spPr>
              <a:xfrm>
                <a:off x="2585119" y="4857951"/>
                <a:ext cx="922786" cy="829910"/>
              </a:xfrm>
              <a:prstGeom prst="roundRect">
                <a:avLst/>
              </a:prstGeom>
              <a:noFill/>
              <a:ln w="38100">
                <a:solidFill>
                  <a:schemeClr val="accent3">
                    <a:lumMod val="50000"/>
                    <a:alpha val="9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2" name="Picture 8" descr="Financial - Free business and finance icons">
                <a:extLst>
                  <a:ext uri="{FF2B5EF4-FFF2-40B4-BE49-F238E27FC236}">
                    <a16:creationId xmlns:a16="http://schemas.microsoft.com/office/drawing/2014/main" id="{7918CAA5-56E3-528C-2C22-AE6BFAE2254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85908" y="5012302"/>
                <a:ext cx="521208" cy="521208"/>
              </a:xfrm>
              <a:prstGeom prst="rect">
                <a:avLst/>
              </a:prstGeom>
              <a:noFill/>
              <a:extLst>
                <a:ext uri="{909E8E84-426E-40DD-AFC4-6F175D3DCCD1}">
                  <a14:hiddenFill xmlns:a14="http://schemas.microsoft.com/office/drawing/2010/main">
                    <a:solidFill>
                      <a:srgbClr val="FFFFFF"/>
                    </a:solidFill>
                  </a14:hiddenFill>
                </a:ext>
              </a:extLst>
            </p:spPr>
          </p:pic>
        </p:grpSp>
        <p:sp>
          <p:nvSpPr>
            <p:cNvPr id="49" name="TextBox 48">
              <a:extLst>
                <a:ext uri="{FF2B5EF4-FFF2-40B4-BE49-F238E27FC236}">
                  <a16:creationId xmlns:a16="http://schemas.microsoft.com/office/drawing/2014/main" id="{844BAB36-44B4-536A-CF29-A45A342DB853}"/>
                </a:ext>
              </a:extLst>
            </p:cNvPr>
            <p:cNvSpPr txBox="1"/>
            <p:nvPr/>
          </p:nvSpPr>
          <p:spPr>
            <a:xfrm>
              <a:off x="74471" y="5285168"/>
              <a:ext cx="2293213" cy="807850"/>
            </a:xfrm>
            <a:prstGeom prst="rect">
              <a:avLst/>
            </a:prstGeom>
            <a:noFill/>
          </p:spPr>
          <p:txBody>
            <a:bodyPr wrap="square">
              <a:spAutoFit/>
            </a:bodyPr>
            <a:lstStyle/>
            <a:p>
              <a:pPr algn="r" defTabSz="685800">
                <a:lnSpc>
                  <a:spcPct val="107000"/>
                </a:lnSpc>
                <a:spcBef>
                  <a:spcPts val="450"/>
                </a:spcBef>
                <a:spcAft>
                  <a:spcPts val="450"/>
                </a:spcAft>
              </a:pPr>
              <a:r>
                <a:rPr lang="en-IN" sz="1100" dirty="0">
                  <a:solidFill>
                    <a:prstClr val="black"/>
                  </a:solidFill>
                  <a:latin typeface="Lora" pitchFamily="2" charset="0"/>
                </a:rPr>
                <a:t>Maecenas non laoreet odio. Fusce lobortis porttitor purus, vel vestibulum libero pharetra vel. </a:t>
              </a:r>
            </a:p>
          </p:txBody>
        </p:sp>
      </p:grpSp>
      <p:sp>
        <p:nvSpPr>
          <p:cNvPr id="50" name="TextBox 49">
            <a:extLst>
              <a:ext uri="{FF2B5EF4-FFF2-40B4-BE49-F238E27FC236}">
                <a16:creationId xmlns:a16="http://schemas.microsoft.com/office/drawing/2014/main" id="{5EE27153-3015-A57E-99F9-0C787DFFB7A0}"/>
              </a:ext>
            </a:extLst>
          </p:cNvPr>
          <p:cNvSpPr txBox="1"/>
          <p:nvPr/>
        </p:nvSpPr>
        <p:spPr>
          <a:xfrm>
            <a:off x="9824316" y="2037243"/>
            <a:ext cx="2293213" cy="807850"/>
          </a:xfrm>
          <a:prstGeom prst="rect">
            <a:avLst/>
          </a:prstGeom>
          <a:noFill/>
        </p:spPr>
        <p:txBody>
          <a:bodyPr wrap="square">
            <a:spAutoFit/>
          </a:bodyPr>
          <a:lstStyle/>
          <a:p>
            <a:pPr defTabSz="685800">
              <a:lnSpc>
                <a:spcPct val="107000"/>
              </a:lnSpc>
              <a:spcBef>
                <a:spcPts val="450"/>
              </a:spcBef>
              <a:spcAft>
                <a:spcPts val="450"/>
              </a:spcAft>
            </a:pPr>
            <a:r>
              <a:rPr lang="en-IN" sz="1100" dirty="0">
                <a:solidFill>
                  <a:prstClr val="black"/>
                </a:solidFill>
                <a:latin typeface="Lora" pitchFamily="2" charset="0"/>
              </a:rPr>
              <a:t>Maecenas non laoreet odio. Fusce lobortis porttitor purus, vel vestibulum libero pharetra vel. </a:t>
            </a:r>
          </a:p>
        </p:txBody>
      </p:sp>
      <p:sp>
        <p:nvSpPr>
          <p:cNvPr id="51" name="TextBox 50">
            <a:extLst>
              <a:ext uri="{FF2B5EF4-FFF2-40B4-BE49-F238E27FC236}">
                <a16:creationId xmlns:a16="http://schemas.microsoft.com/office/drawing/2014/main" id="{75B5A1CC-B5CD-4049-29AC-91FE16F1FACC}"/>
              </a:ext>
            </a:extLst>
          </p:cNvPr>
          <p:cNvSpPr txBox="1"/>
          <p:nvPr/>
        </p:nvSpPr>
        <p:spPr>
          <a:xfrm>
            <a:off x="9824316" y="3571603"/>
            <a:ext cx="2293213" cy="807850"/>
          </a:xfrm>
          <a:prstGeom prst="rect">
            <a:avLst/>
          </a:prstGeom>
          <a:noFill/>
        </p:spPr>
        <p:txBody>
          <a:bodyPr wrap="square">
            <a:spAutoFit/>
          </a:bodyPr>
          <a:lstStyle/>
          <a:p>
            <a:pPr defTabSz="685800">
              <a:lnSpc>
                <a:spcPct val="107000"/>
              </a:lnSpc>
              <a:spcBef>
                <a:spcPts val="450"/>
              </a:spcBef>
              <a:spcAft>
                <a:spcPts val="450"/>
              </a:spcAft>
            </a:pPr>
            <a:r>
              <a:rPr lang="en-IN" sz="1100" dirty="0">
                <a:solidFill>
                  <a:prstClr val="black"/>
                </a:solidFill>
                <a:latin typeface="Lora" pitchFamily="2" charset="0"/>
              </a:rPr>
              <a:t>Maecenas non laoreet odio. Fusce lobortis porttitor purus, vel vestibulum libero pharetra vel. </a:t>
            </a:r>
          </a:p>
        </p:txBody>
      </p:sp>
      <p:sp>
        <p:nvSpPr>
          <p:cNvPr id="52" name="TextBox 51">
            <a:extLst>
              <a:ext uri="{FF2B5EF4-FFF2-40B4-BE49-F238E27FC236}">
                <a16:creationId xmlns:a16="http://schemas.microsoft.com/office/drawing/2014/main" id="{6CF39DCE-DE06-5888-8964-336F52DA7E44}"/>
              </a:ext>
            </a:extLst>
          </p:cNvPr>
          <p:cNvSpPr txBox="1"/>
          <p:nvPr/>
        </p:nvSpPr>
        <p:spPr>
          <a:xfrm>
            <a:off x="9824316" y="5348859"/>
            <a:ext cx="2293213" cy="807850"/>
          </a:xfrm>
          <a:prstGeom prst="rect">
            <a:avLst/>
          </a:prstGeom>
          <a:noFill/>
        </p:spPr>
        <p:txBody>
          <a:bodyPr wrap="square">
            <a:spAutoFit/>
          </a:bodyPr>
          <a:lstStyle/>
          <a:p>
            <a:pPr defTabSz="685800">
              <a:lnSpc>
                <a:spcPct val="107000"/>
              </a:lnSpc>
              <a:spcBef>
                <a:spcPts val="450"/>
              </a:spcBef>
              <a:spcAft>
                <a:spcPts val="450"/>
              </a:spcAft>
            </a:pPr>
            <a:r>
              <a:rPr lang="en-IN" sz="1100" dirty="0">
                <a:solidFill>
                  <a:prstClr val="black"/>
                </a:solidFill>
                <a:latin typeface="Lora" pitchFamily="2" charset="0"/>
              </a:rPr>
              <a:t>Maecenas non laoreet odio. Fusce lobortis porttitor purus, vel vestibulum libero pharetra vel. </a:t>
            </a:r>
          </a:p>
        </p:txBody>
      </p:sp>
      <p:sp>
        <p:nvSpPr>
          <p:cNvPr id="55" name="TextBox 54">
            <a:extLst>
              <a:ext uri="{FF2B5EF4-FFF2-40B4-BE49-F238E27FC236}">
                <a16:creationId xmlns:a16="http://schemas.microsoft.com/office/drawing/2014/main" id="{41D85C01-8DBA-8557-4EEC-6230123EDFAA}"/>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spTree>
    <p:extLst>
      <p:ext uri="{BB962C8B-B14F-4D97-AF65-F5344CB8AC3E}">
        <p14:creationId xmlns:p14="http://schemas.microsoft.com/office/powerpoint/2010/main" val="3574281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C85F1B-4CB0-6265-CF37-23A4F6505F07}"/>
              </a:ext>
            </a:extLst>
          </p:cNvPr>
          <p:cNvSpPr txBox="1"/>
          <p:nvPr/>
        </p:nvSpPr>
        <p:spPr>
          <a:xfrm>
            <a:off x="5114"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63" name="Group 62">
            <a:extLst>
              <a:ext uri="{FF2B5EF4-FFF2-40B4-BE49-F238E27FC236}">
                <a16:creationId xmlns:a16="http://schemas.microsoft.com/office/drawing/2014/main" id="{283D594F-CDBE-4366-CEAD-4B97BD9B9CBB}"/>
              </a:ext>
            </a:extLst>
          </p:cNvPr>
          <p:cNvGrpSpPr/>
          <p:nvPr/>
        </p:nvGrpSpPr>
        <p:grpSpPr>
          <a:xfrm>
            <a:off x="393812" y="1734457"/>
            <a:ext cx="11404375" cy="4711700"/>
            <a:chOff x="398927" y="1981200"/>
            <a:chExt cx="11404375" cy="4711700"/>
          </a:xfrm>
        </p:grpSpPr>
        <p:sp>
          <p:nvSpPr>
            <p:cNvPr id="3" name="TextBox 2">
              <a:extLst>
                <a:ext uri="{FF2B5EF4-FFF2-40B4-BE49-F238E27FC236}">
                  <a16:creationId xmlns:a16="http://schemas.microsoft.com/office/drawing/2014/main" id="{C4D93E16-E774-1DE0-7A6A-0E48B8F83183}"/>
                </a:ext>
              </a:extLst>
            </p:cNvPr>
            <p:cNvSpPr txBox="1"/>
            <p:nvPr/>
          </p:nvSpPr>
          <p:spPr>
            <a:xfrm>
              <a:off x="398927" y="2913257"/>
              <a:ext cx="3798423" cy="523220"/>
            </a:xfrm>
            <a:prstGeom prst="rect">
              <a:avLst/>
            </a:prstGeom>
            <a:noFill/>
          </p:spPr>
          <p:txBody>
            <a:bodyPr wrap="square" rtlCol="0">
              <a:spAutoFit/>
            </a:bodyPr>
            <a:lstStyle/>
            <a:p>
              <a:pPr algn="r"/>
              <a:r>
                <a:rPr lang="en-US" sz="2800" b="1" dirty="0">
                  <a:latin typeface="Lora" pitchFamily="2" charset="0"/>
                </a:rPr>
                <a:t>150.5K</a:t>
              </a:r>
            </a:p>
          </p:txBody>
        </p:sp>
        <p:sp>
          <p:nvSpPr>
            <p:cNvPr id="4" name="TextBox 3">
              <a:extLst>
                <a:ext uri="{FF2B5EF4-FFF2-40B4-BE49-F238E27FC236}">
                  <a16:creationId xmlns:a16="http://schemas.microsoft.com/office/drawing/2014/main" id="{8A0ACDB1-5DA9-EB71-2412-6FE98831226B}"/>
                </a:ext>
              </a:extLst>
            </p:cNvPr>
            <p:cNvSpPr txBox="1"/>
            <p:nvPr/>
          </p:nvSpPr>
          <p:spPr>
            <a:xfrm>
              <a:off x="398927" y="3512818"/>
              <a:ext cx="3798423" cy="1248355"/>
            </a:xfrm>
            <a:prstGeom prst="rect">
              <a:avLst/>
            </a:prstGeom>
            <a:noFill/>
          </p:spPr>
          <p:txBody>
            <a:bodyPr wrap="square">
              <a:spAutoFit/>
            </a:bodyPr>
            <a:lstStyle/>
            <a:p>
              <a:pPr algn="r" defTabSz="685800">
                <a:lnSpc>
                  <a:spcPct val="107000"/>
                </a:lnSpc>
                <a:spcBef>
                  <a:spcPts val="450"/>
                </a:spcBef>
                <a:spcAft>
                  <a:spcPts val="450"/>
                </a:spcAft>
              </a:pPr>
              <a:r>
                <a:rPr lang="en-IN" sz="3600" b="1" dirty="0">
                  <a:solidFill>
                    <a:prstClr val="black"/>
                  </a:solidFill>
                  <a:latin typeface="Lora" pitchFamily="2" charset="0"/>
                </a:rPr>
                <a:t>Maecenas non laoreet odio</a:t>
              </a:r>
            </a:p>
          </p:txBody>
        </p:sp>
        <p:sp>
          <p:nvSpPr>
            <p:cNvPr id="7" name="TextBox 6">
              <a:extLst>
                <a:ext uri="{FF2B5EF4-FFF2-40B4-BE49-F238E27FC236}">
                  <a16:creationId xmlns:a16="http://schemas.microsoft.com/office/drawing/2014/main" id="{D17E766E-3970-4D02-1984-451C22C4F403}"/>
                </a:ext>
              </a:extLst>
            </p:cNvPr>
            <p:cNvSpPr txBox="1"/>
            <p:nvPr/>
          </p:nvSpPr>
          <p:spPr>
            <a:xfrm>
              <a:off x="398927" y="4837514"/>
              <a:ext cx="3798423" cy="923330"/>
            </a:xfrm>
            <a:prstGeom prst="rect">
              <a:avLst/>
            </a:prstGeom>
            <a:noFill/>
          </p:spPr>
          <p:txBody>
            <a:bodyPr wrap="square">
              <a:spAutoFit/>
            </a:bodyPr>
            <a:lstStyle/>
            <a:p>
              <a:pPr algn="r"/>
              <a:r>
                <a:rPr lang="en-IN" sz="1800" dirty="0">
                  <a:solidFill>
                    <a:prstClr val="black"/>
                  </a:solidFill>
                  <a:latin typeface="Lora" pitchFamily="2" charset="0"/>
                </a:rPr>
                <a:t>Maecenas non laoreet odio. Fusce lobortis porttitor purus, vel vestibulum libero pharetra vel. </a:t>
              </a:r>
              <a:endParaRPr lang="en-US" dirty="0"/>
            </a:p>
          </p:txBody>
        </p:sp>
        <p:sp>
          <p:nvSpPr>
            <p:cNvPr id="8" name="Rectangle 7">
              <a:extLst>
                <a:ext uri="{FF2B5EF4-FFF2-40B4-BE49-F238E27FC236}">
                  <a16:creationId xmlns:a16="http://schemas.microsoft.com/office/drawing/2014/main" id="{2DA780B2-2152-E100-9E73-05304610CD21}"/>
                </a:ext>
              </a:extLst>
            </p:cNvPr>
            <p:cNvSpPr/>
            <p:nvPr/>
          </p:nvSpPr>
          <p:spPr>
            <a:xfrm>
              <a:off x="4846174" y="1981200"/>
              <a:ext cx="45719" cy="4711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8" name="Group 47">
              <a:extLst>
                <a:ext uri="{FF2B5EF4-FFF2-40B4-BE49-F238E27FC236}">
                  <a16:creationId xmlns:a16="http://schemas.microsoft.com/office/drawing/2014/main" id="{649502DD-B743-F41B-C06D-45B9A764F5FA}"/>
                </a:ext>
              </a:extLst>
            </p:cNvPr>
            <p:cNvGrpSpPr/>
            <p:nvPr/>
          </p:nvGrpSpPr>
          <p:grpSpPr>
            <a:xfrm>
              <a:off x="5341474" y="2172001"/>
              <a:ext cx="711200" cy="639620"/>
              <a:chOff x="5341474" y="2295608"/>
              <a:chExt cx="711200" cy="639620"/>
            </a:xfrm>
          </p:grpSpPr>
          <p:sp>
            <p:nvSpPr>
              <p:cNvPr id="11" name="Rectangle: Rounded Corners 10">
                <a:extLst>
                  <a:ext uri="{FF2B5EF4-FFF2-40B4-BE49-F238E27FC236}">
                    <a16:creationId xmlns:a16="http://schemas.microsoft.com/office/drawing/2014/main" id="{2F893F70-76F8-01D9-5A79-54217F249435}"/>
                  </a:ext>
                </a:extLst>
              </p:cNvPr>
              <p:cNvSpPr/>
              <p:nvPr/>
            </p:nvSpPr>
            <p:spPr>
              <a:xfrm>
                <a:off x="5341474" y="2295608"/>
                <a:ext cx="711200" cy="639620"/>
              </a:xfrm>
              <a:prstGeom prst="roundRect">
                <a:avLst/>
              </a:prstGeom>
              <a:noFill/>
              <a:ln w="38100">
                <a:solidFill>
                  <a:schemeClr val="accent3">
                    <a:lumMod val="50000"/>
                    <a:alpha val="9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A33ACB54-F8C7-1B4C-6B24-32ABC731F20C}"/>
                  </a:ext>
                </a:extLst>
              </p:cNvPr>
              <p:cNvSpPr txBox="1"/>
              <p:nvPr/>
            </p:nvSpPr>
            <p:spPr>
              <a:xfrm>
                <a:off x="5371441" y="2446141"/>
                <a:ext cx="651266" cy="338554"/>
              </a:xfrm>
              <a:prstGeom prst="rect">
                <a:avLst/>
              </a:prstGeom>
              <a:noFill/>
            </p:spPr>
            <p:txBody>
              <a:bodyPr wrap="square" rtlCol="0">
                <a:spAutoFit/>
              </a:bodyPr>
              <a:lstStyle/>
              <a:p>
                <a:r>
                  <a:rPr lang="en-US" sz="1600" b="1" dirty="0">
                    <a:latin typeface="Lora" pitchFamily="2" charset="0"/>
                  </a:rPr>
                  <a:t>90%</a:t>
                </a:r>
              </a:p>
            </p:txBody>
          </p:sp>
        </p:grpSp>
        <p:grpSp>
          <p:nvGrpSpPr>
            <p:cNvPr id="50" name="Group 49">
              <a:extLst>
                <a:ext uri="{FF2B5EF4-FFF2-40B4-BE49-F238E27FC236}">
                  <a16:creationId xmlns:a16="http://schemas.microsoft.com/office/drawing/2014/main" id="{738890DB-0A00-06EB-E80F-3100160891CE}"/>
                </a:ext>
              </a:extLst>
            </p:cNvPr>
            <p:cNvGrpSpPr/>
            <p:nvPr/>
          </p:nvGrpSpPr>
          <p:grpSpPr>
            <a:xfrm>
              <a:off x="5341474" y="3402413"/>
              <a:ext cx="711200" cy="639620"/>
              <a:chOff x="5341474" y="3618972"/>
              <a:chExt cx="711200" cy="639620"/>
            </a:xfrm>
          </p:grpSpPr>
          <p:sp>
            <p:nvSpPr>
              <p:cNvPr id="12" name="Rectangle: Rounded Corners 11">
                <a:extLst>
                  <a:ext uri="{FF2B5EF4-FFF2-40B4-BE49-F238E27FC236}">
                    <a16:creationId xmlns:a16="http://schemas.microsoft.com/office/drawing/2014/main" id="{E4F40888-C7F7-5F39-4575-7975BC0ECA58}"/>
                  </a:ext>
                </a:extLst>
              </p:cNvPr>
              <p:cNvSpPr/>
              <p:nvPr/>
            </p:nvSpPr>
            <p:spPr>
              <a:xfrm>
                <a:off x="5341474" y="3618972"/>
                <a:ext cx="711200" cy="639620"/>
              </a:xfrm>
              <a:prstGeom prst="roundRect">
                <a:avLst/>
              </a:prstGeom>
              <a:noFill/>
              <a:ln w="38100">
                <a:solidFill>
                  <a:schemeClr val="accent3">
                    <a:lumMod val="50000"/>
                    <a:alpha val="9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5477ACBA-494F-1575-AE46-DD2E74B973B9}"/>
                  </a:ext>
                </a:extLst>
              </p:cNvPr>
              <p:cNvSpPr txBox="1"/>
              <p:nvPr/>
            </p:nvSpPr>
            <p:spPr>
              <a:xfrm>
                <a:off x="5371441" y="3769505"/>
                <a:ext cx="651266" cy="338554"/>
              </a:xfrm>
              <a:prstGeom prst="rect">
                <a:avLst/>
              </a:prstGeom>
              <a:noFill/>
            </p:spPr>
            <p:txBody>
              <a:bodyPr wrap="square" rtlCol="0">
                <a:spAutoFit/>
              </a:bodyPr>
              <a:lstStyle/>
              <a:p>
                <a:r>
                  <a:rPr lang="en-US" sz="1600" b="1" dirty="0">
                    <a:latin typeface="Lora" pitchFamily="2" charset="0"/>
                  </a:rPr>
                  <a:t>50%</a:t>
                </a:r>
              </a:p>
            </p:txBody>
          </p:sp>
        </p:grpSp>
        <p:grpSp>
          <p:nvGrpSpPr>
            <p:cNvPr id="53" name="Group 52">
              <a:extLst>
                <a:ext uri="{FF2B5EF4-FFF2-40B4-BE49-F238E27FC236}">
                  <a16:creationId xmlns:a16="http://schemas.microsoft.com/office/drawing/2014/main" id="{0C6002E8-5CA9-0D6E-47C5-CABB524019A9}"/>
                </a:ext>
              </a:extLst>
            </p:cNvPr>
            <p:cNvGrpSpPr/>
            <p:nvPr/>
          </p:nvGrpSpPr>
          <p:grpSpPr>
            <a:xfrm>
              <a:off x="5341474" y="4632523"/>
              <a:ext cx="711200" cy="639620"/>
              <a:chOff x="5341474" y="4800105"/>
              <a:chExt cx="711200" cy="639620"/>
            </a:xfrm>
          </p:grpSpPr>
          <p:sp>
            <p:nvSpPr>
              <p:cNvPr id="13" name="Rectangle: Rounded Corners 12">
                <a:extLst>
                  <a:ext uri="{FF2B5EF4-FFF2-40B4-BE49-F238E27FC236}">
                    <a16:creationId xmlns:a16="http://schemas.microsoft.com/office/drawing/2014/main" id="{BBA195B3-D1AF-C1B6-1E6B-6262DADC8B8A}"/>
                  </a:ext>
                </a:extLst>
              </p:cNvPr>
              <p:cNvSpPr/>
              <p:nvPr/>
            </p:nvSpPr>
            <p:spPr>
              <a:xfrm>
                <a:off x="5341474" y="4800105"/>
                <a:ext cx="711200" cy="639620"/>
              </a:xfrm>
              <a:prstGeom prst="roundRect">
                <a:avLst/>
              </a:prstGeom>
              <a:noFill/>
              <a:ln w="38100">
                <a:solidFill>
                  <a:schemeClr val="accent3">
                    <a:lumMod val="50000"/>
                    <a:alpha val="9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6C21D163-4F4A-4C83-F126-5752FA0183E8}"/>
                  </a:ext>
                </a:extLst>
              </p:cNvPr>
              <p:cNvSpPr txBox="1"/>
              <p:nvPr/>
            </p:nvSpPr>
            <p:spPr>
              <a:xfrm>
                <a:off x="5371441" y="4950638"/>
                <a:ext cx="651266" cy="338554"/>
              </a:xfrm>
              <a:prstGeom prst="rect">
                <a:avLst/>
              </a:prstGeom>
              <a:noFill/>
            </p:spPr>
            <p:txBody>
              <a:bodyPr wrap="square" rtlCol="0">
                <a:spAutoFit/>
              </a:bodyPr>
              <a:lstStyle/>
              <a:p>
                <a:r>
                  <a:rPr lang="en-US" sz="1600" b="1" dirty="0">
                    <a:latin typeface="Lora" pitchFamily="2" charset="0"/>
                  </a:rPr>
                  <a:t>70%</a:t>
                </a:r>
              </a:p>
            </p:txBody>
          </p:sp>
        </p:grpSp>
        <p:grpSp>
          <p:nvGrpSpPr>
            <p:cNvPr id="56" name="Group 55">
              <a:extLst>
                <a:ext uri="{FF2B5EF4-FFF2-40B4-BE49-F238E27FC236}">
                  <a16:creationId xmlns:a16="http://schemas.microsoft.com/office/drawing/2014/main" id="{EB4CC28E-042D-D5B7-EE49-B90208282721}"/>
                </a:ext>
              </a:extLst>
            </p:cNvPr>
            <p:cNvGrpSpPr/>
            <p:nvPr/>
          </p:nvGrpSpPr>
          <p:grpSpPr>
            <a:xfrm>
              <a:off x="5341474" y="5862632"/>
              <a:ext cx="711200" cy="639620"/>
              <a:chOff x="5341474" y="5919198"/>
              <a:chExt cx="711200" cy="639620"/>
            </a:xfrm>
          </p:grpSpPr>
          <p:sp>
            <p:nvSpPr>
              <p:cNvPr id="14" name="Rectangle: Rounded Corners 13">
                <a:extLst>
                  <a:ext uri="{FF2B5EF4-FFF2-40B4-BE49-F238E27FC236}">
                    <a16:creationId xmlns:a16="http://schemas.microsoft.com/office/drawing/2014/main" id="{8CEAD6C0-CC5C-D488-8FC4-24EEEADC8EBC}"/>
                  </a:ext>
                </a:extLst>
              </p:cNvPr>
              <p:cNvSpPr/>
              <p:nvPr/>
            </p:nvSpPr>
            <p:spPr>
              <a:xfrm>
                <a:off x="5341474" y="5919198"/>
                <a:ext cx="711200" cy="639620"/>
              </a:xfrm>
              <a:prstGeom prst="roundRect">
                <a:avLst/>
              </a:prstGeom>
              <a:noFill/>
              <a:ln w="38100">
                <a:solidFill>
                  <a:schemeClr val="accent3">
                    <a:lumMod val="50000"/>
                    <a:alpha val="9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461B9CBC-7C04-987E-4675-6BA83419B506}"/>
                  </a:ext>
                </a:extLst>
              </p:cNvPr>
              <p:cNvSpPr txBox="1"/>
              <p:nvPr/>
            </p:nvSpPr>
            <p:spPr>
              <a:xfrm>
                <a:off x="5371441" y="6069731"/>
                <a:ext cx="651266" cy="338554"/>
              </a:xfrm>
              <a:prstGeom prst="rect">
                <a:avLst/>
              </a:prstGeom>
              <a:noFill/>
            </p:spPr>
            <p:txBody>
              <a:bodyPr wrap="square" rtlCol="0">
                <a:spAutoFit/>
              </a:bodyPr>
              <a:lstStyle/>
              <a:p>
                <a:r>
                  <a:rPr lang="en-US" sz="1600" b="1" dirty="0">
                    <a:latin typeface="Lora" pitchFamily="2" charset="0"/>
                  </a:rPr>
                  <a:t>70%</a:t>
                </a:r>
              </a:p>
            </p:txBody>
          </p:sp>
        </p:grpSp>
        <p:grpSp>
          <p:nvGrpSpPr>
            <p:cNvPr id="61" name="Group 60">
              <a:extLst>
                <a:ext uri="{FF2B5EF4-FFF2-40B4-BE49-F238E27FC236}">
                  <a16:creationId xmlns:a16="http://schemas.microsoft.com/office/drawing/2014/main" id="{AC9AD17C-8B8F-1623-87D8-15DEFCF5597F}"/>
                </a:ext>
              </a:extLst>
            </p:cNvPr>
            <p:cNvGrpSpPr/>
            <p:nvPr/>
          </p:nvGrpSpPr>
          <p:grpSpPr>
            <a:xfrm>
              <a:off x="6576155" y="2112080"/>
              <a:ext cx="5227147" cy="4449941"/>
              <a:chOff x="6576155" y="2112080"/>
              <a:chExt cx="5227147" cy="4449941"/>
            </a:xfrm>
          </p:grpSpPr>
          <p:grpSp>
            <p:nvGrpSpPr>
              <p:cNvPr id="34" name="Group 33">
                <a:extLst>
                  <a:ext uri="{FF2B5EF4-FFF2-40B4-BE49-F238E27FC236}">
                    <a16:creationId xmlns:a16="http://schemas.microsoft.com/office/drawing/2014/main" id="{D8644AA2-04F2-9258-32D5-B30C3EC671A8}"/>
                  </a:ext>
                </a:extLst>
              </p:cNvPr>
              <p:cNvGrpSpPr/>
              <p:nvPr/>
            </p:nvGrpSpPr>
            <p:grpSpPr>
              <a:xfrm>
                <a:off x="6576155" y="2112080"/>
                <a:ext cx="759455" cy="759462"/>
                <a:chOff x="1033324" y="1323741"/>
                <a:chExt cx="759455" cy="759462"/>
              </a:xfrm>
            </p:grpSpPr>
            <p:sp>
              <p:nvSpPr>
                <p:cNvPr id="22" name="Freeform: Shape 21">
                  <a:extLst>
                    <a:ext uri="{FF2B5EF4-FFF2-40B4-BE49-F238E27FC236}">
                      <a16:creationId xmlns:a16="http://schemas.microsoft.com/office/drawing/2014/main" id="{E73DA18A-DA71-6D8F-98FA-28D6B9EF7D25}"/>
                    </a:ext>
                  </a:extLst>
                </p:cNvPr>
                <p:cNvSpPr/>
                <p:nvPr/>
              </p:nvSpPr>
              <p:spPr>
                <a:xfrm>
                  <a:off x="1033324" y="1323741"/>
                  <a:ext cx="390407" cy="759462"/>
                </a:xfrm>
                <a:custGeom>
                  <a:avLst/>
                  <a:gdLst>
                    <a:gd name="connsiteX0" fmla="*/ 203659 w 390407"/>
                    <a:gd name="connsiteY0" fmla="*/ 566249 h 759462"/>
                    <a:gd name="connsiteX1" fmla="*/ 203986 w 390407"/>
                    <a:gd name="connsiteY1" fmla="*/ 193097 h 759462"/>
                    <a:gd name="connsiteX2" fmla="*/ 390372 w 390407"/>
                    <a:gd name="connsiteY2" fmla="*/ 115977 h 759462"/>
                    <a:gd name="connsiteX3" fmla="*/ 390372 w 390407"/>
                    <a:gd name="connsiteY3" fmla="*/ 107 h 759462"/>
                    <a:gd name="connsiteX4" fmla="*/ 117 w 390407"/>
                    <a:gd name="connsiteY4" fmla="*/ 369012 h 759462"/>
                    <a:gd name="connsiteX5" fmla="*/ 369020 w 390407"/>
                    <a:gd name="connsiteY5" fmla="*/ 759266 h 759462"/>
                    <a:gd name="connsiteX6" fmla="*/ 390372 w 390407"/>
                    <a:gd name="connsiteY6" fmla="*/ 759266 h 759462"/>
                    <a:gd name="connsiteX7" fmla="*/ 390372 w 390407"/>
                    <a:gd name="connsiteY7" fmla="*/ 643396 h 759462"/>
                    <a:gd name="connsiteX8" fmla="*/ 203659 w 390407"/>
                    <a:gd name="connsiteY8" fmla="*/ 566249 h 75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407" h="759462">
                      <a:moveTo>
                        <a:pt x="203659" y="566249"/>
                      </a:moveTo>
                      <a:cubicBezTo>
                        <a:pt x="100705" y="463116"/>
                        <a:pt x="100852" y="296050"/>
                        <a:pt x="203986" y="193097"/>
                      </a:cubicBezTo>
                      <a:cubicBezTo>
                        <a:pt x="253450" y="143720"/>
                        <a:pt x="320480" y="115983"/>
                        <a:pt x="390372" y="115977"/>
                      </a:cubicBezTo>
                      <a:lnTo>
                        <a:pt x="390372" y="107"/>
                      </a:lnTo>
                      <a:cubicBezTo>
                        <a:pt x="180737" y="-5788"/>
                        <a:pt x="6013" y="159374"/>
                        <a:pt x="117" y="369012"/>
                      </a:cubicBezTo>
                      <a:cubicBezTo>
                        <a:pt x="-5778" y="578647"/>
                        <a:pt x="159385" y="753370"/>
                        <a:pt x="369020" y="759266"/>
                      </a:cubicBezTo>
                      <a:cubicBezTo>
                        <a:pt x="376137" y="759467"/>
                        <a:pt x="383257" y="759467"/>
                        <a:pt x="390372" y="759266"/>
                      </a:cubicBezTo>
                      <a:lnTo>
                        <a:pt x="390372" y="643396"/>
                      </a:lnTo>
                      <a:cubicBezTo>
                        <a:pt x="320357" y="643501"/>
                        <a:pt x="253179" y="615743"/>
                        <a:pt x="203659" y="566249"/>
                      </a:cubicBezTo>
                      <a:close/>
                    </a:path>
                  </a:pathLst>
                </a:custGeom>
                <a:solidFill>
                  <a:schemeClr val="accent5"/>
                </a:solidFill>
                <a:ln w="30018"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90416839-6197-53AD-46BD-A54A06C6F8D4}"/>
                    </a:ext>
                  </a:extLst>
                </p:cNvPr>
                <p:cNvSpPr/>
                <p:nvPr/>
              </p:nvSpPr>
              <p:spPr>
                <a:xfrm>
                  <a:off x="1423732" y="1323894"/>
                  <a:ext cx="369047" cy="759158"/>
                </a:xfrm>
                <a:custGeom>
                  <a:avLst/>
                  <a:gdLst>
                    <a:gd name="connsiteX0" fmla="*/ -36 w 369047"/>
                    <a:gd name="connsiteY0" fmla="*/ -46 h 759158"/>
                    <a:gd name="connsiteX1" fmla="*/ -36 w 369047"/>
                    <a:gd name="connsiteY1" fmla="*/ 115824 h 759158"/>
                    <a:gd name="connsiteX2" fmla="*/ 254777 w 369047"/>
                    <a:gd name="connsiteY2" fmla="*/ 388431 h 759158"/>
                    <a:gd name="connsiteX3" fmla="*/ -36 w 369047"/>
                    <a:gd name="connsiteY3" fmla="*/ 643243 h 759158"/>
                    <a:gd name="connsiteX4" fmla="*/ -36 w 369047"/>
                    <a:gd name="connsiteY4" fmla="*/ 759113 h 759158"/>
                    <a:gd name="connsiteX5" fmla="*/ 368858 w 369047"/>
                    <a:gd name="connsiteY5" fmla="*/ 368859 h 759158"/>
                    <a:gd name="connsiteX6" fmla="*/ -36 w 369047"/>
                    <a:gd name="connsiteY6" fmla="*/ -46 h 75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047" h="759158">
                      <a:moveTo>
                        <a:pt x="-36" y="-46"/>
                      </a:moveTo>
                      <a:lnTo>
                        <a:pt x="-36" y="115824"/>
                      </a:lnTo>
                      <a:cubicBezTo>
                        <a:pt x="145606" y="120738"/>
                        <a:pt x="259690" y="242789"/>
                        <a:pt x="254777" y="388431"/>
                      </a:cubicBezTo>
                      <a:cubicBezTo>
                        <a:pt x="250094" y="527175"/>
                        <a:pt x="138708" y="638560"/>
                        <a:pt x="-36" y="643243"/>
                      </a:cubicBezTo>
                      <a:lnTo>
                        <a:pt x="-36" y="759113"/>
                      </a:lnTo>
                      <a:cubicBezTo>
                        <a:pt x="209599" y="753217"/>
                        <a:pt x="374771" y="578494"/>
                        <a:pt x="368858" y="368859"/>
                      </a:cubicBezTo>
                      <a:cubicBezTo>
                        <a:pt x="363214" y="167509"/>
                        <a:pt x="201311" y="5616"/>
                        <a:pt x="-36" y="-46"/>
                      </a:cubicBezTo>
                      <a:close/>
                    </a:path>
                  </a:pathLst>
                </a:custGeom>
                <a:solidFill>
                  <a:schemeClr val="accent5"/>
                </a:solidFill>
                <a:ln w="30018"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B422D14-D8C3-F498-BBBB-69559FC830AC}"/>
                    </a:ext>
                  </a:extLst>
                </p:cNvPr>
                <p:cNvSpPr/>
                <p:nvPr/>
              </p:nvSpPr>
              <p:spPr>
                <a:xfrm>
                  <a:off x="1159394" y="1439614"/>
                  <a:ext cx="528219" cy="527719"/>
                </a:xfrm>
                <a:custGeom>
                  <a:avLst/>
                  <a:gdLst>
                    <a:gd name="connsiteX0" fmla="*/ 450415 w 528219"/>
                    <a:gd name="connsiteY0" fmla="*/ 77251 h 527719"/>
                    <a:gd name="connsiteX1" fmla="*/ 77262 w 528219"/>
                    <a:gd name="connsiteY1" fmla="*/ 77224 h 527719"/>
                    <a:gd name="connsiteX2" fmla="*/ 77232 w 528219"/>
                    <a:gd name="connsiteY2" fmla="*/ 450376 h 527719"/>
                    <a:gd name="connsiteX3" fmla="*/ 450388 w 528219"/>
                    <a:gd name="connsiteY3" fmla="*/ 450403 h 527719"/>
                    <a:gd name="connsiteX4" fmla="*/ 450415 w 528219"/>
                    <a:gd name="connsiteY4" fmla="*/ 450376 h 527719"/>
                    <a:gd name="connsiteX5" fmla="*/ 452090 w 528219"/>
                    <a:gd name="connsiteY5" fmla="*/ 78926 h 527719"/>
                    <a:gd name="connsiteX6" fmla="*/ 450415 w 528219"/>
                    <a:gd name="connsiteY6" fmla="*/ 77251 h 527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219" h="527719">
                      <a:moveTo>
                        <a:pt x="450415" y="77251"/>
                      </a:moveTo>
                      <a:cubicBezTo>
                        <a:pt x="347377" y="-25801"/>
                        <a:pt x="180311" y="-25813"/>
                        <a:pt x="77262" y="77224"/>
                      </a:cubicBezTo>
                      <a:cubicBezTo>
                        <a:pt x="-25791" y="180258"/>
                        <a:pt x="-25803" y="347324"/>
                        <a:pt x="77232" y="450376"/>
                      </a:cubicBezTo>
                      <a:cubicBezTo>
                        <a:pt x="180269" y="553429"/>
                        <a:pt x="347335" y="553441"/>
                        <a:pt x="450388" y="450403"/>
                      </a:cubicBezTo>
                      <a:cubicBezTo>
                        <a:pt x="450397" y="450395"/>
                        <a:pt x="450406" y="450386"/>
                        <a:pt x="450415" y="450376"/>
                      </a:cubicBezTo>
                      <a:cubicBezTo>
                        <a:pt x="553449" y="348264"/>
                        <a:pt x="554200" y="181961"/>
                        <a:pt x="452090" y="78926"/>
                      </a:cubicBezTo>
                      <a:cubicBezTo>
                        <a:pt x="451534" y="78365"/>
                        <a:pt x="450976" y="77807"/>
                        <a:pt x="450415" y="77251"/>
                      </a:cubicBezTo>
                      <a:close/>
                    </a:path>
                  </a:pathLst>
                </a:custGeom>
                <a:solidFill>
                  <a:srgbClr val="FFD41D"/>
                </a:solidFill>
                <a:ln w="30018"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201E3789-825C-9C2B-5670-E7E52C03A5A4}"/>
                    </a:ext>
                  </a:extLst>
                </p:cNvPr>
                <p:cNvSpPr/>
                <p:nvPr/>
              </p:nvSpPr>
              <p:spPr>
                <a:xfrm>
                  <a:off x="1271539" y="1512108"/>
                  <a:ext cx="304084" cy="428658"/>
                </a:xfrm>
                <a:custGeom>
                  <a:avLst/>
                  <a:gdLst>
                    <a:gd name="connsiteX0" fmla="*/ 177071 w 304084"/>
                    <a:gd name="connsiteY0" fmla="*/ 428613 h 428658"/>
                    <a:gd name="connsiteX1" fmla="*/ 126941 w 304084"/>
                    <a:gd name="connsiteY1" fmla="*/ 428613 h 428658"/>
                    <a:gd name="connsiteX2" fmla="*/ 126941 w 304084"/>
                    <a:gd name="connsiteY2" fmla="*/ 327752 h 428658"/>
                    <a:gd name="connsiteX3" fmla="*/ 21877 w 304084"/>
                    <a:gd name="connsiteY3" fmla="*/ 327752 h 428658"/>
                    <a:gd name="connsiteX4" fmla="*/ 21877 w 304084"/>
                    <a:gd name="connsiteY4" fmla="*/ 288428 h 428658"/>
                    <a:gd name="connsiteX5" fmla="*/ 126641 w 304084"/>
                    <a:gd name="connsiteY5" fmla="*/ 288428 h 428658"/>
                    <a:gd name="connsiteX6" fmla="*/ 126641 w 304084"/>
                    <a:gd name="connsiteY6" fmla="*/ 253307 h 428658"/>
                    <a:gd name="connsiteX7" fmla="*/ 21877 w 304084"/>
                    <a:gd name="connsiteY7" fmla="*/ 253307 h 428658"/>
                    <a:gd name="connsiteX8" fmla="*/ 21877 w 304084"/>
                    <a:gd name="connsiteY8" fmla="*/ 213383 h 428658"/>
                    <a:gd name="connsiteX9" fmla="*/ 111932 w 304084"/>
                    <a:gd name="connsiteY9" fmla="*/ 213383 h 428658"/>
                    <a:gd name="connsiteX10" fmla="*/ 109531 w 304084"/>
                    <a:gd name="connsiteY10" fmla="*/ 207980 h 428658"/>
                    <a:gd name="connsiteX11" fmla="*/ 2065 w 304084"/>
                    <a:gd name="connsiteY11" fmla="*/ 5357 h 428658"/>
                    <a:gd name="connsiteX12" fmla="*/ -36 w 304084"/>
                    <a:gd name="connsiteY12" fmla="*/ -46 h 428658"/>
                    <a:gd name="connsiteX13" fmla="*/ 62402 w 304084"/>
                    <a:gd name="connsiteY13" fmla="*/ -46 h 428658"/>
                    <a:gd name="connsiteX14" fmla="*/ 62402 w 304084"/>
                    <a:gd name="connsiteY14" fmla="*/ 2356 h 428658"/>
                    <a:gd name="connsiteX15" fmla="*/ 149755 w 304084"/>
                    <a:gd name="connsiteY15" fmla="*/ 182464 h 428658"/>
                    <a:gd name="connsiteX16" fmla="*/ 151556 w 304084"/>
                    <a:gd name="connsiteY16" fmla="*/ 185766 h 428658"/>
                    <a:gd name="connsiteX17" fmla="*/ 153957 w 304084"/>
                    <a:gd name="connsiteY17" fmla="*/ 181264 h 428658"/>
                    <a:gd name="connsiteX18" fmla="*/ 178872 w 304084"/>
                    <a:gd name="connsiteY18" fmla="*/ 129933 h 428658"/>
                    <a:gd name="connsiteX19" fmla="*/ 241610 w 304084"/>
                    <a:gd name="connsiteY19" fmla="*/ 554 h 428658"/>
                    <a:gd name="connsiteX20" fmla="*/ 304048 w 304084"/>
                    <a:gd name="connsiteY20" fmla="*/ 554 h 428658"/>
                    <a:gd name="connsiteX21" fmla="*/ 301947 w 304084"/>
                    <a:gd name="connsiteY21" fmla="*/ 5357 h 428658"/>
                    <a:gd name="connsiteX22" fmla="*/ 195082 w 304084"/>
                    <a:gd name="connsiteY22" fmla="*/ 207680 h 428658"/>
                    <a:gd name="connsiteX23" fmla="*/ 192081 w 304084"/>
                    <a:gd name="connsiteY23" fmla="*/ 213383 h 428658"/>
                    <a:gd name="connsiteX24" fmla="*/ 282135 w 304084"/>
                    <a:gd name="connsiteY24" fmla="*/ 213383 h 428658"/>
                    <a:gd name="connsiteX25" fmla="*/ 282135 w 304084"/>
                    <a:gd name="connsiteY25" fmla="*/ 253307 h 428658"/>
                    <a:gd name="connsiteX26" fmla="*/ 177371 w 304084"/>
                    <a:gd name="connsiteY26" fmla="*/ 253307 h 428658"/>
                    <a:gd name="connsiteX27" fmla="*/ 177371 w 304084"/>
                    <a:gd name="connsiteY27" fmla="*/ 288428 h 428658"/>
                    <a:gd name="connsiteX28" fmla="*/ 280634 w 304084"/>
                    <a:gd name="connsiteY28" fmla="*/ 288428 h 428658"/>
                    <a:gd name="connsiteX29" fmla="*/ 280634 w 304084"/>
                    <a:gd name="connsiteY29" fmla="*/ 327752 h 428658"/>
                    <a:gd name="connsiteX30" fmla="*/ 177071 w 304084"/>
                    <a:gd name="connsiteY30" fmla="*/ 327752 h 42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04084" h="428658">
                      <a:moveTo>
                        <a:pt x="177071" y="428613"/>
                      </a:moveTo>
                      <a:lnTo>
                        <a:pt x="126941" y="428613"/>
                      </a:lnTo>
                      <a:lnTo>
                        <a:pt x="126941" y="327752"/>
                      </a:lnTo>
                      <a:lnTo>
                        <a:pt x="21877" y="327752"/>
                      </a:lnTo>
                      <a:lnTo>
                        <a:pt x="21877" y="288428"/>
                      </a:lnTo>
                      <a:lnTo>
                        <a:pt x="126641" y="288428"/>
                      </a:lnTo>
                      <a:lnTo>
                        <a:pt x="126641" y="253307"/>
                      </a:lnTo>
                      <a:lnTo>
                        <a:pt x="21877" y="253307"/>
                      </a:lnTo>
                      <a:lnTo>
                        <a:pt x="21877" y="213383"/>
                      </a:lnTo>
                      <a:lnTo>
                        <a:pt x="111932" y="213383"/>
                      </a:lnTo>
                      <a:cubicBezTo>
                        <a:pt x="111932" y="210982"/>
                        <a:pt x="110131" y="209481"/>
                        <a:pt x="109531" y="207980"/>
                      </a:cubicBezTo>
                      <a:cubicBezTo>
                        <a:pt x="73509" y="140538"/>
                        <a:pt x="37688" y="72997"/>
                        <a:pt x="2065" y="5357"/>
                      </a:cubicBezTo>
                      <a:cubicBezTo>
                        <a:pt x="1237" y="3610"/>
                        <a:pt x="534" y="1803"/>
                        <a:pt x="-36" y="-46"/>
                      </a:cubicBezTo>
                      <a:lnTo>
                        <a:pt x="62402" y="-46"/>
                      </a:lnTo>
                      <a:cubicBezTo>
                        <a:pt x="62402" y="-46"/>
                        <a:pt x="62402" y="1755"/>
                        <a:pt x="62402" y="2356"/>
                      </a:cubicBezTo>
                      <a:lnTo>
                        <a:pt x="149755" y="182464"/>
                      </a:lnTo>
                      <a:lnTo>
                        <a:pt x="151556" y="185766"/>
                      </a:lnTo>
                      <a:cubicBezTo>
                        <a:pt x="152525" y="184361"/>
                        <a:pt x="153333" y="182851"/>
                        <a:pt x="153957" y="181264"/>
                      </a:cubicBezTo>
                      <a:cubicBezTo>
                        <a:pt x="162362" y="164153"/>
                        <a:pt x="170767" y="147043"/>
                        <a:pt x="178872" y="129933"/>
                      </a:cubicBezTo>
                      <a:cubicBezTo>
                        <a:pt x="198886" y="86908"/>
                        <a:pt x="219796" y="43781"/>
                        <a:pt x="241610" y="554"/>
                      </a:cubicBezTo>
                      <a:lnTo>
                        <a:pt x="304048" y="554"/>
                      </a:lnTo>
                      <a:cubicBezTo>
                        <a:pt x="303532" y="2230"/>
                        <a:pt x="302827" y="3842"/>
                        <a:pt x="301947" y="5357"/>
                      </a:cubicBezTo>
                      <a:lnTo>
                        <a:pt x="195082" y="207680"/>
                      </a:lnTo>
                      <a:lnTo>
                        <a:pt x="192081" y="213383"/>
                      </a:lnTo>
                      <a:lnTo>
                        <a:pt x="282135" y="213383"/>
                      </a:lnTo>
                      <a:lnTo>
                        <a:pt x="282135" y="253307"/>
                      </a:lnTo>
                      <a:lnTo>
                        <a:pt x="177371" y="253307"/>
                      </a:lnTo>
                      <a:lnTo>
                        <a:pt x="177371" y="288428"/>
                      </a:lnTo>
                      <a:lnTo>
                        <a:pt x="280634" y="288428"/>
                      </a:lnTo>
                      <a:lnTo>
                        <a:pt x="280634" y="327752"/>
                      </a:lnTo>
                      <a:lnTo>
                        <a:pt x="177071" y="327752"/>
                      </a:lnTo>
                      <a:close/>
                    </a:path>
                  </a:pathLst>
                </a:custGeom>
                <a:solidFill>
                  <a:schemeClr val="tx1"/>
                </a:solidFill>
                <a:ln w="30018" cap="flat">
                  <a:noFill/>
                  <a:prstDash val="solid"/>
                  <a:miter/>
                </a:ln>
              </p:spPr>
              <p:txBody>
                <a:bodyPr rtlCol="0" anchor="ctr"/>
                <a:lstStyle/>
                <a:p>
                  <a:endParaRPr lang="en-US"/>
                </a:p>
              </p:txBody>
            </p:sp>
          </p:grpSp>
          <p:sp>
            <p:nvSpPr>
              <p:cNvPr id="43" name="TextBox 42">
                <a:extLst>
                  <a:ext uri="{FF2B5EF4-FFF2-40B4-BE49-F238E27FC236}">
                    <a16:creationId xmlns:a16="http://schemas.microsoft.com/office/drawing/2014/main" id="{41EE43AB-3C34-5308-BB00-E433D523BE21}"/>
                  </a:ext>
                </a:extLst>
              </p:cNvPr>
              <p:cNvSpPr txBox="1"/>
              <p:nvPr/>
            </p:nvSpPr>
            <p:spPr>
              <a:xfrm>
                <a:off x="7331630" y="2230201"/>
                <a:ext cx="4471672" cy="523220"/>
              </a:xfrm>
              <a:prstGeom prst="rect">
                <a:avLst/>
              </a:prstGeom>
              <a:noFill/>
            </p:spPr>
            <p:txBody>
              <a:bodyPr wrap="square">
                <a:spAutoFit/>
              </a:bodyPr>
              <a:lstStyle/>
              <a:p>
                <a:r>
                  <a:rPr lang="en-IN" sz="1400" dirty="0">
                    <a:solidFill>
                      <a:prstClr val="black"/>
                    </a:solidFill>
                    <a:latin typeface="Lora" pitchFamily="2" charset="0"/>
                  </a:rPr>
                  <a:t>Maecenas non laoreet odio. Fusce lobortis porttitor purus</a:t>
                </a:r>
                <a:endParaRPr lang="en-US" sz="1400" dirty="0"/>
              </a:p>
            </p:txBody>
          </p:sp>
          <p:grpSp>
            <p:nvGrpSpPr>
              <p:cNvPr id="51" name="Group 50">
                <a:extLst>
                  <a:ext uri="{FF2B5EF4-FFF2-40B4-BE49-F238E27FC236}">
                    <a16:creationId xmlns:a16="http://schemas.microsoft.com/office/drawing/2014/main" id="{3825A61F-4C60-DD56-DBD0-8587097D19B8}"/>
                  </a:ext>
                </a:extLst>
              </p:cNvPr>
              <p:cNvGrpSpPr/>
              <p:nvPr/>
            </p:nvGrpSpPr>
            <p:grpSpPr>
              <a:xfrm>
                <a:off x="6586824" y="3342644"/>
                <a:ext cx="738116" cy="759158"/>
                <a:chOff x="6586824" y="3559203"/>
                <a:chExt cx="738116" cy="759158"/>
              </a:xfrm>
            </p:grpSpPr>
            <p:sp>
              <p:nvSpPr>
                <p:cNvPr id="18" name="Freeform: Shape 17">
                  <a:extLst>
                    <a:ext uri="{FF2B5EF4-FFF2-40B4-BE49-F238E27FC236}">
                      <a16:creationId xmlns:a16="http://schemas.microsoft.com/office/drawing/2014/main" id="{6ACD1CD3-4881-2B15-B373-2547E6DE36D7}"/>
                    </a:ext>
                  </a:extLst>
                </p:cNvPr>
                <p:cNvSpPr/>
                <p:nvPr/>
              </p:nvSpPr>
              <p:spPr>
                <a:xfrm>
                  <a:off x="6586824" y="3559203"/>
                  <a:ext cx="369058" cy="759158"/>
                </a:xfrm>
                <a:custGeom>
                  <a:avLst/>
                  <a:gdLst>
                    <a:gd name="connsiteX0" fmla="*/ 182310 w 369058"/>
                    <a:gd name="connsiteY0" fmla="*/ 566096 h 759158"/>
                    <a:gd name="connsiteX1" fmla="*/ 182637 w 369058"/>
                    <a:gd name="connsiteY1" fmla="*/ 192944 h 759158"/>
                    <a:gd name="connsiteX2" fmla="*/ 369023 w 369058"/>
                    <a:gd name="connsiteY2" fmla="*/ 115824 h 759158"/>
                    <a:gd name="connsiteX3" fmla="*/ 369023 w 369058"/>
                    <a:gd name="connsiteY3" fmla="*/ -46 h 759158"/>
                    <a:gd name="connsiteX4" fmla="*/ 117 w 369058"/>
                    <a:gd name="connsiteY4" fmla="*/ 390208 h 759158"/>
                    <a:gd name="connsiteX5" fmla="*/ 369023 w 369058"/>
                    <a:gd name="connsiteY5" fmla="*/ 759112 h 759158"/>
                    <a:gd name="connsiteX6" fmla="*/ 369023 w 369058"/>
                    <a:gd name="connsiteY6" fmla="*/ 643243 h 759158"/>
                    <a:gd name="connsiteX7" fmla="*/ 182310 w 369058"/>
                    <a:gd name="connsiteY7" fmla="*/ 566096 h 75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9058" h="759158">
                      <a:moveTo>
                        <a:pt x="182310" y="566096"/>
                      </a:moveTo>
                      <a:cubicBezTo>
                        <a:pt x="79356" y="462963"/>
                        <a:pt x="79503" y="295897"/>
                        <a:pt x="182637" y="192944"/>
                      </a:cubicBezTo>
                      <a:cubicBezTo>
                        <a:pt x="232101" y="143567"/>
                        <a:pt x="299131" y="115833"/>
                        <a:pt x="369023" y="115824"/>
                      </a:cubicBezTo>
                      <a:lnTo>
                        <a:pt x="369023" y="-46"/>
                      </a:lnTo>
                      <a:cubicBezTo>
                        <a:pt x="159388" y="5850"/>
                        <a:pt x="-5778" y="180573"/>
                        <a:pt x="117" y="390208"/>
                      </a:cubicBezTo>
                      <a:cubicBezTo>
                        <a:pt x="5782" y="591557"/>
                        <a:pt x="167676" y="753451"/>
                        <a:pt x="369023" y="759112"/>
                      </a:cubicBezTo>
                      <a:lnTo>
                        <a:pt x="369023" y="643243"/>
                      </a:lnTo>
                      <a:cubicBezTo>
                        <a:pt x="299020" y="643282"/>
                        <a:pt x="231867" y="615536"/>
                        <a:pt x="182310" y="566096"/>
                      </a:cubicBezTo>
                      <a:close/>
                    </a:path>
                  </a:pathLst>
                </a:custGeom>
                <a:solidFill>
                  <a:schemeClr val="accent5"/>
                </a:solidFill>
                <a:ln w="30018"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37007B6-F339-DD5A-EDB8-6A53E8A55B2B}"/>
                    </a:ext>
                  </a:extLst>
                </p:cNvPr>
                <p:cNvSpPr/>
                <p:nvPr/>
              </p:nvSpPr>
              <p:spPr>
                <a:xfrm>
                  <a:off x="6955882" y="3559203"/>
                  <a:ext cx="369058" cy="759158"/>
                </a:xfrm>
                <a:custGeom>
                  <a:avLst/>
                  <a:gdLst>
                    <a:gd name="connsiteX0" fmla="*/ -36 w 369058"/>
                    <a:gd name="connsiteY0" fmla="*/ -46 h 759158"/>
                    <a:gd name="connsiteX1" fmla="*/ -36 w 369058"/>
                    <a:gd name="connsiteY1" fmla="*/ 115824 h 759158"/>
                    <a:gd name="connsiteX2" fmla="*/ 272571 w 369058"/>
                    <a:gd name="connsiteY2" fmla="*/ 370636 h 759158"/>
                    <a:gd name="connsiteX3" fmla="*/ 17762 w 369058"/>
                    <a:gd name="connsiteY3" fmla="*/ 643243 h 759158"/>
                    <a:gd name="connsiteX4" fmla="*/ -36 w 369058"/>
                    <a:gd name="connsiteY4" fmla="*/ 643243 h 759158"/>
                    <a:gd name="connsiteX5" fmla="*/ -36 w 369058"/>
                    <a:gd name="connsiteY5" fmla="*/ 759112 h 759158"/>
                    <a:gd name="connsiteX6" fmla="*/ 368870 w 369058"/>
                    <a:gd name="connsiteY6" fmla="*/ 368859 h 759158"/>
                    <a:gd name="connsiteX7" fmla="*/ -36 w 369058"/>
                    <a:gd name="connsiteY7" fmla="*/ -46 h 75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9058" h="759158">
                      <a:moveTo>
                        <a:pt x="-36" y="-46"/>
                      </a:moveTo>
                      <a:lnTo>
                        <a:pt x="-36" y="115824"/>
                      </a:lnTo>
                      <a:cubicBezTo>
                        <a:pt x="145606" y="110910"/>
                        <a:pt x="267657" y="224991"/>
                        <a:pt x="272571" y="370636"/>
                      </a:cubicBezTo>
                      <a:cubicBezTo>
                        <a:pt x="277488" y="516278"/>
                        <a:pt x="163404" y="638329"/>
                        <a:pt x="17762" y="643243"/>
                      </a:cubicBezTo>
                      <a:cubicBezTo>
                        <a:pt x="11830" y="643444"/>
                        <a:pt x="5896" y="643444"/>
                        <a:pt x="-36" y="643243"/>
                      </a:cubicBezTo>
                      <a:lnTo>
                        <a:pt x="-36" y="759112"/>
                      </a:lnTo>
                      <a:cubicBezTo>
                        <a:pt x="209599" y="753217"/>
                        <a:pt x="374765" y="578493"/>
                        <a:pt x="368870" y="368859"/>
                      </a:cubicBezTo>
                      <a:cubicBezTo>
                        <a:pt x="363205" y="167509"/>
                        <a:pt x="201311" y="5616"/>
                        <a:pt x="-36" y="-46"/>
                      </a:cubicBezTo>
                      <a:close/>
                    </a:path>
                  </a:pathLst>
                </a:custGeom>
                <a:solidFill>
                  <a:schemeClr val="accent5"/>
                </a:solidFill>
                <a:ln w="30018"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AEB531F-E2CC-D3A2-DB78-CC9039A0B437}"/>
                    </a:ext>
                  </a:extLst>
                </p:cNvPr>
                <p:cNvSpPr/>
                <p:nvPr/>
              </p:nvSpPr>
              <p:spPr>
                <a:xfrm>
                  <a:off x="6691844" y="3674923"/>
                  <a:ext cx="527719" cy="527719"/>
                </a:xfrm>
                <a:custGeom>
                  <a:avLst/>
                  <a:gdLst>
                    <a:gd name="connsiteX0" fmla="*/ 450415 w 527719"/>
                    <a:gd name="connsiteY0" fmla="*/ 77251 h 527719"/>
                    <a:gd name="connsiteX1" fmla="*/ 77262 w 527719"/>
                    <a:gd name="connsiteY1" fmla="*/ 77224 h 527719"/>
                    <a:gd name="connsiteX2" fmla="*/ 77232 w 527719"/>
                    <a:gd name="connsiteY2" fmla="*/ 450377 h 527719"/>
                    <a:gd name="connsiteX3" fmla="*/ 450388 w 527719"/>
                    <a:gd name="connsiteY3" fmla="*/ 450403 h 527719"/>
                    <a:gd name="connsiteX4" fmla="*/ 450415 w 527719"/>
                    <a:gd name="connsiteY4" fmla="*/ 450377 h 527719"/>
                    <a:gd name="connsiteX5" fmla="*/ 450415 w 527719"/>
                    <a:gd name="connsiteY5" fmla="*/ 77251 h 527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719" h="527719">
                      <a:moveTo>
                        <a:pt x="450415" y="77251"/>
                      </a:moveTo>
                      <a:cubicBezTo>
                        <a:pt x="347380" y="-25801"/>
                        <a:pt x="180311" y="-25813"/>
                        <a:pt x="77262" y="77224"/>
                      </a:cubicBezTo>
                      <a:cubicBezTo>
                        <a:pt x="-25791" y="180258"/>
                        <a:pt x="-25803" y="347324"/>
                        <a:pt x="77232" y="450377"/>
                      </a:cubicBezTo>
                      <a:cubicBezTo>
                        <a:pt x="180269" y="553429"/>
                        <a:pt x="347335" y="553441"/>
                        <a:pt x="450388" y="450403"/>
                      </a:cubicBezTo>
                      <a:cubicBezTo>
                        <a:pt x="450397" y="450394"/>
                        <a:pt x="450406" y="450386"/>
                        <a:pt x="450415" y="450377"/>
                      </a:cubicBezTo>
                      <a:cubicBezTo>
                        <a:pt x="553440" y="347336"/>
                        <a:pt x="553440" y="180291"/>
                        <a:pt x="450415" y="77251"/>
                      </a:cubicBezTo>
                      <a:close/>
                    </a:path>
                  </a:pathLst>
                </a:custGeom>
                <a:solidFill>
                  <a:srgbClr val="FFD41D"/>
                </a:solidFill>
                <a:ln w="30018"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F3282C7D-320B-9CD4-3369-567ED5F139FC}"/>
                    </a:ext>
                  </a:extLst>
                </p:cNvPr>
                <p:cNvSpPr/>
                <p:nvPr/>
              </p:nvSpPr>
              <p:spPr>
                <a:xfrm>
                  <a:off x="6844515" y="3704491"/>
                  <a:ext cx="223077" cy="470083"/>
                </a:xfrm>
                <a:custGeom>
                  <a:avLst/>
                  <a:gdLst>
                    <a:gd name="connsiteX0" fmla="*/ 186377 w 223077"/>
                    <a:gd name="connsiteY0" fmla="*/ 228092 h 470083"/>
                    <a:gd name="connsiteX1" fmla="*/ 134145 w 223077"/>
                    <a:gd name="connsiteY1" fmla="*/ 201676 h 470083"/>
                    <a:gd name="connsiteX2" fmla="*/ 119436 w 223077"/>
                    <a:gd name="connsiteY2" fmla="*/ 196873 h 470083"/>
                    <a:gd name="connsiteX3" fmla="*/ 111332 w 223077"/>
                    <a:gd name="connsiteY3" fmla="*/ 193571 h 470083"/>
                    <a:gd name="connsiteX4" fmla="*/ 85816 w 223077"/>
                    <a:gd name="connsiteY4" fmla="*/ 178862 h 470083"/>
                    <a:gd name="connsiteX5" fmla="*/ 76210 w 223077"/>
                    <a:gd name="connsiteY5" fmla="*/ 154247 h 470083"/>
                    <a:gd name="connsiteX6" fmla="*/ 85516 w 223077"/>
                    <a:gd name="connsiteY6" fmla="*/ 128432 h 470083"/>
                    <a:gd name="connsiteX7" fmla="*/ 110131 w 223077"/>
                    <a:gd name="connsiteY7" fmla="*/ 118526 h 470083"/>
                    <a:gd name="connsiteX8" fmla="*/ 110131 w 223077"/>
                    <a:gd name="connsiteY8" fmla="*/ 118526 h 470083"/>
                    <a:gd name="connsiteX9" fmla="*/ 135646 w 223077"/>
                    <a:gd name="connsiteY9" fmla="*/ 128132 h 470083"/>
                    <a:gd name="connsiteX10" fmla="*/ 147654 w 223077"/>
                    <a:gd name="connsiteY10" fmla="*/ 154247 h 470083"/>
                    <a:gd name="connsiteX11" fmla="*/ 213093 w 223077"/>
                    <a:gd name="connsiteY11" fmla="*/ 154247 h 470083"/>
                    <a:gd name="connsiteX12" fmla="*/ 198384 w 223077"/>
                    <a:gd name="connsiteY12" fmla="*/ 103817 h 470083"/>
                    <a:gd name="connsiteX13" fmla="*/ 162362 w 223077"/>
                    <a:gd name="connsiteY13" fmla="*/ 68996 h 470083"/>
                    <a:gd name="connsiteX14" fmla="*/ 138948 w 223077"/>
                    <a:gd name="connsiteY14" fmla="*/ 59990 h 470083"/>
                    <a:gd name="connsiteX15" fmla="*/ 138948 w 223077"/>
                    <a:gd name="connsiteY15" fmla="*/ -46 h 470083"/>
                    <a:gd name="connsiteX16" fmla="*/ 85816 w 223077"/>
                    <a:gd name="connsiteY16" fmla="*/ -46 h 470083"/>
                    <a:gd name="connsiteX17" fmla="*/ 85816 w 223077"/>
                    <a:gd name="connsiteY17" fmla="*/ 59990 h 470083"/>
                    <a:gd name="connsiteX18" fmla="*/ 85816 w 223077"/>
                    <a:gd name="connsiteY18" fmla="*/ 59990 h 470083"/>
                    <a:gd name="connsiteX19" fmla="*/ 62702 w 223077"/>
                    <a:gd name="connsiteY19" fmla="*/ 69296 h 470083"/>
                    <a:gd name="connsiteX20" fmla="*/ 26080 w 223077"/>
                    <a:gd name="connsiteY20" fmla="*/ 104718 h 470083"/>
                    <a:gd name="connsiteX21" fmla="*/ 26080 w 223077"/>
                    <a:gd name="connsiteY21" fmla="*/ 199575 h 470083"/>
                    <a:gd name="connsiteX22" fmla="*/ 58499 w 223077"/>
                    <a:gd name="connsiteY22" fmla="*/ 234096 h 470083"/>
                    <a:gd name="connsiteX23" fmla="*/ 88518 w 223077"/>
                    <a:gd name="connsiteY23" fmla="*/ 247304 h 470083"/>
                    <a:gd name="connsiteX24" fmla="*/ 102326 w 223077"/>
                    <a:gd name="connsiteY24" fmla="*/ 251806 h 470083"/>
                    <a:gd name="connsiteX25" fmla="*/ 114333 w 223077"/>
                    <a:gd name="connsiteY25" fmla="*/ 256009 h 470083"/>
                    <a:gd name="connsiteX26" fmla="*/ 146453 w 223077"/>
                    <a:gd name="connsiteY26" fmla="*/ 273419 h 470083"/>
                    <a:gd name="connsiteX27" fmla="*/ 159060 w 223077"/>
                    <a:gd name="connsiteY27" fmla="*/ 310942 h 470083"/>
                    <a:gd name="connsiteX28" fmla="*/ 146153 w 223077"/>
                    <a:gd name="connsiteY28" fmla="*/ 340960 h 470083"/>
                    <a:gd name="connsiteX29" fmla="*/ 113733 w 223077"/>
                    <a:gd name="connsiteY29" fmla="*/ 353568 h 470083"/>
                    <a:gd name="connsiteX30" fmla="*/ 111332 w 223077"/>
                    <a:gd name="connsiteY30" fmla="*/ 353568 h 470083"/>
                    <a:gd name="connsiteX31" fmla="*/ 81313 w 223077"/>
                    <a:gd name="connsiteY31" fmla="*/ 342161 h 470083"/>
                    <a:gd name="connsiteX32" fmla="*/ 66304 w 223077"/>
                    <a:gd name="connsiteY32" fmla="*/ 310942 h 470083"/>
                    <a:gd name="connsiteX33" fmla="*/ -36 w 223077"/>
                    <a:gd name="connsiteY33" fmla="*/ 310942 h 470083"/>
                    <a:gd name="connsiteX34" fmla="*/ 7769 w 223077"/>
                    <a:gd name="connsiteY34" fmla="*/ 349065 h 470083"/>
                    <a:gd name="connsiteX35" fmla="*/ 29682 w 223077"/>
                    <a:gd name="connsiteY35" fmla="*/ 382685 h 470083"/>
                    <a:gd name="connsiteX36" fmla="*/ 85816 w 223077"/>
                    <a:gd name="connsiteY36" fmla="*/ 412703 h 470083"/>
                    <a:gd name="connsiteX37" fmla="*/ 85816 w 223077"/>
                    <a:gd name="connsiteY37" fmla="*/ 470038 h 470083"/>
                    <a:gd name="connsiteX38" fmla="*/ 140149 w 223077"/>
                    <a:gd name="connsiteY38" fmla="*/ 470038 h 470083"/>
                    <a:gd name="connsiteX39" fmla="*/ 140149 w 223077"/>
                    <a:gd name="connsiteY39" fmla="*/ 411503 h 470083"/>
                    <a:gd name="connsiteX40" fmla="*/ 167766 w 223077"/>
                    <a:gd name="connsiteY40" fmla="*/ 400996 h 470083"/>
                    <a:gd name="connsiteX41" fmla="*/ 222999 w 223077"/>
                    <a:gd name="connsiteY41" fmla="*/ 305539 h 470083"/>
                    <a:gd name="connsiteX42" fmla="*/ 186377 w 223077"/>
                    <a:gd name="connsiteY42" fmla="*/ 228092 h 47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23077" h="470083">
                      <a:moveTo>
                        <a:pt x="186377" y="228092"/>
                      </a:moveTo>
                      <a:cubicBezTo>
                        <a:pt x="170575" y="216412"/>
                        <a:pt x="152919" y="207481"/>
                        <a:pt x="134145" y="201676"/>
                      </a:cubicBezTo>
                      <a:lnTo>
                        <a:pt x="119436" y="196873"/>
                      </a:lnTo>
                      <a:lnTo>
                        <a:pt x="111332" y="193571"/>
                      </a:lnTo>
                      <a:cubicBezTo>
                        <a:pt x="101939" y="190401"/>
                        <a:pt x="93267" y="185403"/>
                        <a:pt x="85816" y="178862"/>
                      </a:cubicBezTo>
                      <a:cubicBezTo>
                        <a:pt x="79359" y="172330"/>
                        <a:pt x="75883" y="163427"/>
                        <a:pt x="76210" y="154247"/>
                      </a:cubicBezTo>
                      <a:cubicBezTo>
                        <a:pt x="75784" y="144753"/>
                        <a:pt x="79128" y="135471"/>
                        <a:pt x="85516" y="128432"/>
                      </a:cubicBezTo>
                      <a:cubicBezTo>
                        <a:pt x="91931" y="121771"/>
                        <a:pt x="100888" y="118166"/>
                        <a:pt x="110131" y="118526"/>
                      </a:cubicBezTo>
                      <a:lnTo>
                        <a:pt x="110131" y="118526"/>
                      </a:lnTo>
                      <a:cubicBezTo>
                        <a:pt x="119566" y="118262"/>
                        <a:pt x="128727" y="121711"/>
                        <a:pt x="135646" y="128132"/>
                      </a:cubicBezTo>
                      <a:cubicBezTo>
                        <a:pt x="142776" y="135027"/>
                        <a:pt x="147062" y="144347"/>
                        <a:pt x="147654" y="154247"/>
                      </a:cubicBezTo>
                      <a:lnTo>
                        <a:pt x="213093" y="154247"/>
                      </a:lnTo>
                      <a:cubicBezTo>
                        <a:pt x="212340" y="136495"/>
                        <a:pt x="207294" y="119189"/>
                        <a:pt x="198384" y="103817"/>
                      </a:cubicBezTo>
                      <a:cubicBezTo>
                        <a:pt x="189691" y="89210"/>
                        <a:pt x="177254" y="77188"/>
                        <a:pt x="162362" y="68996"/>
                      </a:cubicBezTo>
                      <a:cubicBezTo>
                        <a:pt x="154924" y="65121"/>
                        <a:pt x="147068" y="62098"/>
                        <a:pt x="138948" y="59990"/>
                      </a:cubicBezTo>
                      <a:lnTo>
                        <a:pt x="138948" y="-46"/>
                      </a:lnTo>
                      <a:lnTo>
                        <a:pt x="85816" y="-46"/>
                      </a:lnTo>
                      <a:lnTo>
                        <a:pt x="85816" y="59990"/>
                      </a:lnTo>
                      <a:lnTo>
                        <a:pt x="85816" y="59990"/>
                      </a:lnTo>
                      <a:cubicBezTo>
                        <a:pt x="77738" y="62074"/>
                        <a:pt x="69970" y="65202"/>
                        <a:pt x="62702" y="69296"/>
                      </a:cubicBezTo>
                      <a:cubicBezTo>
                        <a:pt x="47606" y="77698"/>
                        <a:pt x="34980" y="89910"/>
                        <a:pt x="26080" y="104718"/>
                      </a:cubicBezTo>
                      <a:cubicBezTo>
                        <a:pt x="9072" y="134051"/>
                        <a:pt x="9072" y="170244"/>
                        <a:pt x="26080" y="199575"/>
                      </a:cubicBezTo>
                      <a:cubicBezTo>
                        <a:pt x="33858" y="213593"/>
                        <a:pt x="44997" y="225456"/>
                        <a:pt x="58499" y="234096"/>
                      </a:cubicBezTo>
                      <a:cubicBezTo>
                        <a:pt x="68066" y="239436"/>
                        <a:pt x="78116" y="243858"/>
                        <a:pt x="88518" y="247304"/>
                      </a:cubicBezTo>
                      <a:lnTo>
                        <a:pt x="102326" y="251806"/>
                      </a:lnTo>
                      <a:lnTo>
                        <a:pt x="114333" y="256009"/>
                      </a:lnTo>
                      <a:cubicBezTo>
                        <a:pt x="125947" y="259953"/>
                        <a:pt x="136808" y="265840"/>
                        <a:pt x="146453" y="273419"/>
                      </a:cubicBezTo>
                      <a:cubicBezTo>
                        <a:pt x="156263" y="283286"/>
                        <a:pt x="160922" y="297155"/>
                        <a:pt x="159060" y="310942"/>
                      </a:cubicBezTo>
                      <a:cubicBezTo>
                        <a:pt x="158982" y="322280"/>
                        <a:pt x="154329" y="333104"/>
                        <a:pt x="146153" y="340960"/>
                      </a:cubicBezTo>
                      <a:cubicBezTo>
                        <a:pt x="137510" y="349395"/>
                        <a:pt x="125803" y="353946"/>
                        <a:pt x="113733" y="353568"/>
                      </a:cubicBezTo>
                      <a:lnTo>
                        <a:pt x="111332" y="353568"/>
                      </a:lnTo>
                      <a:cubicBezTo>
                        <a:pt x="100279" y="353502"/>
                        <a:pt x="89622" y="349452"/>
                        <a:pt x="81313" y="342161"/>
                      </a:cubicBezTo>
                      <a:cubicBezTo>
                        <a:pt x="72479" y="334074"/>
                        <a:pt x="67103" y="322892"/>
                        <a:pt x="66304" y="310942"/>
                      </a:cubicBezTo>
                      <a:lnTo>
                        <a:pt x="-36" y="310942"/>
                      </a:lnTo>
                      <a:cubicBezTo>
                        <a:pt x="51" y="324039"/>
                        <a:pt x="2702" y="336989"/>
                        <a:pt x="7769" y="349065"/>
                      </a:cubicBezTo>
                      <a:cubicBezTo>
                        <a:pt x="12617" y="361694"/>
                        <a:pt x="20085" y="373152"/>
                        <a:pt x="29682" y="382685"/>
                      </a:cubicBezTo>
                      <a:cubicBezTo>
                        <a:pt x="44943" y="398115"/>
                        <a:pt x="64509" y="408579"/>
                        <a:pt x="85816" y="412703"/>
                      </a:cubicBezTo>
                      <a:lnTo>
                        <a:pt x="85816" y="470038"/>
                      </a:lnTo>
                      <a:lnTo>
                        <a:pt x="140149" y="470038"/>
                      </a:lnTo>
                      <a:lnTo>
                        <a:pt x="140149" y="411503"/>
                      </a:lnTo>
                      <a:cubicBezTo>
                        <a:pt x="149797" y="409296"/>
                        <a:pt x="159090" y="405760"/>
                        <a:pt x="167766" y="400996"/>
                      </a:cubicBezTo>
                      <a:cubicBezTo>
                        <a:pt x="202203" y="381626"/>
                        <a:pt x="223368" y="345049"/>
                        <a:pt x="222999" y="305539"/>
                      </a:cubicBezTo>
                      <a:cubicBezTo>
                        <a:pt x="223906" y="275347"/>
                        <a:pt x="210290" y="246547"/>
                        <a:pt x="186377" y="228092"/>
                      </a:cubicBezTo>
                      <a:close/>
                    </a:path>
                  </a:pathLst>
                </a:custGeom>
                <a:solidFill>
                  <a:srgbClr val="303030"/>
                </a:solidFill>
                <a:ln w="30018" cap="flat">
                  <a:noFill/>
                  <a:prstDash val="solid"/>
                  <a:miter/>
                </a:ln>
              </p:spPr>
              <p:txBody>
                <a:bodyPr rtlCol="0" anchor="ctr"/>
                <a:lstStyle/>
                <a:p>
                  <a:endParaRPr lang="en-US"/>
                </a:p>
              </p:txBody>
            </p:sp>
          </p:grpSp>
          <p:sp>
            <p:nvSpPr>
              <p:cNvPr id="44" name="TextBox 43">
                <a:extLst>
                  <a:ext uri="{FF2B5EF4-FFF2-40B4-BE49-F238E27FC236}">
                    <a16:creationId xmlns:a16="http://schemas.microsoft.com/office/drawing/2014/main" id="{C4634C38-8368-EF83-8C93-3E9AC6D82838}"/>
                  </a:ext>
                </a:extLst>
              </p:cNvPr>
              <p:cNvSpPr txBox="1"/>
              <p:nvPr/>
            </p:nvSpPr>
            <p:spPr>
              <a:xfrm>
                <a:off x="7331630" y="3460613"/>
                <a:ext cx="4471672" cy="523220"/>
              </a:xfrm>
              <a:prstGeom prst="rect">
                <a:avLst/>
              </a:prstGeom>
              <a:noFill/>
            </p:spPr>
            <p:txBody>
              <a:bodyPr wrap="square">
                <a:spAutoFit/>
              </a:bodyPr>
              <a:lstStyle/>
              <a:p>
                <a:r>
                  <a:rPr lang="en-IN" sz="1400" dirty="0">
                    <a:solidFill>
                      <a:prstClr val="black"/>
                    </a:solidFill>
                    <a:latin typeface="Lora" pitchFamily="2" charset="0"/>
                  </a:rPr>
                  <a:t>Maecenas non laoreet odio. Fusce lobortis porttitor purus</a:t>
                </a:r>
                <a:endParaRPr lang="en-US" sz="1400" dirty="0"/>
              </a:p>
            </p:txBody>
          </p:sp>
          <p:grpSp>
            <p:nvGrpSpPr>
              <p:cNvPr id="54" name="Group 53">
                <a:extLst>
                  <a:ext uri="{FF2B5EF4-FFF2-40B4-BE49-F238E27FC236}">
                    <a16:creationId xmlns:a16="http://schemas.microsoft.com/office/drawing/2014/main" id="{19BE0C9E-141F-FC25-9248-71A5E2843A4F}"/>
                  </a:ext>
                </a:extLst>
              </p:cNvPr>
              <p:cNvGrpSpPr/>
              <p:nvPr/>
            </p:nvGrpSpPr>
            <p:grpSpPr>
              <a:xfrm>
                <a:off x="6576453" y="4572904"/>
                <a:ext cx="758859" cy="758858"/>
                <a:chOff x="6576453" y="4740486"/>
                <a:chExt cx="758859" cy="758858"/>
              </a:xfrm>
            </p:grpSpPr>
            <p:sp>
              <p:nvSpPr>
                <p:cNvPr id="26" name="Freeform: Shape 25">
                  <a:extLst>
                    <a:ext uri="{FF2B5EF4-FFF2-40B4-BE49-F238E27FC236}">
                      <a16:creationId xmlns:a16="http://schemas.microsoft.com/office/drawing/2014/main" id="{8C11B815-F2EF-243D-070A-70983A3A8CC2}"/>
                    </a:ext>
                  </a:extLst>
                </p:cNvPr>
                <p:cNvSpPr/>
                <p:nvPr/>
              </p:nvSpPr>
              <p:spPr>
                <a:xfrm>
                  <a:off x="6576453" y="4740486"/>
                  <a:ext cx="379429" cy="758858"/>
                </a:xfrm>
                <a:custGeom>
                  <a:avLst/>
                  <a:gdLst>
                    <a:gd name="connsiteX0" fmla="*/ 192681 w 379429"/>
                    <a:gd name="connsiteY0" fmla="*/ 565796 h 758858"/>
                    <a:gd name="connsiteX1" fmla="*/ 193008 w 379429"/>
                    <a:gd name="connsiteY1" fmla="*/ 192643 h 758858"/>
                    <a:gd name="connsiteX2" fmla="*/ 379394 w 379429"/>
                    <a:gd name="connsiteY2" fmla="*/ 115524 h 758858"/>
                    <a:gd name="connsiteX3" fmla="*/ 379394 w 379429"/>
                    <a:gd name="connsiteY3" fmla="*/ -46 h 758858"/>
                    <a:gd name="connsiteX4" fmla="*/ -36 w 379429"/>
                    <a:gd name="connsiteY4" fmla="*/ 379383 h 758858"/>
                    <a:gd name="connsiteX5" fmla="*/ 379394 w 379429"/>
                    <a:gd name="connsiteY5" fmla="*/ 758812 h 758858"/>
                    <a:gd name="connsiteX6" fmla="*/ 379394 w 379429"/>
                    <a:gd name="connsiteY6" fmla="*/ 642942 h 758858"/>
                    <a:gd name="connsiteX7" fmla="*/ 192681 w 379429"/>
                    <a:gd name="connsiteY7" fmla="*/ 565796 h 75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9429" h="758858">
                      <a:moveTo>
                        <a:pt x="192681" y="565796"/>
                      </a:moveTo>
                      <a:cubicBezTo>
                        <a:pt x="89727" y="462654"/>
                        <a:pt x="89875" y="295597"/>
                        <a:pt x="193008" y="192643"/>
                      </a:cubicBezTo>
                      <a:cubicBezTo>
                        <a:pt x="242472" y="143267"/>
                        <a:pt x="309503" y="115533"/>
                        <a:pt x="379394" y="115524"/>
                      </a:cubicBezTo>
                      <a:lnTo>
                        <a:pt x="379394" y="-46"/>
                      </a:lnTo>
                      <a:cubicBezTo>
                        <a:pt x="169840" y="-46"/>
                        <a:pt x="-36" y="169830"/>
                        <a:pt x="-36" y="379383"/>
                      </a:cubicBezTo>
                      <a:cubicBezTo>
                        <a:pt x="-36" y="588940"/>
                        <a:pt x="169840" y="758812"/>
                        <a:pt x="379394" y="758812"/>
                      </a:cubicBezTo>
                      <a:lnTo>
                        <a:pt x="379394" y="642942"/>
                      </a:lnTo>
                      <a:cubicBezTo>
                        <a:pt x="309392" y="642972"/>
                        <a:pt x="242238" y="615236"/>
                        <a:pt x="192681" y="565796"/>
                      </a:cubicBezTo>
                      <a:close/>
                    </a:path>
                  </a:pathLst>
                </a:custGeom>
                <a:solidFill>
                  <a:schemeClr val="accent5"/>
                </a:solidFill>
                <a:ln w="30018"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739D0BBE-AE9C-260C-85F8-6E6DF625C0CB}"/>
                    </a:ext>
                  </a:extLst>
                </p:cNvPr>
                <p:cNvSpPr/>
                <p:nvPr/>
              </p:nvSpPr>
              <p:spPr>
                <a:xfrm>
                  <a:off x="6955883" y="4740486"/>
                  <a:ext cx="379429" cy="758858"/>
                </a:xfrm>
                <a:custGeom>
                  <a:avLst/>
                  <a:gdLst>
                    <a:gd name="connsiteX0" fmla="*/ -36 w 379429"/>
                    <a:gd name="connsiteY0" fmla="*/ -46 h 758858"/>
                    <a:gd name="connsiteX1" fmla="*/ -36 w 379429"/>
                    <a:gd name="connsiteY1" fmla="*/ 115524 h 758858"/>
                    <a:gd name="connsiteX2" fmla="*/ 272571 w 379429"/>
                    <a:gd name="connsiteY2" fmla="*/ 370336 h 758858"/>
                    <a:gd name="connsiteX3" fmla="*/ 17762 w 379429"/>
                    <a:gd name="connsiteY3" fmla="*/ 642942 h 758858"/>
                    <a:gd name="connsiteX4" fmla="*/ -36 w 379429"/>
                    <a:gd name="connsiteY4" fmla="*/ 642942 h 758858"/>
                    <a:gd name="connsiteX5" fmla="*/ -36 w 379429"/>
                    <a:gd name="connsiteY5" fmla="*/ 758812 h 758858"/>
                    <a:gd name="connsiteX6" fmla="*/ 379394 w 379429"/>
                    <a:gd name="connsiteY6" fmla="*/ 379383 h 758858"/>
                    <a:gd name="connsiteX7" fmla="*/ -36 w 379429"/>
                    <a:gd name="connsiteY7" fmla="*/ -46 h 75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9429" h="758858">
                      <a:moveTo>
                        <a:pt x="-36" y="-46"/>
                      </a:moveTo>
                      <a:lnTo>
                        <a:pt x="-36" y="115524"/>
                      </a:lnTo>
                      <a:cubicBezTo>
                        <a:pt x="145606" y="110610"/>
                        <a:pt x="267657" y="224691"/>
                        <a:pt x="272571" y="370336"/>
                      </a:cubicBezTo>
                      <a:cubicBezTo>
                        <a:pt x="277488" y="515966"/>
                        <a:pt x="163404" y="638019"/>
                        <a:pt x="17762" y="642942"/>
                      </a:cubicBezTo>
                      <a:cubicBezTo>
                        <a:pt x="11830" y="643153"/>
                        <a:pt x="5896" y="643153"/>
                        <a:pt x="-36" y="642942"/>
                      </a:cubicBezTo>
                      <a:lnTo>
                        <a:pt x="-36" y="758812"/>
                      </a:lnTo>
                      <a:cubicBezTo>
                        <a:pt x="209518" y="758812"/>
                        <a:pt x="379394" y="588940"/>
                        <a:pt x="379394" y="379383"/>
                      </a:cubicBezTo>
                      <a:cubicBezTo>
                        <a:pt x="379394" y="169830"/>
                        <a:pt x="209518" y="-46"/>
                        <a:pt x="-36" y="-46"/>
                      </a:cubicBezTo>
                      <a:close/>
                    </a:path>
                  </a:pathLst>
                </a:custGeom>
                <a:solidFill>
                  <a:schemeClr val="accent5"/>
                </a:solidFill>
                <a:ln w="30018"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A106E197-C09C-34F4-6631-FB0684925EAF}"/>
                    </a:ext>
                  </a:extLst>
                </p:cNvPr>
                <p:cNvSpPr/>
                <p:nvPr/>
              </p:nvSpPr>
              <p:spPr>
                <a:xfrm>
                  <a:off x="6692419" y="4856356"/>
                  <a:ext cx="527369" cy="527125"/>
                </a:xfrm>
                <a:custGeom>
                  <a:avLst/>
                  <a:gdLst>
                    <a:gd name="connsiteX0" fmla="*/ 449841 w 527369"/>
                    <a:gd name="connsiteY0" fmla="*/ 77101 h 527125"/>
                    <a:gd name="connsiteX1" fmla="*/ 77111 w 527369"/>
                    <a:gd name="connsiteY1" fmla="*/ 77197 h 527125"/>
                    <a:gd name="connsiteX2" fmla="*/ 77207 w 527369"/>
                    <a:gd name="connsiteY2" fmla="*/ 449926 h 527125"/>
                    <a:gd name="connsiteX3" fmla="*/ 449841 w 527369"/>
                    <a:gd name="connsiteY3" fmla="*/ 449926 h 527125"/>
                    <a:gd name="connsiteX4" fmla="*/ 450786 w 527369"/>
                    <a:gd name="connsiteY4" fmla="*/ 78046 h 527125"/>
                    <a:gd name="connsiteX5" fmla="*/ 449841 w 527369"/>
                    <a:gd name="connsiteY5" fmla="*/ 77101 h 52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69" h="527125">
                      <a:moveTo>
                        <a:pt x="449841" y="77101"/>
                      </a:moveTo>
                      <a:cubicBezTo>
                        <a:pt x="346887" y="-25798"/>
                        <a:pt x="180010" y="-25756"/>
                        <a:pt x="77111" y="77197"/>
                      </a:cubicBezTo>
                      <a:cubicBezTo>
                        <a:pt x="-25788" y="180150"/>
                        <a:pt x="-25746" y="347024"/>
                        <a:pt x="77207" y="449926"/>
                      </a:cubicBezTo>
                      <a:cubicBezTo>
                        <a:pt x="180121" y="552798"/>
                        <a:pt x="346926" y="552798"/>
                        <a:pt x="449841" y="449926"/>
                      </a:cubicBezTo>
                      <a:cubicBezTo>
                        <a:pt x="552794" y="347504"/>
                        <a:pt x="553217" y="180999"/>
                        <a:pt x="450786" y="78046"/>
                      </a:cubicBezTo>
                      <a:cubicBezTo>
                        <a:pt x="450474" y="77731"/>
                        <a:pt x="450156" y="77416"/>
                        <a:pt x="449841" y="77101"/>
                      </a:cubicBezTo>
                      <a:close/>
                    </a:path>
                  </a:pathLst>
                </a:custGeom>
                <a:solidFill>
                  <a:srgbClr val="FFD41D"/>
                </a:solidFill>
                <a:ln w="30018"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E7DF4B6-0542-EDD3-5830-8740A670B639}"/>
                    </a:ext>
                  </a:extLst>
                </p:cNvPr>
                <p:cNvSpPr/>
                <p:nvPr/>
              </p:nvSpPr>
              <p:spPr>
                <a:xfrm>
                  <a:off x="6818100" y="4911821"/>
                  <a:ext cx="272865" cy="407341"/>
                </a:xfrm>
                <a:custGeom>
                  <a:avLst/>
                  <a:gdLst>
                    <a:gd name="connsiteX0" fmla="*/ 30583 w 272865"/>
                    <a:gd name="connsiteY0" fmla="*/ 401966 h 407341"/>
                    <a:gd name="connsiteX1" fmla="*/ 4767 w 272865"/>
                    <a:gd name="connsiteY1" fmla="*/ 366244 h 407341"/>
                    <a:gd name="connsiteX2" fmla="*/ 23078 w 272865"/>
                    <a:gd name="connsiteY2" fmla="*/ 349734 h 407341"/>
                    <a:gd name="connsiteX3" fmla="*/ 60601 w 272865"/>
                    <a:gd name="connsiteY3" fmla="*/ 304407 h 407341"/>
                    <a:gd name="connsiteX4" fmla="*/ 60601 w 272865"/>
                    <a:gd name="connsiteY4" fmla="*/ 222457 h 407341"/>
                    <a:gd name="connsiteX5" fmla="*/ 56999 w 272865"/>
                    <a:gd name="connsiteY5" fmla="*/ 220656 h 407341"/>
                    <a:gd name="connsiteX6" fmla="*/ -36 w 272865"/>
                    <a:gd name="connsiteY6" fmla="*/ 220656 h 407341"/>
                    <a:gd name="connsiteX7" fmla="*/ -36 w 272865"/>
                    <a:gd name="connsiteY7" fmla="*/ 190638 h 407341"/>
                    <a:gd name="connsiteX8" fmla="*/ 44091 w 272865"/>
                    <a:gd name="connsiteY8" fmla="*/ 190638 h 407341"/>
                    <a:gd name="connsiteX9" fmla="*/ 41689 w 272865"/>
                    <a:gd name="connsiteY9" fmla="*/ 188837 h 407341"/>
                    <a:gd name="connsiteX10" fmla="*/ 22478 w 272865"/>
                    <a:gd name="connsiteY10" fmla="*/ 152815 h 407341"/>
                    <a:gd name="connsiteX11" fmla="*/ 14073 w 272865"/>
                    <a:gd name="connsiteY11" fmla="*/ 108989 h 407341"/>
                    <a:gd name="connsiteX12" fmla="*/ 84615 w 272865"/>
                    <a:gd name="connsiteY12" fmla="*/ 11730 h 407341"/>
                    <a:gd name="connsiteX13" fmla="*/ 157560 w 272865"/>
                    <a:gd name="connsiteY13" fmla="*/ 924 h 407341"/>
                    <a:gd name="connsiteX14" fmla="*/ 217596 w 272865"/>
                    <a:gd name="connsiteY14" fmla="*/ 21936 h 407341"/>
                    <a:gd name="connsiteX15" fmla="*/ 257820 w 272865"/>
                    <a:gd name="connsiteY15" fmla="*/ 85875 h 407341"/>
                    <a:gd name="connsiteX16" fmla="*/ 261422 w 272865"/>
                    <a:gd name="connsiteY16" fmla="*/ 122197 h 407341"/>
                    <a:gd name="connsiteX17" fmla="*/ 261422 w 272865"/>
                    <a:gd name="connsiteY17" fmla="*/ 125199 h 407341"/>
                    <a:gd name="connsiteX18" fmla="*/ 215495 w 272865"/>
                    <a:gd name="connsiteY18" fmla="*/ 125199 h 407341"/>
                    <a:gd name="connsiteX19" fmla="*/ 213694 w 272865"/>
                    <a:gd name="connsiteY19" fmla="*/ 108388 h 407341"/>
                    <a:gd name="connsiteX20" fmla="*/ 205289 w 272865"/>
                    <a:gd name="connsiteY20" fmla="*/ 78370 h 407341"/>
                    <a:gd name="connsiteX21" fmla="*/ 164164 w 272865"/>
                    <a:gd name="connsiteY21" fmla="*/ 44750 h 407341"/>
                    <a:gd name="connsiteX22" fmla="*/ 108330 w 272865"/>
                    <a:gd name="connsiteY22" fmla="*/ 48052 h 407341"/>
                    <a:gd name="connsiteX23" fmla="*/ 66905 w 272865"/>
                    <a:gd name="connsiteY23" fmla="*/ 101784 h 407341"/>
                    <a:gd name="connsiteX24" fmla="*/ 75910 w 272865"/>
                    <a:gd name="connsiteY24" fmla="*/ 150114 h 407341"/>
                    <a:gd name="connsiteX25" fmla="*/ 96923 w 272865"/>
                    <a:gd name="connsiteY25" fmla="*/ 189137 h 407341"/>
                    <a:gd name="connsiteX26" fmla="*/ 100825 w 272865"/>
                    <a:gd name="connsiteY26" fmla="*/ 191239 h 407341"/>
                    <a:gd name="connsiteX27" fmla="*/ 184576 w 272865"/>
                    <a:gd name="connsiteY27" fmla="*/ 191239 h 407341"/>
                    <a:gd name="connsiteX28" fmla="*/ 184576 w 272865"/>
                    <a:gd name="connsiteY28" fmla="*/ 221257 h 407341"/>
                    <a:gd name="connsiteX29" fmla="*/ 110131 w 272865"/>
                    <a:gd name="connsiteY29" fmla="*/ 221257 h 407341"/>
                    <a:gd name="connsiteX30" fmla="*/ 110131 w 272865"/>
                    <a:gd name="connsiteY30" fmla="*/ 224859 h 407341"/>
                    <a:gd name="connsiteX31" fmla="*/ 117035 w 272865"/>
                    <a:gd name="connsiteY31" fmla="*/ 254877 h 407341"/>
                    <a:gd name="connsiteX32" fmla="*/ 104428 w 272865"/>
                    <a:gd name="connsiteY32" fmla="*/ 300204 h 407341"/>
                    <a:gd name="connsiteX33" fmla="*/ 67505 w 272865"/>
                    <a:gd name="connsiteY33" fmla="*/ 346732 h 407341"/>
                    <a:gd name="connsiteX34" fmla="*/ 54597 w 272865"/>
                    <a:gd name="connsiteY34" fmla="*/ 358440 h 407341"/>
                    <a:gd name="connsiteX35" fmla="*/ 54597 w 272865"/>
                    <a:gd name="connsiteY35" fmla="*/ 358440 h 407341"/>
                    <a:gd name="connsiteX36" fmla="*/ 57299 w 272865"/>
                    <a:gd name="connsiteY36" fmla="*/ 358440 h 407341"/>
                    <a:gd name="connsiteX37" fmla="*/ 121238 w 272865"/>
                    <a:gd name="connsiteY37" fmla="*/ 340729 h 407341"/>
                    <a:gd name="connsiteX38" fmla="*/ 160261 w 272865"/>
                    <a:gd name="connsiteY38" fmla="*/ 347933 h 407341"/>
                    <a:gd name="connsiteX39" fmla="*/ 196583 w 272865"/>
                    <a:gd name="connsiteY39" fmla="*/ 356638 h 407341"/>
                    <a:gd name="connsiteX40" fmla="*/ 238309 w 272865"/>
                    <a:gd name="connsiteY40" fmla="*/ 348533 h 407341"/>
                    <a:gd name="connsiteX41" fmla="*/ 250316 w 272865"/>
                    <a:gd name="connsiteY41" fmla="*/ 341329 h 407341"/>
                    <a:gd name="connsiteX42" fmla="*/ 272830 w 272865"/>
                    <a:gd name="connsiteY42" fmla="*/ 376751 h 407341"/>
                    <a:gd name="connsiteX43" fmla="*/ 250916 w 272865"/>
                    <a:gd name="connsiteY43" fmla="*/ 393861 h 407341"/>
                    <a:gd name="connsiteX44" fmla="*/ 177071 w 272865"/>
                    <a:gd name="connsiteY44" fmla="*/ 404367 h 407341"/>
                    <a:gd name="connsiteX45" fmla="*/ 126641 w 272865"/>
                    <a:gd name="connsiteY45" fmla="*/ 389358 h 407341"/>
                    <a:gd name="connsiteX46" fmla="*/ 30883 w 272865"/>
                    <a:gd name="connsiteY46" fmla="*/ 400765 h 407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72865" h="407341">
                      <a:moveTo>
                        <a:pt x="30583" y="401966"/>
                      </a:moveTo>
                      <a:lnTo>
                        <a:pt x="4767" y="366244"/>
                      </a:lnTo>
                      <a:lnTo>
                        <a:pt x="23078" y="349734"/>
                      </a:lnTo>
                      <a:cubicBezTo>
                        <a:pt x="37502" y="336316"/>
                        <a:pt x="50116" y="321097"/>
                        <a:pt x="60601" y="304407"/>
                      </a:cubicBezTo>
                      <a:cubicBezTo>
                        <a:pt x="76528" y="279402"/>
                        <a:pt x="76528" y="247453"/>
                        <a:pt x="60601" y="222457"/>
                      </a:cubicBezTo>
                      <a:cubicBezTo>
                        <a:pt x="59946" y="221110"/>
                        <a:pt x="58469" y="220371"/>
                        <a:pt x="56999" y="220656"/>
                      </a:cubicBezTo>
                      <a:lnTo>
                        <a:pt x="-36" y="220656"/>
                      </a:lnTo>
                      <a:lnTo>
                        <a:pt x="-36" y="190638"/>
                      </a:lnTo>
                      <a:lnTo>
                        <a:pt x="44091" y="190638"/>
                      </a:lnTo>
                      <a:lnTo>
                        <a:pt x="41689" y="188837"/>
                      </a:lnTo>
                      <a:lnTo>
                        <a:pt x="22478" y="152815"/>
                      </a:lnTo>
                      <a:cubicBezTo>
                        <a:pt x="15601" y="139292"/>
                        <a:pt x="12686" y="124097"/>
                        <a:pt x="14073" y="108989"/>
                      </a:cubicBezTo>
                      <a:cubicBezTo>
                        <a:pt x="16657" y="65604"/>
                        <a:pt x="44178" y="27661"/>
                        <a:pt x="84615" y="11730"/>
                      </a:cubicBezTo>
                      <a:cubicBezTo>
                        <a:pt x="107543" y="1725"/>
                        <a:pt x="132717" y="-2003"/>
                        <a:pt x="157560" y="924"/>
                      </a:cubicBezTo>
                      <a:cubicBezTo>
                        <a:pt x="179170" y="2043"/>
                        <a:pt x="200005" y="9338"/>
                        <a:pt x="217596" y="21936"/>
                      </a:cubicBezTo>
                      <a:cubicBezTo>
                        <a:pt x="239020" y="37005"/>
                        <a:pt x="253510" y="60038"/>
                        <a:pt x="257820" y="85875"/>
                      </a:cubicBezTo>
                      <a:cubicBezTo>
                        <a:pt x="259621" y="97882"/>
                        <a:pt x="260222" y="110190"/>
                        <a:pt x="261422" y="122197"/>
                      </a:cubicBezTo>
                      <a:lnTo>
                        <a:pt x="261422" y="125199"/>
                      </a:lnTo>
                      <a:lnTo>
                        <a:pt x="215495" y="125199"/>
                      </a:lnTo>
                      <a:cubicBezTo>
                        <a:pt x="215495" y="119495"/>
                        <a:pt x="215495" y="114092"/>
                        <a:pt x="213694" y="108388"/>
                      </a:cubicBezTo>
                      <a:cubicBezTo>
                        <a:pt x="212658" y="97969"/>
                        <a:pt x="209815" y="87811"/>
                        <a:pt x="205289" y="78370"/>
                      </a:cubicBezTo>
                      <a:cubicBezTo>
                        <a:pt x="197913" y="61107"/>
                        <a:pt x="182550" y="48547"/>
                        <a:pt x="164164" y="44750"/>
                      </a:cubicBezTo>
                      <a:cubicBezTo>
                        <a:pt x="145639" y="40268"/>
                        <a:pt x="126197" y="41418"/>
                        <a:pt x="108330" y="48052"/>
                      </a:cubicBezTo>
                      <a:cubicBezTo>
                        <a:pt x="85051" y="56112"/>
                        <a:pt x="68778" y="77221"/>
                        <a:pt x="66905" y="101784"/>
                      </a:cubicBezTo>
                      <a:cubicBezTo>
                        <a:pt x="64851" y="118439"/>
                        <a:pt x="67997" y="135318"/>
                        <a:pt x="75910" y="150114"/>
                      </a:cubicBezTo>
                      <a:cubicBezTo>
                        <a:pt x="82514" y="163322"/>
                        <a:pt x="90019" y="176230"/>
                        <a:pt x="96923" y="189137"/>
                      </a:cubicBezTo>
                      <a:cubicBezTo>
                        <a:pt x="97589" y="190650"/>
                        <a:pt x="99195" y="191515"/>
                        <a:pt x="100825" y="191239"/>
                      </a:cubicBezTo>
                      <a:lnTo>
                        <a:pt x="184576" y="191239"/>
                      </a:lnTo>
                      <a:lnTo>
                        <a:pt x="184576" y="221257"/>
                      </a:lnTo>
                      <a:lnTo>
                        <a:pt x="110131" y="221257"/>
                      </a:lnTo>
                      <a:cubicBezTo>
                        <a:pt x="110131" y="221257"/>
                        <a:pt x="110131" y="223958"/>
                        <a:pt x="110131" y="224859"/>
                      </a:cubicBezTo>
                      <a:cubicBezTo>
                        <a:pt x="113712" y="234528"/>
                        <a:pt x="116032" y="244617"/>
                        <a:pt x="117035" y="254877"/>
                      </a:cubicBezTo>
                      <a:cubicBezTo>
                        <a:pt x="117407" y="270907"/>
                        <a:pt x="113019" y="286666"/>
                        <a:pt x="104428" y="300204"/>
                      </a:cubicBezTo>
                      <a:cubicBezTo>
                        <a:pt x="93903" y="317045"/>
                        <a:pt x="81518" y="332654"/>
                        <a:pt x="67505" y="346732"/>
                      </a:cubicBezTo>
                      <a:cubicBezTo>
                        <a:pt x="63417" y="350875"/>
                        <a:pt x="59106" y="354777"/>
                        <a:pt x="54597" y="358440"/>
                      </a:cubicBezTo>
                      <a:lnTo>
                        <a:pt x="54597" y="358440"/>
                      </a:lnTo>
                      <a:lnTo>
                        <a:pt x="57299" y="358440"/>
                      </a:lnTo>
                      <a:cubicBezTo>
                        <a:pt x="76394" y="346342"/>
                        <a:pt x="98643" y="340188"/>
                        <a:pt x="121238" y="340729"/>
                      </a:cubicBezTo>
                      <a:cubicBezTo>
                        <a:pt x="134494" y="341509"/>
                        <a:pt x="147603" y="343911"/>
                        <a:pt x="160261" y="347933"/>
                      </a:cubicBezTo>
                      <a:cubicBezTo>
                        <a:pt x="172268" y="351235"/>
                        <a:pt x="184276" y="354237"/>
                        <a:pt x="196583" y="356638"/>
                      </a:cubicBezTo>
                      <a:cubicBezTo>
                        <a:pt x="211010" y="358770"/>
                        <a:pt x="225731" y="355918"/>
                        <a:pt x="238309" y="348533"/>
                      </a:cubicBezTo>
                      <a:lnTo>
                        <a:pt x="250316" y="341329"/>
                      </a:lnTo>
                      <a:cubicBezTo>
                        <a:pt x="257520" y="353036"/>
                        <a:pt x="265025" y="364743"/>
                        <a:pt x="272830" y="376751"/>
                      </a:cubicBezTo>
                      <a:cubicBezTo>
                        <a:pt x="266354" y="383445"/>
                        <a:pt x="258979" y="389208"/>
                        <a:pt x="250916" y="393861"/>
                      </a:cubicBezTo>
                      <a:cubicBezTo>
                        <a:pt x="228601" y="406829"/>
                        <a:pt x="202116" y="410581"/>
                        <a:pt x="177071" y="404367"/>
                      </a:cubicBezTo>
                      <a:cubicBezTo>
                        <a:pt x="159928" y="400555"/>
                        <a:pt x="143079" y="395542"/>
                        <a:pt x="126641" y="389358"/>
                      </a:cubicBezTo>
                      <a:cubicBezTo>
                        <a:pt x="94831" y="376841"/>
                        <a:pt x="58860" y="381133"/>
                        <a:pt x="30883" y="400765"/>
                      </a:cubicBezTo>
                      <a:close/>
                    </a:path>
                  </a:pathLst>
                </a:custGeom>
                <a:solidFill>
                  <a:srgbClr val="303030"/>
                </a:solidFill>
                <a:ln w="30018" cap="flat">
                  <a:noFill/>
                  <a:prstDash val="solid"/>
                  <a:miter/>
                </a:ln>
              </p:spPr>
              <p:txBody>
                <a:bodyPr rtlCol="0" anchor="ctr"/>
                <a:lstStyle/>
                <a:p>
                  <a:endParaRPr lang="en-US"/>
                </a:p>
              </p:txBody>
            </p:sp>
          </p:grpSp>
          <p:sp>
            <p:nvSpPr>
              <p:cNvPr id="45" name="TextBox 44">
                <a:extLst>
                  <a:ext uri="{FF2B5EF4-FFF2-40B4-BE49-F238E27FC236}">
                    <a16:creationId xmlns:a16="http://schemas.microsoft.com/office/drawing/2014/main" id="{B4515E68-9237-DA07-B738-FF73810A9184}"/>
                  </a:ext>
                </a:extLst>
              </p:cNvPr>
              <p:cNvSpPr txBox="1"/>
              <p:nvPr/>
            </p:nvSpPr>
            <p:spPr>
              <a:xfrm>
                <a:off x="7331630" y="4690723"/>
                <a:ext cx="4471672" cy="523220"/>
              </a:xfrm>
              <a:prstGeom prst="rect">
                <a:avLst/>
              </a:prstGeom>
              <a:noFill/>
            </p:spPr>
            <p:txBody>
              <a:bodyPr wrap="square">
                <a:spAutoFit/>
              </a:bodyPr>
              <a:lstStyle/>
              <a:p>
                <a:r>
                  <a:rPr lang="en-IN" sz="1400" dirty="0">
                    <a:solidFill>
                      <a:prstClr val="black"/>
                    </a:solidFill>
                    <a:latin typeface="Lora" pitchFamily="2" charset="0"/>
                  </a:rPr>
                  <a:t>Maecenas non laoreet odio. Fusce lobortis porttitor purus</a:t>
                </a:r>
                <a:endParaRPr lang="en-US" sz="1400" dirty="0"/>
              </a:p>
            </p:txBody>
          </p:sp>
          <p:grpSp>
            <p:nvGrpSpPr>
              <p:cNvPr id="57" name="Group 56">
                <a:extLst>
                  <a:ext uri="{FF2B5EF4-FFF2-40B4-BE49-F238E27FC236}">
                    <a16:creationId xmlns:a16="http://schemas.microsoft.com/office/drawing/2014/main" id="{EF3A2DD4-139B-F7D9-0AD5-00D1E3740621}"/>
                  </a:ext>
                </a:extLst>
              </p:cNvPr>
              <p:cNvGrpSpPr/>
              <p:nvPr/>
            </p:nvGrpSpPr>
            <p:grpSpPr>
              <a:xfrm>
                <a:off x="6586824" y="5802863"/>
                <a:ext cx="738116" cy="759158"/>
                <a:chOff x="6586824" y="5933742"/>
                <a:chExt cx="738116" cy="759158"/>
              </a:xfrm>
            </p:grpSpPr>
            <p:sp>
              <p:nvSpPr>
                <p:cNvPr id="30" name="Freeform: Shape 29">
                  <a:extLst>
                    <a:ext uri="{FF2B5EF4-FFF2-40B4-BE49-F238E27FC236}">
                      <a16:creationId xmlns:a16="http://schemas.microsoft.com/office/drawing/2014/main" id="{2015A309-2BE2-E19C-9526-F9AE4C5EFD93}"/>
                    </a:ext>
                  </a:extLst>
                </p:cNvPr>
                <p:cNvSpPr/>
                <p:nvPr/>
              </p:nvSpPr>
              <p:spPr>
                <a:xfrm>
                  <a:off x="6586824" y="5933742"/>
                  <a:ext cx="369058" cy="759158"/>
                </a:xfrm>
                <a:custGeom>
                  <a:avLst/>
                  <a:gdLst>
                    <a:gd name="connsiteX0" fmla="*/ 182310 w 369058"/>
                    <a:gd name="connsiteY0" fmla="*/ 566096 h 759158"/>
                    <a:gd name="connsiteX1" fmla="*/ 182637 w 369058"/>
                    <a:gd name="connsiteY1" fmla="*/ 192944 h 759158"/>
                    <a:gd name="connsiteX2" fmla="*/ 369023 w 369058"/>
                    <a:gd name="connsiteY2" fmla="*/ 115824 h 759158"/>
                    <a:gd name="connsiteX3" fmla="*/ 369023 w 369058"/>
                    <a:gd name="connsiteY3" fmla="*/ -46 h 759158"/>
                    <a:gd name="connsiteX4" fmla="*/ 117 w 369058"/>
                    <a:gd name="connsiteY4" fmla="*/ 390208 h 759158"/>
                    <a:gd name="connsiteX5" fmla="*/ 369023 w 369058"/>
                    <a:gd name="connsiteY5" fmla="*/ 759113 h 759158"/>
                    <a:gd name="connsiteX6" fmla="*/ 369023 w 369058"/>
                    <a:gd name="connsiteY6" fmla="*/ 643243 h 759158"/>
                    <a:gd name="connsiteX7" fmla="*/ 182310 w 369058"/>
                    <a:gd name="connsiteY7" fmla="*/ 566096 h 75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9058" h="759158">
                      <a:moveTo>
                        <a:pt x="182310" y="566096"/>
                      </a:moveTo>
                      <a:cubicBezTo>
                        <a:pt x="79356" y="462963"/>
                        <a:pt x="79503" y="295897"/>
                        <a:pt x="182637" y="192944"/>
                      </a:cubicBezTo>
                      <a:cubicBezTo>
                        <a:pt x="232101" y="143567"/>
                        <a:pt x="299131" y="115830"/>
                        <a:pt x="369023" y="115824"/>
                      </a:cubicBezTo>
                      <a:lnTo>
                        <a:pt x="369023" y="-46"/>
                      </a:lnTo>
                      <a:cubicBezTo>
                        <a:pt x="159388" y="5850"/>
                        <a:pt x="-5778" y="180573"/>
                        <a:pt x="117" y="390208"/>
                      </a:cubicBezTo>
                      <a:cubicBezTo>
                        <a:pt x="5782" y="591558"/>
                        <a:pt x="167676" y="753451"/>
                        <a:pt x="369023" y="759113"/>
                      </a:cubicBezTo>
                      <a:lnTo>
                        <a:pt x="369023" y="643243"/>
                      </a:lnTo>
                      <a:cubicBezTo>
                        <a:pt x="299020" y="643282"/>
                        <a:pt x="231867" y="615536"/>
                        <a:pt x="182310" y="566096"/>
                      </a:cubicBezTo>
                      <a:close/>
                    </a:path>
                  </a:pathLst>
                </a:custGeom>
                <a:solidFill>
                  <a:schemeClr val="accent5"/>
                </a:solidFill>
                <a:ln w="30018"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7E21A9BD-553B-CFB9-5912-6F5E8CAEE335}"/>
                    </a:ext>
                  </a:extLst>
                </p:cNvPr>
                <p:cNvSpPr/>
                <p:nvPr/>
              </p:nvSpPr>
              <p:spPr>
                <a:xfrm>
                  <a:off x="6955882" y="5933742"/>
                  <a:ext cx="369058" cy="759158"/>
                </a:xfrm>
                <a:custGeom>
                  <a:avLst/>
                  <a:gdLst>
                    <a:gd name="connsiteX0" fmla="*/ -36 w 369058"/>
                    <a:gd name="connsiteY0" fmla="*/ -46 h 759158"/>
                    <a:gd name="connsiteX1" fmla="*/ -36 w 369058"/>
                    <a:gd name="connsiteY1" fmla="*/ 115824 h 759158"/>
                    <a:gd name="connsiteX2" fmla="*/ 272571 w 369058"/>
                    <a:gd name="connsiteY2" fmla="*/ 370636 h 759158"/>
                    <a:gd name="connsiteX3" fmla="*/ 17762 w 369058"/>
                    <a:gd name="connsiteY3" fmla="*/ 643243 h 759158"/>
                    <a:gd name="connsiteX4" fmla="*/ -36 w 369058"/>
                    <a:gd name="connsiteY4" fmla="*/ 643243 h 759158"/>
                    <a:gd name="connsiteX5" fmla="*/ -36 w 369058"/>
                    <a:gd name="connsiteY5" fmla="*/ 759113 h 759158"/>
                    <a:gd name="connsiteX6" fmla="*/ 368870 w 369058"/>
                    <a:gd name="connsiteY6" fmla="*/ 368859 h 759158"/>
                    <a:gd name="connsiteX7" fmla="*/ -36 w 369058"/>
                    <a:gd name="connsiteY7" fmla="*/ -46 h 75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9058" h="759158">
                      <a:moveTo>
                        <a:pt x="-36" y="-46"/>
                      </a:moveTo>
                      <a:lnTo>
                        <a:pt x="-36" y="115824"/>
                      </a:lnTo>
                      <a:cubicBezTo>
                        <a:pt x="145606" y="110910"/>
                        <a:pt x="267657" y="224991"/>
                        <a:pt x="272571" y="370636"/>
                      </a:cubicBezTo>
                      <a:cubicBezTo>
                        <a:pt x="277488" y="516278"/>
                        <a:pt x="163404" y="638329"/>
                        <a:pt x="17762" y="643243"/>
                      </a:cubicBezTo>
                      <a:cubicBezTo>
                        <a:pt x="11830" y="643444"/>
                        <a:pt x="5896" y="643444"/>
                        <a:pt x="-36" y="643243"/>
                      </a:cubicBezTo>
                      <a:lnTo>
                        <a:pt x="-36" y="759113"/>
                      </a:lnTo>
                      <a:cubicBezTo>
                        <a:pt x="209599" y="753217"/>
                        <a:pt x="374765" y="578494"/>
                        <a:pt x="368870" y="368859"/>
                      </a:cubicBezTo>
                      <a:cubicBezTo>
                        <a:pt x="363205" y="167509"/>
                        <a:pt x="201311" y="5616"/>
                        <a:pt x="-36" y="-46"/>
                      </a:cubicBezTo>
                      <a:close/>
                    </a:path>
                  </a:pathLst>
                </a:custGeom>
                <a:solidFill>
                  <a:schemeClr val="accent5"/>
                </a:solidFill>
                <a:ln w="30018"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151BE803-84BE-1CDD-E269-82AE486A32DE}"/>
                    </a:ext>
                  </a:extLst>
                </p:cNvPr>
                <p:cNvSpPr/>
                <p:nvPr/>
              </p:nvSpPr>
              <p:spPr>
                <a:xfrm>
                  <a:off x="6691845" y="6049462"/>
                  <a:ext cx="527843" cy="527719"/>
                </a:xfrm>
                <a:custGeom>
                  <a:avLst/>
                  <a:gdLst>
                    <a:gd name="connsiteX0" fmla="*/ 450415 w 527843"/>
                    <a:gd name="connsiteY0" fmla="*/ 77251 h 527719"/>
                    <a:gd name="connsiteX1" fmla="*/ 77262 w 527843"/>
                    <a:gd name="connsiteY1" fmla="*/ 77224 h 527719"/>
                    <a:gd name="connsiteX2" fmla="*/ 77232 w 527843"/>
                    <a:gd name="connsiteY2" fmla="*/ 450376 h 527719"/>
                    <a:gd name="connsiteX3" fmla="*/ 450388 w 527843"/>
                    <a:gd name="connsiteY3" fmla="*/ 450403 h 527719"/>
                    <a:gd name="connsiteX4" fmla="*/ 450415 w 527843"/>
                    <a:gd name="connsiteY4" fmla="*/ 450376 h 527719"/>
                    <a:gd name="connsiteX5" fmla="*/ 450811 w 527843"/>
                    <a:gd name="connsiteY5" fmla="*/ 77647 h 527719"/>
                    <a:gd name="connsiteX6" fmla="*/ 450415 w 527843"/>
                    <a:gd name="connsiteY6" fmla="*/ 77251 h 527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843" h="527719">
                      <a:moveTo>
                        <a:pt x="450415" y="77251"/>
                      </a:moveTo>
                      <a:cubicBezTo>
                        <a:pt x="347380" y="-25801"/>
                        <a:pt x="180311" y="-25813"/>
                        <a:pt x="77262" y="77224"/>
                      </a:cubicBezTo>
                      <a:cubicBezTo>
                        <a:pt x="-25791" y="180258"/>
                        <a:pt x="-25803" y="347324"/>
                        <a:pt x="77232" y="450376"/>
                      </a:cubicBezTo>
                      <a:cubicBezTo>
                        <a:pt x="180269" y="553429"/>
                        <a:pt x="347335" y="553441"/>
                        <a:pt x="450388" y="450403"/>
                      </a:cubicBezTo>
                      <a:cubicBezTo>
                        <a:pt x="450397" y="450395"/>
                        <a:pt x="450406" y="450386"/>
                        <a:pt x="450415" y="450376"/>
                      </a:cubicBezTo>
                      <a:cubicBezTo>
                        <a:pt x="553449" y="347558"/>
                        <a:pt x="553629" y="180685"/>
                        <a:pt x="450811" y="77647"/>
                      </a:cubicBezTo>
                      <a:cubicBezTo>
                        <a:pt x="450679" y="77515"/>
                        <a:pt x="450547" y="77383"/>
                        <a:pt x="450415" y="77251"/>
                      </a:cubicBezTo>
                      <a:close/>
                    </a:path>
                  </a:pathLst>
                </a:custGeom>
                <a:solidFill>
                  <a:srgbClr val="FFD41D"/>
                </a:solidFill>
                <a:ln w="30018"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B11285EB-61DC-D636-D146-98C960B03295}"/>
                    </a:ext>
                  </a:extLst>
                </p:cNvPr>
                <p:cNvSpPr/>
                <p:nvPr/>
              </p:nvSpPr>
              <p:spPr>
                <a:xfrm>
                  <a:off x="6766168" y="6107376"/>
                  <a:ext cx="315631" cy="415037"/>
                </a:xfrm>
                <a:custGeom>
                  <a:avLst/>
                  <a:gdLst>
                    <a:gd name="connsiteX0" fmla="*/ -36 w 315631"/>
                    <a:gd name="connsiteY0" fmla="*/ 270889 h 415037"/>
                    <a:gd name="connsiteX1" fmla="*/ -36 w 315631"/>
                    <a:gd name="connsiteY1" fmla="*/ 236669 h 415037"/>
                    <a:gd name="connsiteX2" fmla="*/ 57299 w 315631"/>
                    <a:gd name="connsiteY2" fmla="*/ 236669 h 415037"/>
                    <a:gd name="connsiteX3" fmla="*/ 57299 w 315631"/>
                    <a:gd name="connsiteY3" fmla="*/ 192242 h 415037"/>
                    <a:gd name="connsiteX4" fmla="*/ 264 w 315631"/>
                    <a:gd name="connsiteY4" fmla="*/ 192242 h 415037"/>
                    <a:gd name="connsiteX5" fmla="*/ 264 w 315631"/>
                    <a:gd name="connsiteY5" fmla="*/ 154119 h 415037"/>
                    <a:gd name="connsiteX6" fmla="*/ 42590 w 315631"/>
                    <a:gd name="connsiteY6" fmla="*/ 154119 h 415037"/>
                    <a:gd name="connsiteX7" fmla="*/ 66905 w 315631"/>
                    <a:gd name="connsiteY7" fmla="*/ 136108 h 415037"/>
                    <a:gd name="connsiteX8" fmla="*/ 147353 w 315631"/>
                    <a:gd name="connsiteY8" fmla="*/ 22339 h 415037"/>
                    <a:gd name="connsiteX9" fmla="*/ 297444 w 315631"/>
                    <a:gd name="connsiteY9" fmla="*/ 15135 h 415037"/>
                    <a:gd name="connsiteX10" fmla="*/ 308203 w 315631"/>
                    <a:gd name="connsiteY10" fmla="*/ 30921 h 415037"/>
                    <a:gd name="connsiteX11" fmla="*/ 306750 w 315631"/>
                    <a:gd name="connsiteY11" fmla="*/ 34947 h 415037"/>
                    <a:gd name="connsiteX12" fmla="*/ 301046 w 315631"/>
                    <a:gd name="connsiteY12" fmla="*/ 64965 h 415037"/>
                    <a:gd name="connsiteX13" fmla="*/ 165064 w 315631"/>
                    <a:gd name="connsiteY13" fmla="*/ 60162 h 415037"/>
                    <a:gd name="connsiteX14" fmla="*/ 114033 w 315631"/>
                    <a:gd name="connsiteY14" fmla="*/ 153818 h 415037"/>
                    <a:gd name="connsiteX15" fmla="*/ 269227 w 315631"/>
                    <a:gd name="connsiteY15" fmla="*/ 153818 h 415037"/>
                    <a:gd name="connsiteX16" fmla="*/ 269227 w 315631"/>
                    <a:gd name="connsiteY16" fmla="*/ 189540 h 415037"/>
                    <a:gd name="connsiteX17" fmla="*/ 110731 w 315631"/>
                    <a:gd name="connsiteY17" fmla="*/ 189540 h 415037"/>
                    <a:gd name="connsiteX18" fmla="*/ 110731 w 315631"/>
                    <a:gd name="connsiteY18" fmla="*/ 236068 h 415037"/>
                    <a:gd name="connsiteX19" fmla="*/ 269828 w 315631"/>
                    <a:gd name="connsiteY19" fmla="*/ 236068 h 415037"/>
                    <a:gd name="connsiteX20" fmla="*/ 269828 w 315631"/>
                    <a:gd name="connsiteY20" fmla="*/ 270289 h 415037"/>
                    <a:gd name="connsiteX21" fmla="*/ 116435 w 315631"/>
                    <a:gd name="connsiteY21" fmla="*/ 270289 h 415037"/>
                    <a:gd name="connsiteX22" fmla="*/ 188478 w 315631"/>
                    <a:gd name="connsiteY22" fmla="*/ 366047 h 415037"/>
                    <a:gd name="connsiteX23" fmla="*/ 308551 w 315631"/>
                    <a:gd name="connsiteY23" fmla="*/ 348336 h 415037"/>
                    <a:gd name="connsiteX24" fmla="*/ 311553 w 315631"/>
                    <a:gd name="connsiteY24" fmla="*/ 359743 h 415037"/>
                    <a:gd name="connsiteX25" fmla="*/ 285437 w 315631"/>
                    <a:gd name="connsiteY25" fmla="*/ 404770 h 415037"/>
                    <a:gd name="connsiteX26" fmla="*/ 90619 w 315631"/>
                    <a:gd name="connsiteY26" fmla="*/ 339330 h 415037"/>
                    <a:gd name="connsiteX27" fmla="*/ 68105 w 315631"/>
                    <a:gd name="connsiteY27" fmla="*/ 286498 h 415037"/>
                    <a:gd name="connsiteX28" fmla="*/ 46492 w 315631"/>
                    <a:gd name="connsiteY28" fmla="*/ 270589 h 415037"/>
                    <a:gd name="connsiteX29" fmla="*/ -36 w 315631"/>
                    <a:gd name="connsiteY29" fmla="*/ 270889 h 41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15631" h="415037">
                      <a:moveTo>
                        <a:pt x="-36" y="270889"/>
                      </a:moveTo>
                      <a:lnTo>
                        <a:pt x="-36" y="236669"/>
                      </a:lnTo>
                      <a:lnTo>
                        <a:pt x="57299" y="236669"/>
                      </a:lnTo>
                      <a:lnTo>
                        <a:pt x="57299" y="192242"/>
                      </a:lnTo>
                      <a:lnTo>
                        <a:pt x="264" y="192242"/>
                      </a:lnTo>
                      <a:lnTo>
                        <a:pt x="264" y="154119"/>
                      </a:lnTo>
                      <a:cubicBezTo>
                        <a:pt x="14673" y="154119"/>
                        <a:pt x="28782" y="154119"/>
                        <a:pt x="42590" y="154119"/>
                      </a:cubicBezTo>
                      <a:cubicBezTo>
                        <a:pt x="56398" y="154119"/>
                        <a:pt x="63002" y="150817"/>
                        <a:pt x="66905" y="136108"/>
                      </a:cubicBezTo>
                      <a:cubicBezTo>
                        <a:pt x="77372" y="88928"/>
                        <a:pt x="106361" y="47932"/>
                        <a:pt x="147353" y="22339"/>
                      </a:cubicBezTo>
                      <a:cubicBezTo>
                        <a:pt x="193122" y="-4710"/>
                        <a:pt x="249295" y="-7409"/>
                        <a:pt x="297444" y="15135"/>
                      </a:cubicBezTo>
                      <a:cubicBezTo>
                        <a:pt x="304775" y="16522"/>
                        <a:pt x="309590" y="23591"/>
                        <a:pt x="308203" y="30921"/>
                      </a:cubicBezTo>
                      <a:cubicBezTo>
                        <a:pt x="307936" y="32332"/>
                        <a:pt x="307446" y="33689"/>
                        <a:pt x="306750" y="34947"/>
                      </a:cubicBezTo>
                      <a:cubicBezTo>
                        <a:pt x="304114" y="44799"/>
                        <a:pt x="302208" y="54834"/>
                        <a:pt x="301046" y="64965"/>
                      </a:cubicBezTo>
                      <a:cubicBezTo>
                        <a:pt x="255719" y="38549"/>
                        <a:pt x="210992" y="29543"/>
                        <a:pt x="165064" y="60162"/>
                      </a:cubicBezTo>
                      <a:cubicBezTo>
                        <a:pt x="135760" y="82916"/>
                        <a:pt x="117266" y="116857"/>
                        <a:pt x="114033" y="153818"/>
                      </a:cubicBezTo>
                      <a:lnTo>
                        <a:pt x="269227" y="153818"/>
                      </a:lnTo>
                      <a:lnTo>
                        <a:pt x="269227" y="189540"/>
                      </a:lnTo>
                      <a:lnTo>
                        <a:pt x="110731" y="189540"/>
                      </a:lnTo>
                      <a:lnTo>
                        <a:pt x="110731" y="236068"/>
                      </a:lnTo>
                      <a:lnTo>
                        <a:pt x="269828" y="236068"/>
                      </a:lnTo>
                      <a:lnTo>
                        <a:pt x="269828" y="270289"/>
                      </a:lnTo>
                      <a:lnTo>
                        <a:pt x="116435" y="270289"/>
                      </a:lnTo>
                      <a:cubicBezTo>
                        <a:pt x="119767" y="313509"/>
                        <a:pt x="147873" y="350869"/>
                        <a:pt x="188478" y="366047"/>
                      </a:cubicBezTo>
                      <a:cubicBezTo>
                        <a:pt x="228841" y="381599"/>
                        <a:pt x="274399" y="374881"/>
                        <a:pt x="308551" y="348336"/>
                      </a:cubicBezTo>
                      <a:lnTo>
                        <a:pt x="311553" y="359743"/>
                      </a:lnTo>
                      <a:cubicBezTo>
                        <a:pt x="319057" y="394564"/>
                        <a:pt x="319057" y="394564"/>
                        <a:pt x="285437" y="404770"/>
                      </a:cubicBezTo>
                      <a:cubicBezTo>
                        <a:pt x="213189" y="431558"/>
                        <a:pt x="132044" y="404299"/>
                        <a:pt x="90619" y="339330"/>
                      </a:cubicBezTo>
                      <a:cubicBezTo>
                        <a:pt x="80863" y="322766"/>
                        <a:pt x="73295" y="305008"/>
                        <a:pt x="68105" y="286498"/>
                      </a:cubicBezTo>
                      <a:cubicBezTo>
                        <a:pt x="64503" y="273591"/>
                        <a:pt x="59100" y="269988"/>
                        <a:pt x="46492" y="270589"/>
                      </a:cubicBezTo>
                      <a:cubicBezTo>
                        <a:pt x="33885" y="271189"/>
                        <a:pt x="16174" y="270889"/>
                        <a:pt x="-36" y="270889"/>
                      </a:cubicBezTo>
                      <a:close/>
                    </a:path>
                  </a:pathLst>
                </a:custGeom>
                <a:solidFill>
                  <a:schemeClr val="tx1"/>
                </a:solidFill>
                <a:ln w="30018" cap="flat">
                  <a:noFill/>
                  <a:prstDash val="solid"/>
                  <a:miter/>
                </a:ln>
              </p:spPr>
              <p:txBody>
                <a:bodyPr rtlCol="0" anchor="ctr"/>
                <a:lstStyle/>
                <a:p>
                  <a:endParaRPr lang="en-US"/>
                </a:p>
              </p:txBody>
            </p:sp>
          </p:grpSp>
          <p:sp>
            <p:nvSpPr>
              <p:cNvPr id="46" name="TextBox 45">
                <a:extLst>
                  <a:ext uri="{FF2B5EF4-FFF2-40B4-BE49-F238E27FC236}">
                    <a16:creationId xmlns:a16="http://schemas.microsoft.com/office/drawing/2014/main" id="{CF63AF43-27F1-E026-51ED-3ADC60245CF3}"/>
                  </a:ext>
                </a:extLst>
              </p:cNvPr>
              <p:cNvSpPr txBox="1"/>
              <p:nvPr/>
            </p:nvSpPr>
            <p:spPr>
              <a:xfrm>
                <a:off x="7331630" y="5920832"/>
                <a:ext cx="4471672" cy="523220"/>
              </a:xfrm>
              <a:prstGeom prst="rect">
                <a:avLst/>
              </a:prstGeom>
              <a:noFill/>
            </p:spPr>
            <p:txBody>
              <a:bodyPr wrap="square">
                <a:spAutoFit/>
              </a:bodyPr>
              <a:lstStyle/>
              <a:p>
                <a:r>
                  <a:rPr lang="en-IN" sz="1400" dirty="0">
                    <a:solidFill>
                      <a:prstClr val="black"/>
                    </a:solidFill>
                    <a:latin typeface="Lora" pitchFamily="2" charset="0"/>
                  </a:rPr>
                  <a:t>Maecenas non laoreet odio. Fusce lobortis porttitor purus</a:t>
                </a:r>
                <a:endParaRPr lang="en-US" sz="1400" dirty="0"/>
              </a:p>
            </p:txBody>
          </p:sp>
        </p:grpSp>
      </p:grpSp>
    </p:spTree>
    <p:extLst>
      <p:ext uri="{BB962C8B-B14F-4D97-AF65-F5344CB8AC3E}">
        <p14:creationId xmlns:p14="http://schemas.microsoft.com/office/powerpoint/2010/main" val="1331295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A4C356-09AA-D947-01A2-717D93DB27AA}"/>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26" name="Group 25">
            <a:extLst>
              <a:ext uri="{FF2B5EF4-FFF2-40B4-BE49-F238E27FC236}">
                <a16:creationId xmlns:a16="http://schemas.microsoft.com/office/drawing/2014/main" id="{5042F929-D871-F821-5D68-C0742F5CF003}"/>
              </a:ext>
            </a:extLst>
          </p:cNvPr>
          <p:cNvGrpSpPr/>
          <p:nvPr/>
        </p:nvGrpSpPr>
        <p:grpSpPr>
          <a:xfrm>
            <a:off x="912154" y="2041898"/>
            <a:ext cx="10367692" cy="4197110"/>
            <a:chOff x="588821" y="2388870"/>
            <a:chExt cx="10367692" cy="4197110"/>
          </a:xfrm>
        </p:grpSpPr>
        <p:grpSp>
          <p:nvGrpSpPr>
            <p:cNvPr id="16" name="Group 15">
              <a:extLst>
                <a:ext uri="{FF2B5EF4-FFF2-40B4-BE49-F238E27FC236}">
                  <a16:creationId xmlns:a16="http://schemas.microsoft.com/office/drawing/2014/main" id="{A9F3E991-76B9-FB26-1CA0-AF0E9A3B4C1F}"/>
                </a:ext>
              </a:extLst>
            </p:cNvPr>
            <p:cNvGrpSpPr/>
            <p:nvPr/>
          </p:nvGrpSpPr>
          <p:grpSpPr>
            <a:xfrm>
              <a:off x="7022877" y="3173459"/>
              <a:ext cx="3933636" cy="2767712"/>
              <a:chOff x="3395240" y="2485914"/>
              <a:chExt cx="5140724" cy="3617022"/>
            </a:xfrm>
          </p:grpSpPr>
          <p:sp>
            <p:nvSpPr>
              <p:cNvPr id="6" name="Freeform: Shape 5">
                <a:extLst>
                  <a:ext uri="{FF2B5EF4-FFF2-40B4-BE49-F238E27FC236}">
                    <a16:creationId xmlns:a16="http://schemas.microsoft.com/office/drawing/2014/main" id="{23F718F1-5D06-B103-7262-303126151232}"/>
                  </a:ext>
                </a:extLst>
              </p:cNvPr>
              <p:cNvSpPr/>
              <p:nvPr/>
            </p:nvSpPr>
            <p:spPr>
              <a:xfrm>
                <a:off x="3395240" y="3480810"/>
                <a:ext cx="1350834" cy="728441"/>
              </a:xfrm>
              <a:custGeom>
                <a:avLst/>
                <a:gdLst>
                  <a:gd name="connsiteX0" fmla="*/ 0 w 1350834"/>
                  <a:gd name="connsiteY0" fmla="*/ 0 h 728441"/>
                  <a:gd name="connsiteX1" fmla="*/ 1350835 w 1350834"/>
                  <a:gd name="connsiteY1" fmla="*/ 0 h 728441"/>
                  <a:gd name="connsiteX2" fmla="*/ 1350835 w 1350834"/>
                  <a:gd name="connsiteY2" fmla="*/ 728442 h 728441"/>
                  <a:gd name="connsiteX3" fmla="*/ 0 w 1350834"/>
                  <a:gd name="connsiteY3" fmla="*/ 728442 h 728441"/>
                </a:gdLst>
                <a:ahLst/>
                <a:cxnLst>
                  <a:cxn ang="0">
                    <a:pos x="connsiteX0" y="connsiteY0"/>
                  </a:cxn>
                  <a:cxn ang="0">
                    <a:pos x="connsiteX1" y="connsiteY1"/>
                  </a:cxn>
                  <a:cxn ang="0">
                    <a:pos x="connsiteX2" y="connsiteY2"/>
                  </a:cxn>
                  <a:cxn ang="0">
                    <a:pos x="connsiteX3" y="connsiteY3"/>
                  </a:cxn>
                </a:cxnLst>
                <a:rect l="l" t="t" r="r" b="b"/>
                <a:pathLst>
                  <a:path w="1350834" h="728441">
                    <a:moveTo>
                      <a:pt x="0" y="0"/>
                    </a:moveTo>
                    <a:lnTo>
                      <a:pt x="1350835" y="0"/>
                    </a:lnTo>
                    <a:lnTo>
                      <a:pt x="1350835" y="728442"/>
                    </a:lnTo>
                    <a:lnTo>
                      <a:pt x="0" y="728442"/>
                    </a:lnTo>
                    <a:close/>
                  </a:path>
                </a:pathLst>
              </a:custGeom>
              <a:solidFill>
                <a:schemeClr val="accent5"/>
              </a:solidFill>
              <a:ln w="66187"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880D0C9D-064A-EF67-9EB1-B03C9C294C5E}"/>
                  </a:ext>
                </a:extLst>
              </p:cNvPr>
              <p:cNvSpPr/>
              <p:nvPr/>
            </p:nvSpPr>
            <p:spPr>
              <a:xfrm>
                <a:off x="3395240" y="4208589"/>
                <a:ext cx="1350834" cy="728441"/>
              </a:xfrm>
              <a:custGeom>
                <a:avLst/>
                <a:gdLst>
                  <a:gd name="connsiteX0" fmla="*/ 0 w 1350834"/>
                  <a:gd name="connsiteY0" fmla="*/ 0 h 728441"/>
                  <a:gd name="connsiteX1" fmla="*/ 1350835 w 1350834"/>
                  <a:gd name="connsiteY1" fmla="*/ 0 h 728441"/>
                  <a:gd name="connsiteX2" fmla="*/ 1350835 w 1350834"/>
                  <a:gd name="connsiteY2" fmla="*/ 728442 h 728441"/>
                  <a:gd name="connsiteX3" fmla="*/ 0 w 1350834"/>
                  <a:gd name="connsiteY3" fmla="*/ 728442 h 728441"/>
                </a:gdLst>
                <a:ahLst/>
                <a:cxnLst>
                  <a:cxn ang="0">
                    <a:pos x="connsiteX0" y="connsiteY0"/>
                  </a:cxn>
                  <a:cxn ang="0">
                    <a:pos x="connsiteX1" y="connsiteY1"/>
                  </a:cxn>
                  <a:cxn ang="0">
                    <a:pos x="connsiteX2" y="connsiteY2"/>
                  </a:cxn>
                  <a:cxn ang="0">
                    <a:pos x="connsiteX3" y="connsiteY3"/>
                  </a:cxn>
                </a:cxnLst>
                <a:rect l="l" t="t" r="r" b="b"/>
                <a:pathLst>
                  <a:path w="1350834" h="728441">
                    <a:moveTo>
                      <a:pt x="0" y="0"/>
                    </a:moveTo>
                    <a:lnTo>
                      <a:pt x="1350835" y="0"/>
                    </a:lnTo>
                    <a:lnTo>
                      <a:pt x="1350835" y="728442"/>
                    </a:lnTo>
                    <a:lnTo>
                      <a:pt x="0" y="728442"/>
                    </a:lnTo>
                    <a:close/>
                  </a:path>
                </a:pathLst>
              </a:custGeom>
              <a:solidFill>
                <a:schemeClr val="accent5"/>
              </a:solidFill>
              <a:ln w="66187"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E7CEC510-0709-2568-26C5-5C960DBF8F17}"/>
                  </a:ext>
                </a:extLst>
              </p:cNvPr>
              <p:cNvSpPr/>
              <p:nvPr/>
            </p:nvSpPr>
            <p:spPr>
              <a:xfrm>
                <a:off x="4478956" y="4750115"/>
                <a:ext cx="504408" cy="1350832"/>
              </a:xfrm>
              <a:custGeom>
                <a:avLst/>
                <a:gdLst>
                  <a:gd name="connsiteX0" fmla="*/ 0 w 504408"/>
                  <a:gd name="connsiteY0" fmla="*/ 0 h 1350832"/>
                  <a:gd name="connsiteX1" fmla="*/ 504409 w 504408"/>
                  <a:gd name="connsiteY1" fmla="*/ 0 h 1350832"/>
                  <a:gd name="connsiteX2" fmla="*/ 504409 w 504408"/>
                  <a:gd name="connsiteY2" fmla="*/ 1350832 h 1350832"/>
                  <a:gd name="connsiteX3" fmla="*/ 0 w 504408"/>
                  <a:gd name="connsiteY3" fmla="*/ 1350832 h 1350832"/>
                </a:gdLst>
                <a:ahLst/>
                <a:cxnLst>
                  <a:cxn ang="0">
                    <a:pos x="connsiteX0" y="connsiteY0"/>
                  </a:cxn>
                  <a:cxn ang="0">
                    <a:pos x="connsiteX1" y="connsiteY1"/>
                  </a:cxn>
                  <a:cxn ang="0">
                    <a:pos x="connsiteX2" y="connsiteY2"/>
                  </a:cxn>
                  <a:cxn ang="0">
                    <a:pos x="connsiteX3" y="connsiteY3"/>
                  </a:cxn>
                </a:cxnLst>
                <a:rect l="l" t="t" r="r" b="b"/>
                <a:pathLst>
                  <a:path w="504408" h="1350832">
                    <a:moveTo>
                      <a:pt x="0" y="0"/>
                    </a:moveTo>
                    <a:lnTo>
                      <a:pt x="504409" y="0"/>
                    </a:lnTo>
                    <a:lnTo>
                      <a:pt x="504409" y="1350832"/>
                    </a:lnTo>
                    <a:lnTo>
                      <a:pt x="0" y="1350832"/>
                    </a:lnTo>
                    <a:close/>
                  </a:path>
                </a:pathLst>
              </a:custGeom>
              <a:solidFill>
                <a:schemeClr val="accent5"/>
              </a:solidFill>
              <a:ln w="66187"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B85E8C67-CA03-54D5-C854-7BF454409506}"/>
                  </a:ext>
                </a:extLst>
              </p:cNvPr>
              <p:cNvSpPr/>
              <p:nvPr/>
            </p:nvSpPr>
            <p:spPr>
              <a:xfrm>
                <a:off x="6776304" y="4750115"/>
                <a:ext cx="504408" cy="1350832"/>
              </a:xfrm>
              <a:custGeom>
                <a:avLst/>
                <a:gdLst>
                  <a:gd name="connsiteX0" fmla="*/ 0 w 504408"/>
                  <a:gd name="connsiteY0" fmla="*/ 0 h 1350832"/>
                  <a:gd name="connsiteX1" fmla="*/ 504409 w 504408"/>
                  <a:gd name="connsiteY1" fmla="*/ 0 h 1350832"/>
                  <a:gd name="connsiteX2" fmla="*/ 504409 w 504408"/>
                  <a:gd name="connsiteY2" fmla="*/ 1350832 h 1350832"/>
                  <a:gd name="connsiteX3" fmla="*/ 0 w 504408"/>
                  <a:gd name="connsiteY3" fmla="*/ 1350832 h 1350832"/>
                </a:gdLst>
                <a:ahLst/>
                <a:cxnLst>
                  <a:cxn ang="0">
                    <a:pos x="connsiteX0" y="connsiteY0"/>
                  </a:cxn>
                  <a:cxn ang="0">
                    <a:pos x="connsiteX1" y="connsiteY1"/>
                  </a:cxn>
                  <a:cxn ang="0">
                    <a:pos x="connsiteX2" y="connsiteY2"/>
                  </a:cxn>
                  <a:cxn ang="0">
                    <a:pos x="connsiteX3" y="connsiteY3"/>
                  </a:cxn>
                </a:cxnLst>
                <a:rect l="l" t="t" r="r" b="b"/>
                <a:pathLst>
                  <a:path w="504408" h="1350832">
                    <a:moveTo>
                      <a:pt x="0" y="0"/>
                    </a:moveTo>
                    <a:lnTo>
                      <a:pt x="504409" y="0"/>
                    </a:lnTo>
                    <a:lnTo>
                      <a:pt x="504409" y="1350832"/>
                    </a:lnTo>
                    <a:lnTo>
                      <a:pt x="0" y="1350832"/>
                    </a:lnTo>
                    <a:close/>
                  </a:path>
                </a:pathLst>
              </a:custGeom>
              <a:solidFill>
                <a:schemeClr val="accent5"/>
              </a:solidFill>
              <a:ln w="66187"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81ED2430-F5D9-50D2-3363-9EFE95E2E038}"/>
                  </a:ext>
                </a:extLst>
              </p:cNvPr>
              <p:cNvSpPr/>
              <p:nvPr/>
            </p:nvSpPr>
            <p:spPr>
              <a:xfrm>
                <a:off x="4032213" y="2579371"/>
                <a:ext cx="1391930" cy="662987"/>
              </a:xfrm>
              <a:custGeom>
                <a:avLst/>
                <a:gdLst>
                  <a:gd name="connsiteX0" fmla="*/ 695164 w 1391930"/>
                  <a:gd name="connsiteY0" fmla="*/ 662774 h 662987"/>
                  <a:gd name="connsiteX1" fmla="*/ 1391792 w 1391930"/>
                  <a:gd name="connsiteY1" fmla="*/ -49 h 662987"/>
                  <a:gd name="connsiteX2" fmla="*/ -138 w 1391930"/>
                  <a:gd name="connsiteY2" fmla="*/ -49 h 662987"/>
                  <a:gd name="connsiteX3" fmla="*/ 695164 w 1391930"/>
                  <a:gd name="connsiteY3" fmla="*/ 662774 h 662987"/>
                </a:gdLst>
                <a:ahLst/>
                <a:cxnLst>
                  <a:cxn ang="0">
                    <a:pos x="connsiteX0" y="connsiteY0"/>
                  </a:cxn>
                  <a:cxn ang="0">
                    <a:pos x="connsiteX1" y="connsiteY1"/>
                  </a:cxn>
                  <a:cxn ang="0">
                    <a:pos x="connsiteX2" y="connsiteY2"/>
                  </a:cxn>
                  <a:cxn ang="0">
                    <a:pos x="connsiteX3" y="connsiteY3"/>
                  </a:cxn>
                </a:cxnLst>
                <a:rect l="l" t="t" r="r" b="b"/>
                <a:pathLst>
                  <a:path w="1391930" h="662987">
                    <a:moveTo>
                      <a:pt x="695164" y="662774"/>
                    </a:moveTo>
                    <a:cubicBezTo>
                      <a:pt x="1070124" y="670940"/>
                      <a:pt x="1381319" y="374844"/>
                      <a:pt x="1391792" y="-49"/>
                    </a:cubicBezTo>
                    <a:lnTo>
                      <a:pt x="-138" y="-49"/>
                    </a:lnTo>
                    <a:cubicBezTo>
                      <a:pt x="10335" y="374314"/>
                      <a:pt x="320735" y="670198"/>
                      <a:pt x="695164" y="662774"/>
                    </a:cubicBezTo>
                    <a:close/>
                  </a:path>
                </a:pathLst>
              </a:custGeom>
              <a:solidFill>
                <a:schemeClr val="accent5"/>
              </a:solidFill>
              <a:ln w="6618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C8FD3CD-2567-5CFB-0000-489DA7FC8FFC}"/>
                  </a:ext>
                </a:extLst>
              </p:cNvPr>
              <p:cNvSpPr/>
              <p:nvPr/>
            </p:nvSpPr>
            <p:spPr>
              <a:xfrm>
                <a:off x="3405845" y="3905017"/>
                <a:ext cx="289731" cy="606482"/>
              </a:xfrm>
              <a:custGeom>
                <a:avLst/>
                <a:gdLst>
                  <a:gd name="connsiteX0" fmla="*/ 289516 w 289731"/>
                  <a:gd name="connsiteY0" fmla="*/ 303524 h 606482"/>
                  <a:gd name="connsiteX1" fmla="*/ -138 w 289731"/>
                  <a:gd name="connsiteY1" fmla="*/ -49 h 606482"/>
                  <a:gd name="connsiteX2" fmla="*/ -138 w 289731"/>
                  <a:gd name="connsiteY2" fmla="*/ 606434 h 606482"/>
                  <a:gd name="connsiteX3" fmla="*/ 289516 w 289731"/>
                  <a:gd name="connsiteY3" fmla="*/ 303524 h 606482"/>
                </a:gdLst>
                <a:ahLst/>
                <a:cxnLst>
                  <a:cxn ang="0">
                    <a:pos x="connsiteX0" y="connsiteY0"/>
                  </a:cxn>
                  <a:cxn ang="0">
                    <a:pos x="connsiteX1" y="connsiteY1"/>
                  </a:cxn>
                  <a:cxn ang="0">
                    <a:pos x="connsiteX2" y="connsiteY2"/>
                  </a:cxn>
                  <a:cxn ang="0">
                    <a:pos x="connsiteX3" y="connsiteY3"/>
                  </a:cxn>
                </a:cxnLst>
                <a:rect l="l" t="t" r="r" b="b"/>
                <a:pathLst>
                  <a:path w="289731" h="606482">
                    <a:moveTo>
                      <a:pt x="289516" y="303524"/>
                    </a:moveTo>
                    <a:cubicBezTo>
                      <a:pt x="293227" y="139760"/>
                      <a:pt x="163645" y="3935"/>
                      <a:pt x="-138" y="-49"/>
                    </a:cubicBezTo>
                    <a:lnTo>
                      <a:pt x="-138" y="606434"/>
                    </a:lnTo>
                    <a:cubicBezTo>
                      <a:pt x="163380" y="602450"/>
                      <a:pt x="292830" y="467029"/>
                      <a:pt x="289516" y="303524"/>
                    </a:cubicBezTo>
                    <a:close/>
                  </a:path>
                </a:pathLst>
              </a:custGeom>
              <a:solidFill>
                <a:srgbClr val="303030"/>
              </a:solidFill>
              <a:ln w="6618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4CCBF16C-DC07-F5EF-A690-CFE5E6744105}"/>
                  </a:ext>
                </a:extLst>
              </p:cNvPr>
              <p:cNvSpPr/>
              <p:nvPr/>
            </p:nvSpPr>
            <p:spPr>
              <a:xfrm>
                <a:off x="4474316" y="3091071"/>
                <a:ext cx="4061648" cy="3011865"/>
              </a:xfrm>
              <a:custGeom>
                <a:avLst/>
                <a:gdLst>
                  <a:gd name="connsiteX0" fmla="*/ 3777958 w 4061648"/>
                  <a:gd name="connsiteY0" fmla="*/ 845050 h 3011865"/>
                  <a:gd name="connsiteX1" fmla="*/ 3292108 w 4061648"/>
                  <a:gd name="connsiteY1" fmla="*/ -49 h 3011865"/>
                  <a:gd name="connsiteX2" fmla="*/ 3292108 w 4061648"/>
                  <a:gd name="connsiteY2" fmla="*/ 79490 h 3011865"/>
                  <a:gd name="connsiteX3" fmla="*/ 1011994 w 4061648"/>
                  <a:gd name="connsiteY3" fmla="*/ 2233663 h 3011865"/>
                  <a:gd name="connsiteX4" fmla="*/ 1011994 w 4061648"/>
                  <a:gd name="connsiteY4" fmla="*/ 1658333 h 3011865"/>
                  <a:gd name="connsiteX5" fmla="*/ 506923 w 4061648"/>
                  <a:gd name="connsiteY5" fmla="*/ 1658333 h 3011865"/>
                  <a:gd name="connsiteX6" fmla="*/ 506923 w 4061648"/>
                  <a:gd name="connsiteY6" fmla="*/ 2261502 h 3011865"/>
                  <a:gd name="connsiteX7" fmla="*/ -138 w 4061648"/>
                  <a:gd name="connsiteY7" fmla="*/ 2214441 h 3011865"/>
                  <a:gd name="connsiteX8" fmla="*/ 506923 w 4061648"/>
                  <a:gd name="connsiteY8" fmla="*/ 2573029 h 3011865"/>
                  <a:gd name="connsiteX9" fmla="*/ 506923 w 4061648"/>
                  <a:gd name="connsiteY9" fmla="*/ 3009166 h 3011865"/>
                  <a:gd name="connsiteX10" fmla="*/ 1011994 w 4061648"/>
                  <a:gd name="connsiteY10" fmla="*/ 3009166 h 3011865"/>
                  <a:gd name="connsiteX11" fmla="*/ 1011994 w 4061648"/>
                  <a:gd name="connsiteY11" fmla="*/ 2760608 h 3011865"/>
                  <a:gd name="connsiteX12" fmla="*/ 1655597 w 4061648"/>
                  <a:gd name="connsiteY12" fmla="*/ 2840146 h 3011865"/>
                  <a:gd name="connsiteX13" fmla="*/ 2804269 w 4061648"/>
                  <a:gd name="connsiteY13" fmla="*/ 2575017 h 3011865"/>
                  <a:gd name="connsiteX14" fmla="*/ 2804269 w 4061648"/>
                  <a:gd name="connsiteY14" fmla="*/ 3011817 h 3011865"/>
                  <a:gd name="connsiteX15" fmla="*/ 3308678 w 4061648"/>
                  <a:gd name="connsiteY15" fmla="*/ 3011817 h 3011865"/>
                  <a:gd name="connsiteX16" fmla="*/ 3308678 w 4061648"/>
                  <a:gd name="connsiteY16" fmla="*/ 2216430 h 3011865"/>
                  <a:gd name="connsiteX17" fmla="*/ 3766690 w 4061648"/>
                  <a:gd name="connsiteY17" fmla="*/ 1432311 h 3011865"/>
                  <a:gd name="connsiteX18" fmla="*/ 3766690 w 4061648"/>
                  <a:gd name="connsiteY18" fmla="*/ 1450870 h 3011865"/>
                  <a:gd name="connsiteX19" fmla="*/ 4061381 w 4061648"/>
                  <a:gd name="connsiteY19" fmla="*/ 1138667 h 3011865"/>
                  <a:gd name="connsiteX20" fmla="*/ 3775969 w 4061648"/>
                  <a:gd name="connsiteY20" fmla="*/ 844387 h 3011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61648" h="3011865">
                    <a:moveTo>
                      <a:pt x="3777958" y="845050"/>
                    </a:moveTo>
                    <a:cubicBezTo>
                      <a:pt x="3708760" y="519333"/>
                      <a:pt x="3538745" y="223667"/>
                      <a:pt x="3292108" y="-49"/>
                    </a:cubicBezTo>
                    <a:cubicBezTo>
                      <a:pt x="3292108" y="25801"/>
                      <a:pt x="3292108" y="52314"/>
                      <a:pt x="3292108" y="79490"/>
                    </a:cubicBezTo>
                    <a:cubicBezTo>
                      <a:pt x="3292108" y="1164531"/>
                      <a:pt x="2305163" y="2063981"/>
                      <a:pt x="1011994" y="2233663"/>
                    </a:cubicBezTo>
                    <a:lnTo>
                      <a:pt x="1011994" y="1658333"/>
                    </a:lnTo>
                    <a:lnTo>
                      <a:pt x="506923" y="1658333"/>
                    </a:lnTo>
                    <a:lnTo>
                      <a:pt x="506923" y="2261502"/>
                    </a:lnTo>
                    <a:cubicBezTo>
                      <a:pt x="336974" y="2258453"/>
                      <a:pt x="167490" y="2242724"/>
                      <a:pt x="-138" y="2214441"/>
                    </a:cubicBezTo>
                    <a:cubicBezTo>
                      <a:pt x="149991" y="2358685"/>
                      <a:pt x="320868" y="2479564"/>
                      <a:pt x="506923" y="2573029"/>
                    </a:cubicBezTo>
                    <a:lnTo>
                      <a:pt x="506923" y="3009166"/>
                    </a:lnTo>
                    <a:lnTo>
                      <a:pt x="1011994" y="3009166"/>
                    </a:lnTo>
                    <a:lnTo>
                      <a:pt x="1011994" y="2760608"/>
                    </a:lnTo>
                    <a:cubicBezTo>
                      <a:pt x="1222441" y="2813501"/>
                      <a:pt x="1438588" y="2840212"/>
                      <a:pt x="1655597" y="2840146"/>
                    </a:cubicBezTo>
                    <a:cubicBezTo>
                      <a:pt x="2054019" y="2843460"/>
                      <a:pt x="2447604" y="2752634"/>
                      <a:pt x="2804269" y="2575017"/>
                    </a:cubicBezTo>
                    <a:lnTo>
                      <a:pt x="2804269" y="3011817"/>
                    </a:lnTo>
                    <a:lnTo>
                      <a:pt x="3308678" y="3011817"/>
                    </a:lnTo>
                    <a:lnTo>
                      <a:pt x="3308678" y="2216430"/>
                    </a:lnTo>
                    <a:cubicBezTo>
                      <a:pt x="3534105" y="2004943"/>
                      <a:pt x="3693183" y="1732530"/>
                      <a:pt x="3766690" y="1432311"/>
                    </a:cubicBezTo>
                    <a:lnTo>
                      <a:pt x="3766690" y="1450870"/>
                    </a:lnTo>
                    <a:cubicBezTo>
                      <a:pt x="3934252" y="1446032"/>
                      <a:pt x="4066220" y="1306255"/>
                      <a:pt x="4061381" y="1138667"/>
                    </a:cubicBezTo>
                    <a:cubicBezTo>
                      <a:pt x="4056808" y="981446"/>
                      <a:pt x="3932993" y="853733"/>
                      <a:pt x="3775969" y="844387"/>
                    </a:cubicBezTo>
                    <a:close/>
                  </a:path>
                </a:pathLst>
              </a:custGeom>
              <a:solidFill>
                <a:schemeClr val="accent5"/>
              </a:solidFill>
              <a:ln w="6618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10EE96FE-633D-2B78-8F17-41DC4B83F8A5}"/>
                  </a:ext>
                </a:extLst>
              </p:cNvPr>
              <p:cNvSpPr/>
              <p:nvPr/>
            </p:nvSpPr>
            <p:spPr>
              <a:xfrm>
                <a:off x="3986478" y="2485914"/>
                <a:ext cx="3782072" cy="2868696"/>
              </a:xfrm>
              <a:custGeom>
                <a:avLst/>
                <a:gdLst>
                  <a:gd name="connsiteX0" fmla="*/ 3781935 w 3782072"/>
                  <a:gd name="connsiteY0" fmla="*/ 684647 h 2868696"/>
                  <a:gd name="connsiteX1" fmla="*/ 3781935 w 3782072"/>
                  <a:gd name="connsiteY1" fmla="*/ 605108 h 2868696"/>
                  <a:gd name="connsiteX2" fmla="*/ 2147412 w 3782072"/>
                  <a:gd name="connsiteY2" fmla="*/ -49 h 2868696"/>
                  <a:gd name="connsiteX3" fmla="*/ -138 w 3782072"/>
                  <a:gd name="connsiteY3" fmla="*/ 1723290 h 2868696"/>
                  <a:gd name="connsiteX4" fmla="*/ 491677 w 3782072"/>
                  <a:gd name="connsiteY4" fmla="*/ 2820261 h 2868696"/>
                  <a:gd name="connsiteX5" fmla="*/ 1061706 w 3782072"/>
                  <a:gd name="connsiteY5" fmla="*/ 2868648 h 2868696"/>
                  <a:gd name="connsiteX6" fmla="*/ 3781935 w 3782072"/>
                  <a:gd name="connsiteY6" fmla="*/ 684647 h 2868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82072" h="2868696">
                    <a:moveTo>
                      <a:pt x="3781935" y="684647"/>
                    </a:moveTo>
                    <a:cubicBezTo>
                      <a:pt x="3781935" y="657471"/>
                      <a:pt x="3781935" y="630959"/>
                      <a:pt x="3781935" y="605108"/>
                    </a:cubicBezTo>
                    <a:cubicBezTo>
                      <a:pt x="3388218" y="234591"/>
                      <a:pt x="2801619" y="-49"/>
                      <a:pt x="2147412" y="-49"/>
                    </a:cubicBezTo>
                    <a:cubicBezTo>
                      <a:pt x="960956" y="-49"/>
                      <a:pt x="-138" y="770814"/>
                      <a:pt x="-138" y="1723290"/>
                    </a:cubicBezTo>
                    <a:cubicBezTo>
                      <a:pt x="6623" y="2140875"/>
                      <a:pt x="184393" y="2537408"/>
                      <a:pt x="491677" y="2820261"/>
                    </a:cubicBezTo>
                    <a:cubicBezTo>
                      <a:pt x="679985" y="2852329"/>
                      <a:pt x="870680" y="2868515"/>
                      <a:pt x="1061706" y="2868648"/>
                    </a:cubicBezTo>
                    <a:cubicBezTo>
                      <a:pt x="2563002" y="2867985"/>
                      <a:pt x="3781935" y="1890321"/>
                      <a:pt x="3781935" y="684647"/>
                    </a:cubicBezTo>
                    <a:close/>
                  </a:path>
                </a:pathLst>
              </a:custGeom>
              <a:solidFill>
                <a:schemeClr val="accent5"/>
              </a:solidFill>
              <a:ln w="66187"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9B2CCA8C-D62D-56B1-BECD-A6804F46F81D}"/>
                  </a:ext>
                </a:extLst>
              </p:cNvPr>
              <p:cNvSpPr/>
              <p:nvPr/>
            </p:nvSpPr>
            <p:spPr>
              <a:xfrm>
                <a:off x="4478957" y="3469542"/>
                <a:ext cx="567377" cy="567375"/>
              </a:xfrm>
              <a:custGeom>
                <a:avLst/>
                <a:gdLst>
                  <a:gd name="connsiteX0" fmla="*/ 567239 w 567377"/>
                  <a:gd name="connsiteY0" fmla="*/ 283639 h 567375"/>
                  <a:gd name="connsiteX1" fmla="*/ 283550 w 567377"/>
                  <a:gd name="connsiteY1" fmla="*/ 567327 h 567375"/>
                  <a:gd name="connsiteX2" fmla="*/ -138 w 567377"/>
                  <a:gd name="connsiteY2" fmla="*/ 283639 h 567375"/>
                  <a:gd name="connsiteX3" fmla="*/ 283550 w 567377"/>
                  <a:gd name="connsiteY3" fmla="*/ -49 h 567375"/>
                  <a:gd name="connsiteX4" fmla="*/ 567239 w 567377"/>
                  <a:gd name="connsiteY4" fmla="*/ 283639 h 567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377" h="567375">
                    <a:moveTo>
                      <a:pt x="567239" y="283639"/>
                    </a:moveTo>
                    <a:cubicBezTo>
                      <a:pt x="567239" y="440317"/>
                      <a:pt x="440242" y="567327"/>
                      <a:pt x="283550" y="567327"/>
                    </a:cubicBezTo>
                    <a:cubicBezTo>
                      <a:pt x="126859" y="567327"/>
                      <a:pt x="-138" y="440317"/>
                      <a:pt x="-138" y="283639"/>
                    </a:cubicBezTo>
                    <a:cubicBezTo>
                      <a:pt x="-138" y="126961"/>
                      <a:pt x="126859" y="-49"/>
                      <a:pt x="283550" y="-49"/>
                    </a:cubicBezTo>
                    <a:cubicBezTo>
                      <a:pt x="440242" y="-49"/>
                      <a:pt x="567239" y="126961"/>
                      <a:pt x="567239" y="283639"/>
                    </a:cubicBezTo>
                    <a:close/>
                  </a:path>
                </a:pathLst>
              </a:custGeom>
              <a:solidFill>
                <a:srgbClr val="303030"/>
              </a:solidFill>
              <a:ln w="66187"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26C58A7-026C-2FED-3FDC-F1A4D3801D1C}"/>
                  </a:ext>
                </a:extLst>
              </p:cNvPr>
              <p:cNvSpPr/>
              <p:nvPr/>
            </p:nvSpPr>
            <p:spPr>
              <a:xfrm>
                <a:off x="5781405" y="3184529"/>
                <a:ext cx="812141" cy="1705442"/>
              </a:xfrm>
              <a:custGeom>
                <a:avLst/>
                <a:gdLst>
                  <a:gd name="connsiteX0" fmla="*/ 679256 w 812141"/>
                  <a:gd name="connsiteY0" fmla="*/ 825166 h 1705442"/>
                  <a:gd name="connsiteX1" fmla="*/ 489026 w 812141"/>
                  <a:gd name="connsiteY1" fmla="*/ 729056 h 1705442"/>
                  <a:gd name="connsiteX2" fmla="*/ 435338 w 812141"/>
                  <a:gd name="connsiteY2" fmla="*/ 711160 h 1705442"/>
                  <a:gd name="connsiteX3" fmla="*/ 405511 w 812141"/>
                  <a:gd name="connsiteY3" fmla="*/ 699892 h 1705442"/>
                  <a:gd name="connsiteX4" fmla="*/ 312715 w 812141"/>
                  <a:gd name="connsiteY4" fmla="*/ 645541 h 1705442"/>
                  <a:gd name="connsiteX5" fmla="*/ 278248 w 812141"/>
                  <a:gd name="connsiteY5" fmla="*/ 556059 h 1705442"/>
                  <a:gd name="connsiteX6" fmla="*/ 312052 w 812141"/>
                  <a:gd name="connsiteY6" fmla="*/ 461939 h 1705442"/>
                  <a:gd name="connsiteX7" fmla="*/ 400870 w 812141"/>
                  <a:gd name="connsiteY7" fmla="*/ 425484 h 1705442"/>
                  <a:gd name="connsiteX8" fmla="*/ 405511 w 812141"/>
                  <a:gd name="connsiteY8" fmla="*/ 425484 h 1705442"/>
                  <a:gd name="connsiteX9" fmla="*/ 498306 w 812141"/>
                  <a:gd name="connsiteY9" fmla="*/ 459950 h 1705442"/>
                  <a:gd name="connsiteX10" fmla="*/ 542052 w 812141"/>
                  <a:gd name="connsiteY10" fmla="*/ 555397 h 1705442"/>
                  <a:gd name="connsiteX11" fmla="*/ 781994 w 812141"/>
                  <a:gd name="connsiteY11" fmla="*/ 555397 h 1705442"/>
                  <a:gd name="connsiteX12" fmla="*/ 728306 w 812141"/>
                  <a:gd name="connsiteY12" fmla="*/ 371795 h 1705442"/>
                  <a:gd name="connsiteX13" fmla="*/ 595741 w 812141"/>
                  <a:gd name="connsiteY13" fmla="*/ 245859 h 1705442"/>
                  <a:gd name="connsiteX14" fmla="*/ 510236 w 812141"/>
                  <a:gd name="connsiteY14" fmla="*/ 212717 h 1705442"/>
                  <a:gd name="connsiteX15" fmla="*/ 510236 w 812141"/>
                  <a:gd name="connsiteY15" fmla="*/ -49 h 1705442"/>
                  <a:gd name="connsiteX16" fmla="*/ 311389 w 812141"/>
                  <a:gd name="connsiteY16" fmla="*/ -49 h 1705442"/>
                  <a:gd name="connsiteX17" fmla="*/ 311389 w 812141"/>
                  <a:gd name="connsiteY17" fmla="*/ 214043 h 1705442"/>
                  <a:gd name="connsiteX18" fmla="*/ 311389 w 812141"/>
                  <a:gd name="connsiteY18" fmla="*/ 214043 h 1705442"/>
                  <a:gd name="connsiteX19" fmla="*/ 227873 w 812141"/>
                  <a:gd name="connsiteY19" fmla="*/ 248510 h 1705442"/>
                  <a:gd name="connsiteX20" fmla="*/ 95309 w 812141"/>
                  <a:gd name="connsiteY20" fmla="*/ 377097 h 1705442"/>
                  <a:gd name="connsiteX21" fmla="*/ 46259 w 812141"/>
                  <a:gd name="connsiteY21" fmla="*/ 554071 h 1705442"/>
                  <a:gd name="connsiteX22" fmla="*/ 90006 w 812141"/>
                  <a:gd name="connsiteY22" fmla="*/ 722428 h 1705442"/>
                  <a:gd name="connsiteX23" fmla="*/ 207988 w 812141"/>
                  <a:gd name="connsiteY23" fmla="*/ 848364 h 1705442"/>
                  <a:gd name="connsiteX24" fmla="*/ 312052 w 812141"/>
                  <a:gd name="connsiteY24" fmla="*/ 896751 h 1705442"/>
                  <a:gd name="connsiteX25" fmla="*/ 361764 w 812141"/>
                  <a:gd name="connsiteY25" fmla="*/ 912658 h 1705442"/>
                  <a:gd name="connsiteX26" fmla="*/ 405511 w 812141"/>
                  <a:gd name="connsiteY26" fmla="*/ 927903 h 1705442"/>
                  <a:gd name="connsiteX27" fmla="*/ 522167 w 812141"/>
                  <a:gd name="connsiteY27" fmla="*/ 994185 h 1705442"/>
                  <a:gd name="connsiteX28" fmla="*/ 579170 w 812141"/>
                  <a:gd name="connsiteY28" fmla="*/ 1126750 h 1705442"/>
                  <a:gd name="connsiteX29" fmla="*/ 532773 w 812141"/>
                  <a:gd name="connsiteY29" fmla="*/ 1242081 h 1705442"/>
                  <a:gd name="connsiteX30" fmla="*/ 414127 w 812141"/>
                  <a:gd name="connsiteY30" fmla="*/ 1287153 h 1705442"/>
                  <a:gd name="connsiteX31" fmla="*/ 405511 w 812141"/>
                  <a:gd name="connsiteY31" fmla="*/ 1287153 h 1705442"/>
                  <a:gd name="connsiteX32" fmla="*/ 292830 w 812141"/>
                  <a:gd name="connsiteY32" fmla="*/ 1245395 h 1705442"/>
                  <a:gd name="connsiteX33" fmla="*/ 242456 w 812141"/>
                  <a:gd name="connsiteY33" fmla="*/ 1129401 h 1705442"/>
                  <a:gd name="connsiteX34" fmla="*/ -138 w 812141"/>
                  <a:gd name="connsiteY34" fmla="*/ 1129401 h 1705442"/>
                  <a:gd name="connsiteX35" fmla="*/ 28364 w 812141"/>
                  <a:gd name="connsiteY35" fmla="*/ 1267931 h 1705442"/>
                  <a:gd name="connsiteX36" fmla="*/ 108565 w 812141"/>
                  <a:gd name="connsiteY36" fmla="*/ 1383262 h 1705442"/>
                  <a:gd name="connsiteX37" fmla="*/ 312715 w 812141"/>
                  <a:gd name="connsiteY37" fmla="*/ 1496605 h 1705442"/>
                  <a:gd name="connsiteX38" fmla="*/ 312715 w 812141"/>
                  <a:gd name="connsiteY38" fmla="*/ 1705394 h 1705442"/>
                  <a:gd name="connsiteX39" fmla="*/ 511562 w 812141"/>
                  <a:gd name="connsiteY39" fmla="*/ 1705394 h 1705442"/>
                  <a:gd name="connsiteX40" fmla="*/ 511562 w 812141"/>
                  <a:gd name="connsiteY40" fmla="*/ 1493291 h 1705442"/>
                  <a:gd name="connsiteX41" fmla="*/ 610985 w 812141"/>
                  <a:gd name="connsiteY41" fmla="*/ 1452859 h 1705442"/>
                  <a:gd name="connsiteX42" fmla="*/ 758132 w 812141"/>
                  <a:gd name="connsiteY42" fmla="*/ 1307037 h 1705442"/>
                  <a:gd name="connsiteX43" fmla="*/ 811821 w 812141"/>
                  <a:gd name="connsiteY43" fmla="*/ 1108191 h 1705442"/>
                  <a:gd name="connsiteX44" fmla="*/ 679256 w 812141"/>
                  <a:gd name="connsiteY44" fmla="*/ 825166 h 170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12141" h="1705442">
                    <a:moveTo>
                      <a:pt x="679256" y="825166"/>
                    </a:moveTo>
                    <a:cubicBezTo>
                      <a:pt x="621657" y="782692"/>
                      <a:pt x="557363" y="750207"/>
                      <a:pt x="489026" y="729056"/>
                    </a:cubicBezTo>
                    <a:lnTo>
                      <a:pt x="435338" y="711160"/>
                    </a:lnTo>
                    <a:lnTo>
                      <a:pt x="405511" y="699892"/>
                    </a:lnTo>
                    <a:cubicBezTo>
                      <a:pt x="371242" y="688167"/>
                      <a:pt x="339692" y="669687"/>
                      <a:pt x="312715" y="645541"/>
                    </a:cubicBezTo>
                    <a:cubicBezTo>
                      <a:pt x="289118" y="621891"/>
                      <a:pt x="276658" y="589406"/>
                      <a:pt x="278248" y="556059"/>
                    </a:cubicBezTo>
                    <a:cubicBezTo>
                      <a:pt x="276790" y="521473"/>
                      <a:pt x="288920" y="487696"/>
                      <a:pt x="312052" y="461939"/>
                    </a:cubicBezTo>
                    <a:cubicBezTo>
                      <a:pt x="335118" y="437673"/>
                      <a:pt x="367398" y="424410"/>
                      <a:pt x="400870" y="425484"/>
                    </a:cubicBezTo>
                    <a:lnTo>
                      <a:pt x="405511" y="425484"/>
                    </a:lnTo>
                    <a:cubicBezTo>
                      <a:pt x="439712" y="424562"/>
                      <a:pt x="472986" y="436910"/>
                      <a:pt x="498306" y="459950"/>
                    </a:cubicBezTo>
                    <a:cubicBezTo>
                      <a:pt x="524885" y="484753"/>
                      <a:pt x="540660" y="519054"/>
                      <a:pt x="542052" y="555397"/>
                    </a:cubicBezTo>
                    <a:lnTo>
                      <a:pt x="781994" y="555397"/>
                    </a:lnTo>
                    <a:cubicBezTo>
                      <a:pt x="779077" y="490778"/>
                      <a:pt x="760651" y="427810"/>
                      <a:pt x="728306" y="371795"/>
                    </a:cubicBezTo>
                    <a:cubicBezTo>
                      <a:pt x="696556" y="318411"/>
                      <a:pt x="650689" y="274837"/>
                      <a:pt x="595741" y="245859"/>
                    </a:cubicBezTo>
                    <a:cubicBezTo>
                      <a:pt x="568962" y="230740"/>
                      <a:pt x="540196" y="219578"/>
                      <a:pt x="510236" y="212717"/>
                    </a:cubicBezTo>
                    <a:lnTo>
                      <a:pt x="510236" y="-49"/>
                    </a:lnTo>
                    <a:lnTo>
                      <a:pt x="311389" y="-49"/>
                    </a:lnTo>
                    <a:lnTo>
                      <a:pt x="311389" y="214043"/>
                    </a:lnTo>
                    <a:lnTo>
                      <a:pt x="311389" y="214043"/>
                    </a:lnTo>
                    <a:cubicBezTo>
                      <a:pt x="282225" y="222023"/>
                      <a:pt x="254188" y="233603"/>
                      <a:pt x="227873" y="248510"/>
                    </a:cubicBezTo>
                    <a:cubicBezTo>
                      <a:pt x="173191" y="278987"/>
                      <a:pt x="127456" y="323336"/>
                      <a:pt x="95309" y="377097"/>
                    </a:cubicBezTo>
                    <a:cubicBezTo>
                      <a:pt x="63029" y="430461"/>
                      <a:pt x="46061" y="491693"/>
                      <a:pt x="46259" y="554071"/>
                    </a:cubicBezTo>
                    <a:cubicBezTo>
                      <a:pt x="46127" y="613016"/>
                      <a:pt x="61173" y="671006"/>
                      <a:pt x="90006" y="722428"/>
                    </a:cubicBezTo>
                    <a:cubicBezTo>
                      <a:pt x="118309" y="773532"/>
                      <a:pt x="158808" y="816807"/>
                      <a:pt x="207988" y="848364"/>
                    </a:cubicBezTo>
                    <a:cubicBezTo>
                      <a:pt x="241262" y="867374"/>
                      <a:pt x="276061" y="883560"/>
                      <a:pt x="312052" y="896751"/>
                    </a:cubicBezTo>
                    <a:lnTo>
                      <a:pt x="361764" y="912658"/>
                    </a:lnTo>
                    <a:cubicBezTo>
                      <a:pt x="377671" y="917298"/>
                      <a:pt x="391591" y="922601"/>
                      <a:pt x="405511" y="927903"/>
                    </a:cubicBezTo>
                    <a:cubicBezTo>
                      <a:pt x="447865" y="943227"/>
                      <a:pt x="487303" y="965644"/>
                      <a:pt x="522167" y="994185"/>
                    </a:cubicBezTo>
                    <a:cubicBezTo>
                      <a:pt x="561075" y="1026849"/>
                      <a:pt x="582219" y="1076024"/>
                      <a:pt x="579170" y="1126750"/>
                    </a:cubicBezTo>
                    <a:cubicBezTo>
                      <a:pt x="580562" y="1169992"/>
                      <a:pt x="563726" y="1211836"/>
                      <a:pt x="532773" y="1242081"/>
                    </a:cubicBezTo>
                    <a:cubicBezTo>
                      <a:pt x="500824" y="1272319"/>
                      <a:pt x="458073" y="1288545"/>
                      <a:pt x="414127" y="1287153"/>
                    </a:cubicBezTo>
                    <a:lnTo>
                      <a:pt x="405511" y="1287153"/>
                    </a:lnTo>
                    <a:cubicBezTo>
                      <a:pt x="364084" y="1287504"/>
                      <a:pt x="323983" y="1272650"/>
                      <a:pt x="292830" y="1245395"/>
                    </a:cubicBezTo>
                    <a:cubicBezTo>
                      <a:pt x="261214" y="1214998"/>
                      <a:pt x="243118" y="1173233"/>
                      <a:pt x="242456" y="1129401"/>
                    </a:cubicBezTo>
                    <a:lnTo>
                      <a:pt x="-138" y="1129401"/>
                    </a:lnTo>
                    <a:cubicBezTo>
                      <a:pt x="658" y="1176945"/>
                      <a:pt x="10335" y="1223926"/>
                      <a:pt x="28364" y="1267931"/>
                    </a:cubicBezTo>
                    <a:cubicBezTo>
                      <a:pt x="46723" y="1311578"/>
                      <a:pt x="74032" y="1350870"/>
                      <a:pt x="108565" y="1383262"/>
                    </a:cubicBezTo>
                    <a:cubicBezTo>
                      <a:pt x="163579" y="1440848"/>
                      <a:pt x="234767" y="1480372"/>
                      <a:pt x="312715" y="1496605"/>
                    </a:cubicBezTo>
                    <a:lnTo>
                      <a:pt x="312715" y="1705394"/>
                    </a:lnTo>
                    <a:lnTo>
                      <a:pt x="511562" y="1705394"/>
                    </a:lnTo>
                    <a:lnTo>
                      <a:pt x="511562" y="1493291"/>
                    </a:lnTo>
                    <a:cubicBezTo>
                      <a:pt x="546294" y="1484144"/>
                      <a:pt x="579700" y="1470556"/>
                      <a:pt x="610985" y="1452859"/>
                    </a:cubicBezTo>
                    <a:cubicBezTo>
                      <a:pt x="672363" y="1418471"/>
                      <a:pt x="723202" y="1368070"/>
                      <a:pt x="758132" y="1307037"/>
                    </a:cubicBezTo>
                    <a:cubicBezTo>
                      <a:pt x="793395" y="1246721"/>
                      <a:pt x="811954" y="1178072"/>
                      <a:pt x="811821" y="1108191"/>
                    </a:cubicBezTo>
                    <a:cubicBezTo>
                      <a:pt x="815400" y="998082"/>
                      <a:pt x="766153" y="892899"/>
                      <a:pt x="679256" y="825166"/>
                    </a:cubicBezTo>
                    <a:close/>
                  </a:path>
                </a:pathLst>
              </a:custGeom>
              <a:solidFill>
                <a:srgbClr val="F9F195"/>
              </a:solidFill>
              <a:ln w="66187" cap="flat">
                <a:noFill/>
                <a:prstDash val="solid"/>
                <a:miter/>
              </a:ln>
            </p:spPr>
            <p:txBody>
              <a:bodyPr rtlCol="0" anchor="ctr"/>
              <a:lstStyle/>
              <a:p>
                <a:endParaRPr lang="en-US"/>
              </a:p>
            </p:txBody>
          </p:sp>
        </p:grpSp>
        <p:grpSp>
          <p:nvGrpSpPr>
            <p:cNvPr id="19" name="Group 18">
              <a:extLst>
                <a:ext uri="{FF2B5EF4-FFF2-40B4-BE49-F238E27FC236}">
                  <a16:creationId xmlns:a16="http://schemas.microsoft.com/office/drawing/2014/main" id="{7563C70C-91DE-4BF2-AD40-224903FD0669}"/>
                </a:ext>
              </a:extLst>
            </p:cNvPr>
            <p:cNvGrpSpPr/>
            <p:nvPr/>
          </p:nvGrpSpPr>
          <p:grpSpPr>
            <a:xfrm>
              <a:off x="588821" y="2653664"/>
              <a:ext cx="5852489" cy="2445387"/>
              <a:chOff x="588821" y="2653664"/>
              <a:chExt cx="5852489" cy="2445387"/>
            </a:xfrm>
          </p:grpSpPr>
          <p:sp>
            <p:nvSpPr>
              <p:cNvPr id="17" name="TextBox 16">
                <a:extLst>
                  <a:ext uri="{FF2B5EF4-FFF2-40B4-BE49-F238E27FC236}">
                    <a16:creationId xmlns:a16="http://schemas.microsoft.com/office/drawing/2014/main" id="{5661ECE5-8DC8-1C43-CAC2-88FA4211065A}"/>
                  </a:ext>
                </a:extLst>
              </p:cNvPr>
              <p:cNvSpPr txBox="1"/>
              <p:nvPr/>
            </p:nvSpPr>
            <p:spPr>
              <a:xfrm>
                <a:off x="588821" y="2653664"/>
                <a:ext cx="5852489" cy="1077218"/>
              </a:xfrm>
              <a:prstGeom prst="rect">
                <a:avLst/>
              </a:prstGeom>
              <a:noFill/>
            </p:spPr>
            <p:txBody>
              <a:bodyPr wrap="square">
                <a:spAutoFit/>
              </a:bodyPr>
              <a:lstStyle/>
              <a:p>
                <a:pPr defTabSz="685800"/>
                <a:r>
                  <a:rPr lang="en-IN" sz="3200" b="1" dirty="0">
                    <a:solidFill>
                      <a:prstClr val="black"/>
                    </a:solidFill>
                    <a:latin typeface="Lora" pitchFamily="2" charset="0"/>
                  </a:rPr>
                  <a:t>GROW </a:t>
                </a:r>
              </a:p>
              <a:p>
                <a:pPr defTabSz="685800"/>
                <a:r>
                  <a:rPr lang="en-IN" sz="3200" b="1" dirty="0">
                    <a:solidFill>
                      <a:prstClr val="black"/>
                    </a:solidFill>
                    <a:latin typeface="Lora" pitchFamily="2" charset="0"/>
                  </a:rPr>
                  <a:t>YOUR BUSINESS</a:t>
                </a:r>
              </a:p>
            </p:txBody>
          </p:sp>
          <p:sp>
            <p:nvSpPr>
              <p:cNvPr id="18" name="TextBox 17">
                <a:extLst>
                  <a:ext uri="{FF2B5EF4-FFF2-40B4-BE49-F238E27FC236}">
                    <a16:creationId xmlns:a16="http://schemas.microsoft.com/office/drawing/2014/main" id="{9D876A41-00BF-9562-56E0-7B66B014118C}"/>
                  </a:ext>
                </a:extLst>
              </p:cNvPr>
              <p:cNvSpPr txBox="1"/>
              <p:nvPr/>
            </p:nvSpPr>
            <p:spPr>
              <a:xfrm>
                <a:off x="588821" y="3865636"/>
                <a:ext cx="5753665" cy="1233415"/>
              </a:xfrm>
              <a:prstGeom prst="rect">
                <a:avLst/>
              </a:prstGeom>
              <a:noFill/>
            </p:spPr>
            <p:txBody>
              <a:bodyPr wrap="square">
                <a:spAutoFit/>
              </a:bodyPr>
              <a:lstStyle/>
              <a:p>
                <a:pPr defTabSz="685800">
                  <a:lnSpc>
                    <a:spcPct val="107000"/>
                  </a:lnSpc>
                  <a:spcBef>
                    <a:spcPts val="450"/>
                  </a:spcBef>
                  <a:spcAft>
                    <a:spcPts val="450"/>
                  </a:spcAft>
                </a:pPr>
                <a:r>
                  <a:rPr lang="en-IN" sz="1400" dirty="0">
                    <a:solidFill>
                      <a:prstClr val="black"/>
                    </a:solidFill>
                    <a:latin typeface="Lora" pitchFamily="2" charset="0"/>
                  </a:rPr>
                  <a:t>Maecenas non laoreet odio. Fusce lobortis porttitor purus, vel vestibulum libero pharetra vel. Maecenas non laoreet odio. Fusce lobortis porttitor purus, vel vestibulum libero pharetra vel. Maecenas non laoreet odio. Fusce lobortis porttitor purus, vel vestibulum libero pharetra vel.  </a:t>
                </a:r>
              </a:p>
            </p:txBody>
          </p:sp>
        </p:grpSp>
        <p:sp>
          <p:nvSpPr>
            <p:cNvPr id="20" name="TextBox 19">
              <a:extLst>
                <a:ext uri="{FF2B5EF4-FFF2-40B4-BE49-F238E27FC236}">
                  <a16:creationId xmlns:a16="http://schemas.microsoft.com/office/drawing/2014/main" id="{13915377-E880-C5D6-18D6-F697C75433F2}"/>
                </a:ext>
              </a:extLst>
            </p:cNvPr>
            <p:cNvSpPr txBox="1"/>
            <p:nvPr/>
          </p:nvSpPr>
          <p:spPr>
            <a:xfrm>
              <a:off x="7485518" y="2388870"/>
              <a:ext cx="3008354" cy="523220"/>
            </a:xfrm>
            <a:prstGeom prst="rect">
              <a:avLst/>
            </a:prstGeom>
            <a:noFill/>
          </p:spPr>
          <p:txBody>
            <a:bodyPr wrap="square" rtlCol="0">
              <a:spAutoFit/>
            </a:bodyPr>
            <a:lstStyle/>
            <a:p>
              <a:pPr algn="ctr"/>
              <a:r>
                <a:rPr lang="en-US" sz="2800" b="1" dirty="0">
                  <a:latin typeface="Lora" pitchFamily="2" charset="0"/>
                </a:rPr>
                <a:t>$456, 897.30</a:t>
              </a:r>
            </a:p>
          </p:txBody>
        </p:sp>
        <p:pic>
          <p:nvPicPr>
            <p:cNvPr id="21" name="Picture 2" descr="Money - Free business and finance icons">
              <a:extLst>
                <a:ext uri="{FF2B5EF4-FFF2-40B4-BE49-F238E27FC236}">
                  <a16:creationId xmlns:a16="http://schemas.microsoft.com/office/drawing/2014/main" id="{4504CC8B-6A5C-46E4-05F7-FB304EC86D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8938" y="5368559"/>
              <a:ext cx="520004" cy="52000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2" descr="Financial - Free arrows icons">
              <a:extLst>
                <a:ext uri="{FF2B5EF4-FFF2-40B4-BE49-F238E27FC236}">
                  <a16:creationId xmlns:a16="http://schemas.microsoft.com/office/drawing/2014/main" id="{0B30C0AB-E987-3FBF-ECFE-B8B59CE0B0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5168" y="5367357"/>
              <a:ext cx="521208" cy="521208"/>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8263C1A3-1E6E-7AD3-A39E-1E929A763851}"/>
                </a:ext>
              </a:extLst>
            </p:cNvPr>
            <p:cNvSpPr txBox="1"/>
            <p:nvPr/>
          </p:nvSpPr>
          <p:spPr>
            <a:xfrm>
              <a:off x="588821" y="5939649"/>
              <a:ext cx="2660238" cy="646331"/>
            </a:xfrm>
            <a:prstGeom prst="rect">
              <a:avLst/>
            </a:prstGeom>
            <a:noFill/>
          </p:spPr>
          <p:txBody>
            <a:bodyPr wrap="square">
              <a:spAutoFit/>
            </a:bodyPr>
            <a:lstStyle/>
            <a:p>
              <a:pPr algn="ctr"/>
              <a:r>
                <a:rPr lang="en-IN" sz="1200" dirty="0">
                  <a:solidFill>
                    <a:prstClr val="black"/>
                  </a:solidFill>
                  <a:latin typeface="Lora" pitchFamily="2" charset="0"/>
                </a:rPr>
                <a:t>Maecenas non laoreet odio. Fusce lobortis porttitor purus, vel vestibulum libero pharetra vel. </a:t>
              </a:r>
              <a:endParaRPr lang="en-US" sz="1200" dirty="0"/>
            </a:p>
          </p:txBody>
        </p:sp>
        <p:sp>
          <p:nvSpPr>
            <p:cNvPr id="25" name="TextBox 24">
              <a:extLst>
                <a:ext uri="{FF2B5EF4-FFF2-40B4-BE49-F238E27FC236}">
                  <a16:creationId xmlns:a16="http://schemas.microsoft.com/office/drawing/2014/main" id="{A67C29F3-6880-04C6-0493-9C235210CA20}"/>
                </a:ext>
              </a:extLst>
            </p:cNvPr>
            <p:cNvSpPr txBox="1"/>
            <p:nvPr/>
          </p:nvSpPr>
          <p:spPr>
            <a:xfrm>
              <a:off x="3465653" y="5939649"/>
              <a:ext cx="2660238" cy="646331"/>
            </a:xfrm>
            <a:prstGeom prst="rect">
              <a:avLst/>
            </a:prstGeom>
            <a:noFill/>
          </p:spPr>
          <p:txBody>
            <a:bodyPr wrap="square">
              <a:spAutoFit/>
            </a:bodyPr>
            <a:lstStyle/>
            <a:p>
              <a:pPr algn="ctr"/>
              <a:r>
                <a:rPr lang="en-IN" sz="1200" dirty="0">
                  <a:solidFill>
                    <a:prstClr val="black"/>
                  </a:solidFill>
                  <a:latin typeface="Lora" pitchFamily="2" charset="0"/>
                </a:rPr>
                <a:t>Maecenas non laoreet odio. Fusce lobortis porttitor purus, vel vestibulum libero pharetra vel. </a:t>
              </a:r>
              <a:endParaRPr lang="en-US" sz="1200" dirty="0"/>
            </a:p>
          </p:txBody>
        </p:sp>
      </p:grpSp>
    </p:spTree>
    <p:extLst>
      <p:ext uri="{BB962C8B-B14F-4D97-AF65-F5344CB8AC3E}">
        <p14:creationId xmlns:p14="http://schemas.microsoft.com/office/powerpoint/2010/main" val="3602716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782E61-0827-8200-C837-90C4E0241FE4}"/>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111" name="Group 110">
            <a:extLst>
              <a:ext uri="{FF2B5EF4-FFF2-40B4-BE49-F238E27FC236}">
                <a16:creationId xmlns:a16="http://schemas.microsoft.com/office/drawing/2014/main" id="{27A138E0-C2E5-8C76-3311-35DE1EC0C844}"/>
              </a:ext>
            </a:extLst>
          </p:cNvPr>
          <p:cNvGrpSpPr/>
          <p:nvPr/>
        </p:nvGrpSpPr>
        <p:grpSpPr>
          <a:xfrm>
            <a:off x="593884" y="1624814"/>
            <a:ext cx="11004232" cy="4896876"/>
            <a:chOff x="247072" y="1624814"/>
            <a:chExt cx="11004232" cy="4896876"/>
          </a:xfrm>
        </p:grpSpPr>
        <p:grpSp>
          <p:nvGrpSpPr>
            <p:cNvPr id="3" name="Group 2">
              <a:extLst>
                <a:ext uri="{FF2B5EF4-FFF2-40B4-BE49-F238E27FC236}">
                  <a16:creationId xmlns:a16="http://schemas.microsoft.com/office/drawing/2014/main" id="{A8E0DFE6-6C87-4346-4392-53BCD8DB286B}"/>
                </a:ext>
              </a:extLst>
            </p:cNvPr>
            <p:cNvGrpSpPr/>
            <p:nvPr/>
          </p:nvGrpSpPr>
          <p:grpSpPr>
            <a:xfrm>
              <a:off x="3205318" y="1624814"/>
              <a:ext cx="4289806" cy="4896876"/>
              <a:chOff x="951456" y="747451"/>
              <a:chExt cx="5034083" cy="5746480"/>
            </a:xfrm>
          </p:grpSpPr>
          <p:sp>
            <p:nvSpPr>
              <p:cNvPr id="4" name="Oval 9">
                <a:extLst>
                  <a:ext uri="{FF2B5EF4-FFF2-40B4-BE49-F238E27FC236}">
                    <a16:creationId xmlns:a16="http://schemas.microsoft.com/office/drawing/2014/main" id="{F9A09CD0-9FAA-E780-9204-1FA659D176C0}"/>
                  </a:ext>
                </a:extLst>
              </p:cNvPr>
              <p:cNvSpPr/>
              <p:nvPr/>
            </p:nvSpPr>
            <p:spPr>
              <a:xfrm>
                <a:off x="2439561" y="1285974"/>
                <a:ext cx="3385969" cy="1180169"/>
              </a:xfrm>
              <a:prstGeom prst="ellipse">
                <a:avLst/>
              </a:prstGeom>
              <a:solidFill>
                <a:schemeClr val="bg2">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그룹 101">
                <a:extLst>
                  <a:ext uri="{FF2B5EF4-FFF2-40B4-BE49-F238E27FC236}">
                    <a16:creationId xmlns:a16="http://schemas.microsoft.com/office/drawing/2014/main" id="{A0AD8B0A-DB25-8EFD-3271-623AC92B61EB}"/>
                  </a:ext>
                </a:extLst>
              </p:cNvPr>
              <p:cNvGrpSpPr/>
              <p:nvPr/>
            </p:nvGrpSpPr>
            <p:grpSpPr>
              <a:xfrm rot="20281845">
                <a:off x="3854714" y="2139929"/>
                <a:ext cx="728142" cy="728142"/>
                <a:chOff x="5784686" y="1323855"/>
                <a:chExt cx="1307251" cy="1307251"/>
              </a:xfrm>
            </p:grpSpPr>
            <p:sp>
              <p:nvSpPr>
                <p:cNvPr id="89" name="자유형: 도형 102">
                  <a:extLst>
                    <a:ext uri="{FF2B5EF4-FFF2-40B4-BE49-F238E27FC236}">
                      <a16:creationId xmlns:a16="http://schemas.microsoft.com/office/drawing/2014/main" id="{ECBB7AC2-5491-94D5-AB0F-826458D8E0D3}"/>
                    </a:ext>
                  </a:extLst>
                </p:cNvPr>
                <p:cNvSpPr/>
                <p:nvPr/>
              </p:nvSpPr>
              <p:spPr>
                <a:xfrm>
                  <a:off x="5784686" y="1323855"/>
                  <a:ext cx="1307251" cy="1307251"/>
                </a:xfrm>
                <a:custGeom>
                  <a:avLst/>
                  <a:gdLst>
                    <a:gd name="connsiteX0" fmla="*/ 1819275 w 1819275"/>
                    <a:gd name="connsiteY0" fmla="*/ 909638 h 1819275"/>
                    <a:gd name="connsiteX1" fmla="*/ 909638 w 1819275"/>
                    <a:gd name="connsiteY1" fmla="*/ 1819275 h 1819275"/>
                    <a:gd name="connsiteX2" fmla="*/ 0 w 1819275"/>
                    <a:gd name="connsiteY2" fmla="*/ 909637 h 1819275"/>
                    <a:gd name="connsiteX3" fmla="*/ 909638 w 1819275"/>
                    <a:gd name="connsiteY3" fmla="*/ 0 h 1819275"/>
                    <a:gd name="connsiteX4" fmla="*/ 1819275 w 1819275"/>
                    <a:gd name="connsiteY4" fmla="*/ 909638 h 181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275" h="1819275">
                      <a:moveTo>
                        <a:pt x="1819275" y="909638"/>
                      </a:moveTo>
                      <a:cubicBezTo>
                        <a:pt x="1819275" y="1412016"/>
                        <a:pt x="1412016" y="1819275"/>
                        <a:pt x="909638" y="1819275"/>
                      </a:cubicBezTo>
                      <a:cubicBezTo>
                        <a:pt x="407259" y="1819275"/>
                        <a:pt x="0" y="1412016"/>
                        <a:pt x="0" y="909637"/>
                      </a:cubicBezTo>
                      <a:cubicBezTo>
                        <a:pt x="0" y="407258"/>
                        <a:pt x="407259" y="0"/>
                        <a:pt x="909638" y="0"/>
                      </a:cubicBezTo>
                      <a:cubicBezTo>
                        <a:pt x="1412016" y="0"/>
                        <a:pt x="1819275" y="407258"/>
                        <a:pt x="1819275" y="909638"/>
                      </a:cubicBezTo>
                      <a:close/>
                    </a:path>
                  </a:pathLst>
                </a:custGeom>
                <a:solidFill>
                  <a:srgbClr val="DA7D00"/>
                </a:solidFill>
                <a:ln w="9525" cap="flat">
                  <a:noFill/>
                  <a:prstDash val="solid"/>
                  <a:miter/>
                </a:ln>
              </p:spPr>
              <p:txBody>
                <a:bodyPr rtlCol="0" anchor="ctr"/>
                <a:lstStyle/>
                <a:p>
                  <a:endParaRPr lang="ko-KR" altLang="en-US"/>
                </a:p>
              </p:txBody>
            </p:sp>
            <p:sp>
              <p:nvSpPr>
                <p:cNvPr id="90" name="자유형: 도형 103">
                  <a:extLst>
                    <a:ext uri="{FF2B5EF4-FFF2-40B4-BE49-F238E27FC236}">
                      <a16:creationId xmlns:a16="http://schemas.microsoft.com/office/drawing/2014/main" id="{CFF6E710-350A-65B3-9155-12B3FC35D1F1}"/>
                    </a:ext>
                  </a:extLst>
                </p:cNvPr>
                <p:cNvSpPr/>
                <p:nvPr/>
              </p:nvSpPr>
              <p:spPr>
                <a:xfrm>
                  <a:off x="5825751" y="1364920"/>
                  <a:ext cx="1225120" cy="1225120"/>
                </a:xfrm>
                <a:custGeom>
                  <a:avLst/>
                  <a:gdLst>
                    <a:gd name="connsiteX0" fmla="*/ 1704975 w 1704975"/>
                    <a:gd name="connsiteY0" fmla="*/ 852488 h 1704975"/>
                    <a:gd name="connsiteX1" fmla="*/ 852488 w 1704975"/>
                    <a:gd name="connsiteY1" fmla="*/ 1704975 h 1704975"/>
                    <a:gd name="connsiteX2" fmla="*/ 0 w 1704975"/>
                    <a:gd name="connsiteY2" fmla="*/ 852487 h 1704975"/>
                    <a:gd name="connsiteX3" fmla="*/ 852488 w 1704975"/>
                    <a:gd name="connsiteY3" fmla="*/ 0 h 1704975"/>
                    <a:gd name="connsiteX4" fmla="*/ 1704975 w 1704975"/>
                    <a:gd name="connsiteY4" fmla="*/ 852488 h 1704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4975" h="1704975">
                      <a:moveTo>
                        <a:pt x="1704975" y="852488"/>
                      </a:moveTo>
                      <a:cubicBezTo>
                        <a:pt x="1704975" y="1323303"/>
                        <a:pt x="1323304" y="1704975"/>
                        <a:pt x="852488" y="1704975"/>
                      </a:cubicBezTo>
                      <a:cubicBezTo>
                        <a:pt x="381672" y="1704975"/>
                        <a:pt x="0" y="1323303"/>
                        <a:pt x="0" y="852487"/>
                      </a:cubicBezTo>
                      <a:cubicBezTo>
                        <a:pt x="0" y="381672"/>
                        <a:pt x="381672" y="0"/>
                        <a:pt x="852488" y="0"/>
                      </a:cubicBezTo>
                      <a:cubicBezTo>
                        <a:pt x="1323304" y="0"/>
                        <a:pt x="1704975" y="381672"/>
                        <a:pt x="1704975" y="852488"/>
                      </a:cubicBezTo>
                      <a:close/>
                    </a:path>
                  </a:pathLst>
                </a:custGeom>
                <a:solidFill>
                  <a:srgbClr val="FBBA03"/>
                </a:solidFill>
                <a:ln w="9525" cap="flat">
                  <a:noFill/>
                  <a:prstDash val="solid"/>
                  <a:miter/>
                </a:ln>
              </p:spPr>
              <p:txBody>
                <a:bodyPr rtlCol="0" anchor="ctr"/>
                <a:lstStyle/>
                <a:p>
                  <a:endParaRPr lang="ko-KR" altLang="en-US"/>
                </a:p>
              </p:txBody>
            </p:sp>
            <p:sp>
              <p:nvSpPr>
                <p:cNvPr id="91" name="자유형: 도형 104">
                  <a:extLst>
                    <a:ext uri="{FF2B5EF4-FFF2-40B4-BE49-F238E27FC236}">
                      <a16:creationId xmlns:a16="http://schemas.microsoft.com/office/drawing/2014/main" id="{77139647-77BB-6E23-4C58-E16400017564}"/>
                    </a:ext>
                  </a:extLst>
                </p:cNvPr>
                <p:cNvSpPr/>
                <p:nvPr/>
              </p:nvSpPr>
              <p:spPr>
                <a:xfrm>
                  <a:off x="5920475" y="1459576"/>
                  <a:ext cx="1035671" cy="1035671"/>
                </a:xfrm>
                <a:custGeom>
                  <a:avLst/>
                  <a:gdLst>
                    <a:gd name="connsiteX0" fmla="*/ 1441323 w 1441322"/>
                    <a:gd name="connsiteY0" fmla="*/ 720661 h 1441323"/>
                    <a:gd name="connsiteX1" fmla="*/ 720661 w 1441322"/>
                    <a:gd name="connsiteY1" fmla="*/ 1441323 h 1441323"/>
                    <a:gd name="connsiteX2" fmla="*/ 0 w 1441322"/>
                    <a:gd name="connsiteY2" fmla="*/ 720661 h 1441323"/>
                    <a:gd name="connsiteX3" fmla="*/ 720661 w 1441322"/>
                    <a:gd name="connsiteY3" fmla="*/ 0 h 1441323"/>
                    <a:gd name="connsiteX4" fmla="*/ 1441323 w 1441322"/>
                    <a:gd name="connsiteY4" fmla="*/ 720661 h 1441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1322" h="1441323">
                      <a:moveTo>
                        <a:pt x="1441323" y="720661"/>
                      </a:moveTo>
                      <a:cubicBezTo>
                        <a:pt x="1441323" y="1118672"/>
                        <a:pt x="1118672" y="1441323"/>
                        <a:pt x="720661" y="1441323"/>
                      </a:cubicBezTo>
                      <a:cubicBezTo>
                        <a:pt x="322651" y="1441323"/>
                        <a:pt x="0" y="1118672"/>
                        <a:pt x="0" y="720661"/>
                      </a:cubicBezTo>
                      <a:cubicBezTo>
                        <a:pt x="0" y="322651"/>
                        <a:pt x="322651" y="0"/>
                        <a:pt x="720661" y="0"/>
                      </a:cubicBezTo>
                      <a:cubicBezTo>
                        <a:pt x="1118672" y="0"/>
                        <a:pt x="1441323" y="322651"/>
                        <a:pt x="1441323" y="720661"/>
                      </a:cubicBezTo>
                      <a:close/>
                    </a:path>
                  </a:pathLst>
                </a:custGeom>
                <a:solidFill>
                  <a:srgbClr val="FD9801"/>
                </a:solidFill>
                <a:ln w="9525" cap="flat">
                  <a:noFill/>
                  <a:prstDash val="solid"/>
                  <a:miter/>
                </a:ln>
              </p:spPr>
              <p:txBody>
                <a:bodyPr rtlCol="0" anchor="ctr"/>
                <a:lstStyle/>
                <a:p>
                  <a:endParaRPr lang="ko-KR" altLang="en-US"/>
                </a:p>
              </p:txBody>
            </p:sp>
            <p:sp>
              <p:nvSpPr>
                <p:cNvPr id="92" name="자유형: 도형 105">
                  <a:extLst>
                    <a:ext uri="{FF2B5EF4-FFF2-40B4-BE49-F238E27FC236}">
                      <a16:creationId xmlns:a16="http://schemas.microsoft.com/office/drawing/2014/main" id="{D5D0E39A-965B-3D41-7832-5FE8E93BB309}"/>
                    </a:ext>
                  </a:extLst>
                </p:cNvPr>
                <p:cNvSpPr/>
                <p:nvPr/>
              </p:nvSpPr>
              <p:spPr>
                <a:xfrm>
                  <a:off x="6258993" y="1604656"/>
                  <a:ext cx="417850" cy="746040"/>
                </a:xfrm>
                <a:custGeom>
                  <a:avLst/>
                  <a:gdLst>
                    <a:gd name="connsiteX0" fmla="*/ 397953 w 581514"/>
                    <a:gd name="connsiteY0" fmla="*/ 964526 h 1038249"/>
                    <a:gd name="connsiteX1" fmla="*/ 440815 w 581514"/>
                    <a:gd name="connsiteY1" fmla="*/ 891564 h 1038249"/>
                    <a:gd name="connsiteX2" fmla="*/ 570069 w 581514"/>
                    <a:gd name="connsiteY2" fmla="*/ 607433 h 1038249"/>
                    <a:gd name="connsiteX3" fmla="*/ 413193 w 581514"/>
                    <a:gd name="connsiteY3" fmla="*/ 467892 h 1038249"/>
                    <a:gd name="connsiteX4" fmla="*/ 236695 w 581514"/>
                    <a:gd name="connsiteY4" fmla="*/ 414457 h 1038249"/>
                    <a:gd name="connsiteX5" fmla="*/ 169639 w 581514"/>
                    <a:gd name="connsiteY5" fmla="*/ 342257 h 1038249"/>
                    <a:gd name="connsiteX6" fmla="*/ 236314 w 581514"/>
                    <a:gd name="connsiteY6" fmla="*/ 266057 h 1038249"/>
                    <a:gd name="connsiteX7" fmla="*/ 355186 w 581514"/>
                    <a:gd name="connsiteY7" fmla="*/ 294442 h 1038249"/>
                    <a:gd name="connsiteX8" fmla="*/ 464438 w 581514"/>
                    <a:gd name="connsiteY8" fmla="*/ 295585 h 1038249"/>
                    <a:gd name="connsiteX9" fmla="*/ 473486 w 581514"/>
                    <a:gd name="connsiteY9" fmla="*/ 167664 h 1038249"/>
                    <a:gd name="connsiteX10" fmla="*/ 375379 w 581514"/>
                    <a:gd name="connsiteY10" fmla="*/ 121849 h 1038249"/>
                    <a:gd name="connsiteX11" fmla="*/ 340327 w 581514"/>
                    <a:gd name="connsiteY11" fmla="*/ 75938 h 1038249"/>
                    <a:gd name="connsiteX12" fmla="*/ 302227 w 581514"/>
                    <a:gd name="connsiteY12" fmla="*/ 119 h 1038249"/>
                    <a:gd name="connsiteX13" fmla="*/ 302227 w 581514"/>
                    <a:gd name="connsiteY13" fmla="*/ 119 h 1038249"/>
                    <a:gd name="connsiteX14" fmla="*/ 259364 w 581514"/>
                    <a:gd name="connsiteY14" fmla="*/ 24 h 1038249"/>
                    <a:gd name="connsiteX15" fmla="*/ 169924 w 581514"/>
                    <a:gd name="connsiteY15" fmla="*/ 88511 h 1038249"/>
                    <a:gd name="connsiteX16" fmla="*/ 133634 w 581514"/>
                    <a:gd name="connsiteY16" fmla="*/ 152138 h 1038249"/>
                    <a:gd name="connsiteX17" fmla="*/ 87247 w 581514"/>
                    <a:gd name="connsiteY17" fmla="*/ 184619 h 1038249"/>
                    <a:gd name="connsiteX18" fmla="*/ 79532 w 581514"/>
                    <a:gd name="connsiteY18" fmla="*/ 522280 h 1038249"/>
                    <a:gd name="connsiteX19" fmla="*/ 264889 w 581514"/>
                    <a:gd name="connsiteY19" fmla="*/ 589812 h 1038249"/>
                    <a:gd name="connsiteX20" fmla="*/ 398239 w 581514"/>
                    <a:gd name="connsiteY20" fmla="*/ 713637 h 1038249"/>
                    <a:gd name="connsiteX21" fmla="*/ 331564 w 581514"/>
                    <a:gd name="connsiteY21" fmla="*/ 770787 h 1038249"/>
                    <a:gd name="connsiteX22" fmla="*/ 208024 w 581514"/>
                    <a:gd name="connsiteY22" fmla="*/ 732782 h 1038249"/>
                    <a:gd name="connsiteX23" fmla="*/ 208024 w 581514"/>
                    <a:gd name="connsiteY23" fmla="*/ 732782 h 1038249"/>
                    <a:gd name="connsiteX24" fmla="*/ 78008 w 581514"/>
                    <a:gd name="connsiteY24" fmla="*/ 774026 h 1038249"/>
                    <a:gd name="connsiteX25" fmla="*/ 88009 w 581514"/>
                    <a:gd name="connsiteY25" fmla="*/ 853559 h 1038249"/>
                    <a:gd name="connsiteX26" fmla="*/ 171829 w 581514"/>
                    <a:gd name="connsiteY26" fmla="*/ 904709 h 1038249"/>
                    <a:gd name="connsiteX27" fmla="*/ 235838 w 581514"/>
                    <a:gd name="connsiteY27" fmla="*/ 987005 h 1038249"/>
                    <a:gd name="connsiteX28" fmla="*/ 264889 w 581514"/>
                    <a:gd name="connsiteY28" fmla="*/ 1037487 h 1038249"/>
                    <a:gd name="connsiteX29" fmla="*/ 360139 w 581514"/>
                    <a:gd name="connsiteY29" fmla="*/ 1037487 h 1038249"/>
                    <a:gd name="connsiteX30" fmla="*/ 397953 w 581514"/>
                    <a:gd name="connsiteY30" fmla="*/ 964526 h 103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1514" h="1038249">
                      <a:moveTo>
                        <a:pt x="397953" y="964526"/>
                      </a:moveTo>
                      <a:cubicBezTo>
                        <a:pt x="398239" y="913662"/>
                        <a:pt x="398239" y="913662"/>
                        <a:pt x="440815" y="891564"/>
                      </a:cubicBezTo>
                      <a:cubicBezTo>
                        <a:pt x="553782" y="835081"/>
                        <a:pt x="606550" y="714875"/>
                        <a:pt x="570069" y="607433"/>
                      </a:cubicBezTo>
                      <a:cubicBezTo>
                        <a:pt x="544257" y="531233"/>
                        <a:pt x="483106" y="493133"/>
                        <a:pt x="413193" y="467892"/>
                      </a:cubicBezTo>
                      <a:cubicBezTo>
                        <a:pt x="355471" y="447032"/>
                        <a:pt x="295083" y="433602"/>
                        <a:pt x="236695" y="414457"/>
                      </a:cubicBezTo>
                      <a:cubicBezTo>
                        <a:pt x="208024" y="405027"/>
                        <a:pt x="167638" y="373499"/>
                        <a:pt x="169639" y="342257"/>
                      </a:cubicBezTo>
                      <a:cubicBezTo>
                        <a:pt x="172020" y="302919"/>
                        <a:pt x="201166" y="279392"/>
                        <a:pt x="236314" y="266057"/>
                      </a:cubicBezTo>
                      <a:cubicBezTo>
                        <a:pt x="292702" y="244626"/>
                        <a:pt x="331564" y="275582"/>
                        <a:pt x="355186" y="294442"/>
                      </a:cubicBezTo>
                      <a:cubicBezTo>
                        <a:pt x="400239" y="330446"/>
                        <a:pt x="426814" y="332732"/>
                        <a:pt x="464438" y="295585"/>
                      </a:cubicBezTo>
                      <a:cubicBezTo>
                        <a:pt x="531589" y="227957"/>
                        <a:pt x="537875" y="216051"/>
                        <a:pt x="473486" y="167664"/>
                      </a:cubicBezTo>
                      <a:cubicBezTo>
                        <a:pt x="444054" y="145566"/>
                        <a:pt x="411383" y="129945"/>
                        <a:pt x="375379" y="121849"/>
                      </a:cubicBezTo>
                      <a:cubicBezTo>
                        <a:pt x="350518" y="116324"/>
                        <a:pt x="339850" y="104513"/>
                        <a:pt x="340327" y="75938"/>
                      </a:cubicBezTo>
                      <a:cubicBezTo>
                        <a:pt x="341089" y="27932"/>
                        <a:pt x="341089" y="-643"/>
                        <a:pt x="302227" y="119"/>
                      </a:cubicBezTo>
                      <a:cubicBezTo>
                        <a:pt x="302227" y="119"/>
                        <a:pt x="302227" y="119"/>
                        <a:pt x="302227" y="119"/>
                      </a:cubicBezTo>
                      <a:cubicBezTo>
                        <a:pt x="287939" y="119"/>
                        <a:pt x="273652" y="119"/>
                        <a:pt x="259364" y="24"/>
                      </a:cubicBezTo>
                      <a:cubicBezTo>
                        <a:pt x="169639" y="-738"/>
                        <a:pt x="168591" y="16312"/>
                        <a:pt x="169924" y="88511"/>
                      </a:cubicBezTo>
                      <a:cubicBezTo>
                        <a:pt x="170496" y="118896"/>
                        <a:pt x="164019" y="139756"/>
                        <a:pt x="133634" y="152138"/>
                      </a:cubicBezTo>
                      <a:cubicBezTo>
                        <a:pt x="116584" y="159092"/>
                        <a:pt x="100963" y="171760"/>
                        <a:pt x="87247" y="184619"/>
                      </a:cubicBezTo>
                      <a:cubicBezTo>
                        <a:pt x="-13337" y="278821"/>
                        <a:pt x="-40864" y="425411"/>
                        <a:pt x="79532" y="522280"/>
                      </a:cubicBezTo>
                      <a:cubicBezTo>
                        <a:pt x="131348" y="563904"/>
                        <a:pt x="197547" y="585050"/>
                        <a:pt x="264889" y="589812"/>
                      </a:cubicBezTo>
                      <a:cubicBezTo>
                        <a:pt x="391952" y="598766"/>
                        <a:pt x="410050" y="666488"/>
                        <a:pt x="398239" y="713637"/>
                      </a:cubicBezTo>
                      <a:cubicBezTo>
                        <a:pt x="388714" y="751737"/>
                        <a:pt x="360139" y="761262"/>
                        <a:pt x="331564" y="770787"/>
                      </a:cubicBezTo>
                      <a:cubicBezTo>
                        <a:pt x="264889" y="780312"/>
                        <a:pt x="246791" y="753547"/>
                        <a:pt x="208024" y="732782"/>
                      </a:cubicBezTo>
                      <a:cubicBezTo>
                        <a:pt x="208024" y="732782"/>
                        <a:pt x="208024" y="732782"/>
                        <a:pt x="208024" y="732782"/>
                      </a:cubicBezTo>
                      <a:cubicBezTo>
                        <a:pt x="169639" y="713637"/>
                        <a:pt x="127538" y="676871"/>
                        <a:pt x="78008" y="774026"/>
                      </a:cubicBezTo>
                      <a:cubicBezTo>
                        <a:pt x="55339" y="818412"/>
                        <a:pt x="55339" y="827937"/>
                        <a:pt x="88009" y="853559"/>
                      </a:cubicBezTo>
                      <a:cubicBezTo>
                        <a:pt x="119442" y="878229"/>
                        <a:pt x="141064" y="894612"/>
                        <a:pt x="171829" y="904709"/>
                      </a:cubicBezTo>
                      <a:cubicBezTo>
                        <a:pt x="235552" y="925664"/>
                        <a:pt x="236314" y="923187"/>
                        <a:pt x="235838" y="987005"/>
                      </a:cubicBezTo>
                      <a:cubicBezTo>
                        <a:pt x="235647" y="1016246"/>
                        <a:pt x="235456" y="1035773"/>
                        <a:pt x="264889" y="1037487"/>
                      </a:cubicBezTo>
                      <a:cubicBezTo>
                        <a:pt x="294416" y="1039202"/>
                        <a:pt x="328516" y="1037487"/>
                        <a:pt x="360139" y="1037487"/>
                      </a:cubicBezTo>
                      <a:cubicBezTo>
                        <a:pt x="398239" y="1037487"/>
                        <a:pt x="398239" y="1008912"/>
                        <a:pt x="397953" y="964526"/>
                      </a:cubicBezTo>
                      <a:close/>
                    </a:path>
                  </a:pathLst>
                </a:custGeom>
                <a:solidFill>
                  <a:srgbClr val="DA7C00"/>
                </a:solidFill>
                <a:ln w="9525" cap="flat">
                  <a:noFill/>
                  <a:prstDash val="solid"/>
                  <a:miter/>
                </a:ln>
              </p:spPr>
              <p:txBody>
                <a:bodyPr rtlCol="0" anchor="ctr"/>
                <a:lstStyle/>
                <a:p>
                  <a:endParaRPr lang="ko-KR" altLang="en-US"/>
                </a:p>
              </p:txBody>
            </p:sp>
            <p:sp>
              <p:nvSpPr>
                <p:cNvPr id="93" name="자유형: 도형 106">
                  <a:extLst>
                    <a:ext uri="{FF2B5EF4-FFF2-40B4-BE49-F238E27FC236}">
                      <a16:creationId xmlns:a16="http://schemas.microsoft.com/office/drawing/2014/main" id="{71CBE6E2-A614-A7F4-92D9-0562ECA1C966}"/>
                    </a:ext>
                  </a:extLst>
                </p:cNvPr>
                <p:cNvSpPr/>
                <p:nvPr/>
              </p:nvSpPr>
              <p:spPr>
                <a:xfrm>
                  <a:off x="5920475" y="1492223"/>
                  <a:ext cx="336668" cy="970377"/>
                </a:xfrm>
                <a:custGeom>
                  <a:avLst/>
                  <a:gdLst>
                    <a:gd name="connsiteX0" fmla="*/ 468535 w 468534"/>
                    <a:gd name="connsiteY0" fmla="*/ 0 h 1350454"/>
                    <a:gd name="connsiteX1" fmla="*/ 0 w 468534"/>
                    <a:gd name="connsiteY1" fmla="*/ 675227 h 1350454"/>
                    <a:gd name="connsiteX2" fmla="*/ 468535 w 468534"/>
                    <a:gd name="connsiteY2" fmla="*/ 1350455 h 1350454"/>
                    <a:gd name="connsiteX3" fmla="*/ 200025 w 468534"/>
                    <a:gd name="connsiteY3" fmla="*/ 675227 h 1350454"/>
                    <a:gd name="connsiteX4" fmla="*/ 468535 w 468534"/>
                    <a:gd name="connsiteY4" fmla="*/ 0 h 1350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534" h="1350454">
                      <a:moveTo>
                        <a:pt x="468535" y="0"/>
                      </a:moveTo>
                      <a:cubicBezTo>
                        <a:pt x="194881" y="102203"/>
                        <a:pt x="0" y="365951"/>
                        <a:pt x="0" y="675227"/>
                      </a:cubicBezTo>
                      <a:cubicBezTo>
                        <a:pt x="0" y="984504"/>
                        <a:pt x="194881" y="1248251"/>
                        <a:pt x="468535" y="1350455"/>
                      </a:cubicBezTo>
                      <a:cubicBezTo>
                        <a:pt x="302133" y="1174337"/>
                        <a:pt x="200025" y="936688"/>
                        <a:pt x="200025" y="675227"/>
                      </a:cubicBezTo>
                      <a:cubicBezTo>
                        <a:pt x="200025" y="413766"/>
                        <a:pt x="302133" y="176117"/>
                        <a:pt x="468535" y="0"/>
                      </a:cubicBezTo>
                      <a:close/>
                    </a:path>
                  </a:pathLst>
                </a:custGeom>
                <a:solidFill>
                  <a:srgbClr val="DA7D00"/>
                </a:solidFill>
                <a:ln w="9525" cap="flat">
                  <a:noFill/>
                  <a:prstDash val="solid"/>
                  <a:miter/>
                </a:ln>
              </p:spPr>
              <p:txBody>
                <a:bodyPr rtlCol="0" anchor="ctr"/>
                <a:lstStyle/>
                <a:p>
                  <a:endParaRPr lang="ko-KR" altLang="en-US"/>
                </a:p>
              </p:txBody>
            </p:sp>
            <p:sp>
              <p:nvSpPr>
                <p:cNvPr id="94" name="자유형: 도형 107">
                  <a:extLst>
                    <a:ext uri="{FF2B5EF4-FFF2-40B4-BE49-F238E27FC236}">
                      <a16:creationId xmlns:a16="http://schemas.microsoft.com/office/drawing/2014/main" id="{D5769933-1309-4206-ABDB-95D824EAC3D8}"/>
                    </a:ext>
                  </a:extLst>
                </p:cNvPr>
                <p:cNvSpPr/>
                <p:nvPr/>
              </p:nvSpPr>
              <p:spPr>
                <a:xfrm>
                  <a:off x="6199859" y="1604862"/>
                  <a:ext cx="417850" cy="745971"/>
                </a:xfrm>
                <a:custGeom>
                  <a:avLst/>
                  <a:gdLst>
                    <a:gd name="connsiteX0" fmla="*/ 397953 w 581514"/>
                    <a:gd name="connsiteY0" fmla="*/ 964526 h 1038153"/>
                    <a:gd name="connsiteX1" fmla="*/ 440815 w 581514"/>
                    <a:gd name="connsiteY1" fmla="*/ 891564 h 1038153"/>
                    <a:gd name="connsiteX2" fmla="*/ 570070 w 581514"/>
                    <a:gd name="connsiteY2" fmla="*/ 607433 h 1038153"/>
                    <a:gd name="connsiteX3" fmla="*/ 413193 w 581514"/>
                    <a:gd name="connsiteY3" fmla="*/ 467892 h 1038153"/>
                    <a:gd name="connsiteX4" fmla="*/ 236695 w 581514"/>
                    <a:gd name="connsiteY4" fmla="*/ 414457 h 1038153"/>
                    <a:gd name="connsiteX5" fmla="*/ 169639 w 581514"/>
                    <a:gd name="connsiteY5" fmla="*/ 342257 h 1038153"/>
                    <a:gd name="connsiteX6" fmla="*/ 236314 w 581514"/>
                    <a:gd name="connsiteY6" fmla="*/ 266057 h 1038153"/>
                    <a:gd name="connsiteX7" fmla="*/ 355186 w 581514"/>
                    <a:gd name="connsiteY7" fmla="*/ 294442 h 1038153"/>
                    <a:gd name="connsiteX8" fmla="*/ 464437 w 581514"/>
                    <a:gd name="connsiteY8" fmla="*/ 295585 h 1038153"/>
                    <a:gd name="connsiteX9" fmla="*/ 473486 w 581514"/>
                    <a:gd name="connsiteY9" fmla="*/ 167664 h 1038153"/>
                    <a:gd name="connsiteX10" fmla="*/ 375379 w 581514"/>
                    <a:gd name="connsiteY10" fmla="*/ 121849 h 1038153"/>
                    <a:gd name="connsiteX11" fmla="*/ 340327 w 581514"/>
                    <a:gd name="connsiteY11" fmla="*/ 75938 h 1038153"/>
                    <a:gd name="connsiteX12" fmla="*/ 302227 w 581514"/>
                    <a:gd name="connsiteY12" fmla="*/ 119 h 1038153"/>
                    <a:gd name="connsiteX13" fmla="*/ 302227 w 581514"/>
                    <a:gd name="connsiteY13" fmla="*/ 119 h 1038153"/>
                    <a:gd name="connsiteX14" fmla="*/ 259364 w 581514"/>
                    <a:gd name="connsiteY14" fmla="*/ 24 h 1038153"/>
                    <a:gd name="connsiteX15" fmla="*/ 169925 w 581514"/>
                    <a:gd name="connsiteY15" fmla="*/ 88511 h 1038153"/>
                    <a:gd name="connsiteX16" fmla="*/ 133634 w 581514"/>
                    <a:gd name="connsiteY16" fmla="*/ 152138 h 1038153"/>
                    <a:gd name="connsiteX17" fmla="*/ 87247 w 581514"/>
                    <a:gd name="connsiteY17" fmla="*/ 184619 h 1038153"/>
                    <a:gd name="connsiteX18" fmla="*/ 79532 w 581514"/>
                    <a:gd name="connsiteY18" fmla="*/ 522280 h 1038153"/>
                    <a:gd name="connsiteX19" fmla="*/ 264889 w 581514"/>
                    <a:gd name="connsiteY19" fmla="*/ 589812 h 1038153"/>
                    <a:gd name="connsiteX20" fmla="*/ 398239 w 581514"/>
                    <a:gd name="connsiteY20" fmla="*/ 713637 h 1038153"/>
                    <a:gd name="connsiteX21" fmla="*/ 331564 w 581514"/>
                    <a:gd name="connsiteY21" fmla="*/ 770787 h 1038153"/>
                    <a:gd name="connsiteX22" fmla="*/ 208025 w 581514"/>
                    <a:gd name="connsiteY22" fmla="*/ 732782 h 1038153"/>
                    <a:gd name="connsiteX23" fmla="*/ 208025 w 581514"/>
                    <a:gd name="connsiteY23" fmla="*/ 732782 h 1038153"/>
                    <a:gd name="connsiteX24" fmla="*/ 78008 w 581514"/>
                    <a:gd name="connsiteY24" fmla="*/ 774026 h 1038153"/>
                    <a:gd name="connsiteX25" fmla="*/ 88009 w 581514"/>
                    <a:gd name="connsiteY25" fmla="*/ 853464 h 1038153"/>
                    <a:gd name="connsiteX26" fmla="*/ 171829 w 581514"/>
                    <a:gd name="connsiteY26" fmla="*/ 904613 h 1038153"/>
                    <a:gd name="connsiteX27" fmla="*/ 235837 w 581514"/>
                    <a:gd name="connsiteY27" fmla="*/ 986909 h 1038153"/>
                    <a:gd name="connsiteX28" fmla="*/ 264889 w 581514"/>
                    <a:gd name="connsiteY28" fmla="*/ 1037392 h 1038153"/>
                    <a:gd name="connsiteX29" fmla="*/ 360139 w 581514"/>
                    <a:gd name="connsiteY29" fmla="*/ 1037392 h 1038153"/>
                    <a:gd name="connsiteX30" fmla="*/ 397953 w 581514"/>
                    <a:gd name="connsiteY30" fmla="*/ 964526 h 1038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1514" h="1038153">
                      <a:moveTo>
                        <a:pt x="397953" y="964526"/>
                      </a:moveTo>
                      <a:cubicBezTo>
                        <a:pt x="398239" y="913662"/>
                        <a:pt x="398239" y="913662"/>
                        <a:pt x="440815" y="891564"/>
                      </a:cubicBezTo>
                      <a:cubicBezTo>
                        <a:pt x="553782" y="835081"/>
                        <a:pt x="606550" y="714875"/>
                        <a:pt x="570070" y="607433"/>
                      </a:cubicBezTo>
                      <a:cubicBezTo>
                        <a:pt x="544257" y="531233"/>
                        <a:pt x="483106" y="493133"/>
                        <a:pt x="413193" y="467892"/>
                      </a:cubicBezTo>
                      <a:cubicBezTo>
                        <a:pt x="355471" y="447032"/>
                        <a:pt x="295083" y="433602"/>
                        <a:pt x="236695" y="414457"/>
                      </a:cubicBezTo>
                      <a:cubicBezTo>
                        <a:pt x="208025" y="405027"/>
                        <a:pt x="167638" y="373499"/>
                        <a:pt x="169639" y="342257"/>
                      </a:cubicBezTo>
                      <a:cubicBezTo>
                        <a:pt x="172020" y="302919"/>
                        <a:pt x="201167" y="279392"/>
                        <a:pt x="236314" y="266057"/>
                      </a:cubicBezTo>
                      <a:cubicBezTo>
                        <a:pt x="292702" y="244626"/>
                        <a:pt x="331564" y="275582"/>
                        <a:pt x="355186" y="294442"/>
                      </a:cubicBezTo>
                      <a:cubicBezTo>
                        <a:pt x="400239" y="330446"/>
                        <a:pt x="426814" y="332732"/>
                        <a:pt x="464437" y="295585"/>
                      </a:cubicBezTo>
                      <a:cubicBezTo>
                        <a:pt x="531589" y="227957"/>
                        <a:pt x="537875" y="216051"/>
                        <a:pt x="473486" y="167664"/>
                      </a:cubicBezTo>
                      <a:cubicBezTo>
                        <a:pt x="444054" y="145566"/>
                        <a:pt x="411383" y="129945"/>
                        <a:pt x="375379" y="121849"/>
                      </a:cubicBezTo>
                      <a:cubicBezTo>
                        <a:pt x="350518" y="116324"/>
                        <a:pt x="339851" y="104513"/>
                        <a:pt x="340327" y="75938"/>
                      </a:cubicBezTo>
                      <a:cubicBezTo>
                        <a:pt x="341089" y="27932"/>
                        <a:pt x="341089" y="-643"/>
                        <a:pt x="302227" y="119"/>
                      </a:cubicBezTo>
                      <a:cubicBezTo>
                        <a:pt x="302227" y="119"/>
                        <a:pt x="302227" y="119"/>
                        <a:pt x="302227" y="119"/>
                      </a:cubicBezTo>
                      <a:cubicBezTo>
                        <a:pt x="287939" y="119"/>
                        <a:pt x="273652" y="119"/>
                        <a:pt x="259364" y="24"/>
                      </a:cubicBezTo>
                      <a:cubicBezTo>
                        <a:pt x="169639" y="-738"/>
                        <a:pt x="168591" y="16312"/>
                        <a:pt x="169925" y="88511"/>
                      </a:cubicBezTo>
                      <a:cubicBezTo>
                        <a:pt x="170496" y="118896"/>
                        <a:pt x="164019" y="139756"/>
                        <a:pt x="133634" y="152138"/>
                      </a:cubicBezTo>
                      <a:cubicBezTo>
                        <a:pt x="116584" y="159092"/>
                        <a:pt x="100963" y="171760"/>
                        <a:pt x="87247" y="184619"/>
                      </a:cubicBezTo>
                      <a:cubicBezTo>
                        <a:pt x="-13337" y="278821"/>
                        <a:pt x="-40864" y="425411"/>
                        <a:pt x="79532" y="522280"/>
                      </a:cubicBezTo>
                      <a:cubicBezTo>
                        <a:pt x="131348" y="563904"/>
                        <a:pt x="197547" y="585050"/>
                        <a:pt x="264889" y="589812"/>
                      </a:cubicBezTo>
                      <a:cubicBezTo>
                        <a:pt x="391952" y="598766"/>
                        <a:pt x="410050" y="666488"/>
                        <a:pt x="398239" y="713637"/>
                      </a:cubicBezTo>
                      <a:cubicBezTo>
                        <a:pt x="388714" y="751737"/>
                        <a:pt x="360139" y="761262"/>
                        <a:pt x="331564" y="770787"/>
                      </a:cubicBezTo>
                      <a:cubicBezTo>
                        <a:pt x="264889" y="780312"/>
                        <a:pt x="246791" y="753547"/>
                        <a:pt x="208025" y="732782"/>
                      </a:cubicBezTo>
                      <a:cubicBezTo>
                        <a:pt x="208025" y="732782"/>
                        <a:pt x="208025" y="732782"/>
                        <a:pt x="208025" y="732782"/>
                      </a:cubicBezTo>
                      <a:cubicBezTo>
                        <a:pt x="169639" y="713637"/>
                        <a:pt x="127538" y="676871"/>
                        <a:pt x="78008" y="774026"/>
                      </a:cubicBezTo>
                      <a:cubicBezTo>
                        <a:pt x="55339" y="818317"/>
                        <a:pt x="55339" y="827842"/>
                        <a:pt x="88009" y="853464"/>
                      </a:cubicBezTo>
                      <a:cubicBezTo>
                        <a:pt x="119442" y="878134"/>
                        <a:pt x="141064" y="894517"/>
                        <a:pt x="171829" y="904613"/>
                      </a:cubicBezTo>
                      <a:cubicBezTo>
                        <a:pt x="235552" y="925568"/>
                        <a:pt x="236314" y="923092"/>
                        <a:pt x="235837" y="986909"/>
                      </a:cubicBezTo>
                      <a:cubicBezTo>
                        <a:pt x="235647" y="1016151"/>
                        <a:pt x="235456" y="1035677"/>
                        <a:pt x="264889" y="1037392"/>
                      </a:cubicBezTo>
                      <a:cubicBezTo>
                        <a:pt x="294416" y="1039106"/>
                        <a:pt x="328516" y="1037392"/>
                        <a:pt x="360139" y="1037392"/>
                      </a:cubicBezTo>
                      <a:cubicBezTo>
                        <a:pt x="398239" y="1037487"/>
                        <a:pt x="398239" y="1008912"/>
                        <a:pt x="397953" y="964526"/>
                      </a:cubicBezTo>
                      <a:close/>
                    </a:path>
                  </a:pathLst>
                </a:custGeom>
                <a:solidFill>
                  <a:srgbClr val="FBBA03"/>
                </a:solidFill>
                <a:ln w="9525" cap="flat">
                  <a:noFill/>
                  <a:prstDash val="solid"/>
                  <a:miter/>
                </a:ln>
              </p:spPr>
              <p:txBody>
                <a:bodyPr rtlCol="0" anchor="ctr"/>
                <a:lstStyle/>
                <a:p>
                  <a:endParaRPr lang="ko-KR" altLang="en-US"/>
                </a:p>
              </p:txBody>
            </p:sp>
          </p:grpSp>
          <p:sp>
            <p:nvSpPr>
              <p:cNvPr id="6" name="Up Arrow 3">
                <a:extLst>
                  <a:ext uri="{FF2B5EF4-FFF2-40B4-BE49-F238E27FC236}">
                    <a16:creationId xmlns:a16="http://schemas.microsoft.com/office/drawing/2014/main" id="{C0FE870F-9F13-AB0D-832B-ECBF3B606921}"/>
                  </a:ext>
                </a:extLst>
              </p:cNvPr>
              <p:cNvSpPr/>
              <p:nvPr/>
            </p:nvSpPr>
            <p:spPr>
              <a:xfrm rot="10800000">
                <a:off x="3696164" y="3341725"/>
                <a:ext cx="851759" cy="1523290"/>
              </a:xfrm>
              <a:prstGeom prst="upArrow">
                <a:avLst/>
              </a:prstGeom>
              <a:solidFill>
                <a:schemeClr val="accent4">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lumMod val="75000"/>
                      <a:lumOff val="25000"/>
                    </a:schemeClr>
                  </a:solidFill>
                </a:endParaRPr>
              </a:p>
            </p:txBody>
          </p:sp>
          <p:sp>
            <p:nvSpPr>
              <p:cNvPr id="7" name="자유형: 도형 109">
                <a:extLst>
                  <a:ext uri="{FF2B5EF4-FFF2-40B4-BE49-F238E27FC236}">
                    <a16:creationId xmlns:a16="http://schemas.microsoft.com/office/drawing/2014/main" id="{6A11BDEE-8231-21A8-9E98-0226874B0272}"/>
                  </a:ext>
                </a:extLst>
              </p:cNvPr>
              <p:cNvSpPr/>
              <p:nvPr/>
            </p:nvSpPr>
            <p:spPr>
              <a:xfrm>
                <a:off x="2279551" y="1170401"/>
                <a:ext cx="3705988" cy="2919588"/>
              </a:xfrm>
              <a:custGeom>
                <a:avLst/>
                <a:gdLst>
                  <a:gd name="connsiteX0" fmla="*/ 2198073 w 4396146"/>
                  <a:gd name="connsiteY0" fmla="*/ 137096 h 3463296"/>
                  <a:gd name="connsiteX1" fmla="*/ 189808 w 4396146"/>
                  <a:gd name="connsiteY1" fmla="*/ 837071 h 3463296"/>
                  <a:gd name="connsiteX2" fmla="*/ 280096 w 4396146"/>
                  <a:gd name="connsiteY2" fmla="*/ 1045222 h 3463296"/>
                  <a:gd name="connsiteX3" fmla="*/ 280096 w 4396146"/>
                  <a:gd name="connsiteY3" fmla="*/ 1045223 h 3463296"/>
                  <a:gd name="connsiteX4" fmla="*/ 280096 w 4396146"/>
                  <a:gd name="connsiteY4" fmla="*/ 1045223 h 3463296"/>
                  <a:gd name="connsiteX5" fmla="*/ 298506 w 4396146"/>
                  <a:gd name="connsiteY5" fmla="*/ 1062754 h 3463296"/>
                  <a:gd name="connsiteX6" fmla="*/ 347628 w 4396146"/>
                  <a:gd name="connsiteY6" fmla="*/ 1109533 h 3463296"/>
                  <a:gd name="connsiteX7" fmla="*/ 347628 w 4396146"/>
                  <a:gd name="connsiteY7" fmla="*/ 1109533 h 3463296"/>
                  <a:gd name="connsiteX8" fmla="*/ 347628 w 4396146"/>
                  <a:gd name="connsiteY8" fmla="*/ 1109534 h 3463296"/>
                  <a:gd name="connsiteX9" fmla="*/ 2198074 w 4396146"/>
                  <a:gd name="connsiteY9" fmla="*/ 1537047 h 3463296"/>
                  <a:gd name="connsiteX10" fmla="*/ 4206340 w 4396146"/>
                  <a:gd name="connsiteY10" fmla="*/ 837072 h 3463296"/>
                  <a:gd name="connsiteX11" fmla="*/ 3618132 w 4396146"/>
                  <a:gd name="connsiteY11" fmla="*/ 342114 h 3463296"/>
                  <a:gd name="connsiteX12" fmla="*/ 3618131 w 4396146"/>
                  <a:gd name="connsiteY12" fmla="*/ 342114 h 3463296"/>
                  <a:gd name="connsiteX13" fmla="*/ 3618131 w 4396146"/>
                  <a:gd name="connsiteY13" fmla="*/ 342114 h 3463296"/>
                  <a:gd name="connsiteX14" fmla="*/ 2198073 w 4396146"/>
                  <a:gd name="connsiteY14" fmla="*/ 137096 h 3463296"/>
                  <a:gd name="connsiteX15" fmla="*/ 2198073 w 4396146"/>
                  <a:gd name="connsiteY15" fmla="*/ 0 h 3463296"/>
                  <a:gd name="connsiteX16" fmla="*/ 4396146 w 4396146"/>
                  <a:gd name="connsiteY16" fmla="*/ 845817 h 3463296"/>
                  <a:gd name="connsiteX17" fmla="*/ 4384797 w 4396146"/>
                  <a:gd name="connsiteY17" fmla="*/ 932297 h 3463296"/>
                  <a:gd name="connsiteX18" fmla="*/ 4379109 w 4396146"/>
                  <a:gd name="connsiteY18" fmla="*/ 946640 h 3463296"/>
                  <a:gd name="connsiteX19" fmla="*/ 4288365 w 4396146"/>
                  <a:gd name="connsiteY19" fmla="*/ 1106757 h 3463296"/>
                  <a:gd name="connsiteX20" fmla="*/ 2767191 w 4396146"/>
                  <a:gd name="connsiteY20" fmla="*/ 3366572 h 3463296"/>
                  <a:gd name="connsiteX21" fmla="*/ 2761778 w 4396146"/>
                  <a:gd name="connsiteY21" fmla="*/ 3366572 h 3463296"/>
                  <a:gd name="connsiteX22" fmla="*/ 2758622 w 4396146"/>
                  <a:gd name="connsiteY22" fmla="*/ 3372760 h 3463296"/>
                  <a:gd name="connsiteX23" fmla="*/ 2196684 w 4396146"/>
                  <a:gd name="connsiteY23" fmla="*/ 3463296 h 3463296"/>
                  <a:gd name="connsiteX24" fmla="*/ 1634746 w 4396146"/>
                  <a:gd name="connsiteY24" fmla="*/ 3372760 h 3463296"/>
                  <a:gd name="connsiteX25" fmla="*/ 1631590 w 4396146"/>
                  <a:gd name="connsiteY25" fmla="*/ 3366572 h 3463296"/>
                  <a:gd name="connsiteX26" fmla="*/ 1628955 w 4396146"/>
                  <a:gd name="connsiteY26" fmla="*/ 3366572 h 3463296"/>
                  <a:gd name="connsiteX27" fmla="*/ 107781 w 4396146"/>
                  <a:gd name="connsiteY27" fmla="*/ 1106757 h 3463296"/>
                  <a:gd name="connsiteX28" fmla="*/ 17038 w 4396146"/>
                  <a:gd name="connsiteY28" fmla="*/ 946640 h 3463296"/>
                  <a:gd name="connsiteX29" fmla="*/ 11349 w 4396146"/>
                  <a:gd name="connsiteY29" fmla="*/ 932297 h 3463296"/>
                  <a:gd name="connsiteX30" fmla="*/ 0 w 4396146"/>
                  <a:gd name="connsiteY30" fmla="*/ 845817 h 3463296"/>
                  <a:gd name="connsiteX31" fmla="*/ 2198073 w 4396146"/>
                  <a:gd name="connsiteY31" fmla="*/ 0 h 346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396146" h="3463296">
                    <a:moveTo>
                      <a:pt x="2198073" y="137096"/>
                    </a:moveTo>
                    <a:cubicBezTo>
                      <a:pt x="1088939" y="137096"/>
                      <a:pt x="189808" y="450485"/>
                      <a:pt x="189808" y="837071"/>
                    </a:cubicBezTo>
                    <a:cubicBezTo>
                      <a:pt x="189808" y="909556"/>
                      <a:pt x="221418" y="979468"/>
                      <a:pt x="280096" y="1045222"/>
                    </a:cubicBezTo>
                    <a:lnTo>
                      <a:pt x="280096" y="1045223"/>
                    </a:lnTo>
                    <a:lnTo>
                      <a:pt x="280096" y="1045223"/>
                    </a:lnTo>
                    <a:lnTo>
                      <a:pt x="298506" y="1062754"/>
                    </a:lnTo>
                    <a:lnTo>
                      <a:pt x="347628" y="1109533"/>
                    </a:lnTo>
                    <a:lnTo>
                      <a:pt x="347628" y="1109533"/>
                    </a:lnTo>
                    <a:lnTo>
                      <a:pt x="347628" y="1109534"/>
                    </a:lnTo>
                    <a:cubicBezTo>
                      <a:pt x="652500" y="1360765"/>
                      <a:pt x="1366224" y="1537047"/>
                      <a:pt x="2198074" y="1537047"/>
                    </a:cubicBezTo>
                    <a:cubicBezTo>
                      <a:pt x="3307208" y="1537047"/>
                      <a:pt x="4206340" y="1223658"/>
                      <a:pt x="4206340" y="837072"/>
                    </a:cubicBezTo>
                    <a:cubicBezTo>
                      <a:pt x="4206340" y="643779"/>
                      <a:pt x="3981557" y="468785"/>
                      <a:pt x="3618132" y="342114"/>
                    </a:cubicBezTo>
                    <a:lnTo>
                      <a:pt x="3618131" y="342114"/>
                    </a:lnTo>
                    <a:lnTo>
                      <a:pt x="3618131" y="342114"/>
                    </a:lnTo>
                    <a:cubicBezTo>
                      <a:pt x="3254706" y="215443"/>
                      <a:pt x="2752640" y="137096"/>
                      <a:pt x="2198073" y="137096"/>
                    </a:cubicBezTo>
                    <a:close/>
                    <a:moveTo>
                      <a:pt x="2198073" y="0"/>
                    </a:moveTo>
                    <a:cubicBezTo>
                      <a:pt x="3412035" y="0"/>
                      <a:pt x="4396146" y="378685"/>
                      <a:pt x="4396146" y="845817"/>
                    </a:cubicBezTo>
                    <a:cubicBezTo>
                      <a:pt x="4396146" y="875012"/>
                      <a:pt x="4392302" y="903862"/>
                      <a:pt x="4384797" y="932297"/>
                    </a:cubicBezTo>
                    <a:lnTo>
                      <a:pt x="4379109" y="946640"/>
                    </a:lnTo>
                    <a:lnTo>
                      <a:pt x="4288365" y="1106757"/>
                    </a:lnTo>
                    <a:lnTo>
                      <a:pt x="2767191" y="3366572"/>
                    </a:lnTo>
                    <a:lnTo>
                      <a:pt x="2761778" y="3366572"/>
                    </a:lnTo>
                    <a:lnTo>
                      <a:pt x="2758622" y="3372760"/>
                    </a:lnTo>
                    <a:cubicBezTo>
                      <a:pt x="2705137" y="3424429"/>
                      <a:pt x="2473872" y="3463296"/>
                      <a:pt x="2196684" y="3463296"/>
                    </a:cubicBezTo>
                    <a:cubicBezTo>
                      <a:pt x="1919497" y="3463296"/>
                      <a:pt x="1688232" y="3424429"/>
                      <a:pt x="1634746" y="3372760"/>
                    </a:cubicBezTo>
                    <a:lnTo>
                      <a:pt x="1631590" y="3366572"/>
                    </a:lnTo>
                    <a:lnTo>
                      <a:pt x="1628955" y="3366572"/>
                    </a:lnTo>
                    <a:lnTo>
                      <a:pt x="107781" y="1106757"/>
                    </a:lnTo>
                    <a:lnTo>
                      <a:pt x="17038" y="946640"/>
                    </a:lnTo>
                    <a:lnTo>
                      <a:pt x="11349" y="932297"/>
                    </a:lnTo>
                    <a:cubicBezTo>
                      <a:pt x="3845" y="903862"/>
                      <a:pt x="0" y="875012"/>
                      <a:pt x="0" y="845817"/>
                    </a:cubicBezTo>
                    <a:cubicBezTo>
                      <a:pt x="0" y="378685"/>
                      <a:pt x="984111" y="0"/>
                      <a:pt x="2198073"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8" name="그룹 148">
                <a:extLst>
                  <a:ext uri="{FF2B5EF4-FFF2-40B4-BE49-F238E27FC236}">
                    <a16:creationId xmlns:a16="http://schemas.microsoft.com/office/drawing/2014/main" id="{572BEA7A-83D1-9D5D-38F6-C0AF142155BB}"/>
                  </a:ext>
                </a:extLst>
              </p:cNvPr>
              <p:cNvGrpSpPr/>
              <p:nvPr/>
            </p:nvGrpSpPr>
            <p:grpSpPr>
              <a:xfrm>
                <a:off x="4163270" y="6325261"/>
                <a:ext cx="603171" cy="139883"/>
                <a:chOff x="4222976" y="6325261"/>
                <a:chExt cx="603171" cy="139883"/>
              </a:xfrm>
            </p:grpSpPr>
            <p:sp>
              <p:nvSpPr>
                <p:cNvPr id="87" name="자유형: 도형 149">
                  <a:extLst>
                    <a:ext uri="{FF2B5EF4-FFF2-40B4-BE49-F238E27FC236}">
                      <a16:creationId xmlns:a16="http://schemas.microsoft.com/office/drawing/2014/main" id="{FD51C480-781E-5AE0-1546-0EA48A73EE41}"/>
                    </a:ext>
                  </a:extLst>
                </p:cNvPr>
                <p:cNvSpPr/>
                <p:nvPr/>
              </p:nvSpPr>
              <p:spPr>
                <a:xfrm>
                  <a:off x="4222976" y="6325261"/>
                  <a:ext cx="603171" cy="139883"/>
                </a:xfrm>
                <a:custGeom>
                  <a:avLst/>
                  <a:gdLst>
                    <a:gd name="connsiteX0" fmla="*/ 212711 w 421450"/>
                    <a:gd name="connsiteY0" fmla="*/ 97727 h 97741"/>
                    <a:gd name="connsiteX1" fmla="*/ 33356 w 421450"/>
                    <a:gd name="connsiteY1" fmla="*/ 81439 h 97741"/>
                    <a:gd name="connsiteX2" fmla="*/ 18 w 421450"/>
                    <a:gd name="connsiteY2" fmla="*/ 49149 h 97741"/>
                    <a:gd name="connsiteX3" fmla="*/ 36023 w 421450"/>
                    <a:gd name="connsiteY3" fmla="*/ 13811 h 97741"/>
                    <a:gd name="connsiteX4" fmla="*/ 386162 w 421450"/>
                    <a:gd name="connsiteY4" fmla="*/ 13907 h 97741"/>
                    <a:gd name="connsiteX5" fmla="*/ 421404 w 421450"/>
                    <a:gd name="connsiteY5" fmla="*/ 49911 h 97741"/>
                    <a:gd name="connsiteX6" fmla="*/ 387305 w 421450"/>
                    <a:gd name="connsiteY6" fmla="*/ 81248 h 97741"/>
                    <a:gd name="connsiteX7" fmla="*/ 212711 w 421450"/>
                    <a:gd name="connsiteY7" fmla="*/ 97727 h 97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450" h="97741">
                      <a:moveTo>
                        <a:pt x="212711" y="97727"/>
                      </a:moveTo>
                      <a:cubicBezTo>
                        <a:pt x="152418" y="98012"/>
                        <a:pt x="92506" y="94392"/>
                        <a:pt x="33356" y="81439"/>
                      </a:cubicBezTo>
                      <a:cubicBezTo>
                        <a:pt x="15258" y="77438"/>
                        <a:pt x="590" y="72771"/>
                        <a:pt x="18" y="49149"/>
                      </a:cubicBezTo>
                      <a:cubicBezTo>
                        <a:pt x="-648" y="22669"/>
                        <a:pt x="16973" y="16859"/>
                        <a:pt x="36023" y="13811"/>
                      </a:cubicBezTo>
                      <a:cubicBezTo>
                        <a:pt x="152704" y="-4667"/>
                        <a:pt x="269576" y="-4572"/>
                        <a:pt x="386162" y="13907"/>
                      </a:cubicBezTo>
                      <a:cubicBezTo>
                        <a:pt x="405497" y="16954"/>
                        <a:pt x="422452" y="23622"/>
                        <a:pt x="421404" y="49911"/>
                      </a:cubicBezTo>
                      <a:cubicBezTo>
                        <a:pt x="420452" y="73723"/>
                        <a:pt x="405212" y="77343"/>
                        <a:pt x="387305" y="81248"/>
                      </a:cubicBezTo>
                      <a:cubicBezTo>
                        <a:pt x="329774" y="94012"/>
                        <a:pt x="271481" y="98012"/>
                        <a:pt x="212711" y="97727"/>
                      </a:cubicBezTo>
                      <a:close/>
                    </a:path>
                  </a:pathLst>
                </a:custGeom>
                <a:solidFill>
                  <a:srgbClr val="FD9801"/>
                </a:solidFill>
                <a:ln w="9525" cap="flat">
                  <a:noFill/>
                  <a:prstDash val="solid"/>
                  <a:miter/>
                </a:ln>
              </p:spPr>
              <p:txBody>
                <a:bodyPr rtlCol="0" anchor="ctr"/>
                <a:lstStyle/>
                <a:p>
                  <a:endParaRPr lang="ko-KR" altLang="en-US"/>
                </a:p>
              </p:txBody>
            </p:sp>
            <p:sp>
              <p:nvSpPr>
                <p:cNvPr id="88" name="자유형: 도형 150">
                  <a:extLst>
                    <a:ext uri="{FF2B5EF4-FFF2-40B4-BE49-F238E27FC236}">
                      <a16:creationId xmlns:a16="http://schemas.microsoft.com/office/drawing/2014/main" id="{50941D27-4E80-4DCD-0B4F-AFA7FAD64C76}"/>
                    </a:ext>
                  </a:extLst>
                </p:cNvPr>
                <p:cNvSpPr/>
                <p:nvPr/>
              </p:nvSpPr>
              <p:spPr>
                <a:xfrm>
                  <a:off x="4319108" y="6343468"/>
                  <a:ext cx="423817" cy="68818"/>
                </a:xfrm>
                <a:custGeom>
                  <a:avLst/>
                  <a:gdLst>
                    <a:gd name="connsiteX0" fmla="*/ 158782 w 296132"/>
                    <a:gd name="connsiteY0" fmla="*/ 1852 h 48084"/>
                    <a:gd name="connsiteX1" fmla="*/ 296132 w 296132"/>
                    <a:gd name="connsiteY1" fmla="*/ 19474 h 48084"/>
                    <a:gd name="connsiteX2" fmla="*/ 0 w 296132"/>
                    <a:gd name="connsiteY2" fmla="*/ 18903 h 48084"/>
                    <a:gd name="connsiteX3" fmla="*/ 116110 w 296132"/>
                    <a:gd name="connsiteY3" fmla="*/ 233 h 48084"/>
                    <a:gd name="connsiteX4" fmla="*/ 123920 w 296132"/>
                    <a:gd name="connsiteY4" fmla="*/ 2805 h 48084"/>
                    <a:gd name="connsiteX5" fmla="*/ 159448 w 296132"/>
                    <a:gd name="connsiteY5" fmla="*/ 28142 h 48084"/>
                    <a:gd name="connsiteX6" fmla="*/ 158782 w 296132"/>
                    <a:gd name="connsiteY6" fmla="*/ 1852 h 4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132" h="48084">
                      <a:moveTo>
                        <a:pt x="158782" y="1852"/>
                      </a:moveTo>
                      <a:cubicBezTo>
                        <a:pt x="204406" y="-4148"/>
                        <a:pt x="258032" y="9949"/>
                        <a:pt x="296132" y="19474"/>
                      </a:cubicBezTo>
                      <a:cubicBezTo>
                        <a:pt x="229457" y="57574"/>
                        <a:pt x="69723" y="57860"/>
                        <a:pt x="0" y="18903"/>
                      </a:cubicBezTo>
                      <a:cubicBezTo>
                        <a:pt x="40577" y="4615"/>
                        <a:pt x="77629" y="-1290"/>
                        <a:pt x="116110" y="233"/>
                      </a:cubicBezTo>
                      <a:cubicBezTo>
                        <a:pt x="118777" y="329"/>
                        <a:pt x="122682" y="996"/>
                        <a:pt x="123920" y="2805"/>
                      </a:cubicBezTo>
                      <a:cubicBezTo>
                        <a:pt x="141541" y="28237"/>
                        <a:pt x="144304" y="29761"/>
                        <a:pt x="159448" y="28142"/>
                      </a:cubicBezTo>
                      <a:cubicBezTo>
                        <a:pt x="191643" y="24808"/>
                        <a:pt x="175831" y="12902"/>
                        <a:pt x="158782" y="1852"/>
                      </a:cubicBezTo>
                      <a:close/>
                    </a:path>
                  </a:pathLst>
                </a:custGeom>
                <a:solidFill>
                  <a:srgbClr val="FDD833"/>
                </a:solidFill>
                <a:ln w="9525" cap="flat">
                  <a:noFill/>
                  <a:prstDash val="solid"/>
                  <a:miter/>
                </a:ln>
              </p:spPr>
              <p:txBody>
                <a:bodyPr rtlCol="0" anchor="ctr"/>
                <a:lstStyle/>
                <a:p>
                  <a:endParaRPr lang="ko-KR" altLang="en-US"/>
                </a:p>
              </p:txBody>
            </p:sp>
          </p:grpSp>
          <p:grpSp>
            <p:nvGrpSpPr>
              <p:cNvPr id="9" name="그룹 80">
                <a:extLst>
                  <a:ext uri="{FF2B5EF4-FFF2-40B4-BE49-F238E27FC236}">
                    <a16:creationId xmlns:a16="http://schemas.microsoft.com/office/drawing/2014/main" id="{B9E9A531-7E48-AAF5-4F67-93B89FA65DD3}"/>
                  </a:ext>
                </a:extLst>
              </p:cNvPr>
              <p:cNvGrpSpPr/>
              <p:nvPr/>
            </p:nvGrpSpPr>
            <p:grpSpPr>
              <a:xfrm>
                <a:off x="1832522" y="747451"/>
                <a:ext cx="728142" cy="728142"/>
                <a:chOff x="5784686" y="1323855"/>
                <a:chExt cx="1307251" cy="1307251"/>
              </a:xfrm>
            </p:grpSpPr>
            <p:sp>
              <p:nvSpPr>
                <p:cNvPr id="81" name="자유형: 도형 81">
                  <a:extLst>
                    <a:ext uri="{FF2B5EF4-FFF2-40B4-BE49-F238E27FC236}">
                      <a16:creationId xmlns:a16="http://schemas.microsoft.com/office/drawing/2014/main" id="{1581830B-AF52-B1F9-DD32-9B028E5A14BA}"/>
                    </a:ext>
                  </a:extLst>
                </p:cNvPr>
                <p:cNvSpPr/>
                <p:nvPr/>
              </p:nvSpPr>
              <p:spPr>
                <a:xfrm>
                  <a:off x="5784686" y="1323855"/>
                  <a:ext cx="1307251" cy="1307251"/>
                </a:xfrm>
                <a:custGeom>
                  <a:avLst/>
                  <a:gdLst>
                    <a:gd name="connsiteX0" fmla="*/ 1819275 w 1819275"/>
                    <a:gd name="connsiteY0" fmla="*/ 909638 h 1819275"/>
                    <a:gd name="connsiteX1" fmla="*/ 909638 w 1819275"/>
                    <a:gd name="connsiteY1" fmla="*/ 1819275 h 1819275"/>
                    <a:gd name="connsiteX2" fmla="*/ 0 w 1819275"/>
                    <a:gd name="connsiteY2" fmla="*/ 909637 h 1819275"/>
                    <a:gd name="connsiteX3" fmla="*/ 909638 w 1819275"/>
                    <a:gd name="connsiteY3" fmla="*/ 0 h 1819275"/>
                    <a:gd name="connsiteX4" fmla="*/ 1819275 w 1819275"/>
                    <a:gd name="connsiteY4" fmla="*/ 909638 h 181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275" h="1819275">
                      <a:moveTo>
                        <a:pt x="1819275" y="909638"/>
                      </a:moveTo>
                      <a:cubicBezTo>
                        <a:pt x="1819275" y="1412016"/>
                        <a:pt x="1412016" y="1819275"/>
                        <a:pt x="909638" y="1819275"/>
                      </a:cubicBezTo>
                      <a:cubicBezTo>
                        <a:pt x="407259" y="1819275"/>
                        <a:pt x="0" y="1412016"/>
                        <a:pt x="0" y="909637"/>
                      </a:cubicBezTo>
                      <a:cubicBezTo>
                        <a:pt x="0" y="407258"/>
                        <a:pt x="407259" y="0"/>
                        <a:pt x="909638" y="0"/>
                      </a:cubicBezTo>
                      <a:cubicBezTo>
                        <a:pt x="1412016" y="0"/>
                        <a:pt x="1819275" y="407258"/>
                        <a:pt x="1819275" y="909638"/>
                      </a:cubicBezTo>
                      <a:close/>
                    </a:path>
                  </a:pathLst>
                </a:custGeom>
                <a:solidFill>
                  <a:srgbClr val="DA7D00"/>
                </a:solidFill>
                <a:ln w="9525" cap="flat">
                  <a:noFill/>
                  <a:prstDash val="solid"/>
                  <a:miter/>
                </a:ln>
              </p:spPr>
              <p:txBody>
                <a:bodyPr rtlCol="0" anchor="ctr"/>
                <a:lstStyle/>
                <a:p>
                  <a:endParaRPr lang="ko-KR" altLang="en-US"/>
                </a:p>
              </p:txBody>
            </p:sp>
            <p:sp>
              <p:nvSpPr>
                <p:cNvPr id="82" name="자유형: 도형 82">
                  <a:extLst>
                    <a:ext uri="{FF2B5EF4-FFF2-40B4-BE49-F238E27FC236}">
                      <a16:creationId xmlns:a16="http://schemas.microsoft.com/office/drawing/2014/main" id="{45241568-6D66-C6A5-34D2-36E37CF3A220}"/>
                    </a:ext>
                  </a:extLst>
                </p:cNvPr>
                <p:cNvSpPr/>
                <p:nvPr/>
              </p:nvSpPr>
              <p:spPr>
                <a:xfrm>
                  <a:off x="5825751" y="1364920"/>
                  <a:ext cx="1225120" cy="1225120"/>
                </a:xfrm>
                <a:custGeom>
                  <a:avLst/>
                  <a:gdLst>
                    <a:gd name="connsiteX0" fmla="*/ 1704975 w 1704975"/>
                    <a:gd name="connsiteY0" fmla="*/ 852488 h 1704975"/>
                    <a:gd name="connsiteX1" fmla="*/ 852488 w 1704975"/>
                    <a:gd name="connsiteY1" fmla="*/ 1704975 h 1704975"/>
                    <a:gd name="connsiteX2" fmla="*/ 0 w 1704975"/>
                    <a:gd name="connsiteY2" fmla="*/ 852487 h 1704975"/>
                    <a:gd name="connsiteX3" fmla="*/ 852488 w 1704975"/>
                    <a:gd name="connsiteY3" fmla="*/ 0 h 1704975"/>
                    <a:gd name="connsiteX4" fmla="*/ 1704975 w 1704975"/>
                    <a:gd name="connsiteY4" fmla="*/ 852488 h 1704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4975" h="1704975">
                      <a:moveTo>
                        <a:pt x="1704975" y="852488"/>
                      </a:moveTo>
                      <a:cubicBezTo>
                        <a:pt x="1704975" y="1323303"/>
                        <a:pt x="1323304" y="1704975"/>
                        <a:pt x="852488" y="1704975"/>
                      </a:cubicBezTo>
                      <a:cubicBezTo>
                        <a:pt x="381672" y="1704975"/>
                        <a:pt x="0" y="1323303"/>
                        <a:pt x="0" y="852487"/>
                      </a:cubicBezTo>
                      <a:cubicBezTo>
                        <a:pt x="0" y="381672"/>
                        <a:pt x="381672" y="0"/>
                        <a:pt x="852488" y="0"/>
                      </a:cubicBezTo>
                      <a:cubicBezTo>
                        <a:pt x="1323304" y="0"/>
                        <a:pt x="1704975" y="381672"/>
                        <a:pt x="1704975" y="852488"/>
                      </a:cubicBezTo>
                      <a:close/>
                    </a:path>
                  </a:pathLst>
                </a:custGeom>
                <a:solidFill>
                  <a:srgbClr val="FBBA03"/>
                </a:solidFill>
                <a:ln w="9525" cap="flat">
                  <a:noFill/>
                  <a:prstDash val="solid"/>
                  <a:miter/>
                </a:ln>
              </p:spPr>
              <p:txBody>
                <a:bodyPr rtlCol="0" anchor="ctr"/>
                <a:lstStyle/>
                <a:p>
                  <a:endParaRPr lang="ko-KR" altLang="en-US"/>
                </a:p>
              </p:txBody>
            </p:sp>
            <p:sp>
              <p:nvSpPr>
                <p:cNvPr id="83" name="자유형: 도형 83">
                  <a:extLst>
                    <a:ext uri="{FF2B5EF4-FFF2-40B4-BE49-F238E27FC236}">
                      <a16:creationId xmlns:a16="http://schemas.microsoft.com/office/drawing/2014/main" id="{C1AD436E-2A21-37E5-0F5F-0003ADB99816}"/>
                    </a:ext>
                  </a:extLst>
                </p:cNvPr>
                <p:cNvSpPr/>
                <p:nvPr/>
              </p:nvSpPr>
              <p:spPr>
                <a:xfrm>
                  <a:off x="5920475" y="1459576"/>
                  <a:ext cx="1035671" cy="1035671"/>
                </a:xfrm>
                <a:custGeom>
                  <a:avLst/>
                  <a:gdLst>
                    <a:gd name="connsiteX0" fmla="*/ 1441323 w 1441322"/>
                    <a:gd name="connsiteY0" fmla="*/ 720661 h 1441323"/>
                    <a:gd name="connsiteX1" fmla="*/ 720661 w 1441322"/>
                    <a:gd name="connsiteY1" fmla="*/ 1441323 h 1441323"/>
                    <a:gd name="connsiteX2" fmla="*/ 0 w 1441322"/>
                    <a:gd name="connsiteY2" fmla="*/ 720661 h 1441323"/>
                    <a:gd name="connsiteX3" fmla="*/ 720661 w 1441322"/>
                    <a:gd name="connsiteY3" fmla="*/ 0 h 1441323"/>
                    <a:gd name="connsiteX4" fmla="*/ 1441323 w 1441322"/>
                    <a:gd name="connsiteY4" fmla="*/ 720661 h 1441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1322" h="1441323">
                      <a:moveTo>
                        <a:pt x="1441323" y="720661"/>
                      </a:moveTo>
                      <a:cubicBezTo>
                        <a:pt x="1441323" y="1118672"/>
                        <a:pt x="1118672" y="1441323"/>
                        <a:pt x="720661" y="1441323"/>
                      </a:cubicBezTo>
                      <a:cubicBezTo>
                        <a:pt x="322651" y="1441323"/>
                        <a:pt x="0" y="1118672"/>
                        <a:pt x="0" y="720661"/>
                      </a:cubicBezTo>
                      <a:cubicBezTo>
                        <a:pt x="0" y="322651"/>
                        <a:pt x="322651" y="0"/>
                        <a:pt x="720661" y="0"/>
                      </a:cubicBezTo>
                      <a:cubicBezTo>
                        <a:pt x="1118672" y="0"/>
                        <a:pt x="1441323" y="322651"/>
                        <a:pt x="1441323" y="720661"/>
                      </a:cubicBezTo>
                      <a:close/>
                    </a:path>
                  </a:pathLst>
                </a:custGeom>
                <a:solidFill>
                  <a:srgbClr val="FD9801"/>
                </a:solidFill>
                <a:ln w="9525" cap="flat">
                  <a:noFill/>
                  <a:prstDash val="solid"/>
                  <a:miter/>
                </a:ln>
              </p:spPr>
              <p:txBody>
                <a:bodyPr rtlCol="0" anchor="ctr"/>
                <a:lstStyle/>
                <a:p>
                  <a:endParaRPr lang="ko-KR" altLang="en-US"/>
                </a:p>
              </p:txBody>
            </p:sp>
            <p:sp>
              <p:nvSpPr>
                <p:cNvPr id="84" name="자유형: 도형 84">
                  <a:extLst>
                    <a:ext uri="{FF2B5EF4-FFF2-40B4-BE49-F238E27FC236}">
                      <a16:creationId xmlns:a16="http://schemas.microsoft.com/office/drawing/2014/main" id="{A7799920-B28B-3EAD-D773-6060BF0A1348}"/>
                    </a:ext>
                  </a:extLst>
                </p:cNvPr>
                <p:cNvSpPr/>
                <p:nvPr/>
              </p:nvSpPr>
              <p:spPr>
                <a:xfrm>
                  <a:off x="6258993" y="1604656"/>
                  <a:ext cx="417850" cy="746040"/>
                </a:xfrm>
                <a:custGeom>
                  <a:avLst/>
                  <a:gdLst>
                    <a:gd name="connsiteX0" fmla="*/ 397953 w 581514"/>
                    <a:gd name="connsiteY0" fmla="*/ 964526 h 1038249"/>
                    <a:gd name="connsiteX1" fmla="*/ 440815 w 581514"/>
                    <a:gd name="connsiteY1" fmla="*/ 891564 h 1038249"/>
                    <a:gd name="connsiteX2" fmla="*/ 570069 w 581514"/>
                    <a:gd name="connsiteY2" fmla="*/ 607433 h 1038249"/>
                    <a:gd name="connsiteX3" fmla="*/ 413193 w 581514"/>
                    <a:gd name="connsiteY3" fmla="*/ 467892 h 1038249"/>
                    <a:gd name="connsiteX4" fmla="*/ 236695 w 581514"/>
                    <a:gd name="connsiteY4" fmla="*/ 414457 h 1038249"/>
                    <a:gd name="connsiteX5" fmla="*/ 169639 w 581514"/>
                    <a:gd name="connsiteY5" fmla="*/ 342257 h 1038249"/>
                    <a:gd name="connsiteX6" fmla="*/ 236314 w 581514"/>
                    <a:gd name="connsiteY6" fmla="*/ 266057 h 1038249"/>
                    <a:gd name="connsiteX7" fmla="*/ 355186 w 581514"/>
                    <a:gd name="connsiteY7" fmla="*/ 294442 h 1038249"/>
                    <a:gd name="connsiteX8" fmla="*/ 464438 w 581514"/>
                    <a:gd name="connsiteY8" fmla="*/ 295585 h 1038249"/>
                    <a:gd name="connsiteX9" fmla="*/ 473486 w 581514"/>
                    <a:gd name="connsiteY9" fmla="*/ 167664 h 1038249"/>
                    <a:gd name="connsiteX10" fmla="*/ 375379 w 581514"/>
                    <a:gd name="connsiteY10" fmla="*/ 121849 h 1038249"/>
                    <a:gd name="connsiteX11" fmla="*/ 340327 w 581514"/>
                    <a:gd name="connsiteY11" fmla="*/ 75938 h 1038249"/>
                    <a:gd name="connsiteX12" fmla="*/ 302227 w 581514"/>
                    <a:gd name="connsiteY12" fmla="*/ 119 h 1038249"/>
                    <a:gd name="connsiteX13" fmla="*/ 302227 w 581514"/>
                    <a:gd name="connsiteY13" fmla="*/ 119 h 1038249"/>
                    <a:gd name="connsiteX14" fmla="*/ 259364 w 581514"/>
                    <a:gd name="connsiteY14" fmla="*/ 24 h 1038249"/>
                    <a:gd name="connsiteX15" fmla="*/ 169924 w 581514"/>
                    <a:gd name="connsiteY15" fmla="*/ 88511 h 1038249"/>
                    <a:gd name="connsiteX16" fmla="*/ 133634 w 581514"/>
                    <a:gd name="connsiteY16" fmla="*/ 152138 h 1038249"/>
                    <a:gd name="connsiteX17" fmla="*/ 87247 w 581514"/>
                    <a:gd name="connsiteY17" fmla="*/ 184619 h 1038249"/>
                    <a:gd name="connsiteX18" fmla="*/ 79532 w 581514"/>
                    <a:gd name="connsiteY18" fmla="*/ 522280 h 1038249"/>
                    <a:gd name="connsiteX19" fmla="*/ 264889 w 581514"/>
                    <a:gd name="connsiteY19" fmla="*/ 589812 h 1038249"/>
                    <a:gd name="connsiteX20" fmla="*/ 398239 w 581514"/>
                    <a:gd name="connsiteY20" fmla="*/ 713637 h 1038249"/>
                    <a:gd name="connsiteX21" fmla="*/ 331564 w 581514"/>
                    <a:gd name="connsiteY21" fmla="*/ 770787 h 1038249"/>
                    <a:gd name="connsiteX22" fmla="*/ 208024 w 581514"/>
                    <a:gd name="connsiteY22" fmla="*/ 732782 h 1038249"/>
                    <a:gd name="connsiteX23" fmla="*/ 208024 w 581514"/>
                    <a:gd name="connsiteY23" fmla="*/ 732782 h 1038249"/>
                    <a:gd name="connsiteX24" fmla="*/ 78008 w 581514"/>
                    <a:gd name="connsiteY24" fmla="*/ 774026 h 1038249"/>
                    <a:gd name="connsiteX25" fmla="*/ 88009 w 581514"/>
                    <a:gd name="connsiteY25" fmla="*/ 853559 h 1038249"/>
                    <a:gd name="connsiteX26" fmla="*/ 171829 w 581514"/>
                    <a:gd name="connsiteY26" fmla="*/ 904709 h 1038249"/>
                    <a:gd name="connsiteX27" fmla="*/ 235838 w 581514"/>
                    <a:gd name="connsiteY27" fmla="*/ 987005 h 1038249"/>
                    <a:gd name="connsiteX28" fmla="*/ 264889 w 581514"/>
                    <a:gd name="connsiteY28" fmla="*/ 1037487 h 1038249"/>
                    <a:gd name="connsiteX29" fmla="*/ 360139 w 581514"/>
                    <a:gd name="connsiteY29" fmla="*/ 1037487 h 1038249"/>
                    <a:gd name="connsiteX30" fmla="*/ 397953 w 581514"/>
                    <a:gd name="connsiteY30" fmla="*/ 964526 h 103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1514" h="1038249">
                      <a:moveTo>
                        <a:pt x="397953" y="964526"/>
                      </a:moveTo>
                      <a:cubicBezTo>
                        <a:pt x="398239" y="913662"/>
                        <a:pt x="398239" y="913662"/>
                        <a:pt x="440815" y="891564"/>
                      </a:cubicBezTo>
                      <a:cubicBezTo>
                        <a:pt x="553782" y="835081"/>
                        <a:pt x="606550" y="714875"/>
                        <a:pt x="570069" y="607433"/>
                      </a:cubicBezTo>
                      <a:cubicBezTo>
                        <a:pt x="544257" y="531233"/>
                        <a:pt x="483106" y="493133"/>
                        <a:pt x="413193" y="467892"/>
                      </a:cubicBezTo>
                      <a:cubicBezTo>
                        <a:pt x="355471" y="447032"/>
                        <a:pt x="295083" y="433602"/>
                        <a:pt x="236695" y="414457"/>
                      </a:cubicBezTo>
                      <a:cubicBezTo>
                        <a:pt x="208024" y="405027"/>
                        <a:pt x="167638" y="373499"/>
                        <a:pt x="169639" y="342257"/>
                      </a:cubicBezTo>
                      <a:cubicBezTo>
                        <a:pt x="172020" y="302919"/>
                        <a:pt x="201166" y="279392"/>
                        <a:pt x="236314" y="266057"/>
                      </a:cubicBezTo>
                      <a:cubicBezTo>
                        <a:pt x="292702" y="244626"/>
                        <a:pt x="331564" y="275582"/>
                        <a:pt x="355186" y="294442"/>
                      </a:cubicBezTo>
                      <a:cubicBezTo>
                        <a:pt x="400239" y="330446"/>
                        <a:pt x="426814" y="332732"/>
                        <a:pt x="464438" y="295585"/>
                      </a:cubicBezTo>
                      <a:cubicBezTo>
                        <a:pt x="531589" y="227957"/>
                        <a:pt x="537875" y="216051"/>
                        <a:pt x="473486" y="167664"/>
                      </a:cubicBezTo>
                      <a:cubicBezTo>
                        <a:pt x="444054" y="145566"/>
                        <a:pt x="411383" y="129945"/>
                        <a:pt x="375379" y="121849"/>
                      </a:cubicBezTo>
                      <a:cubicBezTo>
                        <a:pt x="350518" y="116324"/>
                        <a:pt x="339850" y="104513"/>
                        <a:pt x="340327" y="75938"/>
                      </a:cubicBezTo>
                      <a:cubicBezTo>
                        <a:pt x="341089" y="27932"/>
                        <a:pt x="341089" y="-643"/>
                        <a:pt x="302227" y="119"/>
                      </a:cubicBezTo>
                      <a:cubicBezTo>
                        <a:pt x="302227" y="119"/>
                        <a:pt x="302227" y="119"/>
                        <a:pt x="302227" y="119"/>
                      </a:cubicBezTo>
                      <a:cubicBezTo>
                        <a:pt x="287939" y="119"/>
                        <a:pt x="273652" y="119"/>
                        <a:pt x="259364" y="24"/>
                      </a:cubicBezTo>
                      <a:cubicBezTo>
                        <a:pt x="169639" y="-738"/>
                        <a:pt x="168591" y="16312"/>
                        <a:pt x="169924" y="88511"/>
                      </a:cubicBezTo>
                      <a:cubicBezTo>
                        <a:pt x="170496" y="118896"/>
                        <a:pt x="164019" y="139756"/>
                        <a:pt x="133634" y="152138"/>
                      </a:cubicBezTo>
                      <a:cubicBezTo>
                        <a:pt x="116584" y="159092"/>
                        <a:pt x="100963" y="171760"/>
                        <a:pt x="87247" y="184619"/>
                      </a:cubicBezTo>
                      <a:cubicBezTo>
                        <a:pt x="-13337" y="278821"/>
                        <a:pt x="-40864" y="425411"/>
                        <a:pt x="79532" y="522280"/>
                      </a:cubicBezTo>
                      <a:cubicBezTo>
                        <a:pt x="131348" y="563904"/>
                        <a:pt x="197547" y="585050"/>
                        <a:pt x="264889" y="589812"/>
                      </a:cubicBezTo>
                      <a:cubicBezTo>
                        <a:pt x="391952" y="598766"/>
                        <a:pt x="410050" y="666488"/>
                        <a:pt x="398239" y="713637"/>
                      </a:cubicBezTo>
                      <a:cubicBezTo>
                        <a:pt x="388714" y="751737"/>
                        <a:pt x="360139" y="761262"/>
                        <a:pt x="331564" y="770787"/>
                      </a:cubicBezTo>
                      <a:cubicBezTo>
                        <a:pt x="264889" y="780312"/>
                        <a:pt x="246791" y="753547"/>
                        <a:pt x="208024" y="732782"/>
                      </a:cubicBezTo>
                      <a:cubicBezTo>
                        <a:pt x="208024" y="732782"/>
                        <a:pt x="208024" y="732782"/>
                        <a:pt x="208024" y="732782"/>
                      </a:cubicBezTo>
                      <a:cubicBezTo>
                        <a:pt x="169639" y="713637"/>
                        <a:pt x="127538" y="676871"/>
                        <a:pt x="78008" y="774026"/>
                      </a:cubicBezTo>
                      <a:cubicBezTo>
                        <a:pt x="55339" y="818412"/>
                        <a:pt x="55339" y="827937"/>
                        <a:pt x="88009" y="853559"/>
                      </a:cubicBezTo>
                      <a:cubicBezTo>
                        <a:pt x="119442" y="878229"/>
                        <a:pt x="141064" y="894612"/>
                        <a:pt x="171829" y="904709"/>
                      </a:cubicBezTo>
                      <a:cubicBezTo>
                        <a:pt x="235552" y="925664"/>
                        <a:pt x="236314" y="923187"/>
                        <a:pt x="235838" y="987005"/>
                      </a:cubicBezTo>
                      <a:cubicBezTo>
                        <a:pt x="235647" y="1016246"/>
                        <a:pt x="235456" y="1035773"/>
                        <a:pt x="264889" y="1037487"/>
                      </a:cubicBezTo>
                      <a:cubicBezTo>
                        <a:pt x="294416" y="1039202"/>
                        <a:pt x="328516" y="1037487"/>
                        <a:pt x="360139" y="1037487"/>
                      </a:cubicBezTo>
                      <a:cubicBezTo>
                        <a:pt x="398239" y="1037487"/>
                        <a:pt x="398239" y="1008912"/>
                        <a:pt x="397953" y="964526"/>
                      </a:cubicBezTo>
                      <a:close/>
                    </a:path>
                  </a:pathLst>
                </a:custGeom>
                <a:solidFill>
                  <a:srgbClr val="DA7C00"/>
                </a:solidFill>
                <a:ln w="9525" cap="flat">
                  <a:noFill/>
                  <a:prstDash val="solid"/>
                  <a:miter/>
                </a:ln>
              </p:spPr>
              <p:txBody>
                <a:bodyPr rtlCol="0" anchor="ctr"/>
                <a:lstStyle/>
                <a:p>
                  <a:endParaRPr lang="ko-KR" altLang="en-US"/>
                </a:p>
              </p:txBody>
            </p:sp>
            <p:sp>
              <p:nvSpPr>
                <p:cNvPr id="85" name="자유형: 도형 85">
                  <a:extLst>
                    <a:ext uri="{FF2B5EF4-FFF2-40B4-BE49-F238E27FC236}">
                      <a16:creationId xmlns:a16="http://schemas.microsoft.com/office/drawing/2014/main" id="{53D15287-543B-E8EC-585E-359443F290E2}"/>
                    </a:ext>
                  </a:extLst>
                </p:cNvPr>
                <p:cNvSpPr/>
                <p:nvPr/>
              </p:nvSpPr>
              <p:spPr>
                <a:xfrm>
                  <a:off x="5920475" y="1492223"/>
                  <a:ext cx="336668" cy="970377"/>
                </a:xfrm>
                <a:custGeom>
                  <a:avLst/>
                  <a:gdLst>
                    <a:gd name="connsiteX0" fmla="*/ 468535 w 468534"/>
                    <a:gd name="connsiteY0" fmla="*/ 0 h 1350454"/>
                    <a:gd name="connsiteX1" fmla="*/ 0 w 468534"/>
                    <a:gd name="connsiteY1" fmla="*/ 675227 h 1350454"/>
                    <a:gd name="connsiteX2" fmla="*/ 468535 w 468534"/>
                    <a:gd name="connsiteY2" fmla="*/ 1350455 h 1350454"/>
                    <a:gd name="connsiteX3" fmla="*/ 200025 w 468534"/>
                    <a:gd name="connsiteY3" fmla="*/ 675227 h 1350454"/>
                    <a:gd name="connsiteX4" fmla="*/ 468535 w 468534"/>
                    <a:gd name="connsiteY4" fmla="*/ 0 h 1350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534" h="1350454">
                      <a:moveTo>
                        <a:pt x="468535" y="0"/>
                      </a:moveTo>
                      <a:cubicBezTo>
                        <a:pt x="194881" y="102203"/>
                        <a:pt x="0" y="365951"/>
                        <a:pt x="0" y="675227"/>
                      </a:cubicBezTo>
                      <a:cubicBezTo>
                        <a:pt x="0" y="984504"/>
                        <a:pt x="194881" y="1248251"/>
                        <a:pt x="468535" y="1350455"/>
                      </a:cubicBezTo>
                      <a:cubicBezTo>
                        <a:pt x="302133" y="1174337"/>
                        <a:pt x="200025" y="936688"/>
                        <a:pt x="200025" y="675227"/>
                      </a:cubicBezTo>
                      <a:cubicBezTo>
                        <a:pt x="200025" y="413766"/>
                        <a:pt x="302133" y="176117"/>
                        <a:pt x="468535" y="0"/>
                      </a:cubicBezTo>
                      <a:close/>
                    </a:path>
                  </a:pathLst>
                </a:custGeom>
                <a:solidFill>
                  <a:srgbClr val="DA7D00"/>
                </a:solidFill>
                <a:ln w="9525" cap="flat">
                  <a:noFill/>
                  <a:prstDash val="solid"/>
                  <a:miter/>
                </a:ln>
              </p:spPr>
              <p:txBody>
                <a:bodyPr rtlCol="0" anchor="ctr"/>
                <a:lstStyle/>
                <a:p>
                  <a:endParaRPr lang="ko-KR" altLang="en-US"/>
                </a:p>
              </p:txBody>
            </p:sp>
            <p:sp>
              <p:nvSpPr>
                <p:cNvPr id="86" name="자유형: 도형 86">
                  <a:extLst>
                    <a:ext uri="{FF2B5EF4-FFF2-40B4-BE49-F238E27FC236}">
                      <a16:creationId xmlns:a16="http://schemas.microsoft.com/office/drawing/2014/main" id="{0BC3968B-5DE5-3A7B-5315-E3C3980F65C5}"/>
                    </a:ext>
                  </a:extLst>
                </p:cNvPr>
                <p:cNvSpPr/>
                <p:nvPr/>
              </p:nvSpPr>
              <p:spPr>
                <a:xfrm>
                  <a:off x="6199859" y="1604862"/>
                  <a:ext cx="417850" cy="745971"/>
                </a:xfrm>
                <a:custGeom>
                  <a:avLst/>
                  <a:gdLst>
                    <a:gd name="connsiteX0" fmla="*/ 397953 w 581514"/>
                    <a:gd name="connsiteY0" fmla="*/ 964526 h 1038153"/>
                    <a:gd name="connsiteX1" fmla="*/ 440815 w 581514"/>
                    <a:gd name="connsiteY1" fmla="*/ 891564 h 1038153"/>
                    <a:gd name="connsiteX2" fmla="*/ 570070 w 581514"/>
                    <a:gd name="connsiteY2" fmla="*/ 607433 h 1038153"/>
                    <a:gd name="connsiteX3" fmla="*/ 413193 w 581514"/>
                    <a:gd name="connsiteY3" fmla="*/ 467892 h 1038153"/>
                    <a:gd name="connsiteX4" fmla="*/ 236695 w 581514"/>
                    <a:gd name="connsiteY4" fmla="*/ 414457 h 1038153"/>
                    <a:gd name="connsiteX5" fmla="*/ 169639 w 581514"/>
                    <a:gd name="connsiteY5" fmla="*/ 342257 h 1038153"/>
                    <a:gd name="connsiteX6" fmla="*/ 236314 w 581514"/>
                    <a:gd name="connsiteY6" fmla="*/ 266057 h 1038153"/>
                    <a:gd name="connsiteX7" fmla="*/ 355186 w 581514"/>
                    <a:gd name="connsiteY7" fmla="*/ 294442 h 1038153"/>
                    <a:gd name="connsiteX8" fmla="*/ 464437 w 581514"/>
                    <a:gd name="connsiteY8" fmla="*/ 295585 h 1038153"/>
                    <a:gd name="connsiteX9" fmla="*/ 473486 w 581514"/>
                    <a:gd name="connsiteY9" fmla="*/ 167664 h 1038153"/>
                    <a:gd name="connsiteX10" fmla="*/ 375379 w 581514"/>
                    <a:gd name="connsiteY10" fmla="*/ 121849 h 1038153"/>
                    <a:gd name="connsiteX11" fmla="*/ 340327 w 581514"/>
                    <a:gd name="connsiteY11" fmla="*/ 75938 h 1038153"/>
                    <a:gd name="connsiteX12" fmla="*/ 302227 w 581514"/>
                    <a:gd name="connsiteY12" fmla="*/ 119 h 1038153"/>
                    <a:gd name="connsiteX13" fmla="*/ 302227 w 581514"/>
                    <a:gd name="connsiteY13" fmla="*/ 119 h 1038153"/>
                    <a:gd name="connsiteX14" fmla="*/ 259364 w 581514"/>
                    <a:gd name="connsiteY14" fmla="*/ 24 h 1038153"/>
                    <a:gd name="connsiteX15" fmla="*/ 169925 w 581514"/>
                    <a:gd name="connsiteY15" fmla="*/ 88511 h 1038153"/>
                    <a:gd name="connsiteX16" fmla="*/ 133634 w 581514"/>
                    <a:gd name="connsiteY16" fmla="*/ 152138 h 1038153"/>
                    <a:gd name="connsiteX17" fmla="*/ 87247 w 581514"/>
                    <a:gd name="connsiteY17" fmla="*/ 184619 h 1038153"/>
                    <a:gd name="connsiteX18" fmla="*/ 79532 w 581514"/>
                    <a:gd name="connsiteY18" fmla="*/ 522280 h 1038153"/>
                    <a:gd name="connsiteX19" fmla="*/ 264889 w 581514"/>
                    <a:gd name="connsiteY19" fmla="*/ 589812 h 1038153"/>
                    <a:gd name="connsiteX20" fmla="*/ 398239 w 581514"/>
                    <a:gd name="connsiteY20" fmla="*/ 713637 h 1038153"/>
                    <a:gd name="connsiteX21" fmla="*/ 331564 w 581514"/>
                    <a:gd name="connsiteY21" fmla="*/ 770787 h 1038153"/>
                    <a:gd name="connsiteX22" fmla="*/ 208025 w 581514"/>
                    <a:gd name="connsiteY22" fmla="*/ 732782 h 1038153"/>
                    <a:gd name="connsiteX23" fmla="*/ 208025 w 581514"/>
                    <a:gd name="connsiteY23" fmla="*/ 732782 h 1038153"/>
                    <a:gd name="connsiteX24" fmla="*/ 78008 w 581514"/>
                    <a:gd name="connsiteY24" fmla="*/ 774026 h 1038153"/>
                    <a:gd name="connsiteX25" fmla="*/ 88009 w 581514"/>
                    <a:gd name="connsiteY25" fmla="*/ 853464 h 1038153"/>
                    <a:gd name="connsiteX26" fmla="*/ 171829 w 581514"/>
                    <a:gd name="connsiteY26" fmla="*/ 904613 h 1038153"/>
                    <a:gd name="connsiteX27" fmla="*/ 235837 w 581514"/>
                    <a:gd name="connsiteY27" fmla="*/ 986909 h 1038153"/>
                    <a:gd name="connsiteX28" fmla="*/ 264889 w 581514"/>
                    <a:gd name="connsiteY28" fmla="*/ 1037392 h 1038153"/>
                    <a:gd name="connsiteX29" fmla="*/ 360139 w 581514"/>
                    <a:gd name="connsiteY29" fmla="*/ 1037392 h 1038153"/>
                    <a:gd name="connsiteX30" fmla="*/ 397953 w 581514"/>
                    <a:gd name="connsiteY30" fmla="*/ 964526 h 1038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1514" h="1038153">
                      <a:moveTo>
                        <a:pt x="397953" y="964526"/>
                      </a:moveTo>
                      <a:cubicBezTo>
                        <a:pt x="398239" y="913662"/>
                        <a:pt x="398239" y="913662"/>
                        <a:pt x="440815" y="891564"/>
                      </a:cubicBezTo>
                      <a:cubicBezTo>
                        <a:pt x="553782" y="835081"/>
                        <a:pt x="606550" y="714875"/>
                        <a:pt x="570070" y="607433"/>
                      </a:cubicBezTo>
                      <a:cubicBezTo>
                        <a:pt x="544257" y="531233"/>
                        <a:pt x="483106" y="493133"/>
                        <a:pt x="413193" y="467892"/>
                      </a:cubicBezTo>
                      <a:cubicBezTo>
                        <a:pt x="355471" y="447032"/>
                        <a:pt x="295083" y="433602"/>
                        <a:pt x="236695" y="414457"/>
                      </a:cubicBezTo>
                      <a:cubicBezTo>
                        <a:pt x="208025" y="405027"/>
                        <a:pt x="167638" y="373499"/>
                        <a:pt x="169639" y="342257"/>
                      </a:cubicBezTo>
                      <a:cubicBezTo>
                        <a:pt x="172020" y="302919"/>
                        <a:pt x="201167" y="279392"/>
                        <a:pt x="236314" y="266057"/>
                      </a:cubicBezTo>
                      <a:cubicBezTo>
                        <a:pt x="292702" y="244626"/>
                        <a:pt x="331564" y="275582"/>
                        <a:pt x="355186" y="294442"/>
                      </a:cubicBezTo>
                      <a:cubicBezTo>
                        <a:pt x="400239" y="330446"/>
                        <a:pt x="426814" y="332732"/>
                        <a:pt x="464437" y="295585"/>
                      </a:cubicBezTo>
                      <a:cubicBezTo>
                        <a:pt x="531589" y="227957"/>
                        <a:pt x="537875" y="216051"/>
                        <a:pt x="473486" y="167664"/>
                      </a:cubicBezTo>
                      <a:cubicBezTo>
                        <a:pt x="444054" y="145566"/>
                        <a:pt x="411383" y="129945"/>
                        <a:pt x="375379" y="121849"/>
                      </a:cubicBezTo>
                      <a:cubicBezTo>
                        <a:pt x="350518" y="116324"/>
                        <a:pt x="339851" y="104513"/>
                        <a:pt x="340327" y="75938"/>
                      </a:cubicBezTo>
                      <a:cubicBezTo>
                        <a:pt x="341089" y="27932"/>
                        <a:pt x="341089" y="-643"/>
                        <a:pt x="302227" y="119"/>
                      </a:cubicBezTo>
                      <a:cubicBezTo>
                        <a:pt x="302227" y="119"/>
                        <a:pt x="302227" y="119"/>
                        <a:pt x="302227" y="119"/>
                      </a:cubicBezTo>
                      <a:cubicBezTo>
                        <a:pt x="287939" y="119"/>
                        <a:pt x="273652" y="119"/>
                        <a:pt x="259364" y="24"/>
                      </a:cubicBezTo>
                      <a:cubicBezTo>
                        <a:pt x="169639" y="-738"/>
                        <a:pt x="168591" y="16312"/>
                        <a:pt x="169925" y="88511"/>
                      </a:cubicBezTo>
                      <a:cubicBezTo>
                        <a:pt x="170496" y="118896"/>
                        <a:pt x="164019" y="139756"/>
                        <a:pt x="133634" y="152138"/>
                      </a:cubicBezTo>
                      <a:cubicBezTo>
                        <a:pt x="116584" y="159092"/>
                        <a:pt x="100963" y="171760"/>
                        <a:pt x="87247" y="184619"/>
                      </a:cubicBezTo>
                      <a:cubicBezTo>
                        <a:pt x="-13337" y="278821"/>
                        <a:pt x="-40864" y="425411"/>
                        <a:pt x="79532" y="522280"/>
                      </a:cubicBezTo>
                      <a:cubicBezTo>
                        <a:pt x="131348" y="563904"/>
                        <a:pt x="197547" y="585050"/>
                        <a:pt x="264889" y="589812"/>
                      </a:cubicBezTo>
                      <a:cubicBezTo>
                        <a:pt x="391952" y="598766"/>
                        <a:pt x="410050" y="666488"/>
                        <a:pt x="398239" y="713637"/>
                      </a:cubicBezTo>
                      <a:cubicBezTo>
                        <a:pt x="388714" y="751737"/>
                        <a:pt x="360139" y="761262"/>
                        <a:pt x="331564" y="770787"/>
                      </a:cubicBezTo>
                      <a:cubicBezTo>
                        <a:pt x="264889" y="780312"/>
                        <a:pt x="246791" y="753547"/>
                        <a:pt x="208025" y="732782"/>
                      </a:cubicBezTo>
                      <a:cubicBezTo>
                        <a:pt x="208025" y="732782"/>
                        <a:pt x="208025" y="732782"/>
                        <a:pt x="208025" y="732782"/>
                      </a:cubicBezTo>
                      <a:cubicBezTo>
                        <a:pt x="169639" y="713637"/>
                        <a:pt x="127538" y="676871"/>
                        <a:pt x="78008" y="774026"/>
                      </a:cubicBezTo>
                      <a:cubicBezTo>
                        <a:pt x="55339" y="818317"/>
                        <a:pt x="55339" y="827842"/>
                        <a:pt x="88009" y="853464"/>
                      </a:cubicBezTo>
                      <a:cubicBezTo>
                        <a:pt x="119442" y="878134"/>
                        <a:pt x="141064" y="894517"/>
                        <a:pt x="171829" y="904613"/>
                      </a:cubicBezTo>
                      <a:cubicBezTo>
                        <a:pt x="235552" y="925568"/>
                        <a:pt x="236314" y="923092"/>
                        <a:pt x="235837" y="986909"/>
                      </a:cubicBezTo>
                      <a:cubicBezTo>
                        <a:pt x="235647" y="1016151"/>
                        <a:pt x="235456" y="1035677"/>
                        <a:pt x="264889" y="1037392"/>
                      </a:cubicBezTo>
                      <a:cubicBezTo>
                        <a:pt x="294416" y="1039106"/>
                        <a:pt x="328516" y="1037392"/>
                        <a:pt x="360139" y="1037392"/>
                      </a:cubicBezTo>
                      <a:cubicBezTo>
                        <a:pt x="398239" y="1037487"/>
                        <a:pt x="398239" y="1008912"/>
                        <a:pt x="397953" y="964526"/>
                      </a:cubicBezTo>
                      <a:close/>
                    </a:path>
                  </a:pathLst>
                </a:custGeom>
                <a:solidFill>
                  <a:srgbClr val="FBBA03"/>
                </a:solidFill>
                <a:ln w="9525" cap="flat">
                  <a:noFill/>
                  <a:prstDash val="solid"/>
                  <a:miter/>
                </a:ln>
              </p:spPr>
              <p:txBody>
                <a:bodyPr rtlCol="0" anchor="ctr"/>
                <a:lstStyle/>
                <a:p>
                  <a:endParaRPr lang="ko-KR" altLang="en-US"/>
                </a:p>
              </p:txBody>
            </p:sp>
          </p:grpSp>
          <p:grpSp>
            <p:nvGrpSpPr>
              <p:cNvPr id="10" name="그룹 75">
                <a:extLst>
                  <a:ext uri="{FF2B5EF4-FFF2-40B4-BE49-F238E27FC236}">
                    <a16:creationId xmlns:a16="http://schemas.microsoft.com/office/drawing/2014/main" id="{B4EF49AA-4324-3C52-6122-E9BA39D317AA}"/>
                  </a:ext>
                </a:extLst>
              </p:cNvPr>
              <p:cNvGrpSpPr/>
              <p:nvPr/>
            </p:nvGrpSpPr>
            <p:grpSpPr>
              <a:xfrm>
                <a:off x="951456" y="954448"/>
                <a:ext cx="1801683" cy="5514346"/>
                <a:chOff x="534013" y="1740188"/>
                <a:chExt cx="1561198" cy="4778302"/>
              </a:xfrm>
            </p:grpSpPr>
            <p:grpSp>
              <p:nvGrpSpPr>
                <p:cNvPr id="62" name="Group 292">
                  <a:extLst>
                    <a:ext uri="{FF2B5EF4-FFF2-40B4-BE49-F238E27FC236}">
                      <a16:creationId xmlns:a16="http://schemas.microsoft.com/office/drawing/2014/main" id="{ADBF553B-F40B-838D-2BDF-F6A5E62BCD6D}"/>
                    </a:ext>
                  </a:extLst>
                </p:cNvPr>
                <p:cNvGrpSpPr/>
                <p:nvPr/>
              </p:nvGrpSpPr>
              <p:grpSpPr>
                <a:xfrm>
                  <a:off x="534013" y="3761535"/>
                  <a:ext cx="1561198" cy="2756955"/>
                  <a:chOff x="1044497" y="4026539"/>
                  <a:chExt cx="1761074" cy="2730464"/>
                </a:xfrm>
              </p:grpSpPr>
              <p:sp>
                <p:nvSpPr>
                  <p:cNvPr id="71" name="Graphic 116">
                    <a:extLst>
                      <a:ext uri="{FF2B5EF4-FFF2-40B4-BE49-F238E27FC236}">
                        <a16:creationId xmlns:a16="http://schemas.microsoft.com/office/drawing/2014/main" id="{D5993F7B-9D8A-899E-32E6-591EB13CC4CD}"/>
                      </a:ext>
                    </a:extLst>
                  </p:cNvPr>
                  <p:cNvSpPr/>
                  <p:nvPr/>
                </p:nvSpPr>
                <p:spPr>
                  <a:xfrm>
                    <a:off x="1044497" y="4229094"/>
                    <a:ext cx="1362086" cy="2527909"/>
                  </a:xfrm>
                  <a:custGeom>
                    <a:avLst/>
                    <a:gdLst>
                      <a:gd name="connsiteX0" fmla="*/ 125375 w 3419482"/>
                      <a:gd name="connsiteY0" fmla="*/ 4462418 h 6346242"/>
                      <a:gd name="connsiteX1" fmla="*/ 117865 w 3419482"/>
                      <a:gd name="connsiteY1" fmla="*/ 4460009 h 6346242"/>
                      <a:gd name="connsiteX2" fmla="*/ 27323 w 3419482"/>
                      <a:gd name="connsiteY2" fmla="*/ 4208573 h 6346242"/>
                      <a:gd name="connsiteX3" fmla="*/ 1196654 w 3419482"/>
                      <a:gd name="connsiteY3" fmla="*/ 4647 h 6346242"/>
                      <a:gd name="connsiteX4" fmla="*/ 1261196 w 3419482"/>
                      <a:gd name="connsiteY4" fmla="*/ 30860 h 6346242"/>
                      <a:gd name="connsiteX5" fmla="*/ 2194607 w 3419482"/>
                      <a:gd name="connsiteY5" fmla="*/ 572061 h 6346242"/>
                      <a:gd name="connsiteX6" fmla="*/ 2245829 w 3419482"/>
                      <a:gd name="connsiteY6" fmla="*/ 612090 h 6346242"/>
                      <a:gd name="connsiteX7" fmla="*/ 2287063 w 3419482"/>
                      <a:gd name="connsiteY7" fmla="*/ 751305 h 6346242"/>
                      <a:gd name="connsiteX8" fmla="*/ 2521496 w 3419482"/>
                      <a:gd name="connsiteY8" fmla="*/ 1902783 h 6346242"/>
                      <a:gd name="connsiteX9" fmla="*/ 2807647 w 3419482"/>
                      <a:gd name="connsiteY9" fmla="*/ 3314695 h 6346242"/>
                      <a:gd name="connsiteX10" fmla="*/ 3025360 w 3419482"/>
                      <a:gd name="connsiteY10" fmla="*/ 4389091 h 6346242"/>
                      <a:gd name="connsiteX11" fmla="*/ 3350832 w 3419482"/>
                      <a:gd name="connsiteY11" fmla="*/ 6016803 h 6346242"/>
                      <a:gd name="connsiteX12" fmla="*/ 3419483 w 3419482"/>
                      <a:gd name="connsiteY12" fmla="*/ 6338591 h 6346242"/>
                      <a:gd name="connsiteX13" fmla="*/ 3244986 w 3419482"/>
                      <a:gd name="connsiteY13" fmla="*/ 6245710 h 6346242"/>
                      <a:gd name="connsiteX14" fmla="*/ 3014875 w 3419482"/>
                      <a:gd name="connsiteY14" fmla="*/ 5117541 h 6346242"/>
                      <a:gd name="connsiteX15" fmla="*/ 2550614 w 3419482"/>
                      <a:gd name="connsiteY15" fmla="*/ 2806296 h 6346242"/>
                      <a:gd name="connsiteX16" fmla="*/ 2131978 w 3419482"/>
                      <a:gd name="connsiteY16" fmla="*/ 749463 h 6346242"/>
                      <a:gd name="connsiteX17" fmla="*/ 2075159 w 3419482"/>
                      <a:gd name="connsiteY17" fmla="*/ 668697 h 6346242"/>
                      <a:gd name="connsiteX18" fmla="*/ 1320637 w 3419482"/>
                      <a:gd name="connsiteY18" fmla="*/ 237380 h 6346242"/>
                      <a:gd name="connsiteX19" fmla="*/ 125375 w 3419482"/>
                      <a:gd name="connsiteY19" fmla="*/ 4462418 h 6346242"/>
                      <a:gd name="connsiteX20" fmla="*/ 125375 w 3419482"/>
                      <a:gd name="connsiteY20" fmla="*/ 4462418 h 634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9482" h="6346242">
                        <a:moveTo>
                          <a:pt x="125375" y="4462418"/>
                        </a:moveTo>
                        <a:cubicBezTo>
                          <a:pt x="122966" y="4461709"/>
                          <a:pt x="120062" y="4461213"/>
                          <a:pt x="117865" y="4460009"/>
                        </a:cubicBezTo>
                        <a:cubicBezTo>
                          <a:pt x="-20003" y="4368121"/>
                          <a:pt x="-17311" y="4367412"/>
                          <a:pt x="27323" y="4208573"/>
                        </a:cubicBezTo>
                        <a:cubicBezTo>
                          <a:pt x="181415" y="3662058"/>
                          <a:pt x="1112205" y="312336"/>
                          <a:pt x="1196654" y="4647"/>
                        </a:cubicBezTo>
                        <a:cubicBezTo>
                          <a:pt x="1219680" y="-11577"/>
                          <a:pt x="1240792" y="18958"/>
                          <a:pt x="1261196" y="30860"/>
                        </a:cubicBezTo>
                        <a:cubicBezTo>
                          <a:pt x="1576253" y="212937"/>
                          <a:pt x="1885147" y="380491"/>
                          <a:pt x="2194607" y="572061"/>
                        </a:cubicBezTo>
                        <a:cubicBezTo>
                          <a:pt x="2205801" y="578863"/>
                          <a:pt x="2237328" y="601888"/>
                          <a:pt x="2245829" y="612090"/>
                        </a:cubicBezTo>
                        <a:cubicBezTo>
                          <a:pt x="2279340" y="662746"/>
                          <a:pt x="2263754" y="697177"/>
                          <a:pt x="2287063" y="751305"/>
                        </a:cubicBezTo>
                        <a:cubicBezTo>
                          <a:pt x="2370095" y="1134162"/>
                          <a:pt x="2442643" y="1518933"/>
                          <a:pt x="2521496" y="1902783"/>
                        </a:cubicBezTo>
                        <a:cubicBezTo>
                          <a:pt x="2618060" y="2373207"/>
                          <a:pt x="2712003" y="2844057"/>
                          <a:pt x="2807647" y="3314695"/>
                        </a:cubicBezTo>
                        <a:cubicBezTo>
                          <a:pt x="2880478" y="3672827"/>
                          <a:pt x="2954726" y="4030676"/>
                          <a:pt x="3025360" y="4389091"/>
                        </a:cubicBezTo>
                        <a:cubicBezTo>
                          <a:pt x="3132127" y="4931992"/>
                          <a:pt x="3249379" y="5472698"/>
                          <a:pt x="3350832" y="6016803"/>
                        </a:cubicBezTo>
                        <a:cubicBezTo>
                          <a:pt x="3370952" y="6124491"/>
                          <a:pt x="3392844" y="6232108"/>
                          <a:pt x="3419483" y="6338591"/>
                        </a:cubicBezTo>
                        <a:cubicBezTo>
                          <a:pt x="3334041" y="6364025"/>
                          <a:pt x="3260998" y="6324280"/>
                          <a:pt x="3244986" y="6245710"/>
                        </a:cubicBezTo>
                        <a:cubicBezTo>
                          <a:pt x="3168542" y="5869654"/>
                          <a:pt x="3090894" y="5493810"/>
                          <a:pt x="3014875" y="5117541"/>
                        </a:cubicBezTo>
                        <a:cubicBezTo>
                          <a:pt x="2859791" y="4347221"/>
                          <a:pt x="2706407" y="3576404"/>
                          <a:pt x="2550614" y="2806296"/>
                        </a:cubicBezTo>
                        <a:cubicBezTo>
                          <a:pt x="2411824" y="2120567"/>
                          <a:pt x="2269776" y="1435404"/>
                          <a:pt x="2131978" y="749463"/>
                        </a:cubicBezTo>
                        <a:cubicBezTo>
                          <a:pt x="2125177" y="716235"/>
                          <a:pt x="2107678" y="687400"/>
                          <a:pt x="2075159" y="668697"/>
                        </a:cubicBezTo>
                        <a:cubicBezTo>
                          <a:pt x="2033146" y="645176"/>
                          <a:pt x="1354360" y="224769"/>
                          <a:pt x="1320637" y="237380"/>
                        </a:cubicBezTo>
                        <a:cubicBezTo>
                          <a:pt x="1279900" y="254595"/>
                          <a:pt x="150384" y="4389162"/>
                          <a:pt x="125375" y="4462418"/>
                        </a:cubicBezTo>
                        <a:lnTo>
                          <a:pt x="125375" y="4462418"/>
                        </a:lnTo>
                        <a:close/>
                      </a:path>
                    </a:pathLst>
                  </a:custGeom>
                  <a:solidFill>
                    <a:srgbClr val="C8C6C5"/>
                  </a:solidFill>
                  <a:ln w="7083" cap="flat">
                    <a:noFill/>
                    <a:prstDash val="solid"/>
                    <a:miter/>
                  </a:ln>
                </p:spPr>
                <p:txBody>
                  <a:bodyPr rtlCol="0" anchor="ctr"/>
                  <a:lstStyle/>
                  <a:p>
                    <a:endParaRPr lang="en-US"/>
                  </a:p>
                </p:txBody>
              </p:sp>
              <p:sp>
                <p:nvSpPr>
                  <p:cNvPr id="72" name="Graphic 116">
                    <a:extLst>
                      <a:ext uri="{FF2B5EF4-FFF2-40B4-BE49-F238E27FC236}">
                        <a16:creationId xmlns:a16="http://schemas.microsoft.com/office/drawing/2014/main" id="{466559BD-79A3-F2D2-F8F4-BCF2D516DCEE}"/>
                      </a:ext>
                    </a:extLst>
                  </p:cNvPr>
                  <p:cNvSpPr/>
                  <p:nvPr/>
                </p:nvSpPr>
                <p:spPr>
                  <a:xfrm>
                    <a:off x="1431682" y="4443982"/>
                    <a:ext cx="417459" cy="1335826"/>
                  </a:xfrm>
                  <a:custGeom>
                    <a:avLst/>
                    <a:gdLst>
                      <a:gd name="connsiteX0" fmla="*/ 895344 w 1048020"/>
                      <a:gd name="connsiteY0" fmla="*/ 0 h 3353552"/>
                      <a:gd name="connsiteX1" fmla="*/ 1048020 w 1048020"/>
                      <a:gd name="connsiteY1" fmla="*/ 90401 h 3353552"/>
                      <a:gd name="connsiteX2" fmla="*/ 163139 w 1048020"/>
                      <a:gd name="connsiteY2" fmla="*/ 3297508 h 3353552"/>
                      <a:gd name="connsiteX3" fmla="*/ 134801 w 1048020"/>
                      <a:gd name="connsiteY3" fmla="*/ 3353477 h 3353552"/>
                      <a:gd name="connsiteX4" fmla="*/ 12589 w 1048020"/>
                      <a:gd name="connsiteY4" fmla="*/ 3253157 h 3353552"/>
                      <a:gd name="connsiteX5" fmla="*/ 4371 w 1048020"/>
                      <a:gd name="connsiteY5" fmla="*/ 3180964 h 3353552"/>
                      <a:gd name="connsiteX6" fmla="*/ 895344 w 1048020"/>
                      <a:gd name="connsiteY6" fmla="*/ 0 h 3353552"/>
                      <a:gd name="connsiteX7" fmla="*/ 895344 w 1048020"/>
                      <a:gd name="connsiteY7" fmla="*/ 0 h 3353552"/>
                      <a:gd name="connsiteX8" fmla="*/ 895344 w 1048020"/>
                      <a:gd name="connsiteY8" fmla="*/ 0 h 335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8020" h="3353552">
                        <a:moveTo>
                          <a:pt x="895344" y="0"/>
                        </a:moveTo>
                        <a:lnTo>
                          <a:pt x="1048020" y="90401"/>
                        </a:lnTo>
                        <a:lnTo>
                          <a:pt x="163139" y="3297508"/>
                        </a:lnTo>
                        <a:cubicBezTo>
                          <a:pt x="157543" y="3317629"/>
                          <a:pt x="155630" y="3355461"/>
                          <a:pt x="134801" y="3353477"/>
                        </a:cubicBezTo>
                        <a:lnTo>
                          <a:pt x="12589" y="3253157"/>
                        </a:lnTo>
                        <a:cubicBezTo>
                          <a:pt x="-2430" y="3234029"/>
                          <a:pt x="-2430" y="3204202"/>
                          <a:pt x="4371" y="3180964"/>
                        </a:cubicBezTo>
                        <a:lnTo>
                          <a:pt x="895344" y="0"/>
                        </a:lnTo>
                        <a:lnTo>
                          <a:pt x="895344" y="0"/>
                        </a:lnTo>
                        <a:lnTo>
                          <a:pt x="895344" y="0"/>
                        </a:lnTo>
                        <a:close/>
                      </a:path>
                    </a:pathLst>
                  </a:custGeom>
                  <a:solidFill>
                    <a:srgbClr val="B4B4B5"/>
                  </a:solidFill>
                  <a:ln w="7083" cap="flat">
                    <a:noFill/>
                    <a:prstDash val="solid"/>
                    <a:miter/>
                  </a:ln>
                </p:spPr>
                <p:txBody>
                  <a:bodyPr rtlCol="0" anchor="ctr"/>
                  <a:lstStyle/>
                  <a:p>
                    <a:endParaRPr lang="en-US"/>
                  </a:p>
                </p:txBody>
              </p:sp>
              <p:sp>
                <p:nvSpPr>
                  <p:cNvPr id="73" name="Graphic 116">
                    <a:extLst>
                      <a:ext uri="{FF2B5EF4-FFF2-40B4-BE49-F238E27FC236}">
                        <a16:creationId xmlns:a16="http://schemas.microsoft.com/office/drawing/2014/main" id="{8D485CAB-726C-F5CF-2534-1B623E4ACC59}"/>
                      </a:ext>
                    </a:extLst>
                  </p:cNvPr>
                  <p:cNvSpPr/>
                  <p:nvPr/>
                </p:nvSpPr>
                <p:spPr>
                  <a:xfrm>
                    <a:off x="2291330" y="4289362"/>
                    <a:ext cx="500916" cy="2241791"/>
                  </a:xfrm>
                  <a:custGeom>
                    <a:avLst/>
                    <a:gdLst>
                      <a:gd name="connsiteX0" fmla="*/ 1170890 w 1257536"/>
                      <a:gd name="connsiteY0" fmla="*/ 5227313 h 5627952"/>
                      <a:gd name="connsiteX1" fmla="*/ 1170182 w 1257536"/>
                      <a:gd name="connsiteY1" fmla="*/ 5227809 h 5627952"/>
                      <a:gd name="connsiteX2" fmla="*/ 172087 w 1257536"/>
                      <a:gd name="connsiteY2" fmla="*/ 235071 h 5627952"/>
                      <a:gd name="connsiteX3" fmla="*/ 120794 w 1257536"/>
                      <a:gd name="connsiteY3" fmla="*/ 0 h 5627952"/>
                      <a:gd name="connsiteX4" fmla="*/ 0 w 1257536"/>
                      <a:gd name="connsiteY4" fmla="*/ 76657 h 5627952"/>
                      <a:gd name="connsiteX5" fmla="*/ 32164 w 1257536"/>
                      <a:gd name="connsiteY5" fmla="*/ 204961 h 5627952"/>
                      <a:gd name="connsiteX6" fmla="*/ 1053497 w 1257536"/>
                      <a:gd name="connsiteY6" fmla="*/ 5294688 h 5627952"/>
                      <a:gd name="connsiteX7" fmla="*/ 1053001 w 1257536"/>
                      <a:gd name="connsiteY7" fmla="*/ 5294901 h 5627952"/>
                      <a:gd name="connsiteX8" fmla="*/ 1117401 w 1257536"/>
                      <a:gd name="connsiteY8" fmla="*/ 5611729 h 5627952"/>
                      <a:gd name="connsiteX9" fmla="*/ 1257536 w 1257536"/>
                      <a:gd name="connsiteY9" fmla="*/ 5627953 h 5627952"/>
                      <a:gd name="connsiteX10" fmla="*/ 1170890 w 1257536"/>
                      <a:gd name="connsiteY10" fmla="*/ 5227313 h 5627952"/>
                      <a:gd name="connsiteX11" fmla="*/ 1170890 w 1257536"/>
                      <a:gd name="connsiteY11" fmla="*/ 5227313 h 5627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57536" h="5627952">
                        <a:moveTo>
                          <a:pt x="1170890" y="5227313"/>
                        </a:moveTo>
                        <a:cubicBezTo>
                          <a:pt x="1170678" y="5227525"/>
                          <a:pt x="1170394" y="5227525"/>
                          <a:pt x="1170182" y="5227809"/>
                        </a:cubicBezTo>
                        <a:lnTo>
                          <a:pt x="172087" y="235071"/>
                        </a:lnTo>
                        <a:cubicBezTo>
                          <a:pt x="157068" y="155509"/>
                          <a:pt x="134114" y="66455"/>
                          <a:pt x="120794" y="0"/>
                        </a:cubicBezTo>
                        <a:cubicBezTo>
                          <a:pt x="76019" y="24726"/>
                          <a:pt x="25222" y="60433"/>
                          <a:pt x="0" y="76657"/>
                        </a:cubicBezTo>
                        <a:cubicBezTo>
                          <a:pt x="19129" y="135105"/>
                          <a:pt x="18137" y="155226"/>
                          <a:pt x="32164" y="204961"/>
                        </a:cubicBezTo>
                        <a:lnTo>
                          <a:pt x="1053497" y="5294688"/>
                        </a:lnTo>
                        <a:cubicBezTo>
                          <a:pt x="1053284" y="5294688"/>
                          <a:pt x="1053284" y="5294901"/>
                          <a:pt x="1053001" y="5294901"/>
                        </a:cubicBezTo>
                        <a:cubicBezTo>
                          <a:pt x="1088070" y="5463233"/>
                          <a:pt x="1105286" y="5551296"/>
                          <a:pt x="1117401" y="5611729"/>
                        </a:cubicBezTo>
                        <a:cubicBezTo>
                          <a:pt x="1168481" y="5619239"/>
                          <a:pt x="1193632" y="5618034"/>
                          <a:pt x="1257536" y="5627953"/>
                        </a:cubicBezTo>
                        <a:cubicBezTo>
                          <a:pt x="1236991" y="5538331"/>
                          <a:pt x="1192215" y="5320193"/>
                          <a:pt x="1170890" y="5227313"/>
                        </a:cubicBezTo>
                        <a:lnTo>
                          <a:pt x="1170890" y="5227313"/>
                        </a:lnTo>
                        <a:close/>
                      </a:path>
                    </a:pathLst>
                  </a:custGeom>
                  <a:solidFill>
                    <a:srgbClr val="C8C6C5"/>
                  </a:solidFill>
                  <a:ln w="7083" cap="flat">
                    <a:noFill/>
                    <a:prstDash val="solid"/>
                    <a:miter/>
                  </a:ln>
                </p:spPr>
                <p:txBody>
                  <a:bodyPr rtlCol="0" anchor="ctr"/>
                  <a:lstStyle/>
                  <a:p>
                    <a:endParaRPr lang="en-US"/>
                  </a:p>
                </p:txBody>
              </p:sp>
              <p:sp>
                <p:nvSpPr>
                  <p:cNvPr id="74" name="Graphic 116">
                    <a:extLst>
                      <a:ext uri="{FF2B5EF4-FFF2-40B4-BE49-F238E27FC236}">
                        <a16:creationId xmlns:a16="http://schemas.microsoft.com/office/drawing/2014/main" id="{D633AD53-26D5-10D2-925E-CBC949539904}"/>
                      </a:ext>
                    </a:extLst>
                  </p:cNvPr>
                  <p:cNvSpPr/>
                  <p:nvPr/>
                </p:nvSpPr>
                <p:spPr>
                  <a:xfrm>
                    <a:off x="2291134" y="4290265"/>
                    <a:ext cx="499308" cy="2242131"/>
                  </a:xfrm>
                  <a:custGeom>
                    <a:avLst/>
                    <a:gdLst>
                      <a:gd name="connsiteX0" fmla="*/ 1170961 w 1253497"/>
                      <a:gd name="connsiteY0" fmla="*/ 5227242 h 5628802"/>
                      <a:gd name="connsiteX1" fmla="*/ 1170253 w 1253497"/>
                      <a:gd name="connsiteY1" fmla="*/ 5227738 h 5628802"/>
                      <a:gd name="connsiteX2" fmla="*/ 172088 w 1253497"/>
                      <a:gd name="connsiteY2" fmla="*/ 235071 h 5628802"/>
                      <a:gd name="connsiteX3" fmla="*/ 120794 w 1253497"/>
                      <a:gd name="connsiteY3" fmla="*/ 0 h 5628802"/>
                      <a:gd name="connsiteX4" fmla="*/ 0 w 1253497"/>
                      <a:gd name="connsiteY4" fmla="*/ 76657 h 5628802"/>
                      <a:gd name="connsiteX5" fmla="*/ 32165 w 1253497"/>
                      <a:gd name="connsiteY5" fmla="*/ 204961 h 5628802"/>
                      <a:gd name="connsiteX6" fmla="*/ 1053497 w 1253497"/>
                      <a:gd name="connsiteY6" fmla="*/ 5294688 h 5628802"/>
                      <a:gd name="connsiteX7" fmla="*/ 1053001 w 1253497"/>
                      <a:gd name="connsiteY7" fmla="*/ 5294901 h 5628802"/>
                      <a:gd name="connsiteX8" fmla="*/ 1117401 w 1253497"/>
                      <a:gd name="connsiteY8" fmla="*/ 5611729 h 5628802"/>
                      <a:gd name="connsiteX9" fmla="*/ 1253498 w 1253497"/>
                      <a:gd name="connsiteY9" fmla="*/ 5628803 h 5628802"/>
                      <a:gd name="connsiteX10" fmla="*/ 1170961 w 1253497"/>
                      <a:gd name="connsiteY10" fmla="*/ 5227242 h 5628802"/>
                      <a:gd name="connsiteX11" fmla="*/ 1170961 w 1253497"/>
                      <a:gd name="connsiteY11" fmla="*/ 5227242 h 562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53497" h="5628802">
                        <a:moveTo>
                          <a:pt x="1170961" y="5227242"/>
                        </a:moveTo>
                        <a:cubicBezTo>
                          <a:pt x="1170749" y="5227454"/>
                          <a:pt x="1170465" y="5227454"/>
                          <a:pt x="1170253" y="5227738"/>
                        </a:cubicBezTo>
                        <a:lnTo>
                          <a:pt x="172088" y="235071"/>
                        </a:lnTo>
                        <a:cubicBezTo>
                          <a:pt x="157068" y="155509"/>
                          <a:pt x="134114" y="66455"/>
                          <a:pt x="120794" y="0"/>
                        </a:cubicBezTo>
                        <a:cubicBezTo>
                          <a:pt x="76019" y="24726"/>
                          <a:pt x="25222" y="60433"/>
                          <a:pt x="0" y="76657"/>
                        </a:cubicBezTo>
                        <a:cubicBezTo>
                          <a:pt x="19129" y="135105"/>
                          <a:pt x="18137" y="155226"/>
                          <a:pt x="32165" y="204961"/>
                        </a:cubicBezTo>
                        <a:lnTo>
                          <a:pt x="1053497" y="5294688"/>
                        </a:lnTo>
                        <a:cubicBezTo>
                          <a:pt x="1053284" y="5294688"/>
                          <a:pt x="1053284" y="5294901"/>
                          <a:pt x="1053001" y="5294901"/>
                        </a:cubicBezTo>
                        <a:cubicBezTo>
                          <a:pt x="1088070" y="5463233"/>
                          <a:pt x="1105286" y="5551296"/>
                          <a:pt x="1117401" y="5611729"/>
                        </a:cubicBezTo>
                        <a:cubicBezTo>
                          <a:pt x="1168481" y="5619238"/>
                          <a:pt x="1188035" y="5620655"/>
                          <a:pt x="1253498" y="5628803"/>
                        </a:cubicBezTo>
                        <a:cubicBezTo>
                          <a:pt x="1233023" y="5539110"/>
                          <a:pt x="1192286" y="5320193"/>
                          <a:pt x="1170961" y="5227242"/>
                        </a:cubicBezTo>
                        <a:lnTo>
                          <a:pt x="1170961" y="5227242"/>
                        </a:lnTo>
                        <a:close/>
                      </a:path>
                    </a:pathLst>
                  </a:custGeom>
                  <a:solidFill>
                    <a:srgbClr val="C8C6C5"/>
                  </a:solidFill>
                  <a:ln w="7083" cap="flat">
                    <a:noFill/>
                    <a:prstDash val="solid"/>
                    <a:miter/>
                  </a:ln>
                </p:spPr>
                <p:txBody>
                  <a:bodyPr rtlCol="0" anchor="ctr"/>
                  <a:lstStyle/>
                  <a:p>
                    <a:endParaRPr lang="en-US"/>
                  </a:p>
                </p:txBody>
              </p:sp>
              <p:sp>
                <p:nvSpPr>
                  <p:cNvPr id="75" name="Freeform: Shape 297">
                    <a:extLst>
                      <a:ext uri="{FF2B5EF4-FFF2-40B4-BE49-F238E27FC236}">
                        <a16:creationId xmlns:a16="http://schemas.microsoft.com/office/drawing/2014/main" id="{C528B3DC-190B-6968-8605-28BC9560FE55}"/>
                      </a:ext>
                    </a:extLst>
                  </p:cNvPr>
                  <p:cNvSpPr/>
                  <p:nvPr/>
                </p:nvSpPr>
                <p:spPr>
                  <a:xfrm>
                    <a:off x="1980565" y="4380598"/>
                    <a:ext cx="769944" cy="2176864"/>
                  </a:xfrm>
                  <a:custGeom>
                    <a:avLst/>
                    <a:gdLst>
                      <a:gd name="connsiteX0" fmla="*/ 717425 w 769944"/>
                      <a:gd name="connsiteY0" fmla="*/ 1954814 h 2176862"/>
                      <a:gd name="connsiteX1" fmla="*/ 769944 w 769944"/>
                      <a:gd name="connsiteY1" fmla="*/ 1968275 h 2176862"/>
                      <a:gd name="connsiteX2" fmla="*/ 424184 w 769944"/>
                      <a:gd name="connsiteY2" fmla="*/ 2171662 h 2176862"/>
                      <a:gd name="connsiteX3" fmla="*/ 404091 w 769944"/>
                      <a:gd name="connsiteY3" fmla="*/ 2163816 h 2176862"/>
                      <a:gd name="connsiteX4" fmla="*/ 398870 w 769944"/>
                      <a:gd name="connsiteY4" fmla="*/ 2136245 h 2176862"/>
                      <a:gd name="connsiteX5" fmla="*/ 513841 w 769944"/>
                      <a:gd name="connsiteY5" fmla="*/ 2069983 h 2176862"/>
                      <a:gd name="connsiteX6" fmla="*/ 717425 w 769944"/>
                      <a:gd name="connsiteY6" fmla="*/ 1954814 h 2176862"/>
                      <a:gd name="connsiteX7" fmla="*/ 672610 w 769944"/>
                      <a:gd name="connsiteY7" fmla="*/ 1733140 h 2176862"/>
                      <a:gd name="connsiteX8" fmla="*/ 725637 w 769944"/>
                      <a:gd name="connsiteY8" fmla="*/ 1753177 h 2176862"/>
                      <a:gd name="connsiteX9" fmla="*/ 401411 w 769944"/>
                      <a:gd name="connsiteY9" fmla="*/ 1938925 h 2176862"/>
                      <a:gd name="connsiteX10" fmla="*/ 355580 w 769944"/>
                      <a:gd name="connsiteY10" fmla="*/ 1919453 h 2176862"/>
                      <a:gd name="connsiteX11" fmla="*/ 672610 w 769944"/>
                      <a:gd name="connsiteY11" fmla="*/ 1733140 h 2176862"/>
                      <a:gd name="connsiteX12" fmla="*/ 630223 w 769944"/>
                      <a:gd name="connsiteY12" fmla="*/ 1518241 h 2176862"/>
                      <a:gd name="connsiteX13" fmla="*/ 682516 w 769944"/>
                      <a:gd name="connsiteY13" fmla="*/ 1530574 h 2176862"/>
                      <a:gd name="connsiteX14" fmla="*/ 320699 w 769944"/>
                      <a:gd name="connsiteY14" fmla="*/ 1745502 h 2176862"/>
                      <a:gd name="connsiteX15" fmla="*/ 310822 w 769944"/>
                      <a:gd name="connsiteY15" fmla="*/ 1702268 h 2176862"/>
                      <a:gd name="connsiteX16" fmla="*/ 630223 w 769944"/>
                      <a:gd name="connsiteY16" fmla="*/ 1518241 h 2176862"/>
                      <a:gd name="connsiteX17" fmla="*/ 587920 w 769944"/>
                      <a:gd name="connsiteY17" fmla="*/ 1300265 h 2176862"/>
                      <a:gd name="connsiteX18" fmla="*/ 638520 w 769944"/>
                      <a:gd name="connsiteY18" fmla="*/ 1311130 h 2176862"/>
                      <a:gd name="connsiteX19" fmla="*/ 524000 w 769944"/>
                      <a:gd name="connsiteY19" fmla="*/ 1383798 h 2176862"/>
                      <a:gd name="connsiteX20" fmla="*/ 313362 w 769944"/>
                      <a:gd name="connsiteY20" fmla="*/ 1508702 h 2176862"/>
                      <a:gd name="connsiteX21" fmla="*/ 267475 w 769944"/>
                      <a:gd name="connsiteY21" fmla="*/ 1488835 h 2176862"/>
                      <a:gd name="connsiteX22" fmla="*/ 540791 w 769944"/>
                      <a:gd name="connsiteY22" fmla="*/ 1328655 h 2176862"/>
                      <a:gd name="connsiteX23" fmla="*/ 587920 w 769944"/>
                      <a:gd name="connsiteY23" fmla="*/ 1300265 h 2176862"/>
                      <a:gd name="connsiteX24" fmla="*/ 541638 w 769944"/>
                      <a:gd name="connsiteY24" fmla="*/ 1083304 h 2176862"/>
                      <a:gd name="connsiteX25" fmla="*/ 597204 w 769944"/>
                      <a:gd name="connsiteY25" fmla="*/ 1099700 h 2176862"/>
                      <a:gd name="connsiteX26" fmla="*/ 228333 w 769944"/>
                      <a:gd name="connsiteY26" fmla="*/ 1311044 h 2176862"/>
                      <a:gd name="connsiteX27" fmla="*/ 219528 w 769944"/>
                      <a:gd name="connsiteY27" fmla="*/ 1267415 h 2176862"/>
                      <a:gd name="connsiteX28" fmla="*/ 541638 w 769944"/>
                      <a:gd name="connsiteY28" fmla="*/ 1083304 h 2176862"/>
                      <a:gd name="connsiteX29" fmla="*/ 498772 w 769944"/>
                      <a:gd name="connsiteY29" fmla="*/ 864256 h 2176862"/>
                      <a:gd name="connsiteX30" fmla="*/ 550783 w 769944"/>
                      <a:gd name="connsiteY30" fmla="*/ 882769 h 2176862"/>
                      <a:gd name="connsiteX31" fmla="*/ 218992 w 769944"/>
                      <a:gd name="connsiteY31" fmla="*/ 1074810 h 2176862"/>
                      <a:gd name="connsiteX32" fmla="*/ 174714 w 769944"/>
                      <a:gd name="connsiteY32" fmla="*/ 1049637 h 2176862"/>
                      <a:gd name="connsiteX33" fmla="*/ 498772 w 769944"/>
                      <a:gd name="connsiteY33" fmla="*/ 864256 h 2176862"/>
                      <a:gd name="connsiteX34" fmla="*/ 454352 w 769944"/>
                      <a:gd name="connsiteY34" fmla="*/ 648340 h 2176862"/>
                      <a:gd name="connsiteX35" fmla="*/ 507125 w 769944"/>
                      <a:gd name="connsiteY35" fmla="*/ 664567 h 2176862"/>
                      <a:gd name="connsiteX36" fmla="*/ 177366 w 769944"/>
                      <a:gd name="connsiteY36" fmla="*/ 859261 h 2176862"/>
                      <a:gd name="connsiteX37" fmla="*/ 131423 w 769944"/>
                      <a:gd name="connsiteY37" fmla="*/ 837701 h 2176862"/>
                      <a:gd name="connsiteX38" fmla="*/ 454352 w 769944"/>
                      <a:gd name="connsiteY38" fmla="*/ 648340 h 2176862"/>
                      <a:gd name="connsiteX39" fmla="*/ 412106 w 769944"/>
                      <a:gd name="connsiteY39" fmla="*/ 428276 h 2176862"/>
                      <a:gd name="connsiteX40" fmla="*/ 463778 w 769944"/>
                      <a:gd name="connsiteY40" fmla="*/ 443882 h 2176862"/>
                      <a:gd name="connsiteX41" fmla="*/ 342542 w 769944"/>
                      <a:gd name="connsiteY41" fmla="*/ 519711 h 2176862"/>
                      <a:gd name="connsiteX42" fmla="*/ 128573 w 769944"/>
                      <a:gd name="connsiteY42" fmla="*/ 643572 h 2176862"/>
                      <a:gd name="connsiteX43" fmla="*/ 91209 w 769944"/>
                      <a:gd name="connsiteY43" fmla="*/ 615859 h 2176862"/>
                      <a:gd name="connsiteX44" fmla="*/ 243064 w 769944"/>
                      <a:gd name="connsiteY44" fmla="*/ 531705 h 2176862"/>
                      <a:gd name="connsiteX45" fmla="*/ 388739 w 769944"/>
                      <a:gd name="connsiteY45" fmla="*/ 446874 h 2176862"/>
                      <a:gd name="connsiteX46" fmla="*/ 412106 w 769944"/>
                      <a:gd name="connsiteY46" fmla="*/ 428276 h 2176862"/>
                      <a:gd name="connsiteX47" fmla="*/ 368251 w 769944"/>
                      <a:gd name="connsiteY47" fmla="*/ 214900 h 2176862"/>
                      <a:gd name="connsiteX48" fmla="*/ 415774 w 769944"/>
                      <a:gd name="connsiteY48" fmla="*/ 234909 h 2176862"/>
                      <a:gd name="connsiteX49" fmla="*/ 80993 w 769944"/>
                      <a:gd name="connsiteY49" fmla="*/ 429349 h 2176862"/>
                      <a:gd name="connsiteX50" fmla="*/ 44842 w 769944"/>
                      <a:gd name="connsiteY50" fmla="*/ 402624 h 2176862"/>
                      <a:gd name="connsiteX51" fmla="*/ 353661 w 769944"/>
                      <a:gd name="connsiteY51" fmla="*/ 225681 h 2176862"/>
                      <a:gd name="connsiteX52" fmla="*/ 368251 w 769944"/>
                      <a:gd name="connsiteY52" fmla="*/ 214900 h 2176862"/>
                      <a:gd name="connsiteX53" fmla="*/ 324876 w 769944"/>
                      <a:gd name="connsiteY53" fmla="*/ 0 h 2176862"/>
                      <a:gd name="connsiteX54" fmla="*/ 369521 w 769944"/>
                      <a:gd name="connsiteY54" fmla="*/ 16143 h 2176862"/>
                      <a:gd name="connsiteX55" fmla="*/ 259320 w 769944"/>
                      <a:gd name="connsiteY55" fmla="*/ 83420 h 2176862"/>
                      <a:gd name="connsiteX56" fmla="*/ 28672 w 769944"/>
                      <a:gd name="connsiteY56" fmla="*/ 216114 h 2176862"/>
                      <a:gd name="connsiteX57" fmla="*/ 7083 w 769944"/>
                      <a:gd name="connsiteY57" fmla="*/ 214562 h 2176862"/>
                      <a:gd name="connsiteX58" fmla="*/ 0 w 769944"/>
                      <a:gd name="connsiteY58" fmla="*/ 181882 h 2176862"/>
                      <a:gd name="connsiteX59" fmla="*/ 145647 w 769944"/>
                      <a:gd name="connsiteY59" fmla="*/ 102639 h 2176862"/>
                      <a:gd name="connsiteX60" fmla="*/ 300098 w 769944"/>
                      <a:gd name="connsiteY60" fmla="*/ 13913 h 2176862"/>
                      <a:gd name="connsiteX61" fmla="*/ 324876 w 769944"/>
                      <a:gd name="connsiteY61" fmla="*/ 0 h 2176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69944" h="2176862">
                        <a:moveTo>
                          <a:pt x="717425" y="1954814"/>
                        </a:moveTo>
                        <a:cubicBezTo>
                          <a:pt x="740820" y="1960317"/>
                          <a:pt x="753152" y="1961277"/>
                          <a:pt x="769944" y="1968275"/>
                        </a:cubicBezTo>
                        <a:cubicBezTo>
                          <a:pt x="652856" y="2036569"/>
                          <a:pt x="541074" y="2103001"/>
                          <a:pt x="424184" y="2171662"/>
                        </a:cubicBezTo>
                        <a:cubicBezTo>
                          <a:pt x="412021" y="2178830"/>
                          <a:pt x="405728" y="2180579"/>
                          <a:pt x="404091" y="2163816"/>
                        </a:cubicBezTo>
                        <a:cubicBezTo>
                          <a:pt x="402651" y="2154644"/>
                          <a:pt x="400620" y="2145332"/>
                          <a:pt x="398870" y="2136245"/>
                        </a:cubicBezTo>
                        <a:cubicBezTo>
                          <a:pt x="443797" y="2118917"/>
                          <a:pt x="472385" y="2093632"/>
                          <a:pt x="513841" y="2069983"/>
                        </a:cubicBezTo>
                        <a:cubicBezTo>
                          <a:pt x="581571" y="2031348"/>
                          <a:pt x="645180" y="1996609"/>
                          <a:pt x="717425" y="1954814"/>
                        </a:cubicBezTo>
                        <a:close/>
                        <a:moveTo>
                          <a:pt x="672610" y="1733140"/>
                        </a:moveTo>
                        <a:cubicBezTo>
                          <a:pt x="690644" y="1739151"/>
                          <a:pt x="705121" y="1746319"/>
                          <a:pt x="725637" y="1753177"/>
                        </a:cubicBezTo>
                        <a:cubicBezTo>
                          <a:pt x="615944" y="1816109"/>
                          <a:pt x="511301" y="1876388"/>
                          <a:pt x="401411" y="1938925"/>
                        </a:cubicBezTo>
                        <a:cubicBezTo>
                          <a:pt x="359164" y="1963082"/>
                          <a:pt x="365062" y="1965113"/>
                          <a:pt x="355580" y="1919453"/>
                        </a:cubicBezTo>
                        <a:cubicBezTo>
                          <a:pt x="455425" y="1862024"/>
                          <a:pt x="661887" y="1744147"/>
                          <a:pt x="672610" y="1733140"/>
                        </a:cubicBezTo>
                        <a:close/>
                        <a:moveTo>
                          <a:pt x="630223" y="1518241"/>
                        </a:moveTo>
                        <a:cubicBezTo>
                          <a:pt x="650711" y="1523349"/>
                          <a:pt x="658415" y="1525127"/>
                          <a:pt x="682516" y="1530574"/>
                        </a:cubicBezTo>
                        <a:cubicBezTo>
                          <a:pt x="614843" y="1570280"/>
                          <a:pt x="383518" y="1709407"/>
                          <a:pt x="320699" y="1745502"/>
                        </a:cubicBezTo>
                        <a:cubicBezTo>
                          <a:pt x="316127" y="1729303"/>
                          <a:pt x="310145" y="1716858"/>
                          <a:pt x="310822" y="1702268"/>
                        </a:cubicBezTo>
                        <a:cubicBezTo>
                          <a:pt x="387469" y="1665383"/>
                          <a:pt x="619019" y="1525099"/>
                          <a:pt x="630223" y="1518241"/>
                        </a:cubicBezTo>
                        <a:close/>
                        <a:moveTo>
                          <a:pt x="587920" y="1300265"/>
                        </a:moveTo>
                        <a:cubicBezTo>
                          <a:pt x="610101" y="1305401"/>
                          <a:pt x="619922" y="1306756"/>
                          <a:pt x="638520" y="1311130"/>
                        </a:cubicBezTo>
                        <a:cubicBezTo>
                          <a:pt x="591955" y="1342907"/>
                          <a:pt x="562549" y="1360262"/>
                          <a:pt x="524000" y="1383798"/>
                        </a:cubicBezTo>
                        <a:cubicBezTo>
                          <a:pt x="451417" y="1428076"/>
                          <a:pt x="386623" y="1465497"/>
                          <a:pt x="313362" y="1508702"/>
                        </a:cubicBezTo>
                        <a:cubicBezTo>
                          <a:pt x="275772" y="1530997"/>
                          <a:pt x="274220" y="1533903"/>
                          <a:pt x="267475" y="1488835"/>
                        </a:cubicBezTo>
                        <a:cubicBezTo>
                          <a:pt x="361760" y="1434172"/>
                          <a:pt x="446507" y="1383403"/>
                          <a:pt x="540791" y="1328655"/>
                        </a:cubicBezTo>
                        <a:cubicBezTo>
                          <a:pt x="555918" y="1319850"/>
                          <a:pt x="570593" y="1314601"/>
                          <a:pt x="587920" y="1300265"/>
                        </a:cubicBezTo>
                        <a:close/>
                        <a:moveTo>
                          <a:pt x="541638" y="1083304"/>
                        </a:moveTo>
                        <a:cubicBezTo>
                          <a:pt x="563340" y="1088525"/>
                          <a:pt x="585775" y="1092758"/>
                          <a:pt x="597204" y="1099700"/>
                        </a:cubicBezTo>
                        <a:cubicBezTo>
                          <a:pt x="475291" y="1170308"/>
                          <a:pt x="352109" y="1239393"/>
                          <a:pt x="228333" y="1311044"/>
                        </a:cubicBezTo>
                        <a:cubicBezTo>
                          <a:pt x="224862" y="1293604"/>
                          <a:pt x="222153" y="1280566"/>
                          <a:pt x="219528" y="1267415"/>
                        </a:cubicBezTo>
                        <a:cubicBezTo>
                          <a:pt x="291180" y="1232252"/>
                          <a:pt x="525213" y="1093887"/>
                          <a:pt x="541638" y="1083304"/>
                        </a:cubicBezTo>
                        <a:close/>
                        <a:moveTo>
                          <a:pt x="498772" y="864256"/>
                        </a:moveTo>
                        <a:cubicBezTo>
                          <a:pt x="518780" y="869562"/>
                          <a:pt x="536644" y="878141"/>
                          <a:pt x="550783" y="882769"/>
                        </a:cubicBezTo>
                        <a:cubicBezTo>
                          <a:pt x="509411" y="911526"/>
                          <a:pt x="295950" y="1030927"/>
                          <a:pt x="218992" y="1074810"/>
                        </a:cubicBezTo>
                        <a:cubicBezTo>
                          <a:pt x="181854" y="1095947"/>
                          <a:pt x="181854" y="1096032"/>
                          <a:pt x="174714" y="1049637"/>
                        </a:cubicBezTo>
                        <a:cubicBezTo>
                          <a:pt x="233893" y="1022348"/>
                          <a:pt x="490278" y="873231"/>
                          <a:pt x="498772" y="864256"/>
                        </a:cubicBezTo>
                        <a:close/>
                        <a:moveTo>
                          <a:pt x="454352" y="648340"/>
                        </a:moveTo>
                        <a:cubicBezTo>
                          <a:pt x="474981" y="653138"/>
                          <a:pt x="488217" y="657879"/>
                          <a:pt x="507125" y="664567"/>
                        </a:cubicBezTo>
                        <a:cubicBezTo>
                          <a:pt x="411569" y="720839"/>
                          <a:pt x="193509" y="849695"/>
                          <a:pt x="177366" y="859261"/>
                        </a:cubicBezTo>
                        <a:cubicBezTo>
                          <a:pt x="140764" y="880935"/>
                          <a:pt x="140877" y="881019"/>
                          <a:pt x="131423" y="837701"/>
                        </a:cubicBezTo>
                        <a:cubicBezTo>
                          <a:pt x="200648" y="798446"/>
                          <a:pt x="435360" y="663805"/>
                          <a:pt x="454352" y="648340"/>
                        </a:cubicBezTo>
                        <a:close/>
                        <a:moveTo>
                          <a:pt x="412106" y="428276"/>
                        </a:moveTo>
                        <a:cubicBezTo>
                          <a:pt x="428614" y="432735"/>
                          <a:pt x="447748" y="437561"/>
                          <a:pt x="463778" y="443882"/>
                        </a:cubicBezTo>
                        <a:cubicBezTo>
                          <a:pt x="427655" y="476025"/>
                          <a:pt x="383405" y="495215"/>
                          <a:pt x="342542" y="519711"/>
                        </a:cubicBezTo>
                        <a:cubicBezTo>
                          <a:pt x="271821" y="562127"/>
                          <a:pt x="199943" y="602426"/>
                          <a:pt x="128573" y="643572"/>
                        </a:cubicBezTo>
                        <a:cubicBezTo>
                          <a:pt x="97192" y="663411"/>
                          <a:pt x="97192" y="648199"/>
                          <a:pt x="91209" y="615859"/>
                        </a:cubicBezTo>
                        <a:cubicBezTo>
                          <a:pt x="148892" y="593790"/>
                          <a:pt x="188965" y="560462"/>
                          <a:pt x="243064" y="531705"/>
                        </a:cubicBezTo>
                        <a:cubicBezTo>
                          <a:pt x="292620" y="505262"/>
                          <a:pt x="340143" y="475151"/>
                          <a:pt x="388739" y="446874"/>
                        </a:cubicBezTo>
                        <a:cubicBezTo>
                          <a:pt x="397911" y="441540"/>
                          <a:pt x="399547" y="439424"/>
                          <a:pt x="412106" y="428276"/>
                        </a:cubicBezTo>
                        <a:close/>
                        <a:moveTo>
                          <a:pt x="368251" y="214900"/>
                        </a:moveTo>
                        <a:cubicBezTo>
                          <a:pt x="387864" y="221024"/>
                          <a:pt x="431126" y="224326"/>
                          <a:pt x="415774" y="234909"/>
                        </a:cubicBezTo>
                        <a:cubicBezTo>
                          <a:pt x="304895" y="299139"/>
                          <a:pt x="192069" y="365401"/>
                          <a:pt x="80993" y="429349"/>
                        </a:cubicBezTo>
                        <a:cubicBezTo>
                          <a:pt x="58839" y="442274"/>
                          <a:pt x="50035" y="444221"/>
                          <a:pt x="44842" y="402624"/>
                        </a:cubicBezTo>
                        <a:cubicBezTo>
                          <a:pt x="150020" y="342288"/>
                          <a:pt x="248369" y="285819"/>
                          <a:pt x="353661" y="225681"/>
                        </a:cubicBezTo>
                        <a:cubicBezTo>
                          <a:pt x="359559" y="222266"/>
                          <a:pt x="359559" y="222266"/>
                          <a:pt x="368251" y="214900"/>
                        </a:cubicBezTo>
                        <a:close/>
                        <a:moveTo>
                          <a:pt x="324876" y="0"/>
                        </a:moveTo>
                        <a:cubicBezTo>
                          <a:pt x="345308" y="1157"/>
                          <a:pt x="352081" y="8607"/>
                          <a:pt x="369521" y="16143"/>
                        </a:cubicBezTo>
                        <a:cubicBezTo>
                          <a:pt x="327501" y="41851"/>
                          <a:pt x="298546" y="60223"/>
                          <a:pt x="259320" y="83420"/>
                        </a:cubicBezTo>
                        <a:cubicBezTo>
                          <a:pt x="183011" y="128658"/>
                          <a:pt x="104981" y="170989"/>
                          <a:pt x="28672" y="216114"/>
                        </a:cubicBezTo>
                        <a:cubicBezTo>
                          <a:pt x="17243" y="222294"/>
                          <a:pt x="10667" y="223762"/>
                          <a:pt x="7083" y="214562"/>
                        </a:cubicBezTo>
                        <a:cubicBezTo>
                          <a:pt x="4939" y="204995"/>
                          <a:pt x="1157" y="187018"/>
                          <a:pt x="0" y="181882"/>
                        </a:cubicBezTo>
                        <a:cubicBezTo>
                          <a:pt x="58304" y="154339"/>
                          <a:pt x="94031" y="129787"/>
                          <a:pt x="145647" y="102639"/>
                        </a:cubicBezTo>
                        <a:cubicBezTo>
                          <a:pt x="198137" y="75011"/>
                          <a:pt x="248567" y="43404"/>
                          <a:pt x="300098" y="13913"/>
                        </a:cubicBezTo>
                        <a:cubicBezTo>
                          <a:pt x="309383" y="8607"/>
                          <a:pt x="314519" y="5419"/>
                          <a:pt x="324876" y="0"/>
                        </a:cubicBezTo>
                        <a:close/>
                      </a:path>
                    </a:pathLst>
                  </a:custGeom>
                  <a:solidFill>
                    <a:srgbClr val="DCDAD9"/>
                  </a:solidFill>
                  <a:ln w="7083" cap="flat">
                    <a:noFill/>
                    <a:prstDash val="solid"/>
                    <a:miter/>
                  </a:ln>
                </p:spPr>
                <p:txBody>
                  <a:bodyPr wrap="square" rtlCol="0" anchor="ctr">
                    <a:noAutofit/>
                  </a:bodyPr>
                  <a:lstStyle/>
                  <a:p>
                    <a:endParaRPr lang="en-US"/>
                  </a:p>
                </p:txBody>
              </p:sp>
              <p:sp>
                <p:nvSpPr>
                  <p:cNvPr id="76" name="Freeform: Shape 298">
                    <a:extLst>
                      <a:ext uri="{FF2B5EF4-FFF2-40B4-BE49-F238E27FC236}">
                        <a16:creationId xmlns:a16="http://schemas.microsoft.com/office/drawing/2014/main" id="{68AA2BBA-0E62-543D-5AA7-1E7411A679D3}"/>
                      </a:ext>
                    </a:extLst>
                  </p:cNvPr>
                  <p:cNvSpPr/>
                  <p:nvPr/>
                </p:nvSpPr>
                <p:spPr>
                  <a:xfrm>
                    <a:off x="1150286" y="4372895"/>
                    <a:ext cx="692705" cy="1485761"/>
                  </a:xfrm>
                  <a:custGeom>
                    <a:avLst/>
                    <a:gdLst>
                      <a:gd name="connsiteX0" fmla="*/ 315112 w 692704"/>
                      <a:gd name="connsiteY0" fmla="*/ 1230645 h 1485759"/>
                      <a:gd name="connsiteX1" fmla="*/ 371073 w 692704"/>
                      <a:gd name="connsiteY1" fmla="*/ 1274133 h 1485759"/>
                      <a:gd name="connsiteX2" fmla="*/ 0 w 692704"/>
                      <a:gd name="connsiteY2" fmla="*/ 1485759 h 1485759"/>
                      <a:gd name="connsiteX3" fmla="*/ 26104 w 692704"/>
                      <a:gd name="connsiteY3" fmla="*/ 1396413 h 1485759"/>
                      <a:gd name="connsiteX4" fmla="*/ 315112 w 692704"/>
                      <a:gd name="connsiteY4" fmla="*/ 1230645 h 1485759"/>
                      <a:gd name="connsiteX5" fmla="*/ 359955 w 692704"/>
                      <a:gd name="connsiteY5" fmla="*/ 1066768 h 1485759"/>
                      <a:gd name="connsiteX6" fmla="*/ 415916 w 692704"/>
                      <a:gd name="connsiteY6" fmla="*/ 1110256 h 1485759"/>
                      <a:gd name="connsiteX7" fmla="*/ 44843 w 692704"/>
                      <a:gd name="connsiteY7" fmla="*/ 1321882 h 1485759"/>
                      <a:gd name="connsiteX8" fmla="*/ 70947 w 692704"/>
                      <a:gd name="connsiteY8" fmla="*/ 1232536 h 1485759"/>
                      <a:gd name="connsiteX9" fmla="*/ 359955 w 692704"/>
                      <a:gd name="connsiteY9" fmla="*/ 1066768 h 1485759"/>
                      <a:gd name="connsiteX10" fmla="*/ 405023 w 692704"/>
                      <a:gd name="connsiteY10" fmla="*/ 902891 h 1485759"/>
                      <a:gd name="connsiteX11" fmla="*/ 460758 w 692704"/>
                      <a:gd name="connsiteY11" fmla="*/ 946407 h 1485759"/>
                      <a:gd name="connsiteX12" fmla="*/ 97418 w 692704"/>
                      <a:gd name="connsiteY12" fmla="*/ 1153350 h 1485759"/>
                      <a:gd name="connsiteX13" fmla="*/ 117257 w 692704"/>
                      <a:gd name="connsiteY13" fmla="*/ 1069224 h 1485759"/>
                      <a:gd name="connsiteX14" fmla="*/ 405023 w 692704"/>
                      <a:gd name="connsiteY14" fmla="*/ 902891 h 1485759"/>
                      <a:gd name="connsiteX15" fmla="*/ 453364 w 692704"/>
                      <a:gd name="connsiteY15" fmla="*/ 734357 h 1485759"/>
                      <a:gd name="connsiteX16" fmla="*/ 510229 w 692704"/>
                      <a:gd name="connsiteY16" fmla="*/ 778353 h 1485759"/>
                      <a:gd name="connsiteX17" fmla="*/ 137152 w 692704"/>
                      <a:gd name="connsiteY17" fmla="*/ 995652 h 1485759"/>
                      <a:gd name="connsiteX18" fmla="*/ 136080 w 692704"/>
                      <a:gd name="connsiteY18" fmla="*/ 994580 h 1485759"/>
                      <a:gd name="connsiteX19" fmla="*/ 164667 w 692704"/>
                      <a:gd name="connsiteY19" fmla="*/ 897332 h 1485759"/>
                      <a:gd name="connsiteX20" fmla="*/ 453364 w 692704"/>
                      <a:gd name="connsiteY20" fmla="*/ 734357 h 1485759"/>
                      <a:gd name="connsiteX21" fmla="*/ 502610 w 692704"/>
                      <a:gd name="connsiteY21" fmla="*/ 564300 h 1485759"/>
                      <a:gd name="connsiteX22" fmla="*/ 553520 w 692704"/>
                      <a:gd name="connsiteY22" fmla="*/ 615295 h 1485759"/>
                      <a:gd name="connsiteX23" fmla="*/ 180923 w 692704"/>
                      <a:gd name="connsiteY23" fmla="*/ 833327 h 1485759"/>
                      <a:gd name="connsiteX24" fmla="*/ 208353 w 692704"/>
                      <a:gd name="connsiteY24" fmla="*/ 737180 h 1485759"/>
                      <a:gd name="connsiteX25" fmla="*/ 225342 w 692704"/>
                      <a:gd name="connsiteY25" fmla="*/ 726710 h 1485759"/>
                      <a:gd name="connsiteX26" fmla="*/ 502610 w 692704"/>
                      <a:gd name="connsiteY26" fmla="*/ 564300 h 1485759"/>
                      <a:gd name="connsiteX27" fmla="*/ 545336 w 692704"/>
                      <a:gd name="connsiteY27" fmla="*/ 405051 h 1485759"/>
                      <a:gd name="connsiteX28" fmla="*/ 602990 w 692704"/>
                      <a:gd name="connsiteY28" fmla="*/ 445604 h 1485759"/>
                      <a:gd name="connsiteX29" fmla="*/ 495103 w 692704"/>
                      <a:gd name="connsiteY29" fmla="*/ 512657 h 1485759"/>
                      <a:gd name="connsiteX30" fmla="*/ 227289 w 692704"/>
                      <a:gd name="connsiteY30" fmla="*/ 667870 h 1485759"/>
                      <a:gd name="connsiteX31" fmla="*/ 255256 w 692704"/>
                      <a:gd name="connsiteY31" fmla="*/ 572456 h 1485759"/>
                      <a:gd name="connsiteX32" fmla="*/ 465697 w 692704"/>
                      <a:gd name="connsiteY32" fmla="*/ 450430 h 1485759"/>
                      <a:gd name="connsiteX33" fmla="*/ 545336 w 692704"/>
                      <a:gd name="connsiteY33" fmla="*/ 405051 h 1485759"/>
                      <a:gd name="connsiteX34" fmla="*/ 589924 w 692704"/>
                      <a:gd name="connsiteY34" fmla="*/ 241146 h 1485759"/>
                      <a:gd name="connsiteX35" fmla="*/ 646309 w 692704"/>
                      <a:gd name="connsiteY35" fmla="*/ 287682 h 1485759"/>
                      <a:gd name="connsiteX36" fmla="*/ 539776 w 692704"/>
                      <a:gd name="connsiteY36" fmla="*/ 348752 h 1485759"/>
                      <a:gd name="connsiteX37" fmla="*/ 272160 w 692704"/>
                      <a:gd name="connsiteY37" fmla="*/ 503965 h 1485759"/>
                      <a:gd name="connsiteX38" fmla="*/ 300098 w 692704"/>
                      <a:gd name="connsiteY38" fmla="*/ 408551 h 1485759"/>
                      <a:gd name="connsiteX39" fmla="*/ 510371 w 692704"/>
                      <a:gd name="connsiteY39" fmla="*/ 286525 h 1485759"/>
                      <a:gd name="connsiteX40" fmla="*/ 589924 w 692704"/>
                      <a:gd name="connsiteY40" fmla="*/ 241146 h 1485759"/>
                      <a:gd name="connsiteX41" fmla="*/ 637646 w 692704"/>
                      <a:gd name="connsiteY41" fmla="*/ 75716 h 1485759"/>
                      <a:gd name="connsiteX42" fmla="*/ 692704 w 692704"/>
                      <a:gd name="connsiteY42" fmla="*/ 120615 h 1485759"/>
                      <a:gd name="connsiteX43" fmla="*/ 589388 w 692704"/>
                      <a:gd name="connsiteY43" fmla="*/ 180302 h 1485759"/>
                      <a:gd name="connsiteX44" fmla="*/ 321631 w 692704"/>
                      <a:gd name="connsiteY44" fmla="*/ 335459 h 1485759"/>
                      <a:gd name="connsiteX45" fmla="*/ 349597 w 692704"/>
                      <a:gd name="connsiteY45" fmla="*/ 240073 h 1485759"/>
                      <a:gd name="connsiteX46" fmla="*/ 559983 w 692704"/>
                      <a:gd name="connsiteY46" fmla="*/ 118076 h 1485759"/>
                      <a:gd name="connsiteX47" fmla="*/ 637646 w 692704"/>
                      <a:gd name="connsiteY47" fmla="*/ 75716 h 1485759"/>
                      <a:gd name="connsiteX48" fmla="*/ 521574 w 692704"/>
                      <a:gd name="connsiteY48" fmla="*/ 0 h 1485759"/>
                      <a:gd name="connsiteX49" fmla="*/ 593734 w 692704"/>
                      <a:gd name="connsiteY49" fmla="*/ 42726 h 1485759"/>
                      <a:gd name="connsiteX50" fmla="*/ 366473 w 692704"/>
                      <a:gd name="connsiteY50" fmla="*/ 176238 h 1485759"/>
                      <a:gd name="connsiteX51" fmla="*/ 400282 w 692704"/>
                      <a:gd name="connsiteY51" fmla="*/ 70495 h 1485759"/>
                      <a:gd name="connsiteX52" fmla="*/ 521574 w 692704"/>
                      <a:gd name="connsiteY52" fmla="*/ 0 h 1485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92704" h="1485759">
                        <a:moveTo>
                          <a:pt x="315112" y="1230645"/>
                        </a:moveTo>
                        <a:cubicBezTo>
                          <a:pt x="331451" y="1244247"/>
                          <a:pt x="355721" y="1263522"/>
                          <a:pt x="371073" y="1274133"/>
                        </a:cubicBezTo>
                        <a:cubicBezTo>
                          <a:pt x="334528" y="1293493"/>
                          <a:pt x="93382" y="1433043"/>
                          <a:pt x="0" y="1485759"/>
                        </a:cubicBezTo>
                        <a:cubicBezTo>
                          <a:pt x="11909" y="1445376"/>
                          <a:pt x="20601" y="1415293"/>
                          <a:pt x="26104" y="1396413"/>
                        </a:cubicBezTo>
                        <a:cubicBezTo>
                          <a:pt x="61098" y="1377138"/>
                          <a:pt x="233836" y="1277012"/>
                          <a:pt x="315112" y="1230645"/>
                        </a:cubicBezTo>
                        <a:close/>
                        <a:moveTo>
                          <a:pt x="359955" y="1066768"/>
                        </a:moveTo>
                        <a:cubicBezTo>
                          <a:pt x="376294" y="1080342"/>
                          <a:pt x="400564" y="1099645"/>
                          <a:pt x="415916" y="1110256"/>
                        </a:cubicBezTo>
                        <a:cubicBezTo>
                          <a:pt x="379371" y="1129616"/>
                          <a:pt x="138225" y="1269166"/>
                          <a:pt x="44843" y="1321882"/>
                        </a:cubicBezTo>
                        <a:cubicBezTo>
                          <a:pt x="56752" y="1281499"/>
                          <a:pt x="65444" y="1251416"/>
                          <a:pt x="70947" y="1232536"/>
                        </a:cubicBezTo>
                        <a:cubicBezTo>
                          <a:pt x="105941" y="1213261"/>
                          <a:pt x="278679" y="1113135"/>
                          <a:pt x="359955" y="1066768"/>
                        </a:cubicBezTo>
                        <a:close/>
                        <a:moveTo>
                          <a:pt x="405023" y="902891"/>
                        </a:moveTo>
                        <a:cubicBezTo>
                          <a:pt x="421193" y="916522"/>
                          <a:pt x="445463" y="935853"/>
                          <a:pt x="460758" y="946407"/>
                        </a:cubicBezTo>
                        <a:cubicBezTo>
                          <a:pt x="424354" y="965936"/>
                          <a:pt x="190405" y="1100464"/>
                          <a:pt x="97418" y="1153350"/>
                        </a:cubicBezTo>
                        <a:cubicBezTo>
                          <a:pt x="105800" y="1113897"/>
                          <a:pt x="111782" y="1088188"/>
                          <a:pt x="117257" y="1069224"/>
                        </a:cubicBezTo>
                        <a:cubicBezTo>
                          <a:pt x="152081" y="1049893"/>
                          <a:pt x="324086" y="949399"/>
                          <a:pt x="405023" y="902891"/>
                        </a:cubicBezTo>
                        <a:close/>
                        <a:moveTo>
                          <a:pt x="453364" y="734357"/>
                        </a:moveTo>
                        <a:cubicBezTo>
                          <a:pt x="476139" y="748665"/>
                          <a:pt x="490955" y="763368"/>
                          <a:pt x="510229" y="778353"/>
                        </a:cubicBezTo>
                        <a:cubicBezTo>
                          <a:pt x="388852" y="849102"/>
                          <a:pt x="267447" y="919767"/>
                          <a:pt x="137152" y="995652"/>
                        </a:cubicBezTo>
                        <a:cubicBezTo>
                          <a:pt x="136842" y="995257"/>
                          <a:pt x="136475" y="994975"/>
                          <a:pt x="136080" y="994580"/>
                        </a:cubicBezTo>
                        <a:cubicBezTo>
                          <a:pt x="147227" y="956595"/>
                          <a:pt x="155947" y="926907"/>
                          <a:pt x="164667" y="897332"/>
                        </a:cubicBezTo>
                        <a:cubicBezTo>
                          <a:pt x="264343" y="843599"/>
                          <a:pt x="356681" y="793338"/>
                          <a:pt x="453364" y="734357"/>
                        </a:cubicBezTo>
                        <a:close/>
                        <a:moveTo>
                          <a:pt x="502610" y="564300"/>
                        </a:moveTo>
                        <a:cubicBezTo>
                          <a:pt x="520587" y="581261"/>
                          <a:pt x="535656" y="598701"/>
                          <a:pt x="553520" y="615295"/>
                        </a:cubicBezTo>
                        <a:cubicBezTo>
                          <a:pt x="431805" y="686496"/>
                          <a:pt x="310174" y="757724"/>
                          <a:pt x="180923" y="833327"/>
                        </a:cubicBezTo>
                        <a:cubicBezTo>
                          <a:pt x="193368" y="790489"/>
                          <a:pt x="208353" y="737180"/>
                          <a:pt x="208353" y="737180"/>
                        </a:cubicBezTo>
                        <a:cubicBezTo>
                          <a:pt x="215380" y="731931"/>
                          <a:pt x="217412" y="731366"/>
                          <a:pt x="225342" y="726710"/>
                        </a:cubicBezTo>
                        <a:cubicBezTo>
                          <a:pt x="317708" y="672357"/>
                          <a:pt x="410159" y="618371"/>
                          <a:pt x="502610" y="564300"/>
                        </a:cubicBezTo>
                        <a:close/>
                        <a:moveTo>
                          <a:pt x="545336" y="405051"/>
                        </a:moveTo>
                        <a:cubicBezTo>
                          <a:pt x="575898" y="425173"/>
                          <a:pt x="583462" y="429152"/>
                          <a:pt x="602990" y="445604"/>
                        </a:cubicBezTo>
                        <a:cubicBezTo>
                          <a:pt x="564385" y="470749"/>
                          <a:pt x="531395" y="490983"/>
                          <a:pt x="495103" y="512657"/>
                        </a:cubicBezTo>
                        <a:cubicBezTo>
                          <a:pt x="408607" y="564329"/>
                          <a:pt x="320756" y="613884"/>
                          <a:pt x="227289" y="667870"/>
                        </a:cubicBezTo>
                        <a:cubicBezTo>
                          <a:pt x="238606" y="629264"/>
                          <a:pt x="253619" y="578270"/>
                          <a:pt x="255256" y="572456"/>
                        </a:cubicBezTo>
                        <a:cubicBezTo>
                          <a:pt x="265330" y="566756"/>
                          <a:pt x="401947" y="489713"/>
                          <a:pt x="465697" y="450430"/>
                        </a:cubicBezTo>
                        <a:cubicBezTo>
                          <a:pt x="495893" y="431861"/>
                          <a:pt x="507802" y="425568"/>
                          <a:pt x="545336" y="405051"/>
                        </a:cubicBezTo>
                        <a:close/>
                        <a:moveTo>
                          <a:pt x="589924" y="241146"/>
                        </a:moveTo>
                        <a:cubicBezTo>
                          <a:pt x="621249" y="264965"/>
                          <a:pt x="626752" y="271173"/>
                          <a:pt x="646309" y="287682"/>
                        </a:cubicBezTo>
                        <a:cubicBezTo>
                          <a:pt x="646309" y="287682"/>
                          <a:pt x="576040" y="327078"/>
                          <a:pt x="539776" y="348752"/>
                        </a:cubicBezTo>
                        <a:cubicBezTo>
                          <a:pt x="453337" y="400424"/>
                          <a:pt x="365542" y="449979"/>
                          <a:pt x="272160" y="503965"/>
                        </a:cubicBezTo>
                        <a:cubicBezTo>
                          <a:pt x="283477" y="465359"/>
                          <a:pt x="298462" y="414365"/>
                          <a:pt x="300098" y="408551"/>
                        </a:cubicBezTo>
                        <a:cubicBezTo>
                          <a:pt x="310145" y="402851"/>
                          <a:pt x="446648" y="325808"/>
                          <a:pt x="510371" y="286525"/>
                        </a:cubicBezTo>
                        <a:cubicBezTo>
                          <a:pt x="540510" y="267956"/>
                          <a:pt x="552419" y="261663"/>
                          <a:pt x="589924" y="241146"/>
                        </a:cubicBezTo>
                        <a:close/>
                        <a:moveTo>
                          <a:pt x="637646" y="75716"/>
                        </a:moveTo>
                        <a:cubicBezTo>
                          <a:pt x="669253" y="100578"/>
                          <a:pt x="673148" y="104078"/>
                          <a:pt x="692704" y="120615"/>
                        </a:cubicBezTo>
                        <a:cubicBezTo>
                          <a:pt x="692704" y="120615"/>
                          <a:pt x="625652" y="158628"/>
                          <a:pt x="589388" y="180302"/>
                        </a:cubicBezTo>
                        <a:cubicBezTo>
                          <a:pt x="502892" y="231946"/>
                          <a:pt x="415070" y="281472"/>
                          <a:pt x="321631" y="335459"/>
                        </a:cubicBezTo>
                        <a:cubicBezTo>
                          <a:pt x="332948" y="296853"/>
                          <a:pt x="347961" y="245886"/>
                          <a:pt x="349597" y="240073"/>
                        </a:cubicBezTo>
                        <a:cubicBezTo>
                          <a:pt x="359644" y="234344"/>
                          <a:pt x="496232" y="157359"/>
                          <a:pt x="559983" y="118076"/>
                        </a:cubicBezTo>
                        <a:cubicBezTo>
                          <a:pt x="590150" y="99506"/>
                          <a:pt x="600112" y="96233"/>
                          <a:pt x="637646" y="75716"/>
                        </a:cubicBezTo>
                        <a:close/>
                        <a:moveTo>
                          <a:pt x="521574" y="0"/>
                        </a:moveTo>
                        <a:cubicBezTo>
                          <a:pt x="544884" y="14760"/>
                          <a:pt x="570424" y="27967"/>
                          <a:pt x="593734" y="42726"/>
                        </a:cubicBezTo>
                        <a:cubicBezTo>
                          <a:pt x="520897" y="85452"/>
                          <a:pt x="445717" y="129731"/>
                          <a:pt x="366473" y="176238"/>
                        </a:cubicBezTo>
                        <a:cubicBezTo>
                          <a:pt x="365598" y="175646"/>
                          <a:pt x="392013" y="96402"/>
                          <a:pt x="400282" y="70495"/>
                        </a:cubicBezTo>
                        <a:cubicBezTo>
                          <a:pt x="438351" y="50882"/>
                          <a:pt x="500691" y="9708"/>
                          <a:pt x="521574" y="0"/>
                        </a:cubicBezTo>
                        <a:close/>
                      </a:path>
                    </a:pathLst>
                  </a:custGeom>
                  <a:solidFill>
                    <a:srgbClr val="DCDAD9"/>
                  </a:solidFill>
                  <a:ln w="7083" cap="flat">
                    <a:noFill/>
                    <a:prstDash val="solid"/>
                    <a:miter/>
                  </a:ln>
                </p:spPr>
                <p:txBody>
                  <a:bodyPr wrap="square" rtlCol="0" anchor="ctr">
                    <a:noAutofit/>
                  </a:bodyPr>
                  <a:lstStyle/>
                  <a:p>
                    <a:endParaRPr lang="en-US"/>
                  </a:p>
                </p:txBody>
              </p:sp>
              <p:sp>
                <p:nvSpPr>
                  <p:cNvPr id="77" name="Graphic 116">
                    <a:extLst>
                      <a:ext uri="{FF2B5EF4-FFF2-40B4-BE49-F238E27FC236}">
                        <a16:creationId xmlns:a16="http://schemas.microsoft.com/office/drawing/2014/main" id="{052EE53A-6780-4268-C6A3-2D92964D55A2}"/>
                      </a:ext>
                    </a:extLst>
                  </p:cNvPr>
                  <p:cNvSpPr/>
                  <p:nvPr/>
                </p:nvSpPr>
                <p:spPr>
                  <a:xfrm>
                    <a:off x="1094664" y="4320253"/>
                    <a:ext cx="766868" cy="1685233"/>
                  </a:xfrm>
                  <a:custGeom>
                    <a:avLst/>
                    <a:gdLst>
                      <a:gd name="connsiteX0" fmla="*/ 1893106 w 1925199"/>
                      <a:gd name="connsiteY0" fmla="*/ 396838 h 4230729"/>
                      <a:gd name="connsiteX1" fmla="*/ 1879007 w 1925199"/>
                      <a:gd name="connsiteY1" fmla="*/ 434175 h 4230729"/>
                      <a:gd name="connsiteX2" fmla="*/ 949210 w 1925199"/>
                      <a:gd name="connsiteY2" fmla="*/ 972613 h 4230729"/>
                      <a:gd name="connsiteX3" fmla="*/ 1059944 w 1925199"/>
                      <a:gd name="connsiteY3" fmla="*/ 600878 h 4230729"/>
                      <a:gd name="connsiteX4" fmla="*/ 1654138 w 1925199"/>
                      <a:gd name="connsiteY4" fmla="*/ 252169 h 4230729"/>
                      <a:gd name="connsiteX5" fmla="*/ 1654138 w 1925199"/>
                      <a:gd name="connsiteY5" fmla="*/ 252169 h 4230729"/>
                      <a:gd name="connsiteX6" fmla="*/ 1623816 w 1925199"/>
                      <a:gd name="connsiteY6" fmla="*/ 236370 h 4230729"/>
                      <a:gd name="connsiteX7" fmla="*/ 1061148 w 1925199"/>
                      <a:gd name="connsiteY7" fmla="*/ 570981 h 4230729"/>
                      <a:gd name="connsiteX8" fmla="*/ 1189098 w 1925199"/>
                      <a:gd name="connsiteY8" fmla="*/ 169136 h 4230729"/>
                      <a:gd name="connsiteX9" fmla="*/ 1363949 w 1925199"/>
                      <a:gd name="connsiteY9" fmla="*/ 85182 h 4230729"/>
                      <a:gd name="connsiteX10" fmla="*/ 1313931 w 1925199"/>
                      <a:gd name="connsiteY10" fmla="*/ 56560 h 4230729"/>
                      <a:gd name="connsiteX11" fmla="*/ 1214390 w 1925199"/>
                      <a:gd name="connsiteY11" fmla="*/ 105586 h 4230729"/>
                      <a:gd name="connsiteX12" fmla="*/ 1240604 w 1925199"/>
                      <a:gd name="connsiteY12" fmla="*/ 18444 h 4230729"/>
                      <a:gd name="connsiteX13" fmla="*/ 1169473 w 1925199"/>
                      <a:gd name="connsiteY13" fmla="*/ 71579 h 4230729"/>
                      <a:gd name="connsiteX14" fmla="*/ 0 w 1925199"/>
                      <a:gd name="connsiteY14" fmla="*/ 4230730 h 4230729"/>
                      <a:gd name="connsiteX15" fmla="*/ 51931 w 1925199"/>
                      <a:gd name="connsiteY15" fmla="*/ 4171998 h 4230729"/>
                      <a:gd name="connsiteX16" fmla="*/ 132342 w 1925199"/>
                      <a:gd name="connsiteY16" fmla="*/ 3901928 h 4230729"/>
                      <a:gd name="connsiteX17" fmla="*/ 1071350 w 1925199"/>
                      <a:gd name="connsiteY17" fmla="*/ 3361861 h 4230729"/>
                      <a:gd name="connsiteX18" fmla="*/ 976415 w 1925199"/>
                      <a:gd name="connsiteY18" fmla="*/ 3663953 h 4230729"/>
                      <a:gd name="connsiteX19" fmla="*/ 976415 w 1925199"/>
                      <a:gd name="connsiteY19" fmla="*/ 3663953 h 4230729"/>
                      <a:gd name="connsiteX20" fmla="*/ 976415 w 1925199"/>
                      <a:gd name="connsiteY20" fmla="*/ 3663953 h 4230729"/>
                      <a:gd name="connsiteX21" fmla="*/ 1050025 w 1925199"/>
                      <a:gd name="connsiteY21" fmla="*/ 3554990 h 4230729"/>
                      <a:gd name="connsiteX22" fmla="*/ 1925199 w 1925199"/>
                      <a:gd name="connsiteY22" fmla="*/ 416463 h 4230729"/>
                      <a:gd name="connsiteX23" fmla="*/ 1893106 w 1925199"/>
                      <a:gd name="connsiteY23" fmla="*/ 396838 h 4230729"/>
                      <a:gd name="connsiteX24" fmla="*/ 1893106 w 1925199"/>
                      <a:gd name="connsiteY24" fmla="*/ 396838 h 4230729"/>
                      <a:gd name="connsiteX25" fmla="*/ 1069933 w 1925199"/>
                      <a:gd name="connsiteY25" fmla="*/ 3331822 h 4230729"/>
                      <a:gd name="connsiteX26" fmla="*/ 1069933 w 1925199"/>
                      <a:gd name="connsiteY26" fmla="*/ 3331822 h 4230729"/>
                      <a:gd name="connsiteX27" fmla="*/ 1069933 w 1925199"/>
                      <a:gd name="connsiteY27" fmla="*/ 3331822 h 4230729"/>
                      <a:gd name="connsiteX28" fmla="*/ 137727 w 1925199"/>
                      <a:gd name="connsiteY28" fmla="*/ 3864663 h 4230729"/>
                      <a:gd name="connsiteX29" fmla="*/ 248461 w 1925199"/>
                      <a:gd name="connsiteY29" fmla="*/ 3489031 h 4230729"/>
                      <a:gd name="connsiteX30" fmla="*/ 1189948 w 1925199"/>
                      <a:gd name="connsiteY30" fmla="*/ 2947901 h 4230729"/>
                      <a:gd name="connsiteX31" fmla="*/ 1069933 w 1925199"/>
                      <a:gd name="connsiteY31" fmla="*/ 3331822 h 4230729"/>
                      <a:gd name="connsiteX32" fmla="*/ 1069933 w 1925199"/>
                      <a:gd name="connsiteY32" fmla="*/ 3331822 h 4230729"/>
                      <a:gd name="connsiteX33" fmla="*/ 1186973 w 1925199"/>
                      <a:gd name="connsiteY33" fmla="*/ 2911273 h 4230729"/>
                      <a:gd name="connsiteX34" fmla="*/ 1181163 w 1925199"/>
                      <a:gd name="connsiteY34" fmla="*/ 2921475 h 4230729"/>
                      <a:gd name="connsiteX35" fmla="*/ 1180667 w 1925199"/>
                      <a:gd name="connsiteY35" fmla="*/ 2922184 h 4230729"/>
                      <a:gd name="connsiteX36" fmla="*/ 1180667 w 1925199"/>
                      <a:gd name="connsiteY36" fmla="*/ 2922184 h 4230729"/>
                      <a:gd name="connsiteX37" fmla="*/ 1180667 w 1925199"/>
                      <a:gd name="connsiteY37" fmla="*/ 2922184 h 4230729"/>
                      <a:gd name="connsiteX38" fmla="*/ 252287 w 1925199"/>
                      <a:gd name="connsiteY38" fmla="*/ 3452899 h 4230729"/>
                      <a:gd name="connsiteX39" fmla="*/ 367909 w 1925199"/>
                      <a:gd name="connsiteY39" fmla="*/ 3065862 h 4230729"/>
                      <a:gd name="connsiteX40" fmla="*/ 1071633 w 1925199"/>
                      <a:gd name="connsiteY40" fmla="*/ 2670606 h 4230729"/>
                      <a:gd name="connsiteX41" fmla="*/ 1071633 w 1925199"/>
                      <a:gd name="connsiteY41" fmla="*/ 2670606 h 4230729"/>
                      <a:gd name="connsiteX42" fmla="*/ 1305500 w 1925199"/>
                      <a:gd name="connsiteY42" fmla="*/ 2537413 h 4230729"/>
                      <a:gd name="connsiteX43" fmla="*/ 1186973 w 1925199"/>
                      <a:gd name="connsiteY43" fmla="*/ 2911273 h 4230729"/>
                      <a:gd name="connsiteX44" fmla="*/ 1186973 w 1925199"/>
                      <a:gd name="connsiteY44" fmla="*/ 2911273 h 4230729"/>
                      <a:gd name="connsiteX45" fmla="*/ 1305216 w 1925199"/>
                      <a:gd name="connsiteY45" fmla="*/ 2509216 h 4230729"/>
                      <a:gd name="connsiteX46" fmla="*/ 381724 w 1925199"/>
                      <a:gd name="connsiteY46" fmla="*/ 3022220 h 4230729"/>
                      <a:gd name="connsiteX47" fmla="*/ 466953 w 1925199"/>
                      <a:gd name="connsiteY47" fmla="*/ 2678115 h 4230729"/>
                      <a:gd name="connsiteX48" fmla="*/ 1181872 w 1925199"/>
                      <a:gd name="connsiteY48" fmla="*/ 2260968 h 4230729"/>
                      <a:gd name="connsiteX49" fmla="*/ 1181872 w 1925199"/>
                      <a:gd name="connsiteY49" fmla="*/ 2260968 h 4230729"/>
                      <a:gd name="connsiteX50" fmla="*/ 1181872 w 1925199"/>
                      <a:gd name="connsiteY50" fmla="*/ 2260968 h 4230729"/>
                      <a:gd name="connsiteX51" fmla="*/ 1414959 w 1925199"/>
                      <a:gd name="connsiteY51" fmla="*/ 2127279 h 4230729"/>
                      <a:gd name="connsiteX52" fmla="*/ 1305216 w 1925199"/>
                      <a:gd name="connsiteY52" fmla="*/ 2509216 h 4230729"/>
                      <a:gd name="connsiteX53" fmla="*/ 1305216 w 1925199"/>
                      <a:gd name="connsiteY53" fmla="*/ 2509216 h 4230729"/>
                      <a:gd name="connsiteX54" fmla="*/ 1419351 w 1925199"/>
                      <a:gd name="connsiteY54" fmla="*/ 2087463 h 4230729"/>
                      <a:gd name="connsiteX55" fmla="*/ 1419351 w 1925199"/>
                      <a:gd name="connsiteY55" fmla="*/ 2087463 h 4230729"/>
                      <a:gd name="connsiteX56" fmla="*/ 483957 w 1925199"/>
                      <a:gd name="connsiteY56" fmla="*/ 2632986 h 4230729"/>
                      <a:gd name="connsiteX57" fmla="*/ 479848 w 1925199"/>
                      <a:gd name="connsiteY57" fmla="*/ 2635395 h 4230729"/>
                      <a:gd name="connsiteX58" fmla="*/ 481335 w 1925199"/>
                      <a:gd name="connsiteY58" fmla="*/ 2630294 h 4230729"/>
                      <a:gd name="connsiteX59" fmla="*/ 552962 w 1925199"/>
                      <a:gd name="connsiteY59" fmla="*/ 2386154 h 4230729"/>
                      <a:gd name="connsiteX60" fmla="*/ 552962 w 1925199"/>
                      <a:gd name="connsiteY60" fmla="*/ 2386154 h 4230729"/>
                      <a:gd name="connsiteX61" fmla="*/ 552962 w 1925199"/>
                      <a:gd name="connsiteY61" fmla="*/ 2386154 h 4230729"/>
                      <a:gd name="connsiteX62" fmla="*/ 589165 w 1925199"/>
                      <a:gd name="connsiteY62" fmla="*/ 2259763 h 4230729"/>
                      <a:gd name="connsiteX63" fmla="*/ 1320803 w 1925199"/>
                      <a:gd name="connsiteY63" fmla="*/ 1838010 h 4230729"/>
                      <a:gd name="connsiteX64" fmla="*/ 1320803 w 1925199"/>
                      <a:gd name="connsiteY64" fmla="*/ 1838010 h 4230729"/>
                      <a:gd name="connsiteX65" fmla="*/ 1320803 w 1925199"/>
                      <a:gd name="connsiteY65" fmla="*/ 1838010 h 4230729"/>
                      <a:gd name="connsiteX66" fmla="*/ 1534265 w 1925199"/>
                      <a:gd name="connsiteY66" fmla="*/ 1712327 h 4230729"/>
                      <a:gd name="connsiteX67" fmla="*/ 1419351 w 1925199"/>
                      <a:gd name="connsiteY67" fmla="*/ 2087463 h 4230729"/>
                      <a:gd name="connsiteX68" fmla="*/ 1419351 w 1925199"/>
                      <a:gd name="connsiteY68" fmla="*/ 2087463 h 4230729"/>
                      <a:gd name="connsiteX69" fmla="*/ 1531290 w 1925199"/>
                      <a:gd name="connsiteY69" fmla="*/ 1678108 h 4230729"/>
                      <a:gd name="connsiteX70" fmla="*/ 1531290 w 1925199"/>
                      <a:gd name="connsiteY70" fmla="*/ 1678108 h 4230729"/>
                      <a:gd name="connsiteX71" fmla="*/ 594691 w 1925199"/>
                      <a:gd name="connsiteY71" fmla="*/ 2224056 h 4230729"/>
                      <a:gd name="connsiteX72" fmla="*/ 702237 w 1925199"/>
                      <a:gd name="connsiteY72" fmla="*/ 1848425 h 4230729"/>
                      <a:gd name="connsiteX73" fmla="*/ 1431962 w 1925199"/>
                      <a:gd name="connsiteY73" fmla="*/ 1427664 h 4230729"/>
                      <a:gd name="connsiteX74" fmla="*/ 1431962 w 1925199"/>
                      <a:gd name="connsiteY74" fmla="*/ 1427664 h 4230729"/>
                      <a:gd name="connsiteX75" fmla="*/ 1431962 w 1925199"/>
                      <a:gd name="connsiteY75" fmla="*/ 1427664 h 4230729"/>
                      <a:gd name="connsiteX76" fmla="*/ 1638836 w 1925199"/>
                      <a:gd name="connsiteY76" fmla="*/ 1309278 h 4230729"/>
                      <a:gd name="connsiteX77" fmla="*/ 1531290 w 1925199"/>
                      <a:gd name="connsiteY77" fmla="*/ 1678108 h 4230729"/>
                      <a:gd name="connsiteX78" fmla="*/ 1531290 w 1925199"/>
                      <a:gd name="connsiteY78" fmla="*/ 1678108 h 4230729"/>
                      <a:gd name="connsiteX79" fmla="*/ 1653643 w 1925199"/>
                      <a:gd name="connsiteY79" fmla="*/ 1252459 h 4230729"/>
                      <a:gd name="connsiteX80" fmla="*/ 1653643 w 1925199"/>
                      <a:gd name="connsiteY80" fmla="*/ 1252459 h 4230729"/>
                      <a:gd name="connsiteX81" fmla="*/ 1653643 w 1925199"/>
                      <a:gd name="connsiteY81" fmla="*/ 1252459 h 4230729"/>
                      <a:gd name="connsiteX82" fmla="*/ 1382865 w 1925199"/>
                      <a:gd name="connsiteY82" fmla="*/ 1420650 h 4230729"/>
                      <a:gd name="connsiteX83" fmla="*/ 710738 w 1925199"/>
                      <a:gd name="connsiteY83" fmla="*/ 1809884 h 4230729"/>
                      <a:gd name="connsiteX84" fmla="*/ 786757 w 1925199"/>
                      <a:gd name="connsiteY84" fmla="*/ 1550513 h 4230729"/>
                      <a:gd name="connsiteX85" fmla="*/ 786757 w 1925199"/>
                      <a:gd name="connsiteY85" fmla="*/ 1550513 h 4230729"/>
                      <a:gd name="connsiteX86" fmla="*/ 817080 w 1925199"/>
                      <a:gd name="connsiteY86" fmla="*/ 1433048 h 4230729"/>
                      <a:gd name="connsiteX87" fmla="*/ 1755166 w 1925199"/>
                      <a:gd name="connsiteY87" fmla="*/ 902333 h 4230729"/>
                      <a:gd name="connsiteX88" fmla="*/ 1653643 w 1925199"/>
                      <a:gd name="connsiteY88" fmla="*/ 1252459 h 4230729"/>
                      <a:gd name="connsiteX89" fmla="*/ 1653643 w 1925199"/>
                      <a:gd name="connsiteY89" fmla="*/ 1252459 h 4230729"/>
                      <a:gd name="connsiteX90" fmla="*/ 1763881 w 1925199"/>
                      <a:gd name="connsiteY90" fmla="*/ 856424 h 4230729"/>
                      <a:gd name="connsiteX91" fmla="*/ 1763881 w 1925199"/>
                      <a:gd name="connsiteY91" fmla="*/ 856424 h 4230729"/>
                      <a:gd name="connsiteX92" fmla="*/ 1763881 w 1925199"/>
                      <a:gd name="connsiteY92" fmla="*/ 856424 h 4230729"/>
                      <a:gd name="connsiteX93" fmla="*/ 824094 w 1925199"/>
                      <a:gd name="connsiteY93" fmla="*/ 1398758 h 4230729"/>
                      <a:gd name="connsiteX94" fmla="*/ 897704 w 1925199"/>
                      <a:gd name="connsiteY94" fmla="*/ 1157099 h 4230729"/>
                      <a:gd name="connsiteX95" fmla="*/ 897704 w 1925199"/>
                      <a:gd name="connsiteY95" fmla="*/ 1157099 h 4230729"/>
                      <a:gd name="connsiteX96" fmla="*/ 911519 w 1925199"/>
                      <a:gd name="connsiteY96" fmla="*/ 1095958 h 4230729"/>
                      <a:gd name="connsiteX97" fmla="*/ 934615 w 1925199"/>
                      <a:gd name="connsiteY97" fmla="*/ 1018097 h 4230729"/>
                      <a:gd name="connsiteX98" fmla="*/ 1872206 w 1925199"/>
                      <a:gd name="connsiteY98" fmla="*/ 477958 h 4230729"/>
                      <a:gd name="connsiteX99" fmla="*/ 1763881 w 1925199"/>
                      <a:gd name="connsiteY99" fmla="*/ 856424 h 4230729"/>
                      <a:gd name="connsiteX100" fmla="*/ 1763881 w 1925199"/>
                      <a:gd name="connsiteY100" fmla="*/ 856424 h 42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925199" h="4230729">
                        <a:moveTo>
                          <a:pt x="1893106" y="396838"/>
                        </a:moveTo>
                        <a:cubicBezTo>
                          <a:pt x="1887509" y="409449"/>
                          <a:pt x="1885313" y="418163"/>
                          <a:pt x="1879007" y="434175"/>
                        </a:cubicBezTo>
                        <a:cubicBezTo>
                          <a:pt x="1799092" y="485397"/>
                          <a:pt x="1188602" y="837012"/>
                          <a:pt x="949210" y="972613"/>
                        </a:cubicBezTo>
                        <a:cubicBezTo>
                          <a:pt x="978611" y="873639"/>
                          <a:pt x="1051655" y="628296"/>
                          <a:pt x="1059944" y="600878"/>
                        </a:cubicBezTo>
                        <a:cubicBezTo>
                          <a:pt x="1238195" y="498221"/>
                          <a:pt x="1495370" y="349017"/>
                          <a:pt x="1654138" y="252169"/>
                        </a:cubicBezTo>
                        <a:lnTo>
                          <a:pt x="1654138" y="252169"/>
                        </a:lnTo>
                        <a:cubicBezTo>
                          <a:pt x="1644645" y="248059"/>
                          <a:pt x="1633239" y="240550"/>
                          <a:pt x="1623816" y="236370"/>
                        </a:cubicBezTo>
                        <a:cubicBezTo>
                          <a:pt x="1623816" y="236370"/>
                          <a:pt x="1063840" y="569280"/>
                          <a:pt x="1061148" y="570981"/>
                        </a:cubicBezTo>
                        <a:cubicBezTo>
                          <a:pt x="1062140" y="567793"/>
                          <a:pt x="1170678" y="234669"/>
                          <a:pt x="1189098" y="169136"/>
                        </a:cubicBezTo>
                        <a:cubicBezTo>
                          <a:pt x="1209502" y="159217"/>
                          <a:pt x="1316835" y="107995"/>
                          <a:pt x="1363949" y="85182"/>
                        </a:cubicBezTo>
                        <a:cubicBezTo>
                          <a:pt x="1353747" y="80364"/>
                          <a:pt x="1324133" y="61377"/>
                          <a:pt x="1313931" y="56560"/>
                        </a:cubicBezTo>
                        <a:cubicBezTo>
                          <a:pt x="1261716" y="79160"/>
                          <a:pt x="1255411" y="91771"/>
                          <a:pt x="1214390" y="105586"/>
                        </a:cubicBezTo>
                        <a:cubicBezTo>
                          <a:pt x="1226080" y="75263"/>
                          <a:pt x="1233590" y="51459"/>
                          <a:pt x="1240604" y="18444"/>
                        </a:cubicBezTo>
                        <a:cubicBezTo>
                          <a:pt x="1175495" y="-14783"/>
                          <a:pt x="1195899" y="-6565"/>
                          <a:pt x="1169473" y="71579"/>
                        </a:cubicBezTo>
                        <a:cubicBezTo>
                          <a:pt x="1024237" y="501550"/>
                          <a:pt x="120440" y="3800475"/>
                          <a:pt x="0" y="4230730"/>
                        </a:cubicBezTo>
                        <a:cubicBezTo>
                          <a:pt x="37407" y="4228817"/>
                          <a:pt x="44421" y="4200407"/>
                          <a:pt x="51931" y="4171998"/>
                        </a:cubicBezTo>
                        <a:cubicBezTo>
                          <a:pt x="67730" y="4113974"/>
                          <a:pt x="112151" y="3957472"/>
                          <a:pt x="132342" y="3901928"/>
                        </a:cubicBezTo>
                        <a:cubicBezTo>
                          <a:pt x="337303" y="3787014"/>
                          <a:pt x="988530" y="3409682"/>
                          <a:pt x="1071350" y="3361861"/>
                        </a:cubicBezTo>
                        <a:cubicBezTo>
                          <a:pt x="1040036" y="3474224"/>
                          <a:pt x="1024237" y="3573694"/>
                          <a:pt x="976415" y="3663953"/>
                        </a:cubicBezTo>
                        <a:lnTo>
                          <a:pt x="976415" y="3663953"/>
                        </a:lnTo>
                        <a:lnTo>
                          <a:pt x="976415" y="3663953"/>
                        </a:lnTo>
                        <a:cubicBezTo>
                          <a:pt x="1051442" y="3662253"/>
                          <a:pt x="1038548" y="3595302"/>
                          <a:pt x="1050025" y="3554990"/>
                        </a:cubicBezTo>
                        <a:cubicBezTo>
                          <a:pt x="1343332" y="2509145"/>
                          <a:pt x="1634018" y="1462804"/>
                          <a:pt x="1925199" y="416463"/>
                        </a:cubicBezTo>
                        <a:cubicBezTo>
                          <a:pt x="1914714" y="411645"/>
                          <a:pt x="1903804" y="402223"/>
                          <a:pt x="1893106" y="396838"/>
                        </a:cubicBezTo>
                        <a:lnTo>
                          <a:pt x="1893106" y="396838"/>
                        </a:lnTo>
                        <a:close/>
                        <a:moveTo>
                          <a:pt x="1069933" y="3331822"/>
                        </a:moveTo>
                        <a:lnTo>
                          <a:pt x="1069933" y="3331822"/>
                        </a:lnTo>
                        <a:lnTo>
                          <a:pt x="1069933" y="3331822"/>
                        </a:lnTo>
                        <a:cubicBezTo>
                          <a:pt x="949281" y="3397072"/>
                          <a:pt x="372302" y="3732179"/>
                          <a:pt x="137727" y="3864663"/>
                        </a:cubicBezTo>
                        <a:cubicBezTo>
                          <a:pt x="167624" y="3762997"/>
                          <a:pt x="229545" y="3548259"/>
                          <a:pt x="248461" y="3489031"/>
                        </a:cubicBezTo>
                        <a:cubicBezTo>
                          <a:pt x="390793" y="3411879"/>
                          <a:pt x="1099335" y="3000045"/>
                          <a:pt x="1189948" y="2947901"/>
                        </a:cubicBezTo>
                        <a:cubicBezTo>
                          <a:pt x="1140568" y="3088674"/>
                          <a:pt x="1127957" y="3216554"/>
                          <a:pt x="1069933" y="3331822"/>
                        </a:cubicBezTo>
                        <a:lnTo>
                          <a:pt x="1069933" y="3331822"/>
                        </a:lnTo>
                        <a:close/>
                        <a:moveTo>
                          <a:pt x="1186973" y="2911273"/>
                        </a:moveTo>
                        <a:cubicBezTo>
                          <a:pt x="1185485" y="2914674"/>
                          <a:pt x="1183784" y="2918075"/>
                          <a:pt x="1181163" y="2921475"/>
                        </a:cubicBezTo>
                        <a:cubicBezTo>
                          <a:pt x="1180951" y="2921688"/>
                          <a:pt x="1180951" y="2921971"/>
                          <a:pt x="1180667" y="2922184"/>
                        </a:cubicBezTo>
                        <a:lnTo>
                          <a:pt x="1180667" y="2922184"/>
                        </a:lnTo>
                        <a:lnTo>
                          <a:pt x="1180667" y="2922184"/>
                        </a:lnTo>
                        <a:cubicBezTo>
                          <a:pt x="1006525" y="3015348"/>
                          <a:pt x="419415" y="3359452"/>
                          <a:pt x="252287" y="3452899"/>
                        </a:cubicBezTo>
                        <a:cubicBezTo>
                          <a:pt x="281405" y="3352934"/>
                          <a:pt x="365713" y="3066854"/>
                          <a:pt x="367909" y="3065862"/>
                        </a:cubicBezTo>
                        <a:cubicBezTo>
                          <a:pt x="367909" y="3065862"/>
                          <a:pt x="850874" y="2796501"/>
                          <a:pt x="1071633" y="2670606"/>
                        </a:cubicBezTo>
                        <a:lnTo>
                          <a:pt x="1071633" y="2670606"/>
                        </a:lnTo>
                        <a:cubicBezTo>
                          <a:pt x="1143543" y="2629585"/>
                          <a:pt x="1215666" y="2588565"/>
                          <a:pt x="1305500" y="2537413"/>
                        </a:cubicBezTo>
                        <a:cubicBezTo>
                          <a:pt x="1253498" y="2669826"/>
                          <a:pt x="1238195" y="2778293"/>
                          <a:pt x="1186973" y="2911273"/>
                        </a:cubicBezTo>
                        <a:lnTo>
                          <a:pt x="1186973" y="2911273"/>
                        </a:lnTo>
                        <a:close/>
                        <a:moveTo>
                          <a:pt x="1305216" y="2509216"/>
                        </a:moveTo>
                        <a:cubicBezTo>
                          <a:pt x="1158563" y="2587573"/>
                          <a:pt x="383425" y="3023637"/>
                          <a:pt x="381724" y="3022220"/>
                        </a:cubicBezTo>
                        <a:cubicBezTo>
                          <a:pt x="396035" y="2957678"/>
                          <a:pt x="453351" y="2715027"/>
                          <a:pt x="466953" y="2678115"/>
                        </a:cubicBezTo>
                        <a:cubicBezTo>
                          <a:pt x="470141" y="2675423"/>
                          <a:pt x="955798" y="2391326"/>
                          <a:pt x="1181872" y="2260968"/>
                        </a:cubicBezTo>
                        <a:lnTo>
                          <a:pt x="1181872" y="2260968"/>
                        </a:lnTo>
                        <a:lnTo>
                          <a:pt x="1181872" y="2260968"/>
                        </a:lnTo>
                        <a:cubicBezTo>
                          <a:pt x="1253285" y="2219947"/>
                          <a:pt x="1324629" y="2179210"/>
                          <a:pt x="1414959" y="2127279"/>
                        </a:cubicBezTo>
                        <a:cubicBezTo>
                          <a:pt x="1380031" y="2257780"/>
                          <a:pt x="1331430" y="2427671"/>
                          <a:pt x="1305216" y="2509216"/>
                        </a:cubicBezTo>
                        <a:lnTo>
                          <a:pt x="1305216" y="2509216"/>
                        </a:lnTo>
                        <a:close/>
                        <a:moveTo>
                          <a:pt x="1419351" y="2087463"/>
                        </a:moveTo>
                        <a:lnTo>
                          <a:pt x="1419351" y="2087463"/>
                        </a:lnTo>
                        <a:cubicBezTo>
                          <a:pt x="1115063" y="2264864"/>
                          <a:pt x="810845" y="2442478"/>
                          <a:pt x="483957" y="2632986"/>
                        </a:cubicBezTo>
                        <a:cubicBezTo>
                          <a:pt x="482469" y="2633694"/>
                          <a:pt x="481052" y="2634686"/>
                          <a:pt x="479848" y="2635395"/>
                        </a:cubicBezTo>
                        <a:cubicBezTo>
                          <a:pt x="480343" y="2633694"/>
                          <a:pt x="480839" y="2631994"/>
                          <a:pt x="481335" y="2630294"/>
                        </a:cubicBezTo>
                        <a:cubicBezTo>
                          <a:pt x="509249" y="2534933"/>
                          <a:pt x="531141" y="2460402"/>
                          <a:pt x="552962" y="2386154"/>
                        </a:cubicBezTo>
                        <a:lnTo>
                          <a:pt x="552962" y="2386154"/>
                        </a:lnTo>
                        <a:lnTo>
                          <a:pt x="552962" y="2386154"/>
                        </a:lnTo>
                        <a:cubicBezTo>
                          <a:pt x="568477" y="2318708"/>
                          <a:pt x="576270" y="2304397"/>
                          <a:pt x="589165" y="2259763"/>
                        </a:cubicBezTo>
                        <a:cubicBezTo>
                          <a:pt x="805744" y="2142086"/>
                          <a:pt x="1107128" y="1961072"/>
                          <a:pt x="1320803" y="1838010"/>
                        </a:cubicBezTo>
                        <a:lnTo>
                          <a:pt x="1320803" y="1838010"/>
                        </a:lnTo>
                        <a:lnTo>
                          <a:pt x="1320803" y="1838010"/>
                        </a:lnTo>
                        <a:cubicBezTo>
                          <a:pt x="1384919" y="1800178"/>
                          <a:pt x="1449036" y="1762558"/>
                          <a:pt x="1534265" y="1712327"/>
                        </a:cubicBezTo>
                        <a:cubicBezTo>
                          <a:pt x="1486089" y="1851330"/>
                          <a:pt x="1470786" y="1974391"/>
                          <a:pt x="1419351" y="2087463"/>
                        </a:cubicBezTo>
                        <a:lnTo>
                          <a:pt x="1419351" y="2087463"/>
                        </a:lnTo>
                        <a:close/>
                        <a:moveTo>
                          <a:pt x="1531290" y="1678108"/>
                        </a:moveTo>
                        <a:lnTo>
                          <a:pt x="1531290" y="1678108"/>
                        </a:lnTo>
                        <a:cubicBezTo>
                          <a:pt x="1225301" y="1856430"/>
                          <a:pt x="919596" y="2034824"/>
                          <a:pt x="594691" y="2224056"/>
                        </a:cubicBezTo>
                        <a:lnTo>
                          <a:pt x="702237" y="1848425"/>
                        </a:lnTo>
                        <a:cubicBezTo>
                          <a:pt x="926114" y="1723947"/>
                          <a:pt x="1210211" y="1555756"/>
                          <a:pt x="1431962" y="1427664"/>
                        </a:cubicBezTo>
                        <a:lnTo>
                          <a:pt x="1431962" y="1427664"/>
                        </a:lnTo>
                        <a:lnTo>
                          <a:pt x="1431962" y="1427664"/>
                        </a:lnTo>
                        <a:cubicBezTo>
                          <a:pt x="1496291" y="1390753"/>
                          <a:pt x="1560904" y="1353912"/>
                          <a:pt x="1638836" y="1309278"/>
                        </a:cubicBezTo>
                        <a:cubicBezTo>
                          <a:pt x="1599515" y="1451964"/>
                          <a:pt x="1571602" y="1550442"/>
                          <a:pt x="1531290" y="1678108"/>
                        </a:cubicBezTo>
                        <a:lnTo>
                          <a:pt x="1531290" y="1678108"/>
                        </a:lnTo>
                        <a:close/>
                        <a:moveTo>
                          <a:pt x="1653643" y="1252459"/>
                        </a:moveTo>
                        <a:lnTo>
                          <a:pt x="1653643" y="1252459"/>
                        </a:lnTo>
                        <a:lnTo>
                          <a:pt x="1653643" y="1252459"/>
                        </a:lnTo>
                        <a:cubicBezTo>
                          <a:pt x="1552119" y="1317213"/>
                          <a:pt x="1474187" y="1366240"/>
                          <a:pt x="1382865" y="1420650"/>
                        </a:cubicBezTo>
                        <a:cubicBezTo>
                          <a:pt x="1165789" y="1550229"/>
                          <a:pt x="945313" y="1674495"/>
                          <a:pt x="710738" y="1809884"/>
                        </a:cubicBezTo>
                        <a:cubicBezTo>
                          <a:pt x="739148" y="1713036"/>
                          <a:pt x="762953" y="1631774"/>
                          <a:pt x="786757" y="1550513"/>
                        </a:cubicBezTo>
                        <a:lnTo>
                          <a:pt x="786757" y="1550513"/>
                        </a:lnTo>
                        <a:cubicBezTo>
                          <a:pt x="800856" y="1481366"/>
                          <a:pt x="806453" y="1464859"/>
                          <a:pt x="817080" y="1433048"/>
                        </a:cubicBezTo>
                        <a:cubicBezTo>
                          <a:pt x="1027141" y="1317284"/>
                          <a:pt x="1676951" y="944132"/>
                          <a:pt x="1755166" y="902333"/>
                        </a:cubicBezTo>
                        <a:cubicBezTo>
                          <a:pt x="1718255" y="1039634"/>
                          <a:pt x="1691333" y="1124863"/>
                          <a:pt x="1653643" y="1252459"/>
                        </a:cubicBezTo>
                        <a:lnTo>
                          <a:pt x="1653643" y="1252459"/>
                        </a:lnTo>
                        <a:close/>
                        <a:moveTo>
                          <a:pt x="1763881" y="856424"/>
                        </a:moveTo>
                        <a:lnTo>
                          <a:pt x="1763881" y="856424"/>
                        </a:lnTo>
                        <a:lnTo>
                          <a:pt x="1763881" y="856424"/>
                        </a:lnTo>
                        <a:cubicBezTo>
                          <a:pt x="1457396" y="1033329"/>
                          <a:pt x="1150982" y="1210234"/>
                          <a:pt x="824094" y="1398758"/>
                        </a:cubicBezTo>
                        <a:cubicBezTo>
                          <a:pt x="852716" y="1305098"/>
                          <a:pt x="875104" y="1231063"/>
                          <a:pt x="897704" y="1157099"/>
                        </a:cubicBezTo>
                        <a:lnTo>
                          <a:pt x="897704" y="1157099"/>
                        </a:lnTo>
                        <a:cubicBezTo>
                          <a:pt x="897208" y="1153911"/>
                          <a:pt x="913007" y="1098366"/>
                          <a:pt x="911519" y="1095958"/>
                        </a:cubicBezTo>
                        <a:cubicBezTo>
                          <a:pt x="931427" y="1024402"/>
                          <a:pt x="924626" y="1049128"/>
                          <a:pt x="934615" y="1018097"/>
                        </a:cubicBezTo>
                        <a:cubicBezTo>
                          <a:pt x="1132066" y="909417"/>
                          <a:pt x="1764589" y="544413"/>
                          <a:pt x="1872206" y="477958"/>
                        </a:cubicBezTo>
                        <a:cubicBezTo>
                          <a:pt x="1833878" y="601161"/>
                          <a:pt x="1805184" y="713525"/>
                          <a:pt x="1763881" y="856424"/>
                        </a:cubicBezTo>
                        <a:lnTo>
                          <a:pt x="1763881" y="856424"/>
                        </a:lnTo>
                        <a:close/>
                      </a:path>
                    </a:pathLst>
                  </a:custGeom>
                  <a:solidFill>
                    <a:srgbClr val="959593"/>
                  </a:solidFill>
                  <a:ln w="7083" cap="flat">
                    <a:noFill/>
                    <a:prstDash val="solid"/>
                    <a:miter/>
                  </a:ln>
                </p:spPr>
                <p:txBody>
                  <a:bodyPr rtlCol="0" anchor="ctr"/>
                  <a:lstStyle/>
                  <a:p>
                    <a:endParaRPr lang="en-US"/>
                  </a:p>
                </p:txBody>
              </p:sp>
              <p:sp>
                <p:nvSpPr>
                  <p:cNvPr id="78" name="Graphic 116">
                    <a:extLst>
                      <a:ext uri="{FF2B5EF4-FFF2-40B4-BE49-F238E27FC236}">
                        <a16:creationId xmlns:a16="http://schemas.microsoft.com/office/drawing/2014/main" id="{B6824AA1-1800-2668-848C-04B98418C372}"/>
                      </a:ext>
                    </a:extLst>
                  </p:cNvPr>
                  <p:cNvSpPr/>
                  <p:nvPr/>
                </p:nvSpPr>
                <p:spPr>
                  <a:xfrm>
                    <a:off x="1286395" y="5367023"/>
                    <a:ext cx="1524" cy="3104"/>
                  </a:xfrm>
                  <a:custGeom>
                    <a:avLst/>
                    <a:gdLst>
                      <a:gd name="connsiteX0" fmla="*/ 3826 w 3825"/>
                      <a:gd name="connsiteY0" fmla="*/ 4038 h 7793"/>
                      <a:gd name="connsiteX1" fmla="*/ 1346 w 3825"/>
                      <a:gd name="connsiteY1" fmla="*/ 0 h 7793"/>
                      <a:gd name="connsiteX2" fmla="*/ 0 w 3825"/>
                      <a:gd name="connsiteY2" fmla="*/ 7793 h 7793"/>
                      <a:gd name="connsiteX3" fmla="*/ 3826 w 3825"/>
                      <a:gd name="connsiteY3" fmla="*/ 4038 h 7793"/>
                      <a:gd name="connsiteX4" fmla="*/ 3826 w 3825"/>
                      <a:gd name="connsiteY4" fmla="*/ 4038 h 7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25" h="7793">
                        <a:moveTo>
                          <a:pt x="3826" y="4038"/>
                        </a:moveTo>
                        <a:cubicBezTo>
                          <a:pt x="2905" y="2550"/>
                          <a:pt x="1984" y="1417"/>
                          <a:pt x="1346" y="0"/>
                        </a:cubicBezTo>
                        <a:cubicBezTo>
                          <a:pt x="921" y="2621"/>
                          <a:pt x="425" y="5172"/>
                          <a:pt x="0" y="7793"/>
                        </a:cubicBezTo>
                        <a:cubicBezTo>
                          <a:pt x="1063" y="6589"/>
                          <a:pt x="2480" y="5455"/>
                          <a:pt x="3826" y="4038"/>
                        </a:cubicBezTo>
                        <a:lnTo>
                          <a:pt x="3826" y="4038"/>
                        </a:lnTo>
                        <a:close/>
                      </a:path>
                    </a:pathLst>
                  </a:custGeom>
                  <a:solidFill>
                    <a:srgbClr val="DCDADA"/>
                  </a:solidFill>
                  <a:ln w="7083" cap="flat">
                    <a:noFill/>
                    <a:prstDash val="solid"/>
                    <a:miter/>
                  </a:ln>
                </p:spPr>
                <p:txBody>
                  <a:bodyPr rtlCol="0" anchor="ctr"/>
                  <a:lstStyle/>
                  <a:p>
                    <a:endParaRPr lang="en-US"/>
                  </a:p>
                </p:txBody>
              </p:sp>
              <p:sp>
                <p:nvSpPr>
                  <p:cNvPr id="79" name="Graphic 116">
                    <a:extLst>
                      <a:ext uri="{FF2B5EF4-FFF2-40B4-BE49-F238E27FC236}">
                        <a16:creationId xmlns:a16="http://schemas.microsoft.com/office/drawing/2014/main" id="{D38527BA-C54B-8E34-C341-FA645F96263C}"/>
                      </a:ext>
                    </a:extLst>
                  </p:cNvPr>
                  <p:cNvSpPr/>
                  <p:nvPr/>
                </p:nvSpPr>
                <p:spPr>
                  <a:xfrm>
                    <a:off x="1929543" y="4229111"/>
                    <a:ext cx="876028" cy="2524760"/>
                  </a:xfrm>
                  <a:custGeom>
                    <a:avLst/>
                    <a:gdLst>
                      <a:gd name="connsiteX0" fmla="*/ 2192081 w 2199245"/>
                      <a:gd name="connsiteY0" fmla="*/ 5714103 h 6338336"/>
                      <a:gd name="connsiteX1" fmla="*/ 1069508 w 2199245"/>
                      <a:gd name="connsiteY1" fmla="*/ 172867 h 6338336"/>
                      <a:gd name="connsiteX2" fmla="*/ 1038690 w 2199245"/>
                      <a:gd name="connsiteY2" fmla="*/ 0 h 6338336"/>
                      <a:gd name="connsiteX3" fmla="*/ 0 w 2199245"/>
                      <a:gd name="connsiteY3" fmla="*/ 582930 h 6338336"/>
                      <a:gd name="connsiteX4" fmla="*/ 1138159 w 2199245"/>
                      <a:gd name="connsiteY4" fmla="*/ 6166887 h 6338336"/>
                      <a:gd name="connsiteX5" fmla="*/ 1180596 w 2199245"/>
                      <a:gd name="connsiteY5" fmla="*/ 6338337 h 6338336"/>
                      <a:gd name="connsiteX6" fmla="*/ 1239825 w 2199245"/>
                      <a:gd name="connsiteY6" fmla="*/ 6317224 h 6338336"/>
                      <a:gd name="connsiteX7" fmla="*/ 1158067 w 2199245"/>
                      <a:gd name="connsiteY7" fmla="*/ 5931675 h 6338336"/>
                      <a:gd name="connsiteX8" fmla="*/ 1195404 w 2199245"/>
                      <a:gd name="connsiteY8" fmla="*/ 5881940 h 6338336"/>
                      <a:gd name="connsiteX9" fmla="*/ 2071499 w 2199245"/>
                      <a:gd name="connsiteY9" fmla="*/ 5381476 h 6338336"/>
                      <a:gd name="connsiteX10" fmla="*/ 2158358 w 2199245"/>
                      <a:gd name="connsiteY10" fmla="*/ 5782329 h 6338336"/>
                      <a:gd name="connsiteX11" fmla="*/ 2192081 w 2199245"/>
                      <a:gd name="connsiteY11" fmla="*/ 5714103 h 6338336"/>
                      <a:gd name="connsiteX12" fmla="*/ 2192081 w 2199245"/>
                      <a:gd name="connsiteY12" fmla="*/ 5714103 h 6338336"/>
                      <a:gd name="connsiteX13" fmla="*/ 91251 w 2199245"/>
                      <a:gd name="connsiteY13" fmla="*/ 688351 h 6338336"/>
                      <a:gd name="connsiteX14" fmla="*/ 747083 w 2199245"/>
                      <a:gd name="connsiteY14" fmla="*/ 315199 h 6338336"/>
                      <a:gd name="connsiteX15" fmla="*/ 897491 w 2199245"/>
                      <a:gd name="connsiteY15" fmla="*/ 232520 h 6338336"/>
                      <a:gd name="connsiteX16" fmla="*/ 965930 w 2199245"/>
                      <a:gd name="connsiteY16" fmla="*/ 189587 h 6338336"/>
                      <a:gd name="connsiteX17" fmla="*/ 1013751 w 2199245"/>
                      <a:gd name="connsiteY17" fmla="*/ 220618 h 6338336"/>
                      <a:gd name="connsiteX18" fmla="*/ 1054772 w 2199245"/>
                      <a:gd name="connsiteY18" fmla="*/ 413605 h 6338336"/>
                      <a:gd name="connsiteX19" fmla="*/ 1007942 w 2199245"/>
                      <a:gd name="connsiteY19" fmla="*/ 455051 h 6338336"/>
                      <a:gd name="connsiteX20" fmla="*/ 232804 w 2199245"/>
                      <a:gd name="connsiteY20" fmla="*/ 905072 h 6338336"/>
                      <a:gd name="connsiteX21" fmla="*/ 129721 w 2199245"/>
                      <a:gd name="connsiteY21" fmla="*/ 838405 h 6338336"/>
                      <a:gd name="connsiteX22" fmla="*/ 91251 w 2199245"/>
                      <a:gd name="connsiteY22" fmla="*/ 688351 h 6338336"/>
                      <a:gd name="connsiteX23" fmla="*/ 91251 w 2199245"/>
                      <a:gd name="connsiteY23" fmla="*/ 688351 h 6338336"/>
                      <a:gd name="connsiteX24" fmla="*/ 250161 w 2199245"/>
                      <a:gd name="connsiteY24" fmla="*/ 1448044 h 6338336"/>
                      <a:gd name="connsiteX25" fmla="*/ 170600 w 2199245"/>
                      <a:gd name="connsiteY25" fmla="*/ 1063699 h 6338336"/>
                      <a:gd name="connsiteX26" fmla="*/ 192704 w 2199245"/>
                      <a:gd name="connsiteY26" fmla="*/ 989734 h 6338336"/>
                      <a:gd name="connsiteX27" fmla="*/ 960333 w 2199245"/>
                      <a:gd name="connsiteY27" fmla="*/ 549632 h 6338336"/>
                      <a:gd name="connsiteX28" fmla="*/ 960333 w 2199245"/>
                      <a:gd name="connsiteY28" fmla="*/ 549632 h 6338336"/>
                      <a:gd name="connsiteX29" fmla="*/ 971243 w 2199245"/>
                      <a:gd name="connsiteY29" fmla="*/ 538721 h 6338336"/>
                      <a:gd name="connsiteX30" fmla="*/ 1108049 w 2199245"/>
                      <a:gd name="connsiteY30" fmla="*/ 592565 h 6338336"/>
                      <a:gd name="connsiteX31" fmla="*/ 1177904 w 2199245"/>
                      <a:gd name="connsiteY31" fmla="*/ 926468 h 6338336"/>
                      <a:gd name="connsiteX32" fmla="*/ 1165293 w 2199245"/>
                      <a:gd name="connsiteY32" fmla="*/ 975706 h 6338336"/>
                      <a:gd name="connsiteX33" fmla="*/ 329439 w 2199245"/>
                      <a:gd name="connsiteY33" fmla="*/ 1456546 h 6338336"/>
                      <a:gd name="connsiteX34" fmla="*/ 250161 w 2199245"/>
                      <a:gd name="connsiteY34" fmla="*/ 1448044 h 6338336"/>
                      <a:gd name="connsiteX35" fmla="*/ 250161 w 2199245"/>
                      <a:gd name="connsiteY35" fmla="*/ 1448044 h 6338336"/>
                      <a:gd name="connsiteX36" fmla="*/ 369751 w 2199245"/>
                      <a:gd name="connsiteY36" fmla="*/ 1998951 h 6338336"/>
                      <a:gd name="connsiteX37" fmla="*/ 281405 w 2199245"/>
                      <a:gd name="connsiteY37" fmla="*/ 1614393 h 6338336"/>
                      <a:gd name="connsiteX38" fmla="*/ 308114 w 2199245"/>
                      <a:gd name="connsiteY38" fmla="*/ 1531219 h 6338336"/>
                      <a:gd name="connsiteX39" fmla="*/ 1054630 w 2199245"/>
                      <a:gd name="connsiteY39" fmla="*/ 1101318 h 6338336"/>
                      <a:gd name="connsiteX40" fmla="*/ 1054630 w 2199245"/>
                      <a:gd name="connsiteY40" fmla="*/ 1101318 h 6338336"/>
                      <a:gd name="connsiteX41" fmla="*/ 1088141 w 2199245"/>
                      <a:gd name="connsiteY41" fmla="*/ 1082898 h 6338336"/>
                      <a:gd name="connsiteX42" fmla="*/ 1223034 w 2199245"/>
                      <a:gd name="connsiteY42" fmla="*/ 1143047 h 6338336"/>
                      <a:gd name="connsiteX43" fmla="*/ 1290268 w 2199245"/>
                      <a:gd name="connsiteY43" fmla="*/ 1496362 h 6338336"/>
                      <a:gd name="connsiteX44" fmla="*/ 427279 w 2199245"/>
                      <a:gd name="connsiteY44" fmla="*/ 2005115 h 6338336"/>
                      <a:gd name="connsiteX45" fmla="*/ 369751 w 2199245"/>
                      <a:gd name="connsiteY45" fmla="*/ 1998951 h 6338336"/>
                      <a:gd name="connsiteX46" fmla="*/ 369751 w 2199245"/>
                      <a:gd name="connsiteY46" fmla="*/ 1998951 h 6338336"/>
                      <a:gd name="connsiteX47" fmla="*/ 470708 w 2199245"/>
                      <a:gd name="connsiteY47" fmla="*/ 2543128 h 6338336"/>
                      <a:gd name="connsiteX48" fmla="*/ 387250 w 2199245"/>
                      <a:gd name="connsiteY48" fmla="*/ 2150281 h 6338336"/>
                      <a:gd name="connsiteX49" fmla="*/ 406875 w 2199245"/>
                      <a:gd name="connsiteY49" fmla="*/ 2084322 h 6338336"/>
                      <a:gd name="connsiteX50" fmla="*/ 1249956 w 2199245"/>
                      <a:gd name="connsiteY50" fmla="*/ 1594981 h 6338336"/>
                      <a:gd name="connsiteX51" fmla="*/ 1320803 w 2199245"/>
                      <a:gd name="connsiteY51" fmla="*/ 1627004 h 6338336"/>
                      <a:gd name="connsiteX52" fmla="*/ 1400152 w 2199245"/>
                      <a:gd name="connsiteY52" fmla="*/ 2048190 h 6338336"/>
                      <a:gd name="connsiteX53" fmla="*/ 550765 w 2199245"/>
                      <a:gd name="connsiteY53" fmla="*/ 2544545 h 6338336"/>
                      <a:gd name="connsiteX54" fmla="*/ 470708 w 2199245"/>
                      <a:gd name="connsiteY54" fmla="*/ 2543128 h 6338336"/>
                      <a:gd name="connsiteX55" fmla="*/ 470708 w 2199245"/>
                      <a:gd name="connsiteY55" fmla="*/ 2543128 h 6338336"/>
                      <a:gd name="connsiteX56" fmla="*/ 585197 w 2199245"/>
                      <a:gd name="connsiteY56" fmla="*/ 3095735 h 6338336"/>
                      <a:gd name="connsiteX57" fmla="*/ 503227 w 2199245"/>
                      <a:gd name="connsiteY57" fmla="*/ 2702676 h 6338336"/>
                      <a:gd name="connsiteX58" fmla="*/ 523631 w 2199245"/>
                      <a:gd name="connsiteY58" fmla="*/ 2624815 h 6338336"/>
                      <a:gd name="connsiteX59" fmla="*/ 1194978 w 2199245"/>
                      <a:gd name="connsiteY59" fmla="*/ 2237068 h 6338336"/>
                      <a:gd name="connsiteX60" fmla="*/ 1275744 w 2199245"/>
                      <a:gd name="connsiteY60" fmla="*/ 2189034 h 6338336"/>
                      <a:gd name="connsiteX61" fmla="*/ 1275744 w 2199245"/>
                      <a:gd name="connsiteY61" fmla="*/ 2189034 h 6338336"/>
                      <a:gd name="connsiteX62" fmla="*/ 1450453 w 2199245"/>
                      <a:gd name="connsiteY62" fmla="*/ 2277026 h 6338336"/>
                      <a:gd name="connsiteX63" fmla="*/ 1510886 w 2199245"/>
                      <a:gd name="connsiteY63" fmla="*/ 2583794 h 6338336"/>
                      <a:gd name="connsiteX64" fmla="*/ 679211 w 2199245"/>
                      <a:gd name="connsiteY64" fmla="*/ 3078945 h 6338336"/>
                      <a:gd name="connsiteX65" fmla="*/ 585197 w 2199245"/>
                      <a:gd name="connsiteY65" fmla="*/ 3095735 h 6338336"/>
                      <a:gd name="connsiteX66" fmla="*/ 585197 w 2199245"/>
                      <a:gd name="connsiteY66" fmla="*/ 3095735 h 6338336"/>
                      <a:gd name="connsiteX67" fmla="*/ 697065 w 2199245"/>
                      <a:gd name="connsiteY67" fmla="*/ 3641542 h 6338336"/>
                      <a:gd name="connsiteX68" fmla="*/ 617999 w 2199245"/>
                      <a:gd name="connsiteY68" fmla="*/ 3271720 h 6338336"/>
                      <a:gd name="connsiteX69" fmla="*/ 660224 w 2199245"/>
                      <a:gd name="connsiteY69" fmla="*/ 3150004 h 6338336"/>
                      <a:gd name="connsiteX70" fmla="*/ 1486089 w 2199245"/>
                      <a:gd name="connsiteY70" fmla="*/ 2675966 h 6338336"/>
                      <a:gd name="connsiteX71" fmla="*/ 1541917 w 2199245"/>
                      <a:gd name="connsiteY71" fmla="*/ 2702888 h 6338336"/>
                      <a:gd name="connsiteX72" fmla="*/ 1622116 w 2199245"/>
                      <a:gd name="connsiteY72" fmla="*/ 3115289 h 6338336"/>
                      <a:gd name="connsiteX73" fmla="*/ 1605041 w 2199245"/>
                      <a:gd name="connsiteY73" fmla="*/ 3154113 h 6338336"/>
                      <a:gd name="connsiteX74" fmla="*/ 749775 w 2199245"/>
                      <a:gd name="connsiteY74" fmla="*/ 3644729 h 6338336"/>
                      <a:gd name="connsiteX75" fmla="*/ 697065 w 2199245"/>
                      <a:gd name="connsiteY75" fmla="*/ 3641542 h 6338336"/>
                      <a:gd name="connsiteX76" fmla="*/ 697065 w 2199245"/>
                      <a:gd name="connsiteY76" fmla="*/ 3641542 h 6338336"/>
                      <a:gd name="connsiteX77" fmla="*/ 815167 w 2199245"/>
                      <a:gd name="connsiteY77" fmla="*/ 4195141 h 6338336"/>
                      <a:gd name="connsiteX78" fmla="*/ 727813 w 2199245"/>
                      <a:gd name="connsiteY78" fmla="*/ 3775868 h 6338336"/>
                      <a:gd name="connsiteX79" fmla="*/ 756931 w 2199245"/>
                      <a:gd name="connsiteY79" fmla="*/ 3707500 h 6338336"/>
                      <a:gd name="connsiteX80" fmla="*/ 1642378 w 2199245"/>
                      <a:gd name="connsiteY80" fmla="*/ 3194638 h 6338336"/>
                      <a:gd name="connsiteX81" fmla="*/ 1731079 w 2199245"/>
                      <a:gd name="connsiteY81" fmla="*/ 3670872 h 6338336"/>
                      <a:gd name="connsiteX82" fmla="*/ 871490 w 2199245"/>
                      <a:gd name="connsiteY82" fmla="*/ 4182246 h 6338336"/>
                      <a:gd name="connsiteX83" fmla="*/ 815167 w 2199245"/>
                      <a:gd name="connsiteY83" fmla="*/ 4195141 h 6338336"/>
                      <a:gd name="connsiteX84" fmla="*/ 815167 w 2199245"/>
                      <a:gd name="connsiteY84" fmla="*/ 4195141 h 6338336"/>
                      <a:gd name="connsiteX85" fmla="*/ 922713 w 2199245"/>
                      <a:gd name="connsiteY85" fmla="*/ 4734217 h 6338336"/>
                      <a:gd name="connsiteX86" fmla="*/ 837342 w 2199245"/>
                      <a:gd name="connsiteY86" fmla="*/ 4310338 h 6338336"/>
                      <a:gd name="connsiteX87" fmla="*/ 852858 w 2199245"/>
                      <a:gd name="connsiteY87" fmla="*/ 4256495 h 6338336"/>
                      <a:gd name="connsiteX88" fmla="*/ 1740147 w 2199245"/>
                      <a:gd name="connsiteY88" fmla="*/ 3734634 h 6338336"/>
                      <a:gd name="connsiteX89" fmla="*/ 1841529 w 2199245"/>
                      <a:gd name="connsiteY89" fmla="*/ 4222771 h 6338336"/>
                      <a:gd name="connsiteX90" fmla="*/ 979745 w 2199245"/>
                      <a:gd name="connsiteY90" fmla="*/ 4729824 h 6338336"/>
                      <a:gd name="connsiteX91" fmla="*/ 922713 w 2199245"/>
                      <a:gd name="connsiteY91" fmla="*/ 4734217 h 6338336"/>
                      <a:gd name="connsiteX92" fmla="*/ 922713 w 2199245"/>
                      <a:gd name="connsiteY92" fmla="*/ 4734217 h 6338336"/>
                      <a:gd name="connsiteX93" fmla="*/ 1036919 w 2199245"/>
                      <a:gd name="connsiteY93" fmla="*/ 5280731 h 6338336"/>
                      <a:gd name="connsiteX94" fmla="*/ 948855 w 2199245"/>
                      <a:gd name="connsiteY94" fmla="*/ 4859545 h 6338336"/>
                      <a:gd name="connsiteX95" fmla="*/ 968055 w 2199245"/>
                      <a:gd name="connsiteY95" fmla="*/ 4798687 h 6338336"/>
                      <a:gd name="connsiteX96" fmla="*/ 1848756 w 2199245"/>
                      <a:gd name="connsiteY96" fmla="*/ 4291918 h 6338336"/>
                      <a:gd name="connsiteX97" fmla="*/ 1945320 w 2199245"/>
                      <a:gd name="connsiteY97" fmla="*/ 4755542 h 6338336"/>
                      <a:gd name="connsiteX98" fmla="*/ 1936393 w 2199245"/>
                      <a:gd name="connsiteY98" fmla="*/ 4788273 h 6338336"/>
                      <a:gd name="connsiteX99" fmla="*/ 1102735 w 2199245"/>
                      <a:gd name="connsiteY99" fmla="*/ 5267412 h 6338336"/>
                      <a:gd name="connsiteX100" fmla="*/ 1036919 w 2199245"/>
                      <a:gd name="connsiteY100" fmla="*/ 5280731 h 6338336"/>
                      <a:gd name="connsiteX101" fmla="*/ 1036919 w 2199245"/>
                      <a:gd name="connsiteY101" fmla="*/ 5280731 h 6338336"/>
                      <a:gd name="connsiteX102" fmla="*/ 2052441 w 2199245"/>
                      <a:gd name="connsiteY102" fmla="*/ 5326640 h 6338336"/>
                      <a:gd name="connsiteX103" fmla="*/ 1220838 w 2199245"/>
                      <a:gd name="connsiteY103" fmla="*/ 5805283 h 6338336"/>
                      <a:gd name="connsiteX104" fmla="*/ 1143898 w 2199245"/>
                      <a:gd name="connsiteY104" fmla="*/ 5815202 h 6338336"/>
                      <a:gd name="connsiteX105" fmla="*/ 1055126 w 2199245"/>
                      <a:gd name="connsiteY105" fmla="*/ 5399613 h 6338336"/>
                      <a:gd name="connsiteX106" fmla="*/ 1070925 w 2199245"/>
                      <a:gd name="connsiteY106" fmla="*/ 5346052 h 6338336"/>
                      <a:gd name="connsiteX107" fmla="*/ 1966503 w 2199245"/>
                      <a:gd name="connsiteY107" fmla="*/ 4841975 h 6338336"/>
                      <a:gd name="connsiteX108" fmla="*/ 2060872 w 2199245"/>
                      <a:gd name="connsiteY108" fmla="*/ 5310416 h 6338336"/>
                      <a:gd name="connsiteX109" fmla="*/ 2052441 w 2199245"/>
                      <a:gd name="connsiteY109" fmla="*/ 5326640 h 6338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2199245" h="6338336">
                        <a:moveTo>
                          <a:pt x="2192081" y="5714103"/>
                        </a:moveTo>
                        <a:cubicBezTo>
                          <a:pt x="2132144" y="5422142"/>
                          <a:pt x="1069508" y="172867"/>
                          <a:pt x="1069508" y="172867"/>
                        </a:cubicBezTo>
                        <a:cubicBezTo>
                          <a:pt x="1059306" y="115127"/>
                          <a:pt x="1048892" y="57457"/>
                          <a:pt x="1038690" y="0"/>
                        </a:cubicBezTo>
                        <a:cubicBezTo>
                          <a:pt x="984066" y="11619"/>
                          <a:pt x="165286" y="490049"/>
                          <a:pt x="0" y="582930"/>
                        </a:cubicBezTo>
                        <a:cubicBezTo>
                          <a:pt x="24726" y="632381"/>
                          <a:pt x="1093950" y="5976520"/>
                          <a:pt x="1138159" y="6166887"/>
                        </a:cubicBezTo>
                        <a:cubicBezTo>
                          <a:pt x="1151266" y="6222927"/>
                          <a:pt x="1156083" y="6260972"/>
                          <a:pt x="1180596" y="6338337"/>
                        </a:cubicBezTo>
                        <a:cubicBezTo>
                          <a:pt x="1197104" y="6335928"/>
                          <a:pt x="1233023" y="6319421"/>
                          <a:pt x="1239825" y="6317224"/>
                        </a:cubicBezTo>
                        <a:cubicBezTo>
                          <a:pt x="1219704" y="6217330"/>
                          <a:pt x="1180880" y="6030860"/>
                          <a:pt x="1158067" y="5931675"/>
                        </a:cubicBezTo>
                        <a:cubicBezTo>
                          <a:pt x="1150274" y="5897455"/>
                          <a:pt x="1158279" y="5902556"/>
                          <a:pt x="1195404" y="5881940"/>
                        </a:cubicBezTo>
                        <a:cubicBezTo>
                          <a:pt x="1457467" y="5738403"/>
                          <a:pt x="2056196" y="5389198"/>
                          <a:pt x="2071499" y="5381476"/>
                        </a:cubicBezTo>
                        <a:cubicBezTo>
                          <a:pt x="2074687" y="5399400"/>
                          <a:pt x="2127043" y="5654237"/>
                          <a:pt x="2158358" y="5782329"/>
                        </a:cubicBezTo>
                        <a:cubicBezTo>
                          <a:pt x="2204692" y="5776873"/>
                          <a:pt x="2204692" y="5776873"/>
                          <a:pt x="2192081" y="5714103"/>
                        </a:cubicBezTo>
                        <a:lnTo>
                          <a:pt x="2192081" y="5714103"/>
                        </a:lnTo>
                        <a:close/>
                        <a:moveTo>
                          <a:pt x="91251" y="688351"/>
                        </a:moveTo>
                        <a:cubicBezTo>
                          <a:pt x="312507" y="562243"/>
                          <a:pt x="525544" y="441023"/>
                          <a:pt x="747083" y="315199"/>
                        </a:cubicBezTo>
                        <a:cubicBezTo>
                          <a:pt x="796818" y="287073"/>
                          <a:pt x="847261" y="260151"/>
                          <a:pt x="897491" y="232520"/>
                        </a:cubicBezTo>
                        <a:cubicBezTo>
                          <a:pt x="922217" y="216296"/>
                          <a:pt x="938016" y="205102"/>
                          <a:pt x="965930" y="189587"/>
                        </a:cubicBezTo>
                        <a:cubicBezTo>
                          <a:pt x="987255" y="177685"/>
                          <a:pt x="1003762" y="178180"/>
                          <a:pt x="1013751" y="220618"/>
                        </a:cubicBezTo>
                        <a:cubicBezTo>
                          <a:pt x="1027354" y="288773"/>
                          <a:pt x="1041878" y="331423"/>
                          <a:pt x="1054772" y="413605"/>
                        </a:cubicBezTo>
                        <a:cubicBezTo>
                          <a:pt x="1060581" y="429404"/>
                          <a:pt x="1025441" y="444424"/>
                          <a:pt x="1007942" y="455051"/>
                        </a:cubicBezTo>
                        <a:cubicBezTo>
                          <a:pt x="752467" y="609994"/>
                          <a:pt x="490191" y="753813"/>
                          <a:pt x="232804" y="905072"/>
                        </a:cubicBezTo>
                        <a:cubicBezTo>
                          <a:pt x="157139" y="949706"/>
                          <a:pt x="150763" y="927601"/>
                          <a:pt x="129721" y="838405"/>
                        </a:cubicBezTo>
                        <a:cubicBezTo>
                          <a:pt x="113993" y="789945"/>
                          <a:pt x="122495" y="785057"/>
                          <a:pt x="91251" y="688351"/>
                        </a:cubicBezTo>
                        <a:lnTo>
                          <a:pt x="91251" y="688351"/>
                        </a:lnTo>
                        <a:close/>
                        <a:moveTo>
                          <a:pt x="250161" y="1448044"/>
                        </a:moveTo>
                        <a:cubicBezTo>
                          <a:pt x="228340" y="1338231"/>
                          <a:pt x="195538" y="1172590"/>
                          <a:pt x="170600" y="1063699"/>
                        </a:cubicBezTo>
                        <a:cubicBezTo>
                          <a:pt x="161106" y="1022466"/>
                          <a:pt x="157989" y="1009359"/>
                          <a:pt x="192704" y="989734"/>
                        </a:cubicBezTo>
                        <a:cubicBezTo>
                          <a:pt x="449171" y="844002"/>
                          <a:pt x="704645" y="696569"/>
                          <a:pt x="960333" y="549632"/>
                        </a:cubicBezTo>
                        <a:lnTo>
                          <a:pt x="960333" y="549632"/>
                        </a:lnTo>
                        <a:cubicBezTo>
                          <a:pt x="963946" y="546019"/>
                          <a:pt x="966851" y="541414"/>
                          <a:pt x="971243" y="538721"/>
                        </a:cubicBezTo>
                        <a:cubicBezTo>
                          <a:pt x="1081127" y="473967"/>
                          <a:pt x="1081906" y="473755"/>
                          <a:pt x="1108049" y="592565"/>
                        </a:cubicBezTo>
                        <a:cubicBezTo>
                          <a:pt x="1132279" y="703654"/>
                          <a:pt x="1154666" y="815167"/>
                          <a:pt x="1177904" y="926468"/>
                        </a:cubicBezTo>
                        <a:cubicBezTo>
                          <a:pt x="1181801" y="944888"/>
                          <a:pt x="1183005" y="962812"/>
                          <a:pt x="1165293" y="975706"/>
                        </a:cubicBezTo>
                        <a:cubicBezTo>
                          <a:pt x="1107553" y="1007446"/>
                          <a:pt x="555087" y="1324416"/>
                          <a:pt x="329439" y="1456546"/>
                        </a:cubicBezTo>
                        <a:cubicBezTo>
                          <a:pt x="301100" y="1473266"/>
                          <a:pt x="267377" y="1500896"/>
                          <a:pt x="250161" y="1448044"/>
                        </a:cubicBezTo>
                        <a:lnTo>
                          <a:pt x="250161" y="1448044"/>
                        </a:lnTo>
                        <a:close/>
                        <a:moveTo>
                          <a:pt x="369751" y="1998951"/>
                        </a:moveTo>
                        <a:cubicBezTo>
                          <a:pt x="348426" y="1894452"/>
                          <a:pt x="309319" y="1717192"/>
                          <a:pt x="281405" y="1614393"/>
                        </a:cubicBezTo>
                        <a:cubicBezTo>
                          <a:pt x="267590" y="1563241"/>
                          <a:pt x="271911" y="1552048"/>
                          <a:pt x="308114" y="1531219"/>
                        </a:cubicBezTo>
                        <a:cubicBezTo>
                          <a:pt x="557071" y="1388178"/>
                          <a:pt x="805744" y="1244571"/>
                          <a:pt x="1054630" y="1101318"/>
                        </a:cubicBezTo>
                        <a:lnTo>
                          <a:pt x="1054630" y="1101318"/>
                        </a:lnTo>
                        <a:cubicBezTo>
                          <a:pt x="1065824" y="1095225"/>
                          <a:pt x="1076947" y="1088920"/>
                          <a:pt x="1088141" y="1082898"/>
                        </a:cubicBezTo>
                        <a:cubicBezTo>
                          <a:pt x="1198025" y="1025654"/>
                          <a:pt x="1199229" y="1025441"/>
                          <a:pt x="1223034" y="1143047"/>
                        </a:cubicBezTo>
                        <a:cubicBezTo>
                          <a:pt x="1246838" y="1260654"/>
                          <a:pt x="1267951" y="1378472"/>
                          <a:pt x="1290268" y="1496362"/>
                        </a:cubicBezTo>
                        <a:cubicBezTo>
                          <a:pt x="1210707" y="1556724"/>
                          <a:pt x="659445" y="1873198"/>
                          <a:pt x="427279" y="2005115"/>
                        </a:cubicBezTo>
                        <a:cubicBezTo>
                          <a:pt x="403262" y="2018859"/>
                          <a:pt x="384558" y="2032887"/>
                          <a:pt x="369751" y="1998951"/>
                        </a:cubicBezTo>
                        <a:lnTo>
                          <a:pt x="369751" y="1998951"/>
                        </a:lnTo>
                        <a:close/>
                        <a:moveTo>
                          <a:pt x="470708" y="2543128"/>
                        </a:moveTo>
                        <a:cubicBezTo>
                          <a:pt x="448391" y="2433315"/>
                          <a:pt x="411268" y="2259669"/>
                          <a:pt x="387250" y="2150281"/>
                        </a:cubicBezTo>
                        <a:cubicBezTo>
                          <a:pt x="381158" y="2122650"/>
                          <a:pt x="376340" y="2102034"/>
                          <a:pt x="406875" y="2084322"/>
                        </a:cubicBezTo>
                        <a:cubicBezTo>
                          <a:pt x="669647" y="1933984"/>
                          <a:pt x="1230544" y="1607592"/>
                          <a:pt x="1249956" y="1594981"/>
                        </a:cubicBezTo>
                        <a:cubicBezTo>
                          <a:pt x="1290976" y="1568555"/>
                          <a:pt x="1312585" y="1583362"/>
                          <a:pt x="1320803" y="1627004"/>
                        </a:cubicBezTo>
                        <a:cubicBezTo>
                          <a:pt x="1347512" y="1767423"/>
                          <a:pt x="1373726" y="1907771"/>
                          <a:pt x="1400152" y="2048190"/>
                        </a:cubicBezTo>
                        <a:cubicBezTo>
                          <a:pt x="1282758" y="2117053"/>
                          <a:pt x="782436" y="2410431"/>
                          <a:pt x="550765" y="2544545"/>
                        </a:cubicBezTo>
                        <a:cubicBezTo>
                          <a:pt x="527669" y="2557864"/>
                          <a:pt x="482540" y="2588470"/>
                          <a:pt x="470708" y="2543128"/>
                        </a:cubicBezTo>
                        <a:lnTo>
                          <a:pt x="470708" y="2543128"/>
                        </a:lnTo>
                        <a:close/>
                        <a:moveTo>
                          <a:pt x="585197" y="3095735"/>
                        </a:moveTo>
                        <a:cubicBezTo>
                          <a:pt x="563872" y="2991236"/>
                          <a:pt x="527457" y="2806679"/>
                          <a:pt x="503227" y="2702676"/>
                        </a:cubicBezTo>
                        <a:cubicBezTo>
                          <a:pt x="493521" y="2660734"/>
                          <a:pt x="483602" y="2647415"/>
                          <a:pt x="523631" y="2624815"/>
                        </a:cubicBezTo>
                        <a:cubicBezTo>
                          <a:pt x="748571" y="2497786"/>
                          <a:pt x="971527" y="2366789"/>
                          <a:pt x="1194978" y="2237068"/>
                        </a:cubicBezTo>
                        <a:cubicBezTo>
                          <a:pt x="1222184" y="2221340"/>
                          <a:pt x="1248822" y="2205045"/>
                          <a:pt x="1275744" y="2189034"/>
                        </a:cubicBezTo>
                        <a:lnTo>
                          <a:pt x="1275744" y="2189034"/>
                        </a:lnTo>
                        <a:cubicBezTo>
                          <a:pt x="1427357" y="2105647"/>
                          <a:pt x="1424735" y="2105859"/>
                          <a:pt x="1450453" y="2277026"/>
                        </a:cubicBezTo>
                        <a:cubicBezTo>
                          <a:pt x="1465968" y="2380109"/>
                          <a:pt x="1490482" y="2481704"/>
                          <a:pt x="1510886" y="2583794"/>
                        </a:cubicBezTo>
                        <a:cubicBezTo>
                          <a:pt x="1412621" y="2666756"/>
                          <a:pt x="906772" y="2949436"/>
                          <a:pt x="679211" y="3078945"/>
                        </a:cubicBezTo>
                        <a:cubicBezTo>
                          <a:pt x="651156" y="3095027"/>
                          <a:pt x="592707" y="3136260"/>
                          <a:pt x="585197" y="3095735"/>
                        </a:cubicBezTo>
                        <a:lnTo>
                          <a:pt x="585197" y="3095735"/>
                        </a:lnTo>
                        <a:close/>
                        <a:moveTo>
                          <a:pt x="697065" y="3641542"/>
                        </a:moveTo>
                        <a:cubicBezTo>
                          <a:pt x="676236" y="3544764"/>
                          <a:pt x="642938" y="3367292"/>
                          <a:pt x="617999" y="3271720"/>
                        </a:cubicBezTo>
                        <a:cubicBezTo>
                          <a:pt x="600996" y="3206257"/>
                          <a:pt x="599296" y="3183444"/>
                          <a:pt x="660224" y="3150004"/>
                        </a:cubicBezTo>
                        <a:cubicBezTo>
                          <a:pt x="879567" y="3028997"/>
                          <a:pt x="1461860" y="2690702"/>
                          <a:pt x="1486089" y="2675966"/>
                        </a:cubicBezTo>
                        <a:cubicBezTo>
                          <a:pt x="1516412" y="2657263"/>
                          <a:pt x="1535328" y="2669165"/>
                          <a:pt x="1541917" y="2702888"/>
                        </a:cubicBezTo>
                        <a:cubicBezTo>
                          <a:pt x="1568130" y="2837923"/>
                          <a:pt x="1593564" y="2980467"/>
                          <a:pt x="1622116" y="3115289"/>
                        </a:cubicBezTo>
                        <a:cubicBezTo>
                          <a:pt x="1628988" y="3147808"/>
                          <a:pt x="1634797" y="3136472"/>
                          <a:pt x="1605041" y="3154113"/>
                        </a:cubicBezTo>
                        <a:cubicBezTo>
                          <a:pt x="1542767" y="3191025"/>
                          <a:pt x="984846" y="3511325"/>
                          <a:pt x="749775" y="3644729"/>
                        </a:cubicBezTo>
                        <a:cubicBezTo>
                          <a:pt x="728096" y="3656632"/>
                          <a:pt x="701670" y="3675052"/>
                          <a:pt x="697065" y="3641542"/>
                        </a:cubicBezTo>
                        <a:lnTo>
                          <a:pt x="697065" y="3641542"/>
                        </a:lnTo>
                        <a:close/>
                        <a:moveTo>
                          <a:pt x="815167" y="4195141"/>
                        </a:moveTo>
                        <a:cubicBezTo>
                          <a:pt x="792638" y="4082139"/>
                          <a:pt x="753530" y="3888160"/>
                          <a:pt x="727813" y="3775868"/>
                        </a:cubicBezTo>
                        <a:cubicBezTo>
                          <a:pt x="720019" y="3741436"/>
                          <a:pt x="726325" y="3724928"/>
                          <a:pt x="756931" y="3707500"/>
                        </a:cubicBezTo>
                        <a:cubicBezTo>
                          <a:pt x="1016798" y="3559855"/>
                          <a:pt x="1585204" y="3229211"/>
                          <a:pt x="1642378" y="3194638"/>
                        </a:cubicBezTo>
                        <a:cubicBezTo>
                          <a:pt x="1658389" y="3302751"/>
                          <a:pt x="1710462" y="3563397"/>
                          <a:pt x="1731079" y="3670872"/>
                        </a:cubicBezTo>
                        <a:cubicBezTo>
                          <a:pt x="1646133" y="3740444"/>
                          <a:pt x="1100539" y="4055714"/>
                          <a:pt x="871490" y="4182246"/>
                        </a:cubicBezTo>
                        <a:cubicBezTo>
                          <a:pt x="847473" y="4195920"/>
                          <a:pt x="823456" y="4213844"/>
                          <a:pt x="815167" y="4195141"/>
                        </a:cubicBezTo>
                        <a:lnTo>
                          <a:pt x="815167" y="4195141"/>
                        </a:lnTo>
                        <a:close/>
                        <a:moveTo>
                          <a:pt x="922713" y="4734217"/>
                        </a:moveTo>
                        <a:cubicBezTo>
                          <a:pt x="899687" y="4621924"/>
                          <a:pt x="861572" y="4422347"/>
                          <a:pt x="837342" y="4310338"/>
                        </a:cubicBezTo>
                        <a:cubicBezTo>
                          <a:pt x="832525" y="4287809"/>
                          <a:pt x="829832" y="4269389"/>
                          <a:pt x="852858" y="4256495"/>
                        </a:cubicBezTo>
                        <a:cubicBezTo>
                          <a:pt x="1123352" y="4105165"/>
                          <a:pt x="1639828" y="3798043"/>
                          <a:pt x="1740147" y="3734634"/>
                        </a:cubicBezTo>
                        <a:cubicBezTo>
                          <a:pt x="1762676" y="3865064"/>
                          <a:pt x="1815812" y="4092837"/>
                          <a:pt x="1841529" y="4222771"/>
                        </a:cubicBezTo>
                        <a:cubicBezTo>
                          <a:pt x="1672205" y="4322453"/>
                          <a:pt x="1214816" y="4596419"/>
                          <a:pt x="979745" y="4729824"/>
                        </a:cubicBezTo>
                        <a:cubicBezTo>
                          <a:pt x="958066" y="4741939"/>
                          <a:pt x="929018" y="4773749"/>
                          <a:pt x="922713" y="4734217"/>
                        </a:cubicBezTo>
                        <a:lnTo>
                          <a:pt x="922713" y="4734217"/>
                        </a:lnTo>
                        <a:close/>
                        <a:moveTo>
                          <a:pt x="1036919" y="5280731"/>
                        </a:moveTo>
                        <a:cubicBezTo>
                          <a:pt x="1014814" y="5170422"/>
                          <a:pt x="975281" y="4968862"/>
                          <a:pt x="948855" y="4859545"/>
                        </a:cubicBezTo>
                        <a:cubicBezTo>
                          <a:pt x="937662" y="4813211"/>
                          <a:pt x="931640" y="4819304"/>
                          <a:pt x="968055" y="4798687"/>
                        </a:cubicBezTo>
                        <a:cubicBezTo>
                          <a:pt x="1223530" y="4654159"/>
                          <a:pt x="1771036" y="4336269"/>
                          <a:pt x="1848756" y="4291918"/>
                        </a:cubicBezTo>
                        <a:cubicBezTo>
                          <a:pt x="1864979" y="4383594"/>
                          <a:pt x="1926333" y="4664078"/>
                          <a:pt x="1945320" y="4755542"/>
                        </a:cubicBezTo>
                        <a:cubicBezTo>
                          <a:pt x="1951130" y="4783455"/>
                          <a:pt x="1954176" y="4777221"/>
                          <a:pt x="1936393" y="4788273"/>
                        </a:cubicBezTo>
                        <a:cubicBezTo>
                          <a:pt x="1840821" y="4840912"/>
                          <a:pt x="1336885" y="5132873"/>
                          <a:pt x="1102735" y="5267412"/>
                        </a:cubicBezTo>
                        <a:cubicBezTo>
                          <a:pt x="1082827" y="5279031"/>
                          <a:pt x="1062423" y="5293342"/>
                          <a:pt x="1036919" y="5280731"/>
                        </a:cubicBezTo>
                        <a:lnTo>
                          <a:pt x="1036919" y="5280731"/>
                        </a:lnTo>
                        <a:close/>
                        <a:moveTo>
                          <a:pt x="2052441" y="5326640"/>
                        </a:moveTo>
                        <a:cubicBezTo>
                          <a:pt x="1959986" y="5380484"/>
                          <a:pt x="1437984" y="5680592"/>
                          <a:pt x="1220838" y="5805283"/>
                        </a:cubicBezTo>
                        <a:cubicBezTo>
                          <a:pt x="1191224" y="5822287"/>
                          <a:pt x="1153604" y="5851334"/>
                          <a:pt x="1143898" y="5815202"/>
                        </a:cubicBezTo>
                        <a:cubicBezTo>
                          <a:pt x="1121085" y="5702909"/>
                          <a:pt x="1079356" y="5511339"/>
                          <a:pt x="1055126" y="5399613"/>
                        </a:cubicBezTo>
                        <a:cubicBezTo>
                          <a:pt x="1050309" y="5376800"/>
                          <a:pt x="1047829" y="5358663"/>
                          <a:pt x="1070925" y="5346052"/>
                        </a:cubicBezTo>
                        <a:cubicBezTo>
                          <a:pt x="1341703" y="5195502"/>
                          <a:pt x="1878441" y="4889301"/>
                          <a:pt x="1966503" y="4841975"/>
                        </a:cubicBezTo>
                        <a:cubicBezTo>
                          <a:pt x="1987829" y="4953276"/>
                          <a:pt x="2037138" y="5199328"/>
                          <a:pt x="2060872" y="5310416"/>
                        </a:cubicBezTo>
                        <a:cubicBezTo>
                          <a:pt x="2064343" y="5323240"/>
                          <a:pt x="2052441" y="5326640"/>
                          <a:pt x="2052441" y="5326640"/>
                        </a:cubicBezTo>
                        <a:close/>
                      </a:path>
                    </a:pathLst>
                  </a:custGeom>
                  <a:solidFill>
                    <a:srgbClr val="B4B4B5"/>
                  </a:solidFill>
                  <a:ln w="7083" cap="flat">
                    <a:noFill/>
                    <a:prstDash val="solid"/>
                    <a:miter/>
                  </a:ln>
                </p:spPr>
                <p:txBody>
                  <a:bodyPr rtlCol="0" anchor="ctr"/>
                  <a:lstStyle/>
                  <a:p>
                    <a:endParaRPr lang="en-US"/>
                  </a:p>
                </p:txBody>
              </p:sp>
              <p:sp>
                <p:nvSpPr>
                  <p:cNvPr id="80" name="Graphic 116">
                    <a:extLst>
                      <a:ext uri="{FF2B5EF4-FFF2-40B4-BE49-F238E27FC236}">
                        <a16:creationId xmlns:a16="http://schemas.microsoft.com/office/drawing/2014/main" id="{0D9B00A5-A264-1D2B-5699-2B67D371F82B}"/>
                      </a:ext>
                    </a:extLst>
                  </p:cNvPr>
                  <p:cNvSpPr/>
                  <p:nvPr/>
                </p:nvSpPr>
                <p:spPr>
                  <a:xfrm>
                    <a:off x="1516207" y="4026539"/>
                    <a:ext cx="822546" cy="435990"/>
                  </a:xfrm>
                  <a:custGeom>
                    <a:avLst/>
                    <a:gdLst>
                      <a:gd name="connsiteX0" fmla="*/ 1025300 w 2064980"/>
                      <a:gd name="connsiteY0" fmla="*/ 0 h 1094541"/>
                      <a:gd name="connsiteX1" fmla="*/ 0 w 2064980"/>
                      <a:gd name="connsiteY1" fmla="*/ 506557 h 1094541"/>
                      <a:gd name="connsiteX2" fmla="*/ 64613 w 2064980"/>
                      <a:gd name="connsiteY2" fmla="*/ 532770 h 1094541"/>
                      <a:gd name="connsiteX3" fmla="*/ 1025583 w 2064980"/>
                      <a:gd name="connsiteY3" fmla="*/ 1090550 h 1094541"/>
                      <a:gd name="connsiteX4" fmla="*/ 1063699 w 2064980"/>
                      <a:gd name="connsiteY4" fmla="*/ 1090762 h 1094541"/>
                      <a:gd name="connsiteX5" fmla="*/ 2064981 w 2064980"/>
                      <a:gd name="connsiteY5" fmla="*/ 506769 h 1094541"/>
                      <a:gd name="connsiteX6" fmla="*/ 1025300 w 2064980"/>
                      <a:gd name="connsiteY6" fmla="*/ 0 h 1094541"/>
                      <a:gd name="connsiteX7" fmla="*/ 1025300 w 2064980"/>
                      <a:gd name="connsiteY7" fmla="*/ 0 h 1094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4980" h="1094541">
                        <a:moveTo>
                          <a:pt x="1025300" y="0"/>
                        </a:moveTo>
                        <a:cubicBezTo>
                          <a:pt x="1025300" y="0"/>
                          <a:pt x="45413" y="471133"/>
                          <a:pt x="0" y="506557"/>
                        </a:cubicBezTo>
                        <a:cubicBezTo>
                          <a:pt x="24796" y="507053"/>
                          <a:pt x="44209" y="520868"/>
                          <a:pt x="64613" y="532770"/>
                        </a:cubicBezTo>
                        <a:cubicBezTo>
                          <a:pt x="384842" y="718815"/>
                          <a:pt x="705071" y="904788"/>
                          <a:pt x="1025583" y="1090550"/>
                        </a:cubicBezTo>
                        <a:cubicBezTo>
                          <a:pt x="1038194" y="1094942"/>
                          <a:pt x="1051796" y="1096642"/>
                          <a:pt x="1063699" y="1090762"/>
                        </a:cubicBezTo>
                        <a:cubicBezTo>
                          <a:pt x="1212549" y="1016939"/>
                          <a:pt x="1970258" y="581513"/>
                          <a:pt x="2064981" y="506769"/>
                        </a:cubicBezTo>
                        <a:cubicBezTo>
                          <a:pt x="2054779" y="498764"/>
                          <a:pt x="1025300" y="0"/>
                          <a:pt x="1025300" y="0"/>
                        </a:cubicBezTo>
                        <a:lnTo>
                          <a:pt x="1025300" y="0"/>
                        </a:lnTo>
                        <a:close/>
                      </a:path>
                    </a:pathLst>
                  </a:custGeom>
                  <a:solidFill>
                    <a:srgbClr val="DCDADA"/>
                  </a:solidFill>
                  <a:ln w="7083" cap="flat">
                    <a:noFill/>
                    <a:prstDash val="solid"/>
                    <a:miter/>
                  </a:ln>
                </p:spPr>
                <p:txBody>
                  <a:bodyPr rtlCol="0" anchor="ctr"/>
                  <a:lstStyle/>
                  <a:p>
                    <a:endParaRPr lang="en-US"/>
                  </a:p>
                </p:txBody>
              </p:sp>
            </p:grpSp>
            <p:grpSp>
              <p:nvGrpSpPr>
                <p:cNvPr id="63" name="Group 303">
                  <a:extLst>
                    <a:ext uri="{FF2B5EF4-FFF2-40B4-BE49-F238E27FC236}">
                      <a16:creationId xmlns:a16="http://schemas.microsoft.com/office/drawing/2014/main" id="{F8453D34-80C2-BDB0-9CF9-1BA86C18C41D}"/>
                    </a:ext>
                  </a:extLst>
                </p:cNvPr>
                <p:cNvGrpSpPr/>
                <p:nvPr/>
              </p:nvGrpSpPr>
              <p:grpSpPr>
                <a:xfrm>
                  <a:off x="1063836" y="1740188"/>
                  <a:ext cx="805063" cy="2407685"/>
                  <a:chOff x="1642155" y="2024611"/>
                  <a:chExt cx="908133" cy="2384548"/>
                </a:xfrm>
              </p:grpSpPr>
              <p:sp>
                <p:nvSpPr>
                  <p:cNvPr id="64" name="Graphic 2">
                    <a:extLst>
                      <a:ext uri="{FF2B5EF4-FFF2-40B4-BE49-F238E27FC236}">
                        <a16:creationId xmlns:a16="http://schemas.microsoft.com/office/drawing/2014/main" id="{41C0D37B-858C-CE6C-59F3-33F37DB3746F}"/>
                      </a:ext>
                    </a:extLst>
                  </p:cNvPr>
                  <p:cNvSpPr/>
                  <p:nvPr/>
                </p:nvSpPr>
                <p:spPr>
                  <a:xfrm>
                    <a:off x="1642155" y="2550487"/>
                    <a:ext cx="536425" cy="743574"/>
                  </a:xfrm>
                  <a:custGeom>
                    <a:avLst/>
                    <a:gdLst>
                      <a:gd name="connsiteX0" fmla="*/ 5799 w 536425"/>
                      <a:gd name="connsiteY0" fmla="*/ 257080 h 743574"/>
                      <a:gd name="connsiteX1" fmla="*/ 43042 w 536425"/>
                      <a:gd name="connsiteY1" fmla="*/ 34766 h 743574"/>
                      <a:gd name="connsiteX2" fmla="*/ 54377 w 536425"/>
                      <a:gd name="connsiteY2" fmla="*/ 0 h 743574"/>
                      <a:gd name="connsiteX3" fmla="*/ 62282 w 536425"/>
                      <a:gd name="connsiteY3" fmla="*/ 49244 h 743574"/>
                      <a:gd name="connsiteX4" fmla="*/ 125528 w 536425"/>
                      <a:gd name="connsiteY4" fmla="*/ 119063 h 743574"/>
                      <a:gd name="connsiteX5" fmla="*/ 160390 w 536425"/>
                      <a:gd name="connsiteY5" fmla="*/ 136303 h 743574"/>
                      <a:gd name="connsiteX6" fmla="*/ 160104 w 536425"/>
                      <a:gd name="connsiteY6" fmla="*/ 193072 h 743574"/>
                      <a:gd name="connsiteX7" fmla="*/ 237066 w 536425"/>
                      <a:gd name="connsiteY7" fmla="*/ 210217 h 743574"/>
                      <a:gd name="connsiteX8" fmla="*/ 261736 w 536425"/>
                      <a:gd name="connsiteY8" fmla="*/ 189928 h 743574"/>
                      <a:gd name="connsiteX9" fmla="*/ 321458 w 536425"/>
                      <a:gd name="connsiteY9" fmla="*/ 202025 h 743574"/>
                      <a:gd name="connsiteX10" fmla="*/ 441187 w 536425"/>
                      <a:gd name="connsiteY10" fmla="*/ 184404 h 743574"/>
                      <a:gd name="connsiteX11" fmla="*/ 493860 w 536425"/>
                      <a:gd name="connsiteY11" fmla="*/ 181642 h 743574"/>
                      <a:gd name="connsiteX12" fmla="*/ 536151 w 536425"/>
                      <a:gd name="connsiteY12" fmla="*/ 285941 h 743574"/>
                      <a:gd name="connsiteX13" fmla="*/ 517958 w 536425"/>
                      <a:gd name="connsiteY13" fmla="*/ 310706 h 743574"/>
                      <a:gd name="connsiteX14" fmla="*/ 430805 w 536425"/>
                      <a:gd name="connsiteY14" fmla="*/ 348615 h 743574"/>
                      <a:gd name="connsiteX15" fmla="*/ 393086 w 536425"/>
                      <a:gd name="connsiteY15" fmla="*/ 403003 h 743574"/>
                      <a:gd name="connsiteX16" fmla="*/ 410993 w 536425"/>
                      <a:gd name="connsiteY16" fmla="*/ 625126 h 743574"/>
                      <a:gd name="connsiteX17" fmla="*/ 413564 w 536425"/>
                      <a:gd name="connsiteY17" fmla="*/ 701231 h 743574"/>
                      <a:gd name="connsiteX18" fmla="*/ 55710 w 536425"/>
                      <a:gd name="connsiteY18" fmla="*/ 665702 h 743574"/>
                      <a:gd name="connsiteX19" fmla="*/ 38470 w 536425"/>
                      <a:gd name="connsiteY19" fmla="*/ 644938 h 743574"/>
                      <a:gd name="connsiteX20" fmla="*/ 35327 w 536425"/>
                      <a:gd name="connsiteY20" fmla="*/ 636842 h 743574"/>
                      <a:gd name="connsiteX21" fmla="*/ 5799 w 536425"/>
                      <a:gd name="connsiteY21" fmla="*/ 257080 h 743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36425" h="743574">
                        <a:moveTo>
                          <a:pt x="5799" y="257080"/>
                        </a:moveTo>
                        <a:cubicBezTo>
                          <a:pt x="-8488" y="180594"/>
                          <a:pt x="3513" y="104299"/>
                          <a:pt x="43042" y="34766"/>
                        </a:cubicBezTo>
                        <a:cubicBezTo>
                          <a:pt x="49233" y="23908"/>
                          <a:pt x="53900" y="12668"/>
                          <a:pt x="54377" y="0"/>
                        </a:cubicBezTo>
                        <a:cubicBezTo>
                          <a:pt x="64378" y="15050"/>
                          <a:pt x="60568" y="41529"/>
                          <a:pt x="62282" y="49244"/>
                        </a:cubicBezTo>
                        <a:cubicBezTo>
                          <a:pt x="69331" y="82010"/>
                          <a:pt x="91334" y="95917"/>
                          <a:pt x="125528" y="119063"/>
                        </a:cubicBezTo>
                        <a:cubicBezTo>
                          <a:pt x="135625" y="125921"/>
                          <a:pt x="154770" y="135636"/>
                          <a:pt x="160390" y="136303"/>
                        </a:cubicBezTo>
                        <a:cubicBezTo>
                          <a:pt x="134958" y="156115"/>
                          <a:pt x="139911" y="176879"/>
                          <a:pt x="160104" y="193072"/>
                        </a:cubicBezTo>
                        <a:cubicBezTo>
                          <a:pt x="182202" y="210788"/>
                          <a:pt x="210968" y="215075"/>
                          <a:pt x="237066" y="210217"/>
                        </a:cubicBezTo>
                        <a:cubicBezTo>
                          <a:pt x="246210" y="208502"/>
                          <a:pt x="252782" y="201930"/>
                          <a:pt x="261736" y="189928"/>
                        </a:cubicBezTo>
                        <a:cubicBezTo>
                          <a:pt x="282500" y="189548"/>
                          <a:pt x="300884" y="200692"/>
                          <a:pt x="321458" y="202025"/>
                        </a:cubicBezTo>
                        <a:cubicBezTo>
                          <a:pt x="362701" y="204692"/>
                          <a:pt x="402801" y="201073"/>
                          <a:pt x="441187" y="184404"/>
                        </a:cubicBezTo>
                        <a:cubicBezTo>
                          <a:pt x="458237" y="177070"/>
                          <a:pt x="475667" y="170783"/>
                          <a:pt x="493860" y="181642"/>
                        </a:cubicBezTo>
                        <a:cubicBezTo>
                          <a:pt x="517958" y="197834"/>
                          <a:pt x="538342" y="239268"/>
                          <a:pt x="536151" y="285941"/>
                        </a:cubicBezTo>
                        <a:cubicBezTo>
                          <a:pt x="538151" y="300133"/>
                          <a:pt x="528912" y="305943"/>
                          <a:pt x="517958" y="310706"/>
                        </a:cubicBezTo>
                        <a:cubicBezTo>
                          <a:pt x="488907" y="323374"/>
                          <a:pt x="460142" y="336709"/>
                          <a:pt x="430805" y="348615"/>
                        </a:cubicBezTo>
                        <a:cubicBezTo>
                          <a:pt x="405849" y="358711"/>
                          <a:pt x="390990" y="372237"/>
                          <a:pt x="393086" y="403003"/>
                        </a:cubicBezTo>
                        <a:cubicBezTo>
                          <a:pt x="398134" y="477107"/>
                          <a:pt x="384227" y="552259"/>
                          <a:pt x="410993" y="625126"/>
                        </a:cubicBezTo>
                        <a:cubicBezTo>
                          <a:pt x="417184" y="641985"/>
                          <a:pt x="415565" y="694753"/>
                          <a:pt x="413564" y="701231"/>
                        </a:cubicBezTo>
                        <a:cubicBezTo>
                          <a:pt x="285834" y="774478"/>
                          <a:pt x="168200" y="746284"/>
                          <a:pt x="55710" y="665702"/>
                        </a:cubicBezTo>
                        <a:cubicBezTo>
                          <a:pt x="48566" y="659892"/>
                          <a:pt x="43137" y="652748"/>
                          <a:pt x="38470" y="644938"/>
                        </a:cubicBezTo>
                        <a:cubicBezTo>
                          <a:pt x="36946" y="642461"/>
                          <a:pt x="35993" y="639699"/>
                          <a:pt x="35327" y="636842"/>
                        </a:cubicBezTo>
                        <a:cubicBezTo>
                          <a:pt x="35327" y="635508"/>
                          <a:pt x="29135" y="381667"/>
                          <a:pt x="5799" y="257080"/>
                        </a:cubicBezTo>
                        <a:close/>
                      </a:path>
                    </a:pathLst>
                  </a:custGeom>
                  <a:solidFill>
                    <a:schemeClr val="accent1">
                      <a:lumMod val="50000"/>
                    </a:schemeClr>
                  </a:solidFill>
                  <a:ln w="9525" cap="flat">
                    <a:noFill/>
                    <a:prstDash val="solid"/>
                    <a:miter/>
                  </a:ln>
                </p:spPr>
                <p:txBody>
                  <a:bodyPr rtlCol="0" anchor="ctr"/>
                  <a:lstStyle/>
                  <a:p>
                    <a:endParaRPr lang="en-US"/>
                  </a:p>
                </p:txBody>
              </p:sp>
              <p:sp>
                <p:nvSpPr>
                  <p:cNvPr id="65" name="Graphic 2">
                    <a:extLst>
                      <a:ext uri="{FF2B5EF4-FFF2-40B4-BE49-F238E27FC236}">
                        <a16:creationId xmlns:a16="http://schemas.microsoft.com/office/drawing/2014/main" id="{5281DB24-BFA5-CCC8-CD89-E6083F35A7DF}"/>
                      </a:ext>
                    </a:extLst>
                  </p:cNvPr>
                  <p:cNvSpPr/>
                  <p:nvPr/>
                </p:nvSpPr>
                <p:spPr>
                  <a:xfrm>
                    <a:off x="1674362" y="3288103"/>
                    <a:ext cx="207019" cy="817587"/>
                  </a:xfrm>
                  <a:custGeom>
                    <a:avLst/>
                    <a:gdLst>
                      <a:gd name="connsiteX0" fmla="*/ 9216 w 207019"/>
                      <a:gd name="connsiteY0" fmla="*/ 795528 h 817587"/>
                      <a:gd name="connsiteX1" fmla="*/ 2644 w 207019"/>
                      <a:gd name="connsiteY1" fmla="*/ 767906 h 817587"/>
                      <a:gd name="connsiteX2" fmla="*/ 15788 w 207019"/>
                      <a:gd name="connsiteY2" fmla="*/ 631889 h 817587"/>
                      <a:gd name="connsiteX3" fmla="*/ 23027 w 207019"/>
                      <a:gd name="connsiteY3" fmla="*/ 498348 h 817587"/>
                      <a:gd name="connsiteX4" fmla="*/ 38172 w 207019"/>
                      <a:gd name="connsiteY4" fmla="*/ 384239 h 817587"/>
                      <a:gd name="connsiteX5" fmla="*/ 33505 w 207019"/>
                      <a:gd name="connsiteY5" fmla="*/ 173546 h 817587"/>
                      <a:gd name="connsiteX6" fmla="*/ 21408 w 207019"/>
                      <a:gd name="connsiteY6" fmla="*/ 54197 h 817587"/>
                      <a:gd name="connsiteX7" fmla="*/ 18455 w 207019"/>
                      <a:gd name="connsiteY7" fmla="*/ 0 h 817587"/>
                      <a:gd name="connsiteX8" fmla="*/ 45221 w 207019"/>
                      <a:gd name="connsiteY8" fmla="*/ 53626 h 817587"/>
                      <a:gd name="connsiteX9" fmla="*/ 148948 w 207019"/>
                      <a:gd name="connsiteY9" fmla="*/ 118682 h 817587"/>
                      <a:gd name="connsiteX10" fmla="*/ 191620 w 207019"/>
                      <a:gd name="connsiteY10" fmla="*/ 185547 h 817587"/>
                      <a:gd name="connsiteX11" fmla="*/ 206955 w 207019"/>
                      <a:gd name="connsiteY11" fmla="*/ 378428 h 817587"/>
                      <a:gd name="connsiteX12" fmla="*/ 114182 w 207019"/>
                      <a:gd name="connsiteY12" fmla="*/ 787908 h 817587"/>
                      <a:gd name="connsiteX13" fmla="*/ 72557 w 207019"/>
                      <a:gd name="connsiteY13" fmla="*/ 817531 h 817587"/>
                      <a:gd name="connsiteX14" fmla="*/ 9216 w 207019"/>
                      <a:gd name="connsiteY14" fmla="*/ 795528 h 81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7019" h="817587">
                        <a:moveTo>
                          <a:pt x="9216" y="795528"/>
                        </a:moveTo>
                        <a:cubicBezTo>
                          <a:pt x="4073" y="787051"/>
                          <a:pt x="-4309" y="779241"/>
                          <a:pt x="2644" y="767906"/>
                        </a:cubicBezTo>
                        <a:cubicBezTo>
                          <a:pt x="11693" y="723043"/>
                          <a:pt x="17122" y="677704"/>
                          <a:pt x="15788" y="631889"/>
                        </a:cubicBezTo>
                        <a:cubicBezTo>
                          <a:pt x="15312" y="627698"/>
                          <a:pt x="20646" y="538639"/>
                          <a:pt x="23027" y="498348"/>
                        </a:cubicBezTo>
                        <a:cubicBezTo>
                          <a:pt x="23599" y="477869"/>
                          <a:pt x="36648" y="392240"/>
                          <a:pt x="38172" y="384239"/>
                        </a:cubicBezTo>
                        <a:cubicBezTo>
                          <a:pt x="51031" y="318897"/>
                          <a:pt x="34934" y="178499"/>
                          <a:pt x="33505" y="173546"/>
                        </a:cubicBezTo>
                        <a:cubicBezTo>
                          <a:pt x="25599" y="147066"/>
                          <a:pt x="22265" y="78296"/>
                          <a:pt x="21408" y="54197"/>
                        </a:cubicBezTo>
                        <a:cubicBezTo>
                          <a:pt x="21408" y="49054"/>
                          <a:pt x="18741" y="14097"/>
                          <a:pt x="18455" y="0"/>
                        </a:cubicBezTo>
                        <a:cubicBezTo>
                          <a:pt x="37315" y="38672"/>
                          <a:pt x="43316" y="48959"/>
                          <a:pt x="45221" y="53626"/>
                        </a:cubicBezTo>
                        <a:cubicBezTo>
                          <a:pt x="62366" y="89249"/>
                          <a:pt x="104752" y="104013"/>
                          <a:pt x="148948" y="118682"/>
                        </a:cubicBezTo>
                        <a:cubicBezTo>
                          <a:pt x="181809" y="129540"/>
                          <a:pt x="189334" y="151448"/>
                          <a:pt x="191620" y="185547"/>
                        </a:cubicBezTo>
                        <a:cubicBezTo>
                          <a:pt x="196001" y="252127"/>
                          <a:pt x="208003" y="311372"/>
                          <a:pt x="206955" y="378428"/>
                        </a:cubicBezTo>
                        <a:cubicBezTo>
                          <a:pt x="172284" y="525018"/>
                          <a:pt x="145900" y="651510"/>
                          <a:pt x="114182" y="787908"/>
                        </a:cubicBezTo>
                        <a:cubicBezTo>
                          <a:pt x="108752" y="812197"/>
                          <a:pt x="96084" y="816578"/>
                          <a:pt x="72557" y="817531"/>
                        </a:cubicBezTo>
                        <a:cubicBezTo>
                          <a:pt x="45602" y="818484"/>
                          <a:pt x="19979" y="807339"/>
                          <a:pt x="9216" y="795528"/>
                        </a:cubicBezTo>
                        <a:close/>
                      </a:path>
                    </a:pathLst>
                  </a:custGeom>
                  <a:solidFill>
                    <a:schemeClr val="accent4">
                      <a:lumMod val="50000"/>
                    </a:schemeClr>
                  </a:solidFill>
                  <a:ln w="9525" cap="flat">
                    <a:noFill/>
                    <a:prstDash val="solid"/>
                    <a:miter/>
                  </a:ln>
                </p:spPr>
                <p:txBody>
                  <a:bodyPr rtlCol="0" anchor="ctr"/>
                  <a:lstStyle/>
                  <a:p>
                    <a:endParaRPr lang="en-US"/>
                  </a:p>
                </p:txBody>
              </p:sp>
              <p:sp>
                <p:nvSpPr>
                  <p:cNvPr id="66" name="Freeform: Shape 306">
                    <a:extLst>
                      <a:ext uri="{FF2B5EF4-FFF2-40B4-BE49-F238E27FC236}">
                        <a16:creationId xmlns:a16="http://schemas.microsoft.com/office/drawing/2014/main" id="{73A2B35A-EDC3-4A0D-00FF-B179D69CA19D}"/>
                      </a:ext>
                    </a:extLst>
                  </p:cNvPr>
                  <p:cNvSpPr/>
                  <p:nvPr/>
                </p:nvSpPr>
                <p:spPr>
                  <a:xfrm>
                    <a:off x="1763588" y="2024611"/>
                    <a:ext cx="786700" cy="811911"/>
                  </a:xfrm>
                  <a:custGeom>
                    <a:avLst/>
                    <a:gdLst>
                      <a:gd name="connsiteX0" fmla="*/ 136779 w 786699"/>
                      <a:gd name="connsiteY0" fmla="*/ 434626 h 811911"/>
                      <a:gd name="connsiteX1" fmla="*/ 210026 w 786699"/>
                      <a:gd name="connsiteY1" fmla="*/ 583026 h 811911"/>
                      <a:gd name="connsiteX2" fmla="*/ 166878 w 786699"/>
                      <a:gd name="connsiteY2" fmla="*/ 657606 h 811911"/>
                      <a:gd name="connsiteX3" fmla="*/ 136684 w 786699"/>
                      <a:gd name="connsiteY3" fmla="*/ 719043 h 811911"/>
                      <a:gd name="connsiteX4" fmla="*/ 71819 w 786699"/>
                      <a:gd name="connsiteY4" fmla="*/ 736092 h 811911"/>
                      <a:gd name="connsiteX5" fmla="*/ 20574 w 786699"/>
                      <a:gd name="connsiteY5" fmla="*/ 697326 h 811911"/>
                      <a:gd name="connsiteX6" fmla="*/ 37052 w 786699"/>
                      <a:gd name="connsiteY6" fmla="*/ 663702 h 811911"/>
                      <a:gd name="connsiteX7" fmla="*/ 91726 w 786699"/>
                      <a:gd name="connsiteY7" fmla="*/ 619697 h 811911"/>
                      <a:gd name="connsiteX8" fmla="*/ 83153 w 786699"/>
                      <a:gd name="connsiteY8" fmla="*/ 596742 h 811911"/>
                      <a:gd name="connsiteX9" fmla="*/ 71247 w 786699"/>
                      <a:gd name="connsiteY9" fmla="*/ 565118 h 811911"/>
                      <a:gd name="connsiteX10" fmla="*/ 111824 w 786699"/>
                      <a:gd name="connsiteY10" fmla="*/ 559022 h 811911"/>
                      <a:gd name="connsiteX11" fmla="*/ 121730 w 786699"/>
                      <a:gd name="connsiteY11" fmla="*/ 566357 h 811911"/>
                      <a:gd name="connsiteX12" fmla="*/ 139351 w 786699"/>
                      <a:gd name="connsiteY12" fmla="*/ 570929 h 811911"/>
                      <a:gd name="connsiteX13" fmla="*/ 136398 w 786699"/>
                      <a:gd name="connsiteY13" fmla="*/ 553022 h 811911"/>
                      <a:gd name="connsiteX14" fmla="*/ 136779 w 786699"/>
                      <a:gd name="connsiteY14" fmla="*/ 434626 h 811911"/>
                      <a:gd name="connsiteX15" fmla="*/ 778288 w 786699"/>
                      <a:gd name="connsiteY15" fmla="*/ 313754 h 811911"/>
                      <a:gd name="connsiteX16" fmla="*/ 786575 w 786699"/>
                      <a:gd name="connsiteY16" fmla="*/ 341376 h 811911"/>
                      <a:gd name="connsiteX17" fmla="*/ 785527 w 786699"/>
                      <a:gd name="connsiteY17" fmla="*/ 371761 h 811911"/>
                      <a:gd name="connsiteX18" fmla="*/ 708660 w 786699"/>
                      <a:gd name="connsiteY18" fmla="*/ 435959 h 811911"/>
                      <a:gd name="connsiteX19" fmla="*/ 674466 w 786699"/>
                      <a:gd name="connsiteY19" fmla="*/ 473012 h 811911"/>
                      <a:gd name="connsiteX20" fmla="*/ 579406 w 786699"/>
                      <a:gd name="connsiteY20" fmla="*/ 693992 h 811911"/>
                      <a:gd name="connsiteX21" fmla="*/ 532257 w 786699"/>
                      <a:gd name="connsiteY21" fmla="*/ 744760 h 811911"/>
                      <a:gd name="connsiteX22" fmla="*/ 414719 w 786699"/>
                      <a:gd name="connsiteY22" fmla="*/ 811911 h 811911"/>
                      <a:gd name="connsiteX23" fmla="*/ 370999 w 786699"/>
                      <a:gd name="connsiteY23" fmla="*/ 712851 h 811911"/>
                      <a:gd name="connsiteX24" fmla="*/ 425863 w 786699"/>
                      <a:gd name="connsiteY24" fmla="*/ 681609 h 811911"/>
                      <a:gd name="connsiteX25" fmla="*/ 517208 w 786699"/>
                      <a:gd name="connsiteY25" fmla="*/ 596646 h 811911"/>
                      <a:gd name="connsiteX26" fmla="*/ 616268 w 786699"/>
                      <a:gd name="connsiteY26" fmla="*/ 404908 h 811911"/>
                      <a:gd name="connsiteX27" fmla="*/ 724281 w 786699"/>
                      <a:gd name="connsiteY27" fmla="*/ 341948 h 811911"/>
                      <a:gd name="connsiteX28" fmla="*/ 751808 w 786699"/>
                      <a:gd name="connsiteY28" fmla="*/ 323945 h 811911"/>
                      <a:gd name="connsiteX29" fmla="*/ 778288 w 786699"/>
                      <a:gd name="connsiteY29" fmla="*/ 313754 h 811911"/>
                      <a:gd name="connsiteX30" fmla="*/ 136208 w 786699"/>
                      <a:gd name="connsiteY30" fmla="*/ 0 h 811911"/>
                      <a:gd name="connsiteX31" fmla="*/ 210598 w 786699"/>
                      <a:gd name="connsiteY31" fmla="*/ 44482 h 811911"/>
                      <a:gd name="connsiteX32" fmla="*/ 190214 w 786699"/>
                      <a:gd name="connsiteY32" fmla="*/ 109633 h 811911"/>
                      <a:gd name="connsiteX33" fmla="*/ 158591 w 786699"/>
                      <a:gd name="connsiteY33" fmla="*/ 194215 h 811911"/>
                      <a:gd name="connsiteX34" fmla="*/ 144304 w 786699"/>
                      <a:gd name="connsiteY34" fmla="*/ 312134 h 811911"/>
                      <a:gd name="connsiteX35" fmla="*/ 131445 w 786699"/>
                      <a:gd name="connsiteY35" fmla="*/ 378619 h 811911"/>
                      <a:gd name="connsiteX36" fmla="*/ 35719 w 786699"/>
                      <a:gd name="connsiteY36" fmla="*/ 400336 h 811911"/>
                      <a:gd name="connsiteX37" fmla="*/ 0 w 786699"/>
                      <a:gd name="connsiteY37" fmla="*/ 417386 h 811911"/>
                      <a:gd name="connsiteX38" fmla="*/ 14192 w 786699"/>
                      <a:gd name="connsiteY38" fmla="*/ 386906 h 811911"/>
                      <a:gd name="connsiteX39" fmla="*/ 61532 w 786699"/>
                      <a:gd name="connsiteY39" fmla="*/ 204883 h 811911"/>
                      <a:gd name="connsiteX40" fmla="*/ 86487 w 786699"/>
                      <a:gd name="connsiteY40" fmla="*/ 72295 h 811911"/>
                      <a:gd name="connsiteX41" fmla="*/ 136208 w 786699"/>
                      <a:gd name="connsiteY41" fmla="*/ 0 h 811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86699" h="811911">
                        <a:moveTo>
                          <a:pt x="136779" y="434626"/>
                        </a:moveTo>
                        <a:cubicBezTo>
                          <a:pt x="179165" y="475203"/>
                          <a:pt x="196977" y="528543"/>
                          <a:pt x="210026" y="583026"/>
                        </a:cubicBezTo>
                        <a:cubicBezTo>
                          <a:pt x="218504" y="618268"/>
                          <a:pt x="192119" y="638556"/>
                          <a:pt x="166878" y="657606"/>
                        </a:cubicBezTo>
                        <a:cubicBezTo>
                          <a:pt x="146971" y="672656"/>
                          <a:pt x="125444" y="688181"/>
                          <a:pt x="136684" y="719043"/>
                        </a:cubicBezTo>
                        <a:cubicBezTo>
                          <a:pt x="122015" y="749999"/>
                          <a:pt x="93917" y="738093"/>
                          <a:pt x="71819" y="736092"/>
                        </a:cubicBezTo>
                        <a:cubicBezTo>
                          <a:pt x="49340" y="734092"/>
                          <a:pt x="28575" y="721900"/>
                          <a:pt x="20574" y="697326"/>
                        </a:cubicBezTo>
                        <a:cubicBezTo>
                          <a:pt x="15431" y="681514"/>
                          <a:pt x="28099" y="673227"/>
                          <a:pt x="37052" y="663702"/>
                        </a:cubicBezTo>
                        <a:cubicBezTo>
                          <a:pt x="67913" y="664750"/>
                          <a:pt x="84201" y="647414"/>
                          <a:pt x="91726" y="619697"/>
                        </a:cubicBezTo>
                        <a:cubicBezTo>
                          <a:pt x="94202" y="610553"/>
                          <a:pt x="94964" y="601599"/>
                          <a:pt x="83153" y="596742"/>
                        </a:cubicBezTo>
                        <a:cubicBezTo>
                          <a:pt x="68199" y="590646"/>
                          <a:pt x="61246" y="578454"/>
                          <a:pt x="71247" y="565118"/>
                        </a:cubicBezTo>
                        <a:cubicBezTo>
                          <a:pt x="81153" y="551784"/>
                          <a:pt x="96298" y="547593"/>
                          <a:pt x="111824" y="559022"/>
                        </a:cubicBezTo>
                        <a:cubicBezTo>
                          <a:pt x="115157" y="561499"/>
                          <a:pt x="118110" y="564452"/>
                          <a:pt x="121730" y="566357"/>
                        </a:cubicBezTo>
                        <a:cubicBezTo>
                          <a:pt x="127159" y="569214"/>
                          <a:pt x="130969" y="579501"/>
                          <a:pt x="139351" y="570929"/>
                        </a:cubicBezTo>
                        <a:cubicBezTo>
                          <a:pt x="146495" y="563595"/>
                          <a:pt x="140875" y="559118"/>
                          <a:pt x="136398" y="553022"/>
                        </a:cubicBezTo>
                        <a:cubicBezTo>
                          <a:pt x="95726" y="497586"/>
                          <a:pt x="95822" y="497491"/>
                          <a:pt x="136779" y="434626"/>
                        </a:cubicBezTo>
                        <a:close/>
                        <a:moveTo>
                          <a:pt x="778288" y="313754"/>
                        </a:moveTo>
                        <a:cubicBezTo>
                          <a:pt x="788861" y="319278"/>
                          <a:pt x="786384" y="331470"/>
                          <a:pt x="786575" y="341376"/>
                        </a:cubicBezTo>
                        <a:cubicBezTo>
                          <a:pt x="786765" y="351473"/>
                          <a:pt x="785908" y="361664"/>
                          <a:pt x="785527" y="371761"/>
                        </a:cubicBezTo>
                        <a:cubicBezTo>
                          <a:pt x="766096" y="400526"/>
                          <a:pt x="741331" y="423101"/>
                          <a:pt x="708660" y="435959"/>
                        </a:cubicBezTo>
                        <a:cubicBezTo>
                          <a:pt x="691134" y="442913"/>
                          <a:pt x="681704" y="455676"/>
                          <a:pt x="674466" y="473012"/>
                        </a:cubicBezTo>
                        <a:cubicBezTo>
                          <a:pt x="643986" y="547116"/>
                          <a:pt x="615791" y="622364"/>
                          <a:pt x="579406" y="693992"/>
                        </a:cubicBezTo>
                        <a:cubicBezTo>
                          <a:pt x="568262" y="715899"/>
                          <a:pt x="553974" y="732282"/>
                          <a:pt x="532257" y="744760"/>
                        </a:cubicBezTo>
                        <a:cubicBezTo>
                          <a:pt x="493109" y="767525"/>
                          <a:pt x="456438" y="794004"/>
                          <a:pt x="414719" y="811911"/>
                        </a:cubicBezTo>
                        <a:cubicBezTo>
                          <a:pt x="419195" y="770477"/>
                          <a:pt x="395288" y="741617"/>
                          <a:pt x="370999" y="712851"/>
                        </a:cubicBezTo>
                        <a:cubicBezTo>
                          <a:pt x="395954" y="697897"/>
                          <a:pt x="406337" y="688658"/>
                          <a:pt x="425863" y="681609"/>
                        </a:cubicBezTo>
                        <a:cubicBezTo>
                          <a:pt x="469107" y="666083"/>
                          <a:pt x="497396" y="639032"/>
                          <a:pt x="517208" y="596646"/>
                        </a:cubicBezTo>
                        <a:cubicBezTo>
                          <a:pt x="547592" y="531590"/>
                          <a:pt x="580263" y="467392"/>
                          <a:pt x="616268" y="404908"/>
                        </a:cubicBezTo>
                        <a:cubicBezTo>
                          <a:pt x="641985" y="360331"/>
                          <a:pt x="678466" y="345948"/>
                          <a:pt x="724281" y="341948"/>
                        </a:cubicBezTo>
                        <a:cubicBezTo>
                          <a:pt x="736569" y="340614"/>
                          <a:pt x="742950" y="330518"/>
                          <a:pt x="751808" y="323945"/>
                        </a:cubicBezTo>
                        <a:cubicBezTo>
                          <a:pt x="759619" y="318135"/>
                          <a:pt x="767334" y="308134"/>
                          <a:pt x="778288" y="313754"/>
                        </a:cubicBezTo>
                        <a:close/>
                        <a:moveTo>
                          <a:pt x="136208" y="0"/>
                        </a:moveTo>
                        <a:cubicBezTo>
                          <a:pt x="160973" y="14859"/>
                          <a:pt x="185833" y="29623"/>
                          <a:pt x="210598" y="44482"/>
                        </a:cubicBezTo>
                        <a:cubicBezTo>
                          <a:pt x="216884" y="70295"/>
                          <a:pt x="206407" y="92583"/>
                          <a:pt x="190214" y="109633"/>
                        </a:cubicBezTo>
                        <a:cubicBezTo>
                          <a:pt x="167069" y="134112"/>
                          <a:pt x="160115" y="162782"/>
                          <a:pt x="158591" y="194215"/>
                        </a:cubicBezTo>
                        <a:cubicBezTo>
                          <a:pt x="156210" y="243650"/>
                          <a:pt x="148781" y="262795"/>
                          <a:pt x="144304" y="312134"/>
                        </a:cubicBezTo>
                        <a:cubicBezTo>
                          <a:pt x="143066" y="326231"/>
                          <a:pt x="136112" y="357664"/>
                          <a:pt x="131445" y="378619"/>
                        </a:cubicBezTo>
                        <a:cubicBezTo>
                          <a:pt x="96488" y="366332"/>
                          <a:pt x="65532" y="388715"/>
                          <a:pt x="35719" y="400336"/>
                        </a:cubicBezTo>
                        <a:cubicBezTo>
                          <a:pt x="23432" y="405098"/>
                          <a:pt x="11906" y="411671"/>
                          <a:pt x="0" y="417386"/>
                        </a:cubicBezTo>
                        <a:cubicBezTo>
                          <a:pt x="2191" y="410623"/>
                          <a:pt x="10192" y="392240"/>
                          <a:pt x="14192" y="386906"/>
                        </a:cubicBezTo>
                        <a:cubicBezTo>
                          <a:pt x="45910" y="320421"/>
                          <a:pt x="50578" y="270891"/>
                          <a:pt x="61532" y="204883"/>
                        </a:cubicBezTo>
                        <a:cubicBezTo>
                          <a:pt x="68961" y="160496"/>
                          <a:pt x="74962" y="115824"/>
                          <a:pt x="86487" y="72295"/>
                        </a:cubicBezTo>
                        <a:cubicBezTo>
                          <a:pt x="94298" y="42672"/>
                          <a:pt x="117634" y="22765"/>
                          <a:pt x="136208" y="0"/>
                        </a:cubicBezTo>
                        <a:close/>
                      </a:path>
                    </a:pathLst>
                  </a:custGeom>
                  <a:solidFill>
                    <a:srgbClr val="F1B8B8"/>
                  </a:solidFill>
                  <a:ln w="9525" cap="flat">
                    <a:noFill/>
                    <a:prstDash val="solid"/>
                    <a:miter/>
                  </a:ln>
                </p:spPr>
                <p:txBody>
                  <a:bodyPr wrap="square" rtlCol="0" anchor="ctr">
                    <a:noAutofit/>
                  </a:bodyPr>
                  <a:lstStyle/>
                  <a:p>
                    <a:endParaRPr lang="en-US"/>
                  </a:p>
                </p:txBody>
              </p:sp>
              <p:sp>
                <p:nvSpPr>
                  <p:cNvPr id="67" name="Graphic 2">
                    <a:extLst>
                      <a:ext uri="{FF2B5EF4-FFF2-40B4-BE49-F238E27FC236}">
                        <a16:creationId xmlns:a16="http://schemas.microsoft.com/office/drawing/2014/main" id="{D7CE69A6-7839-F504-852C-CA349E379B53}"/>
                      </a:ext>
                    </a:extLst>
                  </p:cNvPr>
                  <p:cNvSpPr/>
                  <p:nvPr/>
                </p:nvSpPr>
                <p:spPr>
                  <a:xfrm>
                    <a:off x="1696438" y="2399058"/>
                    <a:ext cx="211448" cy="289479"/>
                  </a:xfrm>
                  <a:custGeom>
                    <a:avLst/>
                    <a:gdLst>
                      <a:gd name="connsiteX0" fmla="*/ 104297 w 211447"/>
                      <a:gd name="connsiteY0" fmla="*/ 289350 h 289479"/>
                      <a:gd name="connsiteX1" fmla="*/ 53910 w 211447"/>
                      <a:gd name="connsiteY1" fmla="*/ 259537 h 289479"/>
                      <a:gd name="connsiteX2" fmla="*/ 5142 w 211447"/>
                      <a:gd name="connsiteY2" fmla="*/ 172098 h 289479"/>
                      <a:gd name="connsiteX3" fmla="*/ 94 w 211447"/>
                      <a:gd name="connsiteY3" fmla="*/ 151428 h 289479"/>
                      <a:gd name="connsiteX4" fmla="*/ 67150 w 211447"/>
                      <a:gd name="connsiteY4" fmla="*/ 42939 h 289479"/>
                      <a:gd name="connsiteX5" fmla="*/ 192975 w 211447"/>
                      <a:gd name="connsiteY5" fmla="*/ 1219 h 289479"/>
                      <a:gd name="connsiteX6" fmla="*/ 206501 w 211447"/>
                      <a:gd name="connsiteY6" fmla="*/ 13602 h 289479"/>
                      <a:gd name="connsiteX7" fmla="*/ 209834 w 211447"/>
                      <a:gd name="connsiteY7" fmla="*/ 49130 h 289479"/>
                      <a:gd name="connsiteX8" fmla="*/ 208787 w 211447"/>
                      <a:gd name="connsiteY8" fmla="*/ 65037 h 289479"/>
                      <a:gd name="connsiteX9" fmla="*/ 186974 w 211447"/>
                      <a:gd name="connsiteY9" fmla="*/ 89325 h 289479"/>
                      <a:gd name="connsiteX10" fmla="*/ 198595 w 211447"/>
                      <a:gd name="connsiteY10" fmla="*/ 169526 h 289479"/>
                      <a:gd name="connsiteX11" fmla="*/ 210882 w 211447"/>
                      <a:gd name="connsiteY11" fmla="*/ 187147 h 289479"/>
                      <a:gd name="connsiteX12" fmla="*/ 194213 w 211447"/>
                      <a:gd name="connsiteY12" fmla="*/ 198577 h 289479"/>
                      <a:gd name="connsiteX13" fmla="*/ 179735 w 211447"/>
                      <a:gd name="connsiteY13" fmla="*/ 186671 h 289479"/>
                      <a:gd name="connsiteX14" fmla="*/ 142778 w 211447"/>
                      <a:gd name="connsiteY14" fmla="*/ 187814 h 289479"/>
                      <a:gd name="connsiteX15" fmla="*/ 158590 w 211447"/>
                      <a:gd name="connsiteY15" fmla="*/ 227152 h 289479"/>
                      <a:gd name="connsiteX16" fmla="*/ 148684 w 211447"/>
                      <a:gd name="connsiteY16" fmla="*/ 270205 h 289479"/>
                      <a:gd name="connsiteX17" fmla="*/ 104297 w 211447"/>
                      <a:gd name="connsiteY17" fmla="*/ 289350 h 28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1447" h="289479">
                        <a:moveTo>
                          <a:pt x="104297" y="289350"/>
                        </a:moveTo>
                        <a:cubicBezTo>
                          <a:pt x="87438" y="279540"/>
                          <a:pt x="69817" y="270777"/>
                          <a:pt x="53910" y="259537"/>
                        </a:cubicBezTo>
                        <a:cubicBezTo>
                          <a:pt x="24002" y="238487"/>
                          <a:pt x="3047" y="211722"/>
                          <a:pt x="5142" y="172098"/>
                        </a:cubicBezTo>
                        <a:cubicBezTo>
                          <a:pt x="5523" y="165335"/>
                          <a:pt x="1904" y="158382"/>
                          <a:pt x="94" y="151428"/>
                        </a:cubicBezTo>
                        <a:cubicBezTo>
                          <a:pt x="-2002" y="100184"/>
                          <a:pt x="31336" y="70752"/>
                          <a:pt x="67150" y="42939"/>
                        </a:cubicBezTo>
                        <a:cubicBezTo>
                          <a:pt x="98201" y="21888"/>
                          <a:pt x="151827" y="-6210"/>
                          <a:pt x="192975" y="1219"/>
                        </a:cubicBezTo>
                        <a:cubicBezTo>
                          <a:pt x="199262" y="4172"/>
                          <a:pt x="204786" y="6934"/>
                          <a:pt x="206501" y="13602"/>
                        </a:cubicBezTo>
                        <a:cubicBezTo>
                          <a:pt x="211454" y="26937"/>
                          <a:pt x="210311" y="37509"/>
                          <a:pt x="209834" y="49130"/>
                        </a:cubicBezTo>
                        <a:cubicBezTo>
                          <a:pt x="210120" y="52178"/>
                          <a:pt x="209263" y="62084"/>
                          <a:pt x="208787" y="65037"/>
                        </a:cubicBezTo>
                        <a:cubicBezTo>
                          <a:pt x="201452" y="57036"/>
                          <a:pt x="190403" y="85611"/>
                          <a:pt x="186974" y="89325"/>
                        </a:cubicBezTo>
                        <a:cubicBezTo>
                          <a:pt x="164305" y="122949"/>
                          <a:pt x="176116" y="140760"/>
                          <a:pt x="198595" y="169526"/>
                        </a:cubicBezTo>
                        <a:cubicBezTo>
                          <a:pt x="202976" y="175146"/>
                          <a:pt x="206691" y="181146"/>
                          <a:pt x="210882" y="187147"/>
                        </a:cubicBezTo>
                        <a:cubicBezTo>
                          <a:pt x="213930" y="191529"/>
                          <a:pt x="204119" y="208007"/>
                          <a:pt x="194213" y="198577"/>
                        </a:cubicBezTo>
                        <a:cubicBezTo>
                          <a:pt x="190689" y="195243"/>
                          <a:pt x="184307" y="188957"/>
                          <a:pt x="179735" y="186671"/>
                        </a:cubicBezTo>
                        <a:cubicBezTo>
                          <a:pt x="171163" y="182385"/>
                          <a:pt x="159733" y="170002"/>
                          <a:pt x="142778" y="187814"/>
                        </a:cubicBezTo>
                        <a:cubicBezTo>
                          <a:pt x="118490" y="213341"/>
                          <a:pt x="153256" y="220008"/>
                          <a:pt x="158590" y="227152"/>
                        </a:cubicBezTo>
                        <a:cubicBezTo>
                          <a:pt x="162971" y="230010"/>
                          <a:pt x="161257" y="256203"/>
                          <a:pt x="148684" y="270205"/>
                        </a:cubicBezTo>
                        <a:cubicBezTo>
                          <a:pt x="136587" y="284016"/>
                          <a:pt x="128300" y="290493"/>
                          <a:pt x="104297" y="289350"/>
                        </a:cubicBezTo>
                        <a:close/>
                      </a:path>
                    </a:pathLst>
                  </a:custGeom>
                  <a:solidFill>
                    <a:srgbClr val="3E384B"/>
                  </a:solidFill>
                  <a:ln w="9525" cap="flat">
                    <a:noFill/>
                    <a:prstDash val="solid"/>
                    <a:miter/>
                  </a:ln>
                </p:spPr>
                <p:txBody>
                  <a:bodyPr rtlCol="0" anchor="ctr"/>
                  <a:lstStyle/>
                  <a:p>
                    <a:endParaRPr lang="en-US"/>
                  </a:p>
                </p:txBody>
              </p:sp>
              <p:sp>
                <p:nvSpPr>
                  <p:cNvPr id="68" name="Graphic 2">
                    <a:extLst>
                      <a:ext uri="{FF2B5EF4-FFF2-40B4-BE49-F238E27FC236}">
                        <a16:creationId xmlns:a16="http://schemas.microsoft.com/office/drawing/2014/main" id="{5F3B8DE7-F970-FF32-EBB4-22CA3D91BA69}"/>
                      </a:ext>
                    </a:extLst>
                  </p:cNvPr>
                  <p:cNvSpPr/>
                  <p:nvPr/>
                </p:nvSpPr>
                <p:spPr>
                  <a:xfrm>
                    <a:off x="1664332" y="4067702"/>
                    <a:ext cx="187073" cy="169823"/>
                  </a:xfrm>
                  <a:custGeom>
                    <a:avLst/>
                    <a:gdLst>
                      <a:gd name="connsiteX0" fmla="*/ 186790 w 187073"/>
                      <a:gd name="connsiteY0" fmla="*/ 25073 h 169823"/>
                      <a:gd name="connsiteX1" fmla="*/ 144594 w 187073"/>
                      <a:gd name="connsiteY1" fmla="*/ 96130 h 169823"/>
                      <a:gd name="connsiteX2" fmla="*/ 100874 w 187073"/>
                      <a:gd name="connsiteY2" fmla="*/ 134135 h 169823"/>
                      <a:gd name="connsiteX3" fmla="*/ 28770 w 187073"/>
                      <a:gd name="connsiteY3" fmla="*/ 166710 h 169823"/>
                      <a:gd name="connsiteX4" fmla="*/ 5 w 187073"/>
                      <a:gd name="connsiteY4" fmla="*/ 102797 h 169823"/>
                      <a:gd name="connsiteX5" fmla="*/ 19340 w 187073"/>
                      <a:gd name="connsiteY5" fmla="*/ 16024 h 169823"/>
                      <a:gd name="connsiteX6" fmla="*/ 90016 w 187073"/>
                      <a:gd name="connsiteY6" fmla="*/ 36408 h 169823"/>
                      <a:gd name="connsiteX7" fmla="*/ 124115 w 187073"/>
                      <a:gd name="connsiteY7" fmla="*/ 8214 h 169823"/>
                      <a:gd name="connsiteX8" fmla="*/ 169169 w 187073"/>
                      <a:gd name="connsiteY8" fmla="*/ 1642 h 169823"/>
                      <a:gd name="connsiteX9" fmla="*/ 186790 w 187073"/>
                      <a:gd name="connsiteY9" fmla="*/ 25073 h 169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073" h="169823">
                        <a:moveTo>
                          <a:pt x="186790" y="25073"/>
                        </a:moveTo>
                        <a:cubicBezTo>
                          <a:pt x="189171" y="58506"/>
                          <a:pt x="176693" y="82223"/>
                          <a:pt x="144594" y="96130"/>
                        </a:cubicBezTo>
                        <a:cubicBezTo>
                          <a:pt x="126687" y="103845"/>
                          <a:pt x="111352" y="116894"/>
                          <a:pt x="100874" y="134135"/>
                        </a:cubicBezTo>
                        <a:cubicBezTo>
                          <a:pt x="84206" y="161757"/>
                          <a:pt x="61346" y="176711"/>
                          <a:pt x="28770" y="166710"/>
                        </a:cubicBezTo>
                        <a:cubicBezTo>
                          <a:pt x="-3710" y="156709"/>
                          <a:pt x="386" y="128705"/>
                          <a:pt x="5" y="102797"/>
                        </a:cubicBezTo>
                        <a:cubicBezTo>
                          <a:pt x="-281" y="80318"/>
                          <a:pt x="12768" y="41932"/>
                          <a:pt x="19340" y="16024"/>
                        </a:cubicBezTo>
                        <a:cubicBezTo>
                          <a:pt x="40391" y="31455"/>
                          <a:pt x="63155" y="40694"/>
                          <a:pt x="90016" y="36408"/>
                        </a:cubicBezTo>
                        <a:cubicBezTo>
                          <a:pt x="107161" y="33741"/>
                          <a:pt x="120877" y="27454"/>
                          <a:pt x="124115" y="8214"/>
                        </a:cubicBezTo>
                        <a:cubicBezTo>
                          <a:pt x="139260" y="3832"/>
                          <a:pt x="147737" y="-3216"/>
                          <a:pt x="169169" y="1642"/>
                        </a:cubicBezTo>
                        <a:cubicBezTo>
                          <a:pt x="182789" y="4690"/>
                          <a:pt x="185933" y="15167"/>
                          <a:pt x="186790" y="25073"/>
                        </a:cubicBezTo>
                        <a:close/>
                      </a:path>
                    </a:pathLst>
                  </a:custGeom>
                  <a:solidFill>
                    <a:srgbClr val="EE9F4C"/>
                  </a:solidFill>
                  <a:ln w="9525" cap="flat">
                    <a:noFill/>
                    <a:prstDash val="solid"/>
                    <a:miter/>
                  </a:ln>
                </p:spPr>
                <p:txBody>
                  <a:bodyPr rtlCol="0" anchor="ctr"/>
                  <a:lstStyle/>
                  <a:p>
                    <a:endParaRPr lang="en-US"/>
                  </a:p>
                </p:txBody>
              </p:sp>
              <p:sp>
                <p:nvSpPr>
                  <p:cNvPr id="69" name="Graphic 2">
                    <a:extLst>
                      <a:ext uri="{FF2B5EF4-FFF2-40B4-BE49-F238E27FC236}">
                        <a16:creationId xmlns:a16="http://schemas.microsoft.com/office/drawing/2014/main" id="{7795DE70-A86D-57A0-6AFB-7B5FDECF61C7}"/>
                      </a:ext>
                    </a:extLst>
                  </p:cNvPr>
                  <p:cNvSpPr/>
                  <p:nvPr/>
                </p:nvSpPr>
                <p:spPr>
                  <a:xfrm>
                    <a:off x="1880747" y="4236792"/>
                    <a:ext cx="286146" cy="172367"/>
                  </a:xfrm>
                  <a:custGeom>
                    <a:avLst/>
                    <a:gdLst>
                      <a:gd name="connsiteX0" fmla="*/ 111248 w 286146"/>
                      <a:gd name="connsiteY0" fmla="*/ 9335 h 172368"/>
                      <a:gd name="connsiteX1" fmla="*/ 122773 w 286146"/>
                      <a:gd name="connsiteY1" fmla="*/ 6953 h 172368"/>
                      <a:gd name="connsiteX2" fmla="*/ 181352 w 286146"/>
                      <a:gd name="connsiteY2" fmla="*/ 47720 h 172368"/>
                      <a:gd name="connsiteX3" fmla="*/ 239264 w 286146"/>
                      <a:gd name="connsiteY3" fmla="*/ 53340 h 172368"/>
                      <a:gd name="connsiteX4" fmla="*/ 283841 w 286146"/>
                      <a:gd name="connsiteY4" fmla="*/ 79248 h 172368"/>
                      <a:gd name="connsiteX5" fmla="*/ 267648 w 286146"/>
                      <a:gd name="connsiteY5" fmla="*/ 131921 h 172368"/>
                      <a:gd name="connsiteX6" fmla="*/ 259266 w 286146"/>
                      <a:gd name="connsiteY6" fmla="*/ 140779 h 172368"/>
                      <a:gd name="connsiteX7" fmla="*/ 236216 w 286146"/>
                      <a:gd name="connsiteY7" fmla="*/ 151352 h 172368"/>
                      <a:gd name="connsiteX8" fmla="*/ 80768 w 286146"/>
                      <a:gd name="connsiteY8" fmla="*/ 170402 h 172368"/>
                      <a:gd name="connsiteX9" fmla="*/ 37905 w 286146"/>
                      <a:gd name="connsiteY9" fmla="*/ 168974 h 172368"/>
                      <a:gd name="connsiteX10" fmla="*/ 948 w 286146"/>
                      <a:gd name="connsiteY10" fmla="*/ 118015 h 172368"/>
                      <a:gd name="connsiteX11" fmla="*/ 24189 w 286146"/>
                      <a:gd name="connsiteY11" fmla="*/ 0 h 172368"/>
                      <a:gd name="connsiteX12" fmla="*/ 111248 w 286146"/>
                      <a:gd name="connsiteY12" fmla="*/ 9335 h 172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6146" h="172368">
                        <a:moveTo>
                          <a:pt x="111248" y="9335"/>
                        </a:moveTo>
                        <a:cubicBezTo>
                          <a:pt x="115058" y="8572"/>
                          <a:pt x="118963" y="7715"/>
                          <a:pt x="122773" y="6953"/>
                        </a:cubicBezTo>
                        <a:cubicBezTo>
                          <a:pt x="130965" y="36862"/>
                          <a:pt x="155158" y="44101"/>
                          <a:pt x="181352" y="47720"/>
                        </a:cubicBezTo>
                        <a:cubicBezTo>
                          <a:pt x="200497" y="50387"/>
                          <a:pt x="219928" y="51435"/>
                          <a:pt x="239264" y="53340"/>
                        </a:cubicBezTo>
                        <a:cubicBezTo>
                          <a:pt x="258123" y="55150"/>
                          <a:pt x="277459" y="58388"/>
                          <a:pt x="283841" y="79248"/>
                        </a:cubicBezTo>
                        <a:cubicBezTo>
                          <a:pt x="290032" y="99346"/>
                          <a:pt x="283460" y="117538"/>
                          <a:pt x="267648" y="131921"/>
                        </a:cubicBezTo>
                        <a:cubicBezTo>
                          <a:pt x="264600" y="134684"/>
                          <a:pt x="262029" y="137827"/>
                          <a:pt x="259266" y="140779"/>
                        </a:cubicBezTo>
                        <a:cubicBezTo>
                          <a:pt x="251551" y="144304"/>
                          <a:pt x="243836" y="147828"/>
                          <a:pt x="236216" y="151352"/>
                        </a:cubicBezTo>
                        <a:cubicBezTo>
                          <a:pt x="183638" y="151733"/>
                          <a:pt x="131917" y="157448"/>
                          <a:pt x="80768" y="170402"/>
                        </a:cubicBezTo>
                        <a:cubicBezTo>
                          <a:pt x="67052" y="173831"/>
                          <a:pt x="52193" y="172403"/>
                          <a:pt x="37905" y="168974"/>
                        </a:cubicBezTo>
                        <a:cubicBezTo>
                          <a:pt x="10759" y="162496"/>
                          <a:pt x="-4005" y="146590"/>
                          <a:pt x="948" y="118015"/>
                        </a:cubicBezTo>
                        <a:cubicBezTo>
                          <a:pt x="7806" y="78581"/>
                          <a:pt x="16379" y="39338"/>
                          <a:pt x="24189" y="0"/>
                        </a:cubicBezTo>
                        <a:cubicBezTo>
                          <a:pt x="52860" y="5429"/>
                          <a:pt x="81530" y="12763"/>
                          <a:pt x="111248" y="9335"/>
                        </a:cubicBezTo>
                        <a:close/>
                      </a:path>
                    </a:pathLst>
                  </a:custGeom>
                  <a:solidFill>
                    <a:srgbClr val="EE9F4C"/>
                  </a:solidFill>
                  <a:ln w="9525" cap="flat">
                    <a:noFill/>
                    <a:prstDash val="solid"/>
                    <a:miter/>
                  </a:ln>
                </p:spPr>
                <p:txBody>
                  <a:bodyPr rtlCol="0" anchor="ctr"/>
                  <a:lstStyle/>
                  <a:p>
                    <a:endParaRPr lang="en-US"/>
                  </a:p>
                </p:txBody>
              </p:sp>
              <p:sp>
                <p:nvSpPr>
                  <p:cNvPr id="70" name="Graphic 2">
                    <a:extLst>
                      <a:ext uri="{FF2B5EF4-FFF2-40B4-BE49-F238E27FC236}">
                        <a16:creationId xmlns:a16="http://schemas.microsoft.com/office/drawing/2014/main" id="{D5D854CF-C54D-B241-0A8D-E9A0970779C4}"/>
                      </a:ext>
                    </a:extLst>
                  </p:cNvPr>
                  <p:cNvSpPr/>
                  <p:nvPr/>
                </p:nvSpPr>
                <p:spPr>
                  <a:xfrm>
                    <a:off x="1682710" y="3190662"/>
                    <a:ext cx="377936" cy="1058091"/>
                  </a:xfrm>
                  <a:custGeom>
                    <a:avLst/>
                    <a:gdLst>
                      <a:gd name="connsiteX0" fmla="*/ 377102 w 377936"/>
                      <a:gd name="connsiteY0" fmla="*/ 320421 h 1058091"/>
                      <a:gd name="connsiteX1" fmla="*/ 377102 w 377936"/>
                      <a:gd name="connsiteY1" fmla="*/ 172403 h 1058091"/>
                      <a:gd name="connsiteX2" fmla="*/ 371387 w 377936"/>
                      <a:gd name="connsiteY2" fmla="*/ 61531 h 1058091"/>
                      <a:gd name="connsiteX3" fmla="*/ 349385 w 377936"/>
                      <a:gd name="connsiteY3" fmla="*/ 61246 h 1058091"/>
                      <a:gd name="connsiteX4" fmla="*/ 261659 w 377936"/>
                      <a:gd name="connsiteY4" fmla="*/ 92678 h 1058091"/>
                      <a:gd name="connsiteX5" fmla="*/ 15629 w 377936"/>
                      <a:gd name="connsiteY5" fmla="*/ 16478 h 1058091"/>
                      <a:gd name="connsiteX6" fmla="*/ 1246 w 377936"/>
                      <a:gd name="connsiteY6" fmla="*/ 0 h 1058091"/>
                      <a:gd name="connsiteX7" fmla="*/ 1436 w 377936"/>
                      <a:gd name="connsiteY7" fmla="*/ 10287 h 1058091"/>
                      <a:gd name="connsiteX8" fmla="*/ 103 w 377936"/>
                      <a:gd name="connsiteY8" fmla="*/ 56197 h 1058091"/>
                      <a:gd name="connsiteX9" fmla="*/ 6485 w 377936"/>
                      <a:gd name="connsiteY9" fmla="*/ 97536 h 1058091"/>
                      <a:gd name="connsiteX10" fmla="*/ 22296 w 377936"/>
                      <a:gd name="connsiteY10" fmla="*/ 134493 h 1058091"/>
                      <a:gd name="connsiteX11" fmla="*/ 64873 w 377936"/>
                      <a:gd name="connsiteY11" fmla="*/ 187738 h 1058091"/>
                      <a:gd name="connsiteX12" fmla="*/ 99449 w 377936"/>
                      <a:gd name="connsiteY12" fmla="*/ 204216 h 1058091"/>
                      <a:gd name="connsiteX13" fmla="*/ 147931 w 377936"/>
                      <a:gd name="connsiteY13" fmla="*/ 223456 h 1058091"/>
                      <a:gd name="connsiteX14" fmla="*/ 179363 w 377936"/>
                      <a:gd name="connsiteY14" fmla="*/ 263366 h 1058091"/>
                      <a:gd name="connsiteX15" fmla="*/ 186317 w 377936"/>
                      <a:gd name="connsiteY15" fmla="*/ 351949 h 1058091"/>
                      <a:gd name="connsiteX16" fmla="*/ 198413 w 377936"/>
                      <a:gd name="connsiteY16" fmla="*/ 475774 h 1058091"/>
                      <a:gd name="connsiteX17" fmla="*/ 204033 w 377936"/>
                      <a:gd name="connsiteY17" fmla="*/ 871538 h 1058091"/>
                      <a:gd name="connsiteX18" fmla="*/ 210891 w 377936"/>
                      <a:gd name="connsiteY18" fmla="*/ 1038225 h 1058091"/>
                      <a:gd name="connsiteX19" fmla="*/ 218321 w 377936"/>
                      <a:gd name="connsiteY19" fmla="*/ 1043464 h 1058091"/>
                      <a:gd name="connsiteX20" fmla="*/ 289568 w 377936"/>
                      <a:gd name="connsiteY20" fmla="*/ 1057561 h 1058091"/>
                      <a:gd name="connsiteX21" fmla="*/ 320905 w 377936"/>
                      <a:gd name="connsiteY21" fmla="*/ 1053179 h 1058091"/>
                      <a:gd name="connsiteX22" fmla="*/ 334621 w 377936"/>
                      <a:gd name="connsiteY22" fmla="*/ 1038606 h 1058091"/>
                      <a:gd name="connsiteX23" fmla="*/ 361767 w 377936"/>
                      <a:gd name="connsiteY23" fmla="*/ 707803 h 1058091"/>
                      <a:gd name="connsiteX24" fmla="*/ 371006 w 377936"/>
                      <a:gd name="connsiteY24" fmla="*/ 541591 h 1058091"/>
                      <a:gd name="connsiteX25" fmla="*/ 377102 w 377936"/>
                      <a:gd name="connsiteY25" fmla="*/ 320421 h 1058091"/>
                      <a:gd name="connsiteX26" fmla="*/ 373007 w 377936"/>
                      <a:gd name="connsiteY26" fmla="*/ 421767 h 1058091"/>
                      <a:gd name="connsiteX27" fmla="*/ 373007 w 377936"/>
                      <a:gd name="connsiteY27" fmla="*/ 420814 h 1058091"/>
                      <a:gd name="connsiteX28" fmla="*/ 373673 w 377936"/>
                      <a:gd name="connsiteY28" fmla="*/ 420910 h 1058091"/>
                      <a:gd name="connsiteX29" fmla="*/ 373007 w 377936"/>
                      <a:gd name="connsiteY29" fmla="*/ 421767 h 1058091"/>
                      <a:gd name="connsiteX30" fmla="*/ 373007 w 377936"/>
                      <a:gd name="connsiteY30" fmla="*/ 421767 h 1058091"/>
                      <a:gd name="connsiteX31" fmla="*/ 373007 w 377936"/>
                      <a:gd name="connsiteY31" fmla="*/ 421767 h 1058091"/>
                      <a:gd name="connsiteX32" fmla="*/ 359291 w 377936"/>
                      <a:gd name="connsiteY32" fmla="*/ 599408 h 1058091"/>
                      <a:gd name="connsiteX33" fmla="*/ 359386 w 377936"/>
                      <a:gd name="connsiteY33" fmla="*/ 599218 h 1058091"/>
                      <a:gd name="connsiteX34" fmla="*/ 359386 w 377936"/>
                      <a:gd name="connsiteY34" fmla="*/ 599218 h 1058091"/>
                      <a:gd name="connsiteX35" fmla="*/ 359386 w 377936"/>
                      <a:gd name="connsiteY35" fmla="*/ 599218 h 1058091"/>
                      <a:gd name="connsiteX36" fmla="*/ 359386 w 377936"/>
                      <a:gd name="connsiteY36" fmla="*/ 599504 h 1058091"/>
                      <a:gd name="connsiteX37" fmla="*/ 359291 w 377936"/>
                      <a:gd name="connsiteY37" fmla="*/ 599408 h 1058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77936" h="1058091">
                        <a:moveTo>
                          <a:pt x="377102" y="320421"/>
                        </a:moveTo>
                        <a:cubicBezTo>
                          <a:pt x="377102" y="271081"/>
                          <a:pt x="377102" y="221742"/>
                          <a:pt x="377102" y="172403"/>
                        </a:cubicBezTo>
                        <a:cubicBezTo>
                          <a:pt x="380722" y="135160"/>
                          <a:pt x="371387" y="98584"/>
                          <a:pt x="371387" y="61531"/>
                        </a:cubicBezTo>
                        <a:cubicBezTo>
                          <a:pt x="364148" y="49816"/>
                          <a:pt x="357386" y="54102"/>
                          <a:pt x="349385" y="61246"/>
                        </a:cubicBezTo>
                        <a:cubicBezTo>
                          <a:pt x="324429" y="83439"/>
                          <a:pt x="294044" y="90678"/>
                          <a:pt x="261659" y="92678"/>
                        </a:cubicBezTo>
                        <a:cubicBezTo>
                          <a:pt x="170029" y="98298"/>
                          <a:pt x="87828" y="73628"/>
                          <a:pt x="15629" y="16478"/>
                        </a:cubicBezTo>
                        <a:cubicBezTo>
                          <a:pt x="10866" y="10954"/>
                          <a:pt x="6008" y="5429"/>
                          <a:pt x="1246" y="0"/>
                        </a:cubicBezTo>
                        <a:cubicBezTo>
                          <a:pt x="2389" y="1238"/>
                          <a:pt x="1341" y="8477"/>
                          <a:pt x="1436" y="10287"/>
                        </a:cubicBezTo>
                        <a:cubicBezTo>
                          <a:pt x="1532" y="14097"/>
                          <a:pt x="-469" y="43815"/>
                          <a:pt x="103" y="56197"/>
                        </a:cubicBezTo>
                        <a:cubicBezTo>
                          <a:pt x="484" y="64484"/>
                          <a:pt x="865" y="77819"/>
                          <a:pt x="6485" y="97536"/>
                        </a:cubicBezTo>
                        <a:cubicBezTo>
                          <a:pt x="7151" y="99917"/>
                          <a:pt x="22582" y="137255"/>
                          <a:pt x="22296" y="134493"/>
                        </a:cubicBezTo>
                        <a:cubicBezTo>
                          <a:pt x="31535" y="158782"/>
                          <a:pt x="43251" y="172498"/>
                          <a:pt x="64873" y="187738"/>
                        </a:cubicBezTo>
                        <a:cubicBezTo>
                          <a:pt x="75350" y="195167"/>
                          <a:pt x="87161" y="200596"/>
                          <a:pt x="99449" y="204216"/>
                        </a:cubicBezTo>
                        <a:cubicBezTo>
                          <a:pt x="116022" y="209169"/>
                          <a:pt x="131167" y="219361"/>
                          <a:pt x="147931" y="223456"/>
                        </a:cubicBezTo>
                        <a:cubicBezTo>
                          <a:pt x="170029" y="228886"/>
                          <a:pt x="177363" y="244221"/>
                          <a:pt x="179363" y="263366"/>
                        </a:cubicBezTo>
                        <a:cubicBezTo>
                          <a:pt x="182507" y="292798"/>
                          <a:pt x="183650" y="322516"/>
                          <a:pt x="186317" y="351949"/>
                        </a:cubicBezTo>
                        <a:cubicBezTo>
                          <a:pt x="190031" y="393287"/>
                          <a:pt x="194318" y="434530"/>
                          <a:pt x="198413" y="475774"/>
                        </a:cubicBezTo>
                        <a:cubicBezTo>
                          <a:pt x="205938" y="577024"/>
                          <a:pt x="204414" y="807625"/>
                          <a:pt x="204033" y="871538"/>
                        </a:cubicBezTo>
                        <a:cubicBezTo>
                          <a:pt x="204319" y="900874"/>
                          <a:pt x="198794" y="1014317"/>
                          <a:pt x="210891" y="1038225"/>
                        </a:cubicBezTo>
                        <a:cubicBezTo>
                          <a:pt x="212891" y="1040035"/>
                          <a:pt x="216225" y="1041845"/>
                          <a:pt x="218321" y="1043464"/>
                        </a:cubicBezTo>
                        <a:cubicBezTo>
                          <a:pt x="234418" y="1055656"/>
                          <a:pt x="260707" y="1056037"/>
                          <a:pt x="289568" y="1057561"/>
                        </a:cubicBezTo>
                        <a:cubicBezTo>
                          <a:pt x="296807" y="1058704"/>
                          <a:pt x="312904" y="1058323"/>
                          <a:pt x="320905" y="1053179"/>
                        </a:cubicBezTo>
                        <a:cubicBezTo>
                          <a:pt x="325953" y="1048798"/>
                          <a:pt x="333478" y="1046702"/>
                          <a:pt x="334621" y="1038606"/>
                        </a:cubicBezTo>
                        <a:cubicBezTo>
                          <a:pt x="334907" y="1033558"/>
                          <a:pt x="361577" y="709613"/>
                          <a:pt x="361767" y="707803"/>
                        </a:cubicBezTo>
                        <a:cubicBezTo>
                          <a:pt x="361767" y="707707"/>
                          <a:pt x="369863" y="567023"/>
                          <a:pt x="371006" y="541591"/>
                        </a:cubicBezTo>
                        <a:cubicBezTo>
                          <a:pt x="371578" y="525685"/>
                          <a:pt x="377198" y="352425"/>
                          <a:pt x="377102" y="320421"/>
                        </a:cubicBezTo>
                        <a:close/>
                        <a:moveTo>
                          <a:pt x="373007" y="421767"/>
                        </a:moveTo>
                        <a:cubicBezTo>
                          <a:pt x="373007" y="421481"/>
                          <a:pt x="373007" y="421100"/>
                          <a:pt x="373007" y="420814"/>
                        </a:cubicBezTo>
                        <a:cubicBezTo>
                          <a:pt x="373292" y="420910"/>
                          <a:pt x="373483" y="420910"/>
                          <a:pt x="373673" y="420910"/>
                        </a:cubicBezTo>
                        <a:cubicBezTo>
                          <a:pt x="373388" y="421196"/>
                          <a:pt x="373197" y="421481"/>
                          <a:pt x="373007" y="421767"/>
                        </a:cubicBezTo>
                        <a:cubicBezTo>
                          <a:pt x="373007" y="421767"/>
                          <a:pt x="373007" y="421767"/>
                          <a:pt x="373007" y="421767"/>
                        </a:cubicBezTo>
                        <a:cubicBezTo>
                          <a:pt x="373007" y="421767"/>
                          <a:pt x="373007" y="421767"/>
                          <a:pt x="373007" y="421767"/>
                        </a:cubicBezTo>
                        <a:close/>
                        <a:moveTo>
                          <a:pt x="359291" y="599408"/>
                        </a:moveTo>
                        <a:cubicBezTo>
                          <a:pt x="359291" y="599313"/>
                          <a:pt x="359386" y="599218"/>
                          <a:pt x="359386" y="599218"/>
                        </a:cubicBezTo>
                        <a:cubicBezTo>
                          <a:pt x="359386" y="599218"/>
                          <a:pt x="359386" y="599218"/>
                          <a:pt x="359386" y="599218"/>
                        </a:cubicBezTo>
                        <a:cubicBezTo>
                          <a:pt x="359386" y="599218"/>
                          <a:pt x="359386" y="599218"/>
                          <a:pt x="359386" y="599218"/>
                        </a:cubicBezTo>
                        <a:cubicBezTo>
                          <a:pt x="359386" y="599313"/>
                          <a:pt x="359386" y="599408"/>
                          <a:pt x="359386" y="599504"/>
                        </a:cubicBezTo>
                        <a:cubicBezTo>
                          <a:pt x="359386" y="599408"/>
                          <a:pt x="359291" y="599408"/>
                          <a:pt x="359291" y="599408"/>
                        </a:cubicBezTo>
                        <a:close/>
                      </a:path>
                    </a:pathLst>
                  </a:custGeom>
                  <a:solidFill>
                    <a:schemeClr val="accent4">
                      <a:lumMod val="50000"/>
                    </a:schemeClr>
                  </a:solidFill>
                  <a:ln w="9525" cap="flat">
                    <a:noFill/>
                    <a:prstDash val="solid"/>
                    <a:miter/>
                  </a:ln>
                </p:spPr>
                <p:txBody>
                  <a:bodyPr rtlCol="0" anchor="ctr"/>
                  <a:lstStyle/>
                  <a:p>
                    <a:endParaRPr lang="en-US"/>
                  </a:p>
                </p:txBody>
              </p:sp>
            </p:grpSp>
          </p:grpSp>
          <p:grpSp>
            <p:nvGrpSpPr>
              <p:cNvPr id="11" name="그룹 87">
                <a:extLst>
                  <a:ext uri="{FF2B5EF4-FFF2-40B4-BE49-F238E27FC236}">
                    <a16:creationId xmlns:a16="http://schemas.microsoft.com/office/drawing/2014/main" id="{FB6B7349-71A0-3668-4284-D767F32C4429}"/>
                  </a:ext>
                </a:extLst>
              </p:cNvPr>
              <p:cNvGrpSpPr/>
              <p:nvPr/>
            </p:nvGrpSpPr>
            <p:grpSpPr>
              <a:xfrm rot="20134549">
                <a:off x="2632047" y="1216443"/>
                <a:ext cx="728142" cy="728142"/>
                <a:chOff x="5784686" y="1323855"/>
                <a:chExt cx="1307251" cy="1307251"/>
              </a:xfrm>
            </p:grpSpPr>
            <p:sp>
              <p:nvSpPr>
                <p:cNvPr id="56" name="자유형: 도형 88">
                  <a:extLst>
                    <a:ext uri="{FF2B5EF4-FFF2-40B4-BE49-F238E27FC236}">
                      <a16:creationId xmlns:a16="http://schemas.microsoft.com/office/drawing/2014/main" id="{8D6A52DF-8BBD-7363-96C6-86AC2819A617}"/>
                    </a:ext>
                  </a:extLst>
                </p:cNvPr>
                <p:cNvSpPr/>
                <p:nvPr/>
              </p:nvSpPr>
              <p:spPr>
                <a:xfrm>
                  <a:off x="5784686" y="1323855"/>
                  <a:ext cx="1307251" cy="1307251"/>
                </a:xfrm>
                <a:custGeom>
                  <a:avLst/>
                  <a:gdLst>
                    <a:gd name="connsiteX0" fmla="*/ 1819275 w 1819275"/>
                    <a:gd name="connsiteY0" fmla="*/ 909638 h 1819275"/>
                    <a:gd name="connsiteX1" fmla="*/ 909638 w 1819275"/>
                    <a:gd name="connsiteY1" fmla="*/ 1819275 h 1819275"/>
                    <a:gd name="connsiteX2" fmla="*/ 0 w 1819275"/>
                    <a:gd name="connsiteY2" fmla="*/ 909637 h 1819275"/>
                    <a:gd name="connsiteX3" fmla="*/ 909638 w 1819275"/>
                    <a:gd name="connsiteY3" fmla="*/ 0 h 1819275"/>
                    <a:gd name="connsiteX4" fmla="*/ 1819275 w 1819275"/>
                    <a:gd name="connsiteY4" fmla="*/ 909638 h 181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275" h="1819275">
                      <a:moveTo>
                        <a:pt x="1819275" y="909638"/>
                      </a:moveTo>
                      <a:cubicBezTo>
                        <a:pt x="1819275" y="1412016"/>
                        <a:pt x="1412016" y="1819275"/>
                        <a:pt x="909638" y="1819275"/>
                      </a:cubicBezTo>
                      <a:cubicBezTo>
                        <a:pt x="407259" y="1819275"/>
                        <a:pt x="0" y="1412016"/>
                        <a:pt x="0" y="909637"/>
                      </a:cubicBezTo>
                      <a:cubicBezTo>
                        <a:pt x="0" y="407258"/>
                        <a:pt x="407259" y="0"/>
                        <a:pt x="909638" y="0"/>
                      </a:cubicBezTo>
                      <a:cubicBezTo>
                        <a:pt x="1412016" y="0"/>
                        <a:pt x="1819275" y="407258"/>
                        <a:pt x="1819275" y="909638"/>
                      </a:cubicBezTo>
                      <a:close/>
                    </a:path>
                  </a:pathLst>
                </a:custGeom>
                <a:solidFill>
                  <a:srgbClr val="DA7D00"/>
                </a:solidFill>
                <a:ln w="9525" cap="flat">
                  <a:noFill/>
                  <a:prstDash val="solid"/>
                  <a:miter/>
                </a:ln>
              </p:spPr>
              <p:txBody>
                <a:bodyPr rtlCol="0" anchor="ctr"/>
                <a:lstStyle/>
                <a:p>
                  <a:endParaRPr lang="ko-KR" altLang="en-US"/>
                </a:p>
              </p:txBody>
            </p:sp>
            <p:sp>
              <p:nvSpPr>
                <p:cNvPr id="57" name="자유형: 도형 89">
                  <a:extLst>
                    <a:ext uri="{FF2B5EF4-FFF2-40B4-BE49-F238E27FC236}">
                      <a16:creationId xmlns:a16="http://schemas.microsoft.com/office/drawing/2014/main" id="{96295426-F5E0-88EB-BB1D-9C1F1B884F92}"/>
                    </a:ext>
                  </a:extLst>
                </p:cNvPr>
                <p:cNvSpPr/>
                <p:nvPr/>
              </p:nvSpPr>
              <p:spPr>
                <a:xfrm>
                  <a:off x="5825751" y="1364920"/>
                  <a:ext cx="1225120" cy="1225120"/>
                </a:xfrm>
                <a:custGeom>
                  <a:avLst/>
                  <a:gdLst>
                    <a:gd name="connsiteX0" fmla="*/ 1704975 w 1704975"/>
                    <a:gd name="connsiteY0" fmla="*/ 852488 h 1704975"/>
                    <a:gd name="connsiteX1" fmla="*/ 852488 w 1704975"/>
                    <a:gd name="connsiteY1" fmla="*/ 1704975 h 1704975"/>
                    <a:gd name="connsiteX2" fmla="*/ 0 w 1704975"/>
                    <a:gd name="connsiteY2" fmla="*/ 852487 h 1704975"/>
                    <a:gd name="connsiteX3" fmla="*/ 852488 w 1704975"/>
                    <a:gd name="connsiteY3" fmla="*/ 0 h 1704975"/>
                    <a:gd name="connsiteX4" fmla="*/ 1704975 w 1704975"/>
                    <a:gd name="connsiteY4" fmla="*/ 852488 h 1704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4975" h="1704975">
                      <a:moveTo>
                        <a:pt x="1704975" y="852488"/>
                      </a:moveTo>
                      <a:cubicBezTo>
                        <a:pt x="1704975" y="1323303"/>
                        <a:pt x="1323304" y="1704975"/>
                        <a:pt x="852488" y="1704975"/>
                      </a:cubicBezTo>
                      <a:cubicBezTo>
                        <a:pt x="381672" y="1704975"/>
                        <a:pt x="0" y="1323303"/>
                        <a:pt x="0" y="852487"/>
                      </a:cubicBezTo>
                      <a:cubicBezTo>
                        <a:pt x="0" y="381672"/>
                        <a:pt x="381672" y="0"/>
                        <a:pt x="852488" y="0"/>
                      </a:cubicBezTo>
                      <a:cubicBezTo>
                        <a:pt x="1323304" y="0"/>
                        <a:pt x="1704975" y="381672"/>
                        <a:pt x="1704975" y="852488"/>
                      </a:cubicBezTo>
                      <a:close/>
                    </a:path>
                  </a:pathLst>
                </a:custGeom>
                <a:solidFill>
                  <a:srgbClr val="FBBA03"/>
                </a:solidFill>
                <a:ln w="9525" cap="flat">
                  <a:noFill/>
                  <a:prstDash val="solid"/>
                  <a:miter/>
                </a:ln>
              </p:spPr>
              <p:txBody>
                <a:bodyPr rtlCol="0" anchor="ctr"/>
                <a:lstStyle/>
                <a:p>
                  <a:endParaRPr lang="ko-KR" altLang="en-US"/>
                </a:p>
              </p:txBody>
            </p:sp>
            <p:sp>
              <p:nvSpPr>
                <p:cNvPr id="58" name="자유형: 도형 90">
                  <a:extLst>
                    <a:ext uri="{FF2B5EF4-FFF2-40B4-BE49-F238E27FC236}">
                      <a16:creationId xmlns:a16="http://schemas.microsoft.com/office/drawing/2014/main" id="{087BAD99-2126-F7D5-624E-6AC40279791C}"/>
                    </a:ext>
                  </a:extLst>
                </p:cNvPr>
                <p:cNvSpPr/>
                <p:nvPr/>
              </p:nvSpPr>
              <p:spPr>
                <a:xfrm>
                  <a:off x="5920475" y="1459576"/>
                  <a:ext cx="1035671" cy="1035671"/>
                </a:xfrm>
                <a:custGeom>
                  <a:avLst/>
                  <a:gdLst>
                    <a:gd name="connsiteX0" fmla="*/ 1441323 w 1441322"/>
                    <a:gd name="connsiteY0" fmla="*/ 720661 h 1441323"/>
                    <a:gd name="connsiteX1" fmla="*/ 720661 w 1441322"/>
                    <a:gd name="connsiteY1" fmla="*/ 1441323 h 1441323"/>
                    <a:gd name="connsiteX2" fmla="*/ 0 w 1441322"/>
                    <a:gd name="connsiteY2" fmla="*/ 720661 h 1441323"/>
                    <a:gd name="connsiteX3" fmla="*/ 720661 w 1441322"/>
                    <a:gd name="connsiteY3" fmla="*/ 0 h 1441323"/>
                    <a:gd name="connsiteX4" fmla="*/ 1441323 w 1441322"/>
                    <a:gd name="connsiteY4" fmla="*/ 720661 h 1441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1322" h="1441323">
                      <a:moveTo>
                        <a:pt x="1441323" y="720661"/>
                      </a:moveTo>
                      <a:cubicBezTo>
                        <a:pt x="1441323" y="1118672"/>
                        <a:pt x="1118672" y="1441323"/>
                        <a:pt x="720661" y="1441323"/>
                      </a:cubicBezTo>
                      <a:cubicBezTo>
                        <a:pt x="322651" y="1441323"/>
                        <a:pt x="0" y="1118672"/>
                        <a:pt x="0" y="720661"/>
                      </a:cubicBezTo>
                      <a:cubicBezTo>
                        <a:pt x="0" y="322651"/>
                        <a:pt x="322651" y="0"/>
                        <a:pt x="720661" y="0"/>
                      </a:cubicBezTo>
                      <a:cubicBezTo>
                        <a:pt x="1118672" y="0"/>
                        <a:pt x="1441323" y="322651"/>
                        <a:pt x="1441323" y="720661"/>
                      </a:cubicBezTo>
                      <a:close/>
                    </a:path>
                  </a:pathLst>
                </a:custGeom>
                <a:solidFill>
                  <a:srgbClr val="FD9801"/>
                </a:solidFill>
                <a:ln w="9525" cap="flat">
                  <a:noFill/>
                  <a:prstDash val="solid"/>
                  <a:miter/>
                </a:ln>
              </p:spPr>
              <p:txBody>
                <a:bodyPr rtlCol="0" anchor="ctr"/>
                <a:lstStyle/>
                <a:p>
                  <a:endParaRPr lang="ko-KR" altLang="en-US"/>
                </a:p>
              </p:txBody>
            </p:sp>
            <p:sp>
              <p:nvSpPr>
                <p:cNvPr id="59" name="자유형: 도형 91">
                  <a:extLst>
                    <a:ext uri="{FF2B5EF4-FFF2-40B4-BE49-F238E27FC236}">
                      <a16:creationId xmlns:a16="http://schemas.microsoft.com/office/drawing/2014/main" id="{FD4BE529-84C5-79D1-4546-4A64A75347DC}"/>
                    </a:ext>
                  </a:extLst>
                </p:cNvPr>
                <p:cNvSpPr/>
                <p:nvPr/>
              </p:nvSpPr>
              <p:spPr>
                <a:xfrm>
                  <a:off x="6258993" y="1604656"/>
                  <a:ext cx="417850" cy="746040"/>
                </a:xfrm>
                <a:custGeom>
                  <a:avLst/>
                  <a:gdLst>
                    <a:gd name="connsiteX0" fmla="*/ 397953 w 581514"/>
                    <a:gd name="connsiteY0" fmla="*/ 964526 h 1038249"/>
                    <a:gd name="connsiteX1" fmla="*/ 440815 w 581514"/>
                    <a:gd name="connsiteY1" fmla="*/ 891564 h 1038249"/>
                    <a:gd name="connsiteX2" fmla="*/ 570069 w 581514"/>
                    <a:gd name="connsiteY2" fmla="*/ 607433 h 1038249"/>
                    <a:gd name="connsiteX3" fmla="*/ 413193 w 581514"/>
                    <a:gd name="connsiteY3" fmla="*/ 467892 h 1038249"/>
                    <a:gd name="connsiteX4" fmla="*/ 236695 w 581514"/>
                    <a:gd name="connsiteY4" fmla="*/ 414457 h 1038249"/>
                    <a:gd name="connsiteX5" fmla="*/ 169639 w 581514"/>
                    <a:gd name="connsiteY5" fmla="*/ 342257 h 1038249"/>
                    <a:gd name="connsiteX6" fmla="*/ 236314 w 581514"/>
                    <a:gd name="connsiteY6" fmla="*/ 266057 h 1038249"/>
                    <a:gd name="connsiteX7" fmla="*/ 355186 w 581514"/>
                    <a:gd name="connsiteY7" fmla="*/ 294442 h 1038249"/>
                    <a:gd name="connsiteX8" fmla="*/ 464438 w 581514"/>
                    <a:gd name="connsiteY8" fmla="*/ 295585 h 1038249"/>
                    <a:gd name="connsiteX9" fmla="*/ 473486 w 581514"/>
                    <a:gd name="connsiteY9" fmla="*/ 167664 h 1038249"/>
                    <a:gd name="connsiteX10" fmla="*/ 375379 w 581514"/>
                    <a:gd name="connsiteY10" fmla="*/ 121849 h 1038249"/>
                    <a:gd name="connsiteX11" fmla="*/ 340327 w 581514"/>
                    <a:gd name="connsiteY11" fmla="*/ 75938 h 1038249"/>
                    <a:gd name="connsiteX12" fmla="*/ 302227 w 581514"/>
                    <a:gd name="connsiteY12" fmla="*/ 119 h 1038249"/>
                    <a:gd name="connsiteX13" fmla="*/ 302227 w 581514"/>
                    <a:gd name="connsiteY13" fmla="*/ 119 h 1038249"/>
                    <a:gd name="connsiteX14" fmla="*/ 259364 w 581514"/>
                    <a:gd name="connsiteY14" fmla="*/ 24 h 1038249"/>
                    <a:gd name="connsiteX15" fmla="*/ 169924 w 581514"/>
                    <a:gd name="connsiteY15" fmla="*/ 88511 h 1038249"/>
                    <a:gd name="connsiteX16" fmla="*/ 133634 w 581514"/>
                    <a:gd name="connsiteY16" fmla="*/ 152138 h 1038249"/>
                    <a:gd name="connsiteX17" fmla="*/ 87247 w 581514"/>
                    <a:gd name="connsiteY17" fmla="*/ 184619 h 1038249"/>
                    <a:gd name="connsiteX18" fmla="*/ 79532 w 581514"/>
                    <a:gd name="connsiteY18" fmla="*/ 522280 h 1038249"/>
                    <a:gd name="connsiteX19" fmla="*/ 264889 w 581514"/>
                    <a:gd name="connsiteY19" fmla="*/ 589812 h 1038249"/>
                    <a:gd name="connsiteX20" fmla="*/ 398239 w 581514"/>
                    <a:gd name="connsiteY20" fmla="*/ 713637 h 1038249"/>
                    <a:gd name="connsiteX21" fmla="*/ 331564 w 581514"/>
                    <a:gd name="connsiteY21" fmla="*/ 770787 h 1038249"/>
                    <a:gd name="connsiteX22" fmla="*/ 208024 w 581514"/>
                    <a:gd name="connsiteY22" fmla="*/ 732782 h 1038249"/>
                    <a:gd name="connsiteX23" fmla="*/ 208024 w 581514"/>
                    <a:gd name="connsiteY23" fmla="*/ 732782 h 1038249"/>
                    <a:gd name="connsiteX24" fmla="*/ 78008 w 581514"/>
                    <a:gd name="connsiteY24" fmla="*/ 774026 h 1038249"/>
                    <a:gd name="connsiteX25" fmla="*/ 88009 w 581514"/>
                    <a:gd name="connsiteY25" fmla="*/ 853559 h 1038249"/>
                    <a:gd name="connsiteX26" fmla="*/ 171829 w 581514"/>
                    <a:gd name="connsiteY26" fmla="*/ 904709 h 1038249"/>
                    <a:gd name="connsiteX27" fmla="*/ 235838 w 581514"/>
                    <a:gd name="connsiteY27" fmla="*/ 987005 h 1038249"/>
                    <a:gd name="connsiteX28" fmla="*/ 264889 w 581514"/>
                    <a:gd name="connsiteY28" fmla="*/ 1037487 h 1038249"/>
                    <a:gd name="connsiteX29" fmla="*/ 360139 w 581514"/>
                    <a:gd name="connsiteY29" fmla="*/ 1037487 h 1038249"/>
                    <a:gd name="connsiteX30" fmla="*/ 397953 w 581514"/>
                    <a:gd name="connsiteY30" fmla="*/ 964526 h 103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1514" h="1038249">
                      <a:moveTo>
                        <a:pt x="397953" y="964526"/>
                      </a:moveTo>
                      <a:cubicBezTo>
                        <a:pt x="398239" y="913662"/>
                        <a:pt x="398239" y="913662"/>
                        <a:pt x="440815" y="891564"/>
                      </a:cubicBezTo>
                      <a:cubicBezTo>
                        <a:pt x="553782" y="835081"/>
                        <a:pt x="606550" y="714875"/>
                        <a:pt x="570069" y="607433"/>
                      </a:cubicBezTo>
                      <a:cubicBezTo>
                        <a:pt x="544257" y="531233"/>
                        <a:pt x="483106" y="493133"/>
                        <a:pt x="413193" y="467892"/>
                      </a:cubicBezTo>
                      <a:cubicBezTo>
                        <a:pt x="355471" y="447032"/>
                        <a:pt x="295083" y="433602"/>
                        <a:pt x="236695" y="414457"/>
                      </a:cubicBezTo>
                      <a:cubicBezTo>
                        <a:pt x="208024" y="405027"/>
                        <a:pt x="167638" y="373499"/>
                        <a:pt x="169639" y="342257"/>
                      </a:cubicBezTo>
                      <a:cubicBezTo>
                        <a:pt x="172020" y="302919"/>
                        <a:pt x="201166" y="279392"/>
                        <a:pt x="236314" y="266057"/>
                      </a:cubicBezTo>
                      <a:cubicBezTo>
                        <a:pt x="292702" y="244626"/>
                        <a:pt x="331564" y="275582"/>
                        <a:pt x="355186" y="294442"/>
                      </a:cubicBezTo>
                      <a:cubicBezTo>
                        <a:pt x="400239" y="330446"/>
                        <a:pt x="426814" y="332732"/>
                        <a:pt x="464438" y="295585"/>
                      </a:cubicBezTo>
                      <a:cubicBezTo>
                        <a:pt x="531589" y="227957"/>
                        <a:pt x="537875" y="216051"/>
                        <a:pt x="473486" y="167664"/>
                      </a:cubicBezTo>
                      <a:cubicBezTo>
                        <a:pt x="444054" y="145566"/>
                        <a:pt x="411383" y="129945"/>
                        <a:pt x="375379" y="121849"/>
                      </a:cubicBezTo>
                      <a:cubicBezTo>
                        <a:pt x="350518" y="116324"/>
                        <a:pt x="339850" y="104513"/>
                        <a:pt x="340327" y="75938"/>
                      </a:cubicBezTo>
                      <a:cubicBezTo>
                        <a:pt x="341089" y="27932"/>
                        <a:pt x="341089" y="-643"/>
                        <a:pt x="302227" y="119"/>
                      </a:cubicBezTo>
                      <a:cubicBezTo>
                        <a:pt x="302227" y="119"/>
                        <a:pt x="302227" y="119"/>
                        <a:pt x="302227" y="119"/>
                      </a:cubicBezTo>
                      <a:cubicBezTo>
                        <a:pt x="287939" y="119"/>
                        <a:pt x="273652" y="119"/>
                        <a:pt x="259364" y="24"/>
                      </a:cubicBezTo>
                      <a:cubicBezTo>
                        <a:pt x="169639" y="-738"/>
                        <a:pt x="168591" y="16312"/>
                        <a:pt x="169924" y="88511"/>
                      </a:cubicBezTo>
                      <a:cubicBezTo>
                        <a:pt x="170496" y="118896"/>
                        <a:pt x="164019" y="139756"/>
                        <a:pt x="133634" y="152138"/>
                      </a:cubicBezTo>
                      <a:cubicBezTo>
                        <a:pt x="116584" y="159092"/>
                        <a:pt x="100963" y="171760"/>
                        <a:pt x="87247" y="184619"/>
                      </a:cubicBezTo>
                      <a:cubicBezTo>
                        <a:pt x="-13337" y="278821"/>
                        <a:pt x="-40864" y="425411"/>
                        <a:pt x="79532" y="522280"/>
                      </a:cubicBezTo>
                      <a:cubicBezTo>
                        <a:pt x="131348" y="563904"/>
                        <a:pt x="197547" y="585050"/>
                        <a:pt x="264889" y="589812"/>
                      </a:cubicBezTo>
                      <a:cubicBezTo>
                        <a:pt x="391952" y="598766"/>
                        <a:pt x="410050" y="666488"/>
                        <a:pt x="398239" y="713637"/>
                      </a:cubicBezTo>
                      <a:cubicBezTo>
                        <a:pt x="388714" y="751737"/>
                        <a:pt x="360139" y="761262"/>
                        <a:pt x="331564" y="770787"/>
                      </a:cubicBezTo>
                      <a:cubicBezTo>
                        <a:pt x="264889" y="780312"/>
                        <a:pt x="246791" y="753547"/>
                        <a:pt x="208024" y="732782"/>
                      </a:cubicBezTo>
                      <a:cubicBezTo>
                        <a:pt x="208024" y="732782"/>
                        <a:pt x="208024" y="732782"/>
                        <a:pt x="208024" y="732782"/>
                      </a:cubicBezTo>
                      <a:cubicBezTo>
                        <a:pt x="169639" y="713637"/>
                        <a:pt x="127538" y="676871"/>
                        <a:pt x="78008" y="774026"/>
                      </a:cubicBezTo>
                      <a:cubicBezTo>
                        <a:pt x="55339" y="818412"/>
                        <a:pt x="55339" y="827937"/>
                        <a:pt x="88009" y="853559"/>
                      </a:cubicBezTo>
                      <a:cubicBezTo>
                        <a:pt x="119442" y="878229"/>
                        <a:pt x="141064" y="894612"/>
                        <a:pt x="171829" y="904709"/>
                      </a:cubicBezTo>
                      <a:cubicBezTo>
                        <a:pt x="235552" y="925664"/>
                        <a:pt x="236314" y="923187"/>
                        <a:pt x="235838" y="987005"/>
                      </a:cubicBezTo>
                      <a:cubicBezTo>
                        <a:pt x="235647" y="1016246"/>
                        <a:pt x="235456" y="1035773"/>
                        <a:pt x="264889" y="1037487"/>
                      </a:cubicBezTo>
                      <a:cubicBezTo>
                        <a:pt x="294416" y="1039202"/>
                        <a:pt x="328516" y="1037487"/>
                        <a:pt x="360139" y="1037487"/>
                      </a:cubicBezTo>
                      <a:cubicBezTo>
                        <a:pt x="398239" y="1037487"/>
                        <a:pt x="398239" y="1008912"/>
                        <a:pt x="397953" y="964526"/>
                      </a:cubicBezTo>
                      <a:close/>
                    </a:path>
                  </a:pathLst>
                </a:custGeom>
                <a:solidFill>
                  <a:srgbClr val="DA7C00"/>
                </a:solidFill>
                <a:ln w="9525" cap="flat">
                  <a:noFill/>
                  <a:prstDash val="solid"/>
                  <a:miter/>
                </a:ln>
              </p:spPr>
              <p:txBody>
                <a:bodyPr rtlCol="0" anchor="ctr"/>
                <a:lstStyle/>
                <a:p>
                  <a:endParaRPr lang="ko-KR" altLang="en-US"/>
                </a:p>
              </p:txBody>
            </p:sp>
            <p:sp>
              <p:nvSpPr>
                <p:cNvPr id="60" name="자유형: 도형 92">
                  <a:extLst>
                    <a:ext uri="{FF2B5EF4-FFF2-40B4-BE49-F238E27FC236}">
                      <a16:creationId xmlns:a16="http://schemas.microsoft.com/office/drawing/2014/main" id="{A41D6795-91B9-2DAF-A22F-64EA3B155C6B}"/>
                    </a:ext>
                  </a:extLst>
                </p:cNvPr>
                <p:cNvSpPr/>
                <p:nvPr/>
              </p:nvSpPr>
              <p:spPr>
                <a:xfrm>
                  <a:off x="5920475" y="1492223"/>
                  <a:ext cx="336668" cy="970377"/>
                </a:xfrm>
                <a:custGeom>
                  <a:avLst/>
                  <a:gdLst>
                    <a:gd name="connsiteX0" fmla="*/ 468535 w 468534"/>
                    <a:gd name="connsiteY0" fmla="*/ 0 h 1350454"/>
                    <a:gd name="connsiteX1" fmla="*/ 0 w 468534"/>
                    <a:gd name="connsiteY1" fmla="*/ 675227 h 1350454"/>
                    <a:gd name="connsiteX2" fmla="*/ 468535 w 468534"/>
                    <a:gd name="connsiteY2" fmla="*/ 1350455 h 1350454"/>
                    <a:gd name="connsiteX3" fmla="*/ 200025 w 468534"/>
                    <a:gd name="connsiteY3" fmla="*/ 675227 h 1350454"/>
                    <a:gd name="connsiteX4" fmla="*/ 468535 w 468534"/>
                    <a:gd name="connsiteY4" fmla="*/ 0 h 1350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534" h="1350454">
                      <a:moveTo>
                        <a:pt x="468535" y="0"/>
                      </a:moveTo>
                      <a:cubicBezTo>
                        <a:pt x="194881" y="102203"/>
                        <a:pt x="0" y="365951"/>
                        <a:pt x="0" y="675227"/>
                      </a:cubicBezTo>
                      <a:cubicBezTo>
                        <a:pt x="0" y="984504"/>
                        <a:pt x="194881" y="1248251"/>
                        <a:pt x="468535" y="1350455"/>
                      </a:cubicBezTo>
                      <a:cubicBezTo>
                        <a:pt x="302133" y="1174337"/>
                        <a:pt x="200025" y="936688"/>
                        <a:pt x="200025" y="675227"/>
                      </a:cubicBezTo>
                      <a:cubicBezTo>
                        <a:pt x="200025" y="413766"/>
                        <a:pt x="302133" y="176117"/>
                        <a:pt x="468535" y="0"/>
                      </a:cubicBezTo>
                      <a:close/>
                    </a:path>
                  </a:pathLst>
                </a:custGeom>
                <a:solidFill>
                  <a:srgbClr val="DA7D00"/>
                </a:solidFill>
                <a:ln w="9525" cap="flat">
                  <a:noFill/>
                  <a:prstDash val="solid"/>
                  <a:miter/>
                </a:ln>
              </p:spPr>
              <p:txBody>
                <a:bodyPr rtlCol="0" anchor="ctr"/>
                <a:lstStyle/>
                <a:p>
                  <a:endParaRPr lang="ko-KR" altLang="en-US"/>
                </a:p>
              </p:txBody>
            </p:sp>
            <p:sp>
              <p:nvSpPr>
                <p:cNvPr id="61" name="자유형: 도형 93">
                  <a:extLst>
                    <a:ext uri="{FF2B5EF4-FFF2-40B4-BE49-F238E27FC236}">
                      <a16:creationId xmlns:a16="http://schemas.microsoft.com/office/drawing/2014/main" id="{7BC2C97A-DCE2-23EA-0B2F-FD93667363F9}"/>
                    </a:ext>
                  </a:extLst>
                </p:cNvPr>
                <p:cNvSpPr/>
                <p:nvPr/>
              </p:nvSpPr>
              <p:spPr>
                <a:xfrm>
                  <a:off x="6199859" y="1604862"/>
                  <a:ext cx="417850" cy="745971"/>
                </a:xfrm>
                <a:custGeom>
                  <a:avLst/>
                  <a:gdLst>
                    <a:gd name="connsiteX0" fmla="*/ 397953 w 581514"/>
                    <a:gd name="connsiteY0" fmla="*/ 964526 h 1038153"/>
                    <a:gd name="connsiteX1" fmla="*/ 440815 w 581514"/>
                    <a:gd name="connsiteY1" fmla="*/ 891564 h 1038153"/>
                    <a:gd name="connsiteX2" fmla="*/ 570070 w 581514"/>
                    <a:gd name="connsiteY2" fmla="*/ 607433 h 1038153"/>
                    <a:gd name="connsiteX3" fmla="*/ 413193 w 581514"/>
                    <a:gd name="connsiteY3" fmla="*/ 467892 h 1038153"/>
                    <a:gd name="connsiteX4" fmla="*/ 236695 w 581514"/>
                    <a:gd name="connsiteY4" fmla="*/ 414457 h 1038153"/>
                    <a:gd name="connsiteX5" fmla="*/ 169639 w 581514"/>
                    <a:gd name="connsiteY5" fmla="*/ 342257 h 1038153"/>
                    <a:gd name="connsiteX6" fmla="*/ 236314 w 581514"/>
                    <a:gd name="connsiteY6" fmla="*/ 266057 h 1038153"/>
                    <a:gd name="connsiteX7" fmla="*/ 355186 w 581514"/>
                    <a:gd name="connsiteY7" fmla="*/ 294442 h 1038153"/>
                    <a:gd name="connsiteX8" fmla="*/ 464437 w 581514"/>
                    <a:gd name="connsiteY8" fmla="*/ 295585 h 1038153"/>
                    <a:gd name="connsiteX9" fmla="*/ 473486 w 581514"/>
                    <a:gd name="connsiteY9" fmla="*/ 167664 h 1038153"/>
                    <a:gd name="connsiteX10" fmla="*/ 375379 w 581514"/>
                    <a:gd name="connsiteY10" fmla="*/ 121849 h 1038153"/>
                    <a:gd name="connsiteX11" fmla="*/ 340327 w 581514"/>
                    <a:gd name="connsiteY11" fmla="*/ 75938 h 1038153"/>
                    <a:gd name="connsiteX12" fmla="*/ 302227 w 581514"/>
                    <a:gd name="connsiteY12" fmla="*/ 119 h 1038153"/>
                    <a:gd name="connsiteX13" fmla="*/ 302227 w 581514"/>
                    <a:gd name="connsiteY13" fmla="*/ 119 h 1038153"/>
                    <a:gd name="connsiteX14" fmla="*/ 259364 w 581514"/>
                    <a:gd name="connsiteY14" fmla="*/ 24 h 1038153"/>
                    <a:gd name="connsiteX15" fmla="*/ 169925 w 581514"/>
                    <a:gd name="connsiteY15" fmla="*/ 88511 h 1038153"/>
                    <a:gd name="connsiteX16" fmla="*/ 133634 w 581514"/>
                    <a:gd name="connsiteY16" fmla="*/ 152138 h 1038153"/>
                    <a:gd name="connsiteX17" fmla="*/ 87247 w 581514"/>
                    <a:gd name="connsiteY17" fmla="*/ 184619 h 1038153"/>
                    <a:gd name="connsiteX18" fmla="*/ 79532 w 581514"/>
                    <a:gd name="connsiteY18" fmla="*/ 522280 h 1038153"/>
                    <a:gd name="connsiteX19" fmla="*/ 264889 w 581514"/>
                    <a:gd name="connsiteY19" fmla="*/ 589812 h 1038153"/>
                    <a:gd name="connsiteX20" fmla="*/ 398239 w 581514"/>
                    <a:gd name="connsiteY20" fmla="*/ 713637 h 1038153"/>
                    <a:gd name="connsiteX21" fmla="*/ 331564 w 581514"/>
                    <a:gd name="connsiteY21" fmla="*/ 770787 h 1038153"/>
                    <a:gd name="connsiteX22" fmla="*/ 208025 w 581514"/>
                    <a:gd name="connsiteY22" fmla="*/ 732782 h 1038153"/>
                    <a:gd name="connsiteX23" fmla="*/ 208025 w 581514"/>
                    <a:gd name="connsiteY23" fmla="*/ 732782 h 1038153"/>
                    <a:gd name="connsiteX24" fmla="*/ 78008 w 581514"/>
                    <a:gd name="connsiteY24" fmla="*/ 774026 h 1038153"/>
                    <a:gd name="connsiteX25" fmla="*/ 88009 w 581514"/>
                    <a:gd name="connsiteY25" fmla="*/ 853464 h 1038153"/>
                    <a:gd name="connsiteX26" fmla="*/ 171829 w 581514"/>
                    <a:gd name="connsiteY26" fmla="*/ 904613 h 1038153"/>
                    <a:gd name="connsiteX27" fmla="*/ 235837 w 581514"/>
                    <a:gd name="connsiteY27" fmla="*/ 986909 h 1038153"/>
                    <a:gd name="connsiteX28" fmla="*/ 264889 w 581514"/>
                    <a:gd name="connsiteY28" fmla="*/ 1037392 h 1038153"/>
                    <a:gd name="connsiteX29" fmla="*/ 360139 w 581514"/>
                    <a:gd name="connsiteY29" fmla="*/ 1037392 h 1038153"/>
                    <a:gd name="connsiteX30" fmla="*/ 397953 w 581514"/>
                    <a:gd name="connsiteY30" fmla="*/ 964526 h 1038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1514" h="1038153">
                      <a:moveTo>
                        <a:pt x="397953" y="964526"/>
                      </a:moveTo>
                      <a:cubicBezTo>
                        <a:pt x="398239" y="913662"/>
                        <a:pt x="398239" y="913662"/>
                        <a:pt x="440815" y="891564"/>
                      </a:cubicBezTo>
                      <a:cubicBezTo>
                        <a:pt x="553782" y="835081"/>
                        <a:pt x="606550" y="714875"/>
                        <a:pt x="570070" y="607433"/>
                      </a:cubicBezTo>
                      <a:cubicBezTo>
                        <a:pt x="544257" y="531233"/>
                        <a:pt x="483106" y="493133"/>
                        <a:pt x="413193" y="467892"/>
                      </a:cubicBezTo>
                      <a:cubicBezTo>
                        <a:pt x="355471" y="447032"/>
                        <a:pt x="295083" y="433602"/>
                        <a:pt x="236695" y="414457"/>
                      </a:cubicBezTo>
                      <a:cubicBezTo>
                        <a:pt x="208025" y="405027"/>
                        <a:pt x="167638" y="373499"/>
                        <a:pt x="169639" y="342257"/>
                      </a:cubicBezTo>
                      <a:cubicBezTo>
                        <a:pt x="172020" y="302919"/>
                        <a:pt x="201167" y="279392"/>
                        <a:pt x="236314" y="266057"/>
                      </a:cubicBezTo>
                      <a:cubicBezTo>
                        <a:pt x="292702" y="244626"/>
                        <a:pt x="331564" y="275582"/>
                        <a:pt x="355186" y="294442"/>
                      </a:cubicBezTo>
                      <a:cubicBezTo>
                        <a:pt x="400239" y="330446"/>
                        <a:pt x="426814" y="332732"/>
                        <a:pt x="464437" y="295585"/>
                      </a:cubicBezTo>
                      <a:cubicBezTo>
                        <a:pt x="531589" y="227957"/>
                        <a:pt x="537875" y="216051"/>
                        <a:pt x="473486" y="167664"/>
                      </a:cubicBezTo>
                      <a:cubicBezTo>
                        <a:pt x="444054" y="145566"/>
                        <a:pt x="411383" y="129945"/>
                        <a:pt x="375379" y="121849"/>
                      </a:cubicBezTo>
                      <a:cubicBezTo>
                        <a:pt x="350518" y="116324"/>
                        <a:pt x="339851" y="104513"/>
                        <a:pt x="340327" y="75938"/>
                      </a:cubicBezTo>
                      <a:cubicBezTo>
                        <a:pt x="341089" y="27932"/>
                        <a:pt x="341089" y="-643"/>
                        <a:pt x="302227" y="119"/>
                      </a:cubicBezTo>
                      <a:cubicBezTo>
                        <a:pt x="302227" y="119"/>
                        <a:pt x="302227" y="119"/>
                        <a:pt x="302227" y="119"/>
                      </a:cubicBezTo>
                      <a:cubicBezTo>
                        <a:pt x="287939" y="119"/>
                        <a:pt x="273652" y="119"/>
                        <a:pt x="259364" y="24"/>
                      </a:cubicBezTo>
                      <a:cubicBezTo>
                        <a:pt x="169639" y="-738"/>
                        <a:pt x="168591" y="16312"/>
                        <a:pt x="169925" y="88511"/>
                      </a:cubicBezTo>
                      <a:cubicBezTo>
                        <a:pt x="170496" y="118896"/>
                        <a:pt x="164019" y="139756"/>
                        <a:pt x="133634" y="152138"/>
                      </a:cubicBezTo>
                      <a:cubicBezTo>
                        <a:pt x="116584" y="159092"/>
                        <a:pt x="100963" y="171760"/>
                        <a:pt x="87247" y="184619"/>
                      </a:cubicBezTo>
                      <a:cubicBezTo>
                        <a:pt x="-13337" y="278821"/>
                        <a:pt x="-40864" y="425411"/>
                        <a:pt x="79532" y="522280"/>
                      </a:cubicBezTo>
                      <a:cubicBezTo>
                        <a:pt x="131348" y="563904"/>
                        <a:pt x="197547" y="585050"/>
                        <a:pt x="264889" y="589812"/>
                      </a:cubicBezTo>
                      <a:cubicBezTo>
                        <a:pt x="391952" y="598766"/>
                        <a:pt x="410050" y="666488"/>
                        <a:pt x="398239" y="713637"/>
                      </a:cubicBezTo>
                      <a:cubicBezTo>
                        <a:pt x="388714" y="751737"/>
                        <a:pt x="360139" y="761262"/>
                        <a:pt x="331564" y="770787"/>
                      </a:cubicBezTo>
                      <a:cubicBezTo>
                        <a:pt x="264889" y="780312"/>
                        <a:pt x="246791" y="753547"/>
                        <a:pt x="208025" y="732782"/>
                      </a:cubicBezTo>
                      <a:cubicBezTo>
                        <a:pt x="208025" y="732782"/>
                        <a:pt x="208025" y="732782"/>
                        <a:pt x="208025" y="732782"/>
                      </a:cubicBezTo>
                      <a:cubicBezTo>
                        <a:pt x="169639" y="713637"/>
                        <a:pt x="127538" y="676871"/>
                        <a:pt x="78008" y="774026"/>
                      </a:cubicBezTo>
                      <a:cubicBezTo>
                        <a:pt x="55339" y="818317"/>
                        <a:pt x="55339" y="827842"/>
                        <a:pt x="88009" y="853464"/>
                      </a:cubicBezTo>
                      <a:cubicBezTo>
                        <a:pt x="119442" y="878134"/>
                        <a:pt x="141064" y="894517"/>
                        <a:pt x="171829" y="904613"/>
                      </a:cubicBezTo>
                      <a:cubicBezTo>
                        <a:pt x="235552" y="925568"/>
                        <a:pt x="236314" y="923092"/>
                        <a:pt x="235837" y="986909"/>
                      </a:cubicBezTo>
                      <a:cubicBezTo>
                        <a:pt x="235647" y="1016151"/>
                        <a:pt x="235456" y="1035677"/>
                        <a:pt x="264889" y="1037392"/>
                      </a:cubicBezTo>
                      <a:cubicBezTo>
                        <a:pt x="294416" y="1039106"/>
                        <a:pt x="328516" y="1037392"/>
                        <a:pt x="360139" y="1037392"/>
                      </a:cubicBezTo>
                      <a:cubicBezTo>
                        <a:pt x="398239" y="1037487"/>
                        <a:pt x="398239" y="1008912"/>
                        <a:pt x="397953" y="964526"/>
                      </a:cubicBezTo>
                      <a:close/>
                    </a:path>
                  </a:pathLst>
                </a:custGeom>
                <a:solidFill>
                  <a:srgbClr val="FBBA03"/>
                </a:solidFill>
                <a:ln w="9525" cap="flat">
                  <a:noFill/>
                  <a:prstDash val="solid"/>
                  <a:miter/>
                </a:ln>
              </p:spPr>
              <p:txBody>
                <a:bodyPr rtlCol="0" anchor="ctr"/>
                <a:lstStyle/>
                <a:p>
                  <a:endParaRPr lang="ko-KR" altLang="en-US"/>
                </a:p>
              </p:txBody>
            </p:sp>
          </p:grpSp>
          <p:grpSp>
            <p:nvGrpSpPr>
              <p:cNvPr id="12" name="그룹 94">
                <a:extLst>
                  <a:ext uri="{FF2B5EF4-FFF2-40B4-BE49-F238E27FC236}">
                    <a16:creationId xmlns:a16="http://schemas.microsoft.com/office/drawing/2014/main" id="{45E328B0-A988-76B7-F80E-6DD7BDF40FFB}"/>
                  </a:ext>
                </a:extLst>
              </p:cNvPr>
              <p:cNvGrpSpPr/>
              <p:nvPr/>
            </p:nvGrpSpPr>
            <p:grpSpPr>
              <a:xfrm rot="3420858">
                <a:off x="3337699" y="1647990"/>
                <a:ext cx="728142" cy="728142"/>
                <a:chOff x="5784686" y="1323855"/>
                <a:chExt cx="1307251" cy="1307251"/>
              </a:xfrm>
            </p:grpSpPr>
            <p:sp>
              <p:nvSpPr>
                <p:cNvPr id="50" name="자유형: 도형 95">
                  <a:extLst>
                    <a:ext uri="{FF2B5EF4-FFF2-40B4-BE49-F238E27FC236}">
                      <a16:creationId xmlns:a16="http://schemas.microsoft.com/office/drawing/2014/main" id="{965E991C-EC0A-B0EF-8944-47011D8229D9}"/>
                    </a:ext>
                  </a:extLst>
                </p:cNvPr>
                <p:cNvSpPr/>
                <p:nvPr/>
              </p:nvSpPr>
              <p:spPr>
                <a:xfrm>
                  <a:off x="5784686" y="1323855"/>
                  <a:ext cx="1307251" cy="1307251"/>
                </a:xfrm>
                <a:custGeom>
                  <a:avLst/>
                  <a:gdLst>
                    <a:gd name="connsiteX0" fmla="*/ 1819275 w 1819275"/>
                    <a:gd name="connsiteY0" fmla="*/ 909638 h 1819275"/>
                    <a:gd name="connsiteX1" fmla="*/ 909638 w 1819275"/>
                    <a:gd name="connsiteY1" fmla="*/ 1819275 h 1819275"/>
                    <a:gd name="connsiteX2" fmla="*/ 0 w 1819275"/>
                    <a:gd name="connsiteY2" fmla="*/ 909637 h 1819275"/>
                    <a:gd name="connsiteX3" fmla="*/ 909638 w 1819275"/>
                    <a:gd name="connsiteY3" fmla="*/ 0 h 1819275"/>
                    <a:gd name="connsiteX4" fmla="*/ 1819275 w 1819275"/>
                    <a:gd name="connsiteY4" fmla="*/ 909638 h 181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275" h="1819275">
                      <a:moveTo>
                        <a:pt x="1819275" y="909638"/>
                      </a:moveTo>
                      <a:cubicBezTo>
                        <a:pt x="1819275" y="1412016"/>
                        <a:pt x="1412016" y="1819275"/>
                        <a:pt x="909638" y="1819275"/>
                      </a:cubicBezTo>
                      <a:cubicBezTo>
                        <a:pt x="407259" y="1819275"/>
                        <a:pt x="0" y="1412016"/>
                        <a:pt x="0" y="909637"/>
                      </a:cubicBezTo>
                      <a:cubicBezTo>
                        <a:pt x="0" y="407258"/>
                        <a:pt x="407259" y="0"/>
                        <a:pt x="909638" y="0"/>
                      </a:cubicBezTo>
                      <a:cubicBezTo>
                        <a:pt x="1412016" y="0"/>
                        <a:pt x="1819275" y="407258"/>
                        <a:pt x="1819275" y="909638"/>
                      </a:cubicBezTo>
                      <a:close/>
                    </a:path>
                  </a:pathLst>
                </a:custGeom>
                <a:solidFill>
                  <a:srgbClr val="DA7D00"/>
                </a:solidFill>
                <a:ln w="9525" cap="flat">
                  <a:noFill/>
                  <a:prstDash val="solid"/>
                  <a:miter/>
                </a:ln>
              </p:spPr>
              <p:txBody>
                <a:bodyPr rtlCol="0" anchor="ctr"/>
                <a:lstStyle/>
                <a:p>
                  <a:endParaRPr lang="ko-KR" altLang="en-US"/>
                </a:p>
              </p:txBody>
            </p:sp>
            <p:sp>
              <p:nvSpPr>
                <p:cNvPr id="51" name="자유형: 도형 96">
                  <a:extLst>
                    <a:ext uri="{FF2B5EF4-FFF2-40B4-BE49-F238E27FC236}">
                      <a16:creationId xmlns:a16="http://schemas.microsoft.com/office/drawing/2014/main" id="{D0C70516-C05C-C6A0-3451-3D674CEFAB51}"/>
                    </a:ext>
                  </a:extLst>
                </p:cNvPr>
                <p:cNvSpPr/>
                <p:nvPr/>
              </p:nvSpPr>
              <p:spPr>
                <a:xfrm>
                  <a:off x="5825751" y="1364920"/>
                  <a:ext cx="1225120" cy="1225120"/>
                </a:xfrm>
                <a:custGeom>
                  <a:avLst/>
                  <a:gdLst>
                    <a:gd name="connsiteX0" fmla="*/ 1704975 w 1704975"/>
                    <a:gd name="connsiteY0" fmla="*/ 852488 h 1704975"/>
                    <a:gd name="connsiteX1" fmla="*/ 852488 w 1704975"/>
                    <a:gd name="connsiteY1" fmla="*/ 1704975 h 1704975"/>
                    <a:gd name="connsiteX2" fmla="*/ 0 w 1704975"/>
                    <a:gd name="connsiteY2" fmla="*/ 852487 h 1704975"/>
                    <a:gd name="connsiteX3" fmla="*/ 852488 w 1704975"/>
                    <a:gd name="connsiteY3" fmla="*/ 0 h 1704975"/>
                    <a:gd name="connsiteX4" fmla="*/ 1704975 w 1704975"/>
                    <a:gd name="connsiteY4" fmla="*/ 852488 h 1704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4975" h="1704975">
                      <a:moveTo>
                        <a:pt x="1704975" y="852488"/>
                      </a:moveTo>
                      <a:cubicBezTo>
                        <a:pt x="1704975" y="1323303"/>
                        <a:pt x="1323304" y="1704975"/>
                        <a:pt x="852488" y="1704975"/>
                      </a:cubicBezTo>
                      <a:cubicBezTo>
                        <a:pt x="381672" y="1704975"/>
                        <a:pt x="0" y="1323303"/>
                        <a:pt x="0" y="852487"/>
                      </a:cubicBezTo>
                      <a:cubicBezTo>
                        <a:pt x="0" y="381672"/>
                        <a:pt x="381672" y="0"/>
                        <a:pt x="852488" y="0"/>
                      </a:cubicBezTo>
                      <a:cubicBezTo>
                        <a:pt x="1323304" y="0"/>
                        <a:pt x="1704975" y="381672"/>
                        <a:pt x="1704975" y="852488"/>
                      </a:cubicBezTo>
                      <a:close/>
                    </a:path>
                  </a:pathLst>
                </a:custGeom>
                <a:solidFill>
                  <a:srgbClr val="FBBA03"/>
                </a:solidFill>
                <a:ln w="9525" cap="flat">
                  <a:noFill/>
                  <a:prstDash val="solid"/>
                  <a:miter/>
                </a:ln>
              </p:spPr>
              <p:txBody>
                <a:bodyPr rtlCol="0" anchor="ctr"/>
                <a:lstStyle/>
                <a:p>
                  <a:endParaRPr lang="ko-KR" altLang="en-US"/>
                </a:p>
              </p:txBody>
            </p:sp>
            <p:sp>
              <p:nvSpPr>
                <p:cNvPr id="52" name="자유형: 도형 97">
                  <a:extLst>
                    <a:ext uri="{FF2B5EF4-FFF2-40B4-BE49-F238E27FC236}">
                      <a16:creationId xmlns:a16="http://schemas.microsoft.com/office/drawing/2014/main" id="{97203DF5-D05C-C6A4-6D21-A3920A4B6306}"/>
                    </a:ext>
                  </a:extLst>
                </p:cNvPr>
                <p:cNvSpPr/>
                <p:nvPr/>
              </p:nvSpPr>
              <p:spPr>
                <a:xfrm>
                  <a:off x="5920475" y="1459576"/>
                  <a:ext cx="1035671" cy="1035671"/>
                </a:xfrm>
                <a:custGeom>
                  <a:avLst/>
                  <a:gdLst>
                    <a:gd name="connsiteX0" fmla="*/ 1441323 w 1441322"/>
                    <a:gd name="connsiteY0" fmla="*/ 720661 h 1441323"/>
                    <a:gd name="connsiteX1" fmla="*/ 720661 w 1441322"/>
                    <a:gd name="connsiteY1" fmla="*/ 1441323 h 1441323"/>
                    <a:gd name="connsiteX2" fmla="*/ 0 w 1441322"/>
                    <a:gd name="connsiteY2" fmla="*/ 720661 h 1441323"/>
                    <a:gd name="connsiteX3" fmla="*/ 720661 w 1441322"/>
                    <a:gd name="connsiteY3" fmla="*/ 0 h 1441323"/>
                    <a:gd name="connsiteX4" fmla="*/ 1441323 w 1441322"/>
                    <a:gd name="connsiteY4" fmla="*/ 720661 h 1441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1322" h="1441323">
                      <a:moveTo>
                        <a:pt x="1441323" y="720661"/>
                      </a:moveTo>
                      <a:cubicBezTo>
                        <a:pt x="1441323" y="1118672"/>
                        <a:pt x="1118672" y="1441323"/>
                        <a:pt x="720661" y="1441323"/>
                      </a:cubicBezTo>
                      <a:cubicBezTo>
                        <a:pt x="322651" y="1441323"/>
                        <a:pt x="0" y="1118672"/>
                        <a:pt x="0" y="720661"/>
                      </a:cubicBezTo>
                      <a:cubicBezTo>
                        <a:pt x="0" y="322651"/>
                        <a:pt x="322651" y="0"/>
                        <a:pt x="720661" y="0"/>
                      </a:cubicBezTo>
                      <a:cubicBezTo>
                        <a:pt x="1118672" y="0"/>
                        <a:pt x="1441323" y="322651"/>
                        <a:pt x="1441323" y="720661"/>
                      </a:cubicBezTo>
                      <a:close/>
                    </a:path>
                  </a:pathLst>
                </a:custGeom>
                <a:solidFill>
                  <a:srgbClr val="FD9801"/>
                </a:solidFill>
                <a:ln w="9525" cap="flat">
                  <a:noFill/>
                  <a:prstDash val="solid"/>
                  <a:miter/>
                </a:ln>
              </p:spPr>
              <p:txBody>
                <a:bodyPr rtlCol="0" anchor="ctr"/>
                <a:lstStyle/>
                <a:p>
                  <a:endParaRPr lang="ko-KR" altLang="en-US"/>
                </a:p>
              </p:txBody>
            </p:sp>
            <p:sp>
              <p:nvSpPr>
                <p:cNvPr id="53" name="자유형: 도형 98">
                  <a:extLst>
                    <a:ext uri="{FF2B5EF4-FFF2-40B4-BE49-F238E27FC236}">
                      <a16:creationId xmlns:a16="http://schemas.microsoft.com/office/drawing/2014/main" id="{E1538D61-C893-FD26-F2FD-5C269B45770F}"/>
                    </a:ext>
                  </a:extLst>
                </p:cNvPr>
                <p:cNvSpPr/>
                <p:nvPr/>
              </p:nvSpPr>
              <p:spPr>
                <a:xfrm>
                  <a:off x="6258993" y="1604656"/>
                  <a:ext cx="417850" cy="746040"/>
                </a:xfrm>
                <a:custGeom>
                  <a:avLst/>
                  <a:gdLst>
                    <a:gd name="connsiteX0" fmla="*/ 397953 w 581514"/>
                    <a:gd name="connsiteY0" fmla="*/ 964526 h 1038249"/>
                    <a:gd name="connsiteX1" fmla="*/ 440815 w 581514"/>
                    <a:gd name="connsiteY1" fmla="*/ 891564 h 1038249"/>
                    <a:gd name="connsiteX2" fmla="*/ 570069 w 581514"/>
                    <a:gd name="connsiteY2" fmla="*/ 607433 h 1038249"/>
                    <a:gd name="connsiteX3" fmla="*/ 413193 w 581514"/>
                    <a:gd name="connsiteY3" fmla="*/ 467892 h 1038249"/>
                    <a:gd name="connsiteX4" fmla="*/ 236695 w 581514"/>
                    <a:gd name="connsiteY4" fmla="*/ 414457 h 1038249"/>
                    <a:gd name="connsiteX5" fmla="*/ 169639 w 581514"/>
                    <a:gd name="connsiteY5" fmla="*/ 342257 h 1038249"/>
                    <a:gd name="connsiteX6" fmla="*/ 236314 w 581514"/>
                    <a:gd name="connsiteY6" fmla="*/ 266057 h 1038249"/>
                    <a:gd name="connsiteX7" fmla="*/ 355186 w 581514"/>
                    <a:gd name="connsiteY7" fmla="*/ 294442 h 1038249"/>
                    <a:gd name="connsiteX8" fmla="*/ 464438 w 581514"/>
                    <a:gd name="connsiteY8" fmla="*/ 295585 h 1038249"/>
                    <a:gd name="connsiteX9" fmla="*/ 473486 w 581514"/>
                    <a:gd name="connsiteY9" fmla="*/ 167664 h 1038249"/>
                    <a:gd name="connsiteX10" fmla="*/ 375379 w 581514"/>
                    <a:gd name="connsiteY10" fmla="*/ 121849 h 1038249"/>
                    <a:gd name="connsiteX11" fmla="*/ 340327 w 581514"/>
                    <a:gd name="connsiteY11" fmla="*/ 75938 h 1038249"/>
                    <a:gd name="connsiteX12" fmla="*/ 302227 w 581514"/>
                    <a:gd name="connsiteY12" fmla="*/ 119 h 1038249"/>
                    <a:gd name="connsiteX13" fmla="*/ 302227 w 581514"/>
                    <a:gd name="connsiteY13" fmla="*/ 119 h 1038249"/>
                    <a:gd name="connsiteX14" fmla="*/ 259364 w 581514"/>
                    <a:gd name="connsiteY14" fmla="*/ 24 h 1038249"/>
                    <a:gd name="connsiteX15" fmla="*/ 169924 w 581514"/>
                    <a:gd name="connsiteY15" fmla="*/ 88511 h 1038249"/>
                    <a:gd name="connsiteX16" fmla="*/ 133634 w 581514"/>
                    <a:gd name="connsiteY16" fmla="*/ 152138 h 1038249"/>
                    <a:gd name="connsiteX17" fmla="*/ 87247 w 581514"/>
                    <a:gd name="connsiteY17" fmla="*/ 184619 h 1038249"/>
                    <a:gd name="connsiteX18" fmla="*/ 79532 w 581514"/>
                    <a:gd name="connsiteY18" fmla="*/ 522280 h 1038249"/>
                    <a:gd name="connsiteX19" fmla="*/ 264889 w 581514"/>
                    <a:gd name="connsiteY19" fmla="*/ 589812 h 1038249"/>
                    <a:gd name="connsiteX20" fmla="*/ 398239 w 581514"/>
                    <a:gd name="connsiteY20" fmla="*/ 713637 h 1038249"/>
                    <a:gd name="connsiteX21" fmla="*/ 331564 w 581514"/>
                    <a:gd name="connsiteY21" fmla="*/ 770787 h 1038249"/>
                    <a:gd name="connsiteX22" fmla="*/ 208024 w 581514"/>
                    <a:gd name="connsiteY22" fmla="*/ 732782 h 1038249"/>
                    <a:gd name="connsiteX23" fmla="*/ 208024 w 581514"/>
                    <a:gd name="connsiteY23" fmla="*/ 732782 h 1038249"/>
                    <a:gd name="connsiteX24" fmla="*/ 78008 w 581514"/>
                    <a:gd name="connsiteY24" fmla="*/ 774026 h 1038249"/>
                    <a:gd name="connsiteX25" fmla="*/ 88009 w 581514"/>
                    <a:gd name="connsiteY25" fmla="*/ 853559 h 1038249"/>
                    <a:gd name="connsiteX26" fmla="*/ 171829 w 581514"/>
                    <a:gd name="connsiteY26" fmla="*/ 904709 h 1038249"/>
                    <a:gd name="connsiteX27" fmla="*/ 235838 w 581514"/>
                    <a:gd name="connsiteY27" fmla="*/ 987005 h 1038249"/>
                    <a:gd name="connsiteX28" fmla="*/ 264889 w 581514"/>
                    <a:gd name="connsiteY28" fmla="*/ 1037487 h 1038249"/>
                    <a:gd name="connsiteX29" fmla="*/ 360139 w 581514"/>
                    <a:gd name="connsiteY29" fmla="*/ 1037487 h 1038249"/>
                    <a:gd name="connsiteX30" fmla="*/ 397953 w 581514"/>
                    <a:gd name="connsiteY30" fmla="*/ 964526 h 103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1514" h="1038249">
                      <a:moveTo>
                        <a:pt x="397953" y="964526"/>
                      </a:moveTo>
                      <a:cubicBezTo>
                        <a:pt x="398239" y="913662"/>
                        <a:pt x="398239" y="913662"/>
                        <a:pt x="440815" y="891564"/>
                      </a:cubicBezTo>
                      <a:cubicBezTo>
                        <a:pt x="553782" y="835081"/>
                        <a:pt x="606550" y="714875"/>
                        <a:pt x="570069" y="607433"/>
                      </a:cubicBezTo>
                      <a:cubicBezTo>
                        <a:pt x="544257" y="531233"/>
                        <a:pt x="483106" y="493133"/>
                        <a:pt x="413193" y="467892"/>
                      </a:cubicBezTo>
                      <a:cubicBezTo>
                        <a:pt x="355471" y="447032"/>
                        <a:pt x="295083" y="433602"/>
                        <a:pt x="236695" y="414457"/>
                      </a:cubicBezTo>
                      <a:cubicBezTo>
                        <a:pt x="208024" y="405027"/>
                        <a:pt x="167638" y="373499"/>
                        <a:pt x="169639" y="342257"/>
                      </a:cubicBezTo>
                      <a:cubicBezTo>
                        <a:pt x="172020" y="302919"/>
                        <a:pt x="201166" y="279392"/>
                        <a:pt x="236314" y="266057"/>
                      </a:cubicBezTo>
                      <a:cubicBezTo>
                        <a:pt x="292702" y="244626"/>
                        <a:pt x="331564" y="275582"/>
                        <a:pt x="355186" y="294442"/>
                      </a:cubicBezTo>
                      <a:cubicBezTo>
                        <a:pt x="400239" y="330446"/>
                        <a:pt x="426814" y="332732"/>
                        <a:pt x="464438" y="295585"/>
                      </a:cubicBezTo>
                      <a:cubicBezTo>
                        <a:pt x="531589" y="227957"/>
                        <a:pt x="537875" y="216051"/>
                        <a:pt x="473486" y="167664"/>
                      </a:cubicBezTo>
                      <a:cubicBezTo>
                        <a:pt x="444054" y="145566"/>
                        <a:pt x="411383" y="129945"/>
                        <a:pt x="375379" y="121849"/>
                      </a:cubicBezTo>
                      <a:cubicBezTo>
                        <a:pt x="350518" y="116324"/>
                        <a:pt x="339850" y="104513"/>
                        <a:pt x="340327" y="75938"/>
                      </a:cubicBezTo>
                      <a:cubicBezTo>
                        <a:pt x="341089" y="27932"/>
                        <a:pt x="341089" y="-643"/>
                        <a:pt x="302227" y="119"/>
                      </a:cubicBezTo>
                      <a:cubicBezTo>
                        <a:pt x="302227" y="119"/>
                        <a:pt x="302227" y="119"/>
                        <a:pt x="302227" y="119"/>
                      </a:cubicBezTo>
                      <a:cubicBezTo>
                        <a:pt x="287939" y="119"/>
                        <a:pt x="273652" y="119"/>
                        <a:pt x="259364" y="24"/>
                      </a:cubicBezTo>
                      <a:cubicBezTo>
                        <a:pt x="169639" y="-738"/>
                        <a:pt x="168591" y="16312"/>
                        <a:pt x="169924" y="88511"/>
                      </a:cubicBezTo>
                      <a:cubicBezTo>
                        <a:pt x="170496" y="118896"/>
                        <a:pt x="164019" y="139756"/>
                        <a:pt x="133634" y="152138"/>
                      </a:cubicBezTo>
                      <a:cubicBezTo>
                        <a:pt x="116584" y="159092"/>
                        <a:pt x="100963" y="171760"/>
                        <a:pt x="87247" y="184619"/>
                      </a:cubicBezTo>
                      <a:cubicBezTo>
                        <a:pt x="-13337" y="278821"/>
                        <a:pt x="-40864" y="425411"/>
                        <a:pt x="79532" y="522280"/>
                      </a:cubicBezTo>
                      <a:cubicBezTo>
                        <a:pt x="131348" y="563904"/>
                        <a:pt x="197547" y="585050"/>
                        <a:pt x="264889" y="589812"/>
                      </a:cubicBezTo>
                      <a:cubicBezTo>
                        <a:pt x="391952" y="598766"/>
                        <a:pt x="410050" y="666488"/>
                        <a:pt x="398239" y="713637"/>
                      </a:cubicBezTo>
                      <a:cubicBezTo>
                        <a:pt x="388714" y="751737"/>
                        <a:pt x="360139" y="761262"/>
                        <a:pt x="331564" y="770787"/>
                      </a:cubicBezTo>
                      <a:cubicBezTo>
                        <a:pt x="264889" y="780312"/>
                        <a:pt x="246791" y="753547"/>
                        <a:pt x="208024" y="732782"/>
                      </a:cubicBezTo>
                      <a:cubicBezTo>
                        <a:pt x="208024" y="732782"/>
                        <a:pt x="208024" y="732782"/>
                        <a:pt x="208024" y="732782"/>
                      </a:cubicBezTo>
                      <a:cubicBezTo>
                        <a:pt x="169639" y="713637"/>
                        <a:pt x="127538" y="676871"/>
                        <a:pt x="78008" y="774026"/>
                      </a:cubicBezTo>
                      <a:cubicBezTo>
                        <a:pt x="55339" y="818412"/>
                        <a:pt x="55339" y="827937"/>
                        <a:pt x="88009" y="853559"/>
                      </a:cubicBezTo>
                      <a:cubicBezTo>
                        <a:pt x="119442" y="878229"/>
                        <a:pt x="141064" y="894612"/>
                        <a:pt x="171829" y="904709"/>
                      </a:cubicBezTo>
                      <a:cubicBezTo>
                        <a:pt x="235552" y="925664"/>
                        <a:pt x="236314" y="923187"/>
                        <a:pt x="235838" y="987005"/>
                      </a:cubicBezTo>
                      <a:cubicBezTo>
                        <a:pt x="235647" y="1016246"/>
                        <a:pt x="235456" y="1035773"/>
                        <a:pt x="264889" y="1037487"/>
                      </a:cubicBezTo>
                      <a:cubicBezTo>
                        <a:pt x="294416" y="1039202"/>
                        <a:pt x="328516" y="1037487"/>
                        <a:pt x="360139" y="1037487"/>
                      </a:cubicBezTo>
                      <a:cubicBezTo>
                        <a:pt x="398239" y="1037487"/>
                        <a:pt x="398239" y="1008912"/>
                        <a:pt x="397953" y="964526"/>
                      </a:cubicBezTo>
                      <a:close/>
                    </a:path>
                  </a:pathLst>
                </a:custGeom>
                <a:solidFill>
                  <a:srgbClr val="DA7C00"/>
                </a:solidFill>
                <a:ln w="9525" cap="flat">
                  <a:noFill/>
                  <a:prstDash val="solid"/>
                  <a:miter/>
                </a:ln>
              </p:spPr>
              <p:txBody>
                <a:bodyPr rtlCol="0" anchor="ctr"/>
                <a:lstStyle/>
                <a:p>
                  <a:endParaRPr lang="ko-KR" altLang="en-US"/>
                </a:p>
              </p:txBody>
            </p:sp>
            <p:sp>
              <p:nvSpPr>
                <p:cNvPr id="54" name="자유형: 도형 99">
                  <a:extLst>
                    <a:ext uri="{FF2B5EF4-FFF2-40B4-BE49-F238E27FC236}">
                      <a16:creationId xmlns:a16="http://schemas.microsoft.com/office/drawing/2014/main" id="{119A594B-ACC9-78E4-9A8E-52F653CBE8A2}"/>
                    </a:ext>
                  </a:extLst>
                </p:cNvPr>
                <p:cNvSpPr/>
                <p:nvPr/>
              </p:nvSpPr>
              <p:spPr>
                <a:xfrm>
                  <a:off x="5920475" y="1492223"/>
                  <a:ext cx="336668" cy="970377"/>
                </a:xfrm>
                <a:custGeom>
                  <a:avLst/>
                  <a:gdLst>
                    <a:gd name="connsiteX0" fmla="*/ 468535 w 468534"/>
                    <a:gd name="connsiteY0" fmla="*/ 0 h 1350454"/>
                    <a:gd name="connsiteX1" fmla="*/ 0 w 468534"/>
                    <a:gd name="connsiteY1" fmla="*/ 675227 h 1350454"/>
                    <a:gd name="connsiteX2" fmla="*/ 468535 w 468534"/>
                    <a:gd name="connsiteY2" fmla="*/ 1350455 h 1350454"/>
                    <a:gd name="connsiteX3" fmla="*/ 200025 w 468534"/>
                    <a:gd name="connsiteY3" fmla="*/ 675227 h 1350454"/>
                    <a:gd name="connsiteX4" fmla="*/ 468535 w 468534"/>
                    <a:gd name="connsiteY4" fmla="*/ 0 h 1350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534" h="1350454">
                      <a:moveTo>
                        <a:pt x="468535" y="0"/>
                      </a:moveTo>
                      <a:cubicBezTo>
                        <a:pt x="194881" y="102203"/>
                        <a:pt x="0" y="365951"/>
                        <a:pt x="0" y="675227"/>
                      </a:cubicBezTo>
                      <a:cubicBezTo>
                        <a:pt x="0" y="984504"/>
                        <a:pt x="194881" y="1248251"/>
                        <a:pt x="468535" y="1350455"/>
                      </a:cubicBezTo>
                      <a:cubicBezTo>
                        <a:pt x="302133" y="1174337"/>
                        <a:pt x="200025" y="936688"/>
                        <a:pt x="200025" y="675227"/>
                      </a:cubicBezTo>
                      <a:cubicBezTo>
                        <a:pt x="200025" y="413766"/>
                        <a:pt x="302133" y="176117"/>
                        <a:pt x="468535" y="0"/>
                      </a:cubicBezTo>
                      <a:close/>
                    </a:path>
                  </a:pathLst>
                </a:custGeom>
                <a:solidFill>
                  <a:srgbClr val="DA7D00"/>
                </a:solidFill>
                <a:ln w="9525" cap="flat">
                  <a:noFill/>
                  <a:prstDash val="solid"/>
                  <a:miter/>
                </a:ln>
              </p:spPr>
              <p:txBody>
                <a:bodyPr rtlCol="0" anchor="ctr"/>
                <a:lstStyle/>
                <a:p>
                  <a:endParaRPr lang="ko-KR" altLang="en-US"/>
                </a:p>
              </p:txBody>
            </p:sp>
            <p:sp>
              <p:nvSpPr>
                <p:cNvPr id="55" name="자유형: 도형 100">
                  <a:extLst>
                    <a:ext uri="{FF2B5EF4-FFF2-40B4-BE49-F238E27FC236}">
                      <a16:creationId xmlns:a16="http://schemas.microsoft.com/office/drawing/2014/main" id="{2FEFF8CB-4728-1834-0C8E-468BAF1DA257}"/>
                    </a:ext>
                  </a:extLst>
                </p:cNvPr>
                <p:cNvSpPr/>
                <p:nvPr/>
              </p:nvSpPr>
              <p:spPr>
                <a:xfrm>
                  <a:off x="6199859" y="1604862"/>
                  <a:ext cx="417850" cy="745971"/>
                </a:xfrm>
                <a:custGeom>
                  <a:avLst/>
                  <a:gdLst>
                    <a:gd name="connsiteX0" fmla="*/ 397953 w 581514"/>
                    <a:gd name="connsiteY0" fmla="*/ 964526 h 1038153"/>
                    <a:gd name="connsiteX1" fmla="*/ 440815 w 581514"/>
                    <a:gd name="connsiteY1" fmla="*/ 891564 h 1038153"/>
                    <a:gd name="connsiteX2" fmla="*/ 570070 w 581514"/>
                    <a:gd name="connsiteY2" fmla="*/ 607433 h 1038153"/>
                    <a:gd name="connsiteX3" fmla="*/ 413193 w 581514"/>
                    <a:gd name="connsiteY3" fmla="*/ 467892 h 1038153"/>
                    <a:gd name="connsiteX4" fmla="*/ 236695 w 581514"/>
                    <a:gd name="connsiteY4" fmla="*/ 414457 h 1038153"/>
                    <a:gd name="connsiteX5" fmla="*/ 169639 w 581514"/>
                    <a:gd name="connsiteY5" fmla="*/ 342257 h 1038153"/>
                    <a:gd name="connsiteX6" fmla="*/ 236314 w 581514"/>
                    <a:gd name="connsiteY6" fmla="*/ 266057 h 1038153"/>
                    <a:gd name="connsiteX7" fmla="*/ 355186 w 581514"/>
                    <a:gd name="connsiteY7" fmla="*/ 294442 h 1038153"/>
                    <a:gd name="connsiteX8" fmla="*/ 464437 w 581514"/>
                    <a:gd name="connsiteY8" fmla="*/ 295585 h 1038153"/>
                    <a:gd name="connsiteX9" fmla="*/ 473486 w 581514"/>
                    <a:gd name="connsiteY9" fmla="*/ 167664 h 1038153"/>
                    <a:gd name="connsiteX10" fmla="*/ 375379 w 581514"/>
                    <a:gd name="connsiteY10" fmla="*/ 121849 h 1038153"/>
                    <a:gd name="connsiteX11" fmla="*/ 340327 w 581514"/>
                    <a:gd name="connsiteY11" fmla="*/ 75938 h 1038153"/>
                    <a:gd name="connsiteX12" fmla="*/ 302227 w 581514"/>
                    <a:gd name="connsiteY12" fmla="*/ 119 h 1038153"/>
                    <a:gd name="connsiteX13" fmla="*/ 302227 w 581514"/>
                    <a:gd name="connsiteY13" fmla="*/ 119 h 1038153"/>
                    <a:gd name="connsiteX14" fmla="*/ 259364 w 581514"/>
                    <a:gd name="connsiteY14" fmla="*/ 24 h 1038153"/>
                    <a:gd name="connsiteX15" fmla="*/ 169925 w 581514"/>
                    <a:gd name="connsiteY15" fmla="*/ 88511 h 1038153"/>
                    <a:gd name="connsiteX16" fmla="*/ 133634 w 581514"/>
                    <a:gd name="connsiteY16" fmla="*/ 152138 h 1038153"/>
                    <a:gd name="connsiteX17" fmla="*/ 87247 w 581514"/>
                    <a:gd name="connsiteY17" fmla="*/ 184619 h 1038153"/>
                    <a:gd name="connsiteX18" fmla="*/ 79532 w 581514"/>
                    <a:gd name="connsiteY18" fmla="*/ 522280 h 1038153"/>
                    <a:gd name="connsiteX19" fmla="*/ 264889 w 581514"/>
                    <a:gd name="connsiteY19" fmla="*/ 589812 h 1038153"/>
                    <a:gd name="connsiteX20" fmla="*/ 398239 w 581514"/>
                    <a:gd name="connsiteY20" fmla="*/ 713637 h 1038153"/>
                    <a:gd name="connsiteX21" fmla="*/ 331564 w 581514"/>
                    <a:gd name="connsiteY21" fmla="*/ 770787 h 1038153"/>
                    <a:gd name="connsiteX22" fmla="*/ 208025 w 581514"/>
                    <a:gd name="connsiteY22" fmla="*/ 732782 h 1038153"/>
                    <a:gd name="connsiteX23" fmla="*/ 208025 w 581514"/>
                    <a:gd name="connsiteY23" fmla="*/ 732782 h 1038153"/>
                    <a:gd name="connsiteX24" fmla="*/ 78008 w 581514"/>
                    <a:gd name="connsiteY24" fmla="*/ 774026 h 1038153"/>
                    <a:gd name="connsiteX25" fmla="*/ 88009 w 581514"/>
                    <a:gd name="connsiteY25" fmla="*/ 853464 h 1038153"/>
                    <a:gd name="connsiteX26" fmla="*/ 171829 w 581514"/>
                    <a:gd name="connsiteY26" fmla="*/ 904613 h 1038153"/>
                    <a:gd name="connsiteX27" fmla="*/ 235837 w 581514"/>
                    <a:gd name="connsiteY27" fmla="*/ 986909 h 1038153"/>
                    <a:gd name="connsiteX28" fmla="*/ 264889 w 581514"/>
                    <a:gd name="connsiteY28" fmla="*/ 1037392 h 1038153"/>
                    <a:gd name="connsiteX29" fmla="*/ 360139 w 581514"/>
                    <a:gd name="connsiteY29" fmla="*/ 1037392 h 1038153"/>
                    <a:gd name="connsiteX30" fmla="*/ 397953 w 581514"/>
                    <a:gd name="connsiteY30" fmla="*/ 964526 h 1038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1514" h="1038153">
                      <a:moveTo>
                        <a:pt x="397953" y="964526"/>
                      </a:moveTo>
                      <a:cubicBezTo>
                        <a:pt x="398239" y="913662"/>
                        <a:pt x="398239" y="913662"/>
                        <a:pt x="440815" y="891564"/>
                      </a:cubicBezTo>
                      <a:cubicBezTo>
                        <a:pt x="553782" y="835081"/>
                        <a:pt x="606550" y="714875"/>
                        <a:pt x="570070" y="607433"/>
                      </a:cubicBezTo>
                      <a:cubicBezTo>
                        <a:pt x="544257" y="531233"/>
                        <a:pt x="483106" y="493133"/>
                        <a:pt x="413193" y="467892"/>
                      </a:cubicBezTo>
                      <a:cubicBezTo>
                        <a:pt x="355471" y="447032"/>
                        <a:pt x="295083" y="433602"/>
                        <a:pt x="236695" y="414457"/>
                      </a:cubicBezTo>
                      <a:cubicBezTo>
                        <a:pt x="208025" y="405027"/>
                        <a:pt x="167638" y="373499"/>
                        <a:pt x="169639" y="342257"/>
                      </a:cubicBezTo>
                      <a:cubicBezTo>
                        <a:pt x="172020" y="302919"/>
                        <a:pt x="201167" y="279392"/>
                        <a:pt x="236314" y="266057"/>
                      </a:cubicBezTo>
                      <a:cubicBezTo>
                        <a:pt x="292702" y="244626"/>
                        <a:pt x="331564" y="275582"/>
                        <a:pt x="355186" y="294442"/>
                      </a:cubicBezTo>
                      <a:cubicBezTo>
                        <a:pt x="400239" y="330446"/>
                        <a:pt x="426814" y="332732"/>
                        <a:pt x="464437" y="295585"/>
                      </a:cubicBezTo>
                      <a:cubicBezTo>
                        <a:pt x="531589" y="227957"/>
                        <a:pt x="537875" y="216051"/>
                        <a:pt x="473486" y="167664"/>
                      </a:cubicBezTo>
                      <a:cubicBezTo>
                        <a:pt x="444054" y="145566"/>
                        <a:pt x="411383" y="129945"/>
                        <a:pt x="375379" y="121849"/>
                      </a:cubicBezTo>
                      <a:cubicBezTo>
                        <a:pt x="350518" y="116324"/>
                        <a:pt x="339851" y="104513"/>
                        <a:pt x="340327" y="75938"/>
                      </a:cubicBezTo>
                      <a:cubicBezTo>
                        <a:pt x="341089" y="27932"/>
                        <a:pt x="341089" y="-643"/>
                        <a:pt x="302227" y="119"/>
                      </a:cubicBezTo>
                      <a:cubicBezTo>
                        <a:pt x="302227" y="119"/>
                        <a:pt x="302227" y="119"/>
                        <a:pt x="302227" y="119"/>
                      </a:cubicBezTo>
                      <a:cubicBezTo>
                        <a:pt x="287939" y="119"/>
                        <a:pt x="273652" y="119"/>
                        <a:pt x="259364" y="24"/>
                      </a:cubicBezTo>
                      <a:cubicBezTo>
                        <a:pt x="169639" y="-738"/>
                        <a:pt x="168591" y="16312"/>
                        <a:pt x="169925" y="88511"/>
                      </a:cubicBezTo>
                      <a:cubicBezTo>
                        <a:pt x="170496" y="118896"/>
                        <a:pt x="164019" y="139756"/>
                        <a:pt x="133634" y="152138"/>
                      </a:cubicBezTo>
                      <a:cubicBezTo>
                        <a:pt x="116584" y="159092"/>
                        <a:pt x="100963" y="171760"/>
                        <a:pt x="87247" y="184619"/>
                      </a:cubicBezTo>
                      <a:cubicBezTo>
                        <a:pt x="-13337" y="278821"/>
                        <a:pt x="-40864" y="425411"/>
                        <a:pt x="79532" y="522280"/>
                      </a:cubicBezTo>
                      <a:cubicBezTo>
                        <a:pt x="131348" y="563904"/>
                        <a:pt x="197547" y="585050"/>
                        <a:pt x="264889" y="589812"/>
                      </a:cubicBezTo>
                      <a:cubicBezTo>
                        <a:pt x="391952" y="598766"/>
                        <a:pt x="410050" y="666488"/>
                        <a:pt x="398239" y="713637"/>
                      </a:cubicBezTo>
                      <a:cubicBezTo>
                        <a:pt x="388714" y="751737"/>
                        <a:pt x="360139" y="761262"/>
                        <a:pt x="331564" y="770787"/>
                      </a:cubicBezTo>
                      <a:cubicBezTo>
                        <a:pt x="264889" y="780312"/>
                        <a:pt x="246791" y="753547"/>
                        <a:pt x="208025" y="732782"/>
                      </a:cubicBezTo>
                      <a:cubicBezTo>
                        <a:pt x="208025" y="732782"/>
                        <a:pt x="208025" y="732782"/>
                        <a:pt x="208025" y="732782"/>
                      </a:cubicBezTo>
                      <a:cubicBezTo>
                        <a:pt x="169639" y="713637"/>
                        <a:pt x="127538" y="676871"/>
                        <a:pt x="78008" y="774026"/>
                      </a:cubicBezTo>
                      <a:cubicBezTo>
                        <a:pt x="55339" y="818317"/>
                        <a:pt x="55339" y="827842"/>
                        <a:pt x="88009" y="853464"/>
                      </a:cubicBezTo>
                      <a:cubicBezTo>
                        <a:pt x="119442" y="878134"/>
                        <a:pt x="141064" y="894517"/>
                        <a:pt x="171829" y="904613"/>
                      </a:cubicBezTo>
                      <a:cubicBezTo>
                        <a:pt x="235552" y="925568"/>
                        <a:pt x="236314" y="923092"/>
                        <a:pt x="235837" y="986909"/>
                      </a:cubicBezTo>
                      <a:cubicBezTo>
                        <a:pt x="235647" y="1016151"/>
                        <a:pt x="235456" y="1035677"/>
                        <a:pt x="264889" y="1037392"/>
                      </a:cubicBezTo>
                      <a:cubicBezTo>
                        <a:pt x="294416" y="1039106"/>
                        <a:pt x="328516" y="1037392"/>
                        <a:pt x="360139" y="1037392"/>
                      </a:cubicBezTo>
                      <a:cubicBezTo>
                        <a:pt x="398239" y="1037487"/>
                        <a:pt x="398239" y="1008912"/>
                        <a:pt x="397953" y="964526"/>
                      </a:cubicBezTo>
                      <a:close/>
                    </a:path>
                  </a:pathLst>
                </a:custGeom>
                <a:solidFill>
                  <a:srgbClr val="FBBA03"/>
                </a:solidFill>
                <a:ln w="9525" cap="flat">
                  <a:noFill/>
                  <a:prstDash val="solid"/>
                  <a:miter/>
                </a:ln>
              </p:spPr>
              <p:txBody>
                <a:bodyPr rtlCol="0" anchor="ctr"/>
                <a:lstStyle/>
                <a:p>
                  <a:endParaRPr lang="ko-KR" altLang="en-US"/>
                </a:p>
              </p:txBody>
            </p:sp>
          </p:grpSp>
          <p:grpSp>
            <p:nvGrpSpPr>
              <p:cNvPr id="13" name="그룹 110">
                <a:extLst>
                  <a:ext uri="{FF2B5EF4-FFF2-40B4-BE49-F238E27FC236}">
                    <a16:creationId xmlns:a16="http://schemas.microsoft.com/office/drawing/2014/main" id="{F6674606-E180-1A15-2912-3E4F536533C9}"/>
                  </a:ext>
                </a:extLst>
              </p:cNvPr>
              <p:cNvGrpSpPr/>
              <p:nvPr/>
            </p:nvGrpSpPr>
            <p:grpSpPr>
              <a:xfrm rot="3420858">
                <a:off x="3390972" y="4978381"/>
                <a:ext cx="527821" cy="527821"/>
                <a:chOff x="5784686" y="1323855"/>
                <a:chExt cx="1307251" cy="1307251"/>
              </a:xfrm>
            </p:grpSpPr>
            <p:sp>
              <p:nvSpPr>
                <p:cNvPr id="44" name="자유형: 도형 111">
                  <a:extLst>
                    <a:ext uri="{FF2B5EF4-FFF2-40B4-BE49-F238E27FC236}">
                      <a16:creationId xmlns:a16="http://schemas.microsoft.com/office/drawing/2014/main" id="{0199C6A4-666E-EA9A-F5FA-E4F827CA077D}"/>
                    </a:ext>
                  </a:extLst>
                </p:cNvPr>
                <p:cNvSpPr/>
                <p:nvPr/>
              </p:nvSpPr>
              <p:spPr>
                <a:xfrm>
                  <a:off x="5784686" y="1323855"/>
                  <a:ext cx="1307251" cy="1307251"/>
                </a:xfrm>
                <a:custGeom>
                  <a:avLst/>
                  <a:gdLst>
                    <a:gd name="connsiteX0" fmla="*/ 1819275 w 1819275"/>
                    <a:gd name="connsiteY0" fmla="*/ 909638 h 1819275"/>
                    <a:gd name="connsiteX1" fmla="*/ 909638 w 1819275"/>
                    <a:gd name="connsiteY1" fmla="*/ 1819275 h 1819275"/>
                    <a:gd name="connsiteX2" fmla="*/ 0 w 1819275"/>
                    <a:gd name="connsiteY2" fmla="*/ 909637 h 1819275"/>
                    <a:gd name="connsiteX3" fmla="*/ 909638 w 1819275"/>
                    <a:gd name="connsiteY3" fmla="*/ 0 h 1819275"/>
                    <a:gd name="connsiteX4" fmla="*/ 1819275 w 1819275"/>
                    <a:gd name="connsiteY4" fmla="*/ 909638 h 181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275" h="1819275">
                      <a:moveTo>
                        <a:pt x="1819275" y="909638"/>
                      </a:moveTo>
                      <a:cubicBezTo>
                        <a:pt x="1819275" y="1412016"/>
                        <a:pt x="1412016" y="1819275"/>
                        <a:pt x="909638" y="1819275"/>
                      </a:cubicBezTo>
                      <a:cubicBezTo>
                        <a:pt x="407259" y="1819275"/>
                        <a:pt x="0" y="1412016"/>
                        <a:pt x="0" y="909637"/>
                      </a:cubicBezTo>
                      <a:cubicBezTo>
                        <a:pt x="0" y="407258"/>
                        <a:pt x="407259" y="0"/>
                        <a:pt x="909638" y="0"/>
                      </a:cubicBezTo>
                      <a:cubicBezTo>
                        <a:pt x="1412016" y="0"/>
                        <a:pt x="1819275" y="407258"/>
                        <a:pt x="1819275" y="909638"/>
                      </a:cubicBezTo>
                      <a:close/>
                    </a:path>
                  </a:pathLst>
                </a:custGeom>
                <a:solidFill>
                  <a:srgbClr val="DA7D00"/>
                </a:solidFill>
                <a:ln w="9525" cap="flat">
                  <a:noFill/>
                  <a:prstDash val="solid"/>
                  <a:miter/>
                </a:ln>
              </p:spPr>
              <p:txBody>
                <a:bodyPr rtlCol="0" anchor="ctr"/>
                <a:lstStyle/>
                <a:p>
                  <a:endParaRPr lang="ko-KR" altLang="en-US"/>
                </a:p>
              </p:txBody>
            </p:sp>
            <p:sp>
              <p:nvSpPr>
                <p:cNvPr id="45" name="자유형: 도형 112">
                  <a:extLst>
                    <a:ext uri="{FF2B5EF4-FFF2-40B4-BE49-F238E27FC236}">
                      <a16:creationId xmlns:a16="http://schemas.microsoft.com/office/drawing/2014/main" id="{F8025333-8042-05CA-E7DD-C04D26174F46}"/>
                    </a:ext>
                  </a:extLst>
                </p:cNvPr>
                <p:cNvSpPr/>
                <p:nvPr/>
              </p:nvSpPr>
              <p:spPr>
                <a:xfrm>
                  <a:off x="5825751" y="1364920"/>
                  <a:ext cx="1225120" cy="1225120"/>
                </a:xfrm>
                <a:custGeom>
                  <a:avLst/>
                  <a:gdLst>
                    <a:gd name="connsiteX0" fmla="*/ 1704975 w 1704975"/>
                    <a:gd name="connsiteY0" fmla="*/ 852488 h 1704975"/>
                    <a:gd name="connsiteX1" fmla="*/ 852488 w 1704975"/>
                    <a:gd name="connsiteY1" fmla="*/ 1704975 h 1704975"/>
                    <a:gd name="connsiteX2" fmla="*/ 0 w 1704975"/>
                    <a:gd name="connsiteY2" fmla="*/ 852487 h 1704975"/>
                    <a:gd name="connsiteX3" fmla="*/ 852488 w 1704975"/>
                    <a:gd name="connsiteY3" fmla="*/ 0 h 1704975"/>
                    <a:gd name="connsiteX4" fmla="*/ 1704975 w 1704975"/>
                    <a:gd name="connsiteY4" fmla="*/ 852488 h 1704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4975" h="1704975">
                      <a:moveTo>
                        <a:pt x="1704975" y="852488"/>
                      </a:moveTo>
                      <a:cubicBezTo>
                        <a:pt x="1704975" y="1323303"/>
                        <a:pt x="1323304" y="1704975"/>
                        <a:pt x="852488" y="1704975"/>
                      </a:cubicBezTo>
                      <a:cubicBezTo>
                        <a:pt x="381672" y="1704975"/>
                        <a:pt x="0" y="1323303"/>
                        <a:pt x="0" y="852487"/>
                      </a:cubicBezTo>
                      <a:cubicBezTo>
                        <a:pt x="0" y="381672"/>
                        <a:pt x="381672" y="0"/>
                        <a:pt x="852488" y="0"/>
                      </a:cubicBezTo>
                      <a:cubicBezTo>
                        <a:pt x="1323304" y="0"/>
                        <a:pt x="1704975" y="381672"/>
                        <a:pt x="1704975" y="852488"/>
                      </a:cubicBezTo>
                      <a:close/>
                    </a:path>
                  </a:pathLst>
                </a:custGeom>
                <a:solidFill>
                  <a:srgbClr val="FBBA03"/>
                </a:solidFill>
                <a:ln w="9525" cap="flat">
                  <a:noFill/>
                  <a:prstDash val="solid"/>
                  <a:miter/>
                </a:ln>
              </p:spPr>
              <p:txBody>
                <a:bodyPr rtlCol="0" anchor="ctr"/>
                <a:lstStyle/>
                <a:p>
                  <a:endParaRPr lang="ko-KR" altLang="en-US"/>
                </a:p>
              </p:txBody>
            </p:sp>
            <p:sp>
              <p:nvSpPr>
                <p:cNvPr id="46" name="자유형: 도형 113">
                  <a:extLst>
                    <a:ext uri="{FF2B5EF4-FFF2-40B4-BE49-F238E27FC236}">
                      <a16:creationId xmlns:a16="http://schemas.microsoft.com/office/drawing/2014/main" id="{D3613009-53A1-2436-3FC1-8809F6163A79}"/>
                    </a:ext>
                  </a:extLst>
                </p:cNvPr>
                <p:cNvSpPr/>
                <p:nvPr/>
              </p:nvSpPr>
              <p:spPr>
                <a:xfrm>
                  <a:off x="5920475" y="1459576"/>
                  <a:ext cx="1035671" cy="1035671"/>
                </a:xfrm>
                <a:custGeom>
                  <a:avLst/>
                  <a:gdLst>
                    <a:gd name="connsiteX0" fmla="*/ 1441323 w 1441322"/>
                    <a:gd name="connsiteY0" fmla="*/ 720661 h 1441323"/>
                    <a:gd name="connsiteX1" fmla="*/ 720661 w 1441322"/>
                    <a:gd name="connsiteY1" fmla="*/ 1441323 h 1441323"/>
                    <a:gd name="connsiteX2" fmla="*/ 0 w 1441322"/>
                    <a:gd name="connsiteY2" fmla="*/ 720661 h 1441323"/>
                    <a:gd name="connsiteX3" fmla="*/ 720661 w 1441322"/>
                    <a:gd name="connsiteY3" fmla="*/ 0 h 1441323"/>
                    <a:gd name="connsiteX4" fmla="*/ 1441323 w 1441322"/>
                    <a:gd name="connsiteY4" fmla="*/ 720661 h 1441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1322" h="1441323">
                      <a:moveTo>
                        <a:pt x="1441323" y="720661"/>
                      </a:moveTo>
                      <a:cubicBezTo>
                        <a:pt x="1441323" y="1118672"/>
                        <a:pt x="1118672" y="1441323"/>
                        <a:pt x="720661" y="1441323"/>
                      </a:cubicBezTo>
                      <a:cubicBezTo>
                        <a:pt x="322651" y="1441323"/>
                        <a:pt x="0" y="1118672"/>
                        <a:pt x="0" y="720661"/>
                      </a:cubicBezTo>
                      <a:cubicBezTo>
                        <a:pt x="0" y="322651"/>
                        <a:pt x="322651" y="0"/>
                        <a:pt x="720661" y="0"/>
                      </a:cubicBezTo>
                      <a:cubicBezTo>
                        <a:pt x="1118672" y="0"/>
                        <a:pt x="1441323" y="322651"/>
                        <a:pt x="1441323" y="720661"/>
                      </a:cubicBezTo>
                      <a:close/>
                    </a:path>
                  </a:pathLst>
                </a:custGeom>
                <a:solidFill>
                  <a:srgbClr val="FD9801"/>
                </a:solidFill>
                <a:ln w="9525" cap="flat">
                  <a:noFill/>
                  <a:prstDash val="solid"/>
                  <a:miter/>
                </a:ln>
              </p:spPr>
              <p:txBody>
                <a:bodyPr rtlCol="0" anchor="ctr"/>
                <a:lstStyle/>
                <a:p>
                  <a:endParaRPr lang="ko-KR" altLang="en-US"/>
                </a:p>
              </p:txBody>
            </p:sp>
            <p:sp>
              <p:nvSpPr>
                <p:cNvPr id="47" name="자유형: 도형 114">
                  <a:extLst>
                    <a:ext uri="{FF2B5EF4-FFF2-40B4-BE49-F238E27FC236}">
                      <a16:creationId xmlns:a16="http://schemas.microsoft.com/office/drawing/2014/main" id="{887F4A4F-44A2-C974-395B-E620ECE88772}"/>
                    </a:ext>
                  </a:extLst>
                </p:cNvPr>
                <p:cNvSpPr/>
                <p:nvPr/>
              </p:nvSpPr>
              <p:spPr>
                <a:xfrm>
                  <a:off x="6258993" y="1604656"/>
                  <a:ext cx="417850" cy="746040"/>
                </a:xfrm>
                <a:custGeom>
                  <a:avLst/>
                  <a:gdLst>
                    <a:gd name="connsiteX0" fmla="*/ 397953 w 581514"/>
                    <a:gd name="connsiteY0" fmla="*/ 964526 h 1038249"/>
                    <a:gd name="connsiteX1" fmla="*/ 440815 w 581514"/>
                    <a:gd name="connsiteY1" fmla="*/ 891564 h 1038249"/>
                    <a:gd name="connsiteX2" fmla="*/ 570069 w 581514"/>
                    <a:gd name="connsiteY2" fmla="*/ 607433 h 1038249"/>
                    <a:gd name="connsiteX3" fmla="*/ 413193 w 581514"/>
                    <a:gd name="connsiteY3" fmla="*/ 467892 h 1038249"/>
                    <a:gd name="connsiteX4" fmla="*/ 236695 w 581514"/>
                    <a:gd name="connsiteY4" fmla="*/ 414457 h 1038249"/>
                    <a:gd name="connsiteX5" fmla="*/ 169639 w 581514"/>
                    <a:gd name="connsiteY5" fmla="*/ 342257 h 1038249"/>
                    <a:gd name="connsiteX6" fmla="*/ 236314 w 581514"/>
                    <a:gd name="connsiteY6" fmla="*/ 266057 h 1038249"/>
                    <a:gd name="connsiteX7" fmla="*/ 355186 w 581514"/>
                    <a:gd name="connsiteY7" fmla="*/ 294442 h 1038249"/>
                    <a:gd name="connsiteX8" fmla="*/ 464438 w 581514"/>
                    <a:gd name="connsiteY8" fmla="*/ 295585 h 1038249"/>
                    <a:gd name="connsiteX9" fmla="*/ 473486 w 581514"/>
                    <a:gd name="connsiteY9" fmla="*/ 167664 h 1038249"/>
                    <a:gd name="connsiteX10" fmla="*/ 375379 w 581514"/>
                    <a:gd name="connsiteY10" fmla="*/ 121849 h 1038249"/>
                    <a:gd name="connsiteX11" fmla="*/ 340327 w 581514"/>
                    <a:gd name="connsiteY11" fmla="*/ 75938 h 1038249"/>
                    <a:gd name="connsiteX12" fmla="*/ 302227 w 581514"/>
                    <a:gd name="connsiteY12" fmla="*/ 119 h 1038249"/>
                    <a:gd name="connsiteX13" fmla="*/ 302227 w 581514"/>
                    <a:gd name="connsiteY13" fmla="*/ 119 h 1038249"/>
                    <a:gd name="connsiteX14" fmla="*/ 259364 w 581514"/>
                    <a:gd name="connsiteY14" fmla="*/ 24 h 1038249"/>
                    <a:gd name="connsiteX15" fmla="*/ 169924 w 581514"/>
                    <a:gd name="connsiteY15" fmla="*/ 88511 h 1038249"/>
                    <a:gd name="connsiteX16" fmla="*/ 133634 w 581514"/>
                    <a:gd name="connsiteY16" fmla="*/ 152138 h 1038249"/>
                    <a:gd name="connsiteX17" fmla="*/ 87247 w 581514"/>
                    <a:gd name="connsiteY17" fmla="*/ 184619 h 1038249"/>
                    <a:gd name="connsiteX18" fmla="*/ 79532 w 581514"/>
                    <a:gd name="connsiteY18" fmla="*/ 522280 h 1038249"/>
                    <a:gd name="connsiteX19" fmla="*/ 264889 w 581514"/>
                    <a:gd name="connsiteY19" fmla="*/ 589812 h 1038249"/>
                    <a:gd name="connsiteX20" fmla="*/ 398239 w 581514"/>
                    <a:gd name="connsiteY20" fmla="*/ 713637 h 1038249"/>
                    <a:gd name="connsiteX21" fmla="*/ 331564 w 581514"/>
                    <a:gd name="connsiteY21" fmla="*/ 770787 h 1038249"/>
                    <a:gd name="connsiteX22" fmla="*/ 208024 w 581514"/>
                    <a:gd name="connsiteY22" fmla="*/ 732782 h 1038249"/>
                    <a:gd name="connsiteX23" fmla="*/ 208024 w 581514"/>
                    <a:gd name="connsiteY23" fmla="*/ 732782 h 1038249"/>
                    <a:gd name="connsiteX24" fmla="*/ 78008 w 581514"/>
                    <a:gd name="connsiteY24" fmla="*/ 774026 h 1038249"/>
                    <a:gd name="connsiteX25" fmla="*/ 88009 w 581514"/>
                    <a:gd name="connsiteY25" fmla="*/ 853559 h 1038249"/>
                    <a:gd name="connsiteX26" fmla="*/ 171829 w 581514"/>
                    <a:gd name="connsiteY26" fmla="*/ 904709 h 1038249"/>
                    <a:gd name="connsiteX27" fmla="*/ 235838 w 581514"/>
                    <a:gd name="connsiteY27" fmla="*/ 987005 h 1038249"/>
                    <a:gd name="connsiteX28" fmla="*/ 264889 w 581514"/>
                    <a:gd name="connsiteY28" fmla="*/ 1037487 h 1038249"/>
                    <a:gd name="connsiteX29" fmla="*/ 360139 w 581514"/>
                    <a:gd name="connsiteY29" fmla="*/ 1037487 h 1038249"/>
                    <a:gd name="connsiteX30" fmla="*/ 397953 w 581514"/>
                    <a:gd name="connsiteY30" fmla="*/ 964526 h 103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1514" h="1038249">
                      <a:moveTo>
                        <a:pt x="397953" y="964526"/>
                      </a:moveTo>
                      <a:cubicBezTo>
                        <a:pt x="398239" y="913662"/>
                        <a:pt x="398239" y="913662"/>
                        <a:pt x="440815" y="891564"/>
                      </a:cubicBezTo>
                      <a:cubicBezTo>
                        <a:pt x="553782" y="835081"/>
                        <a:pt x="606550" y="714875"/>
                        <a:pt x="570069" y="607433"/>
                      </a:cubicBezTo>
                      <a:cubicBezTo>
                        <a:pt x="544257" y="531233"/>
                        <a:pt x="483106" y="493133"/>
                        <a:pt x="413193" y="467892"/>
                      </a:cubicBezTo>
                      <a:cubicBezTo>
                        <a:pt x="355471" y="447032"/>
                        <a:pt x="295083" y="433602"/>
                        <a:pt x="236695" y="414457"/>
                      </a:cubicBezTo>
                      <a:cubicBezTo>
                        <a:pt x="208024" y="405027"/>
                        <a:pt x="167638" y="373499"/>
                        <a:pt x="169639" y="342257"/>
                      </a:cubicBezTo>
                      <a:cubicBezTo>
                        <a:pt x="172020" y="302919"/>
                        <a:pt x="201166" y="279392"/>
                        <a:pt x="236314" y="266057"/>
                      </a:cubicBezTo>
                      <a:cubicBezTo>
                        <a:pt x="292702" y="244626"/>
                        <a:pt x="331564" y="275582"/>
                        <a:pt x="355186" y="294442"/>
                      </a:cubicBezTo>
                      <a:cubicBezTo>
                        <a:pt x="400239" y="330446"/>
                        <a:pt x="426814" y="332732"/>
                        <a:pt x="464438" y="295585"/>
                      </a:cubicBezTo>
                      <a:cubicBezTo>
                        <a:pt x="531589" y="227957"/>
                        <a:pt x="537875" y="216051"/>
                        <a:pt x="473486" y="167664"/>
                      </a:cubicBezTo>
                      <a:cubicBezTo>
                        <a:pt x="444054" y="145566"/>
                        <a:pt x="411383" y="129945"/>
                        <a:pt x="375379" y="121849"/>
                      </a:cubicBezTo>
                      <a:cubicBezTo>
                        <a:pt x="350518" y="116324"/>
                        <a:pt x="339850" y="104513"/>
                        <a:pt x="340327" y="75938"/>
                      </a:cubicBezTo>
                      <a:cubicBezTo>
                        <a:pt x="341089" y="27932"/>
                        <a:pt x="341089" y="-643"/>
                        <a:pt x="302227" y="119"/>
                      </a:cubicBezTo>
                      <a:cubicBezTo>
                        <a:pt x="302227" y="119"/>
                        <a:pt x="302227" y="119"/>
                        <a:pt x="302227" y="119"/>
                      </a:cubicBezTo>
                      <a:cubicBezTo>
                        <a:pt x="287939" y="119"/>
                        <a:pt x="273652" y="119"/>
                        <a:pt x="259364" y="24"/>
                      </a:cubicBezTo>
                      <a:cubicBezTo>
                        <a:pt x="169639" y="-738"/>
                        <a:pt x="168591" y="16312"/>
                        <a:pt x="169924" y="88511"/>
                      </a:cubicBezTo>
                      <a:cubicBezTo>
                        <a:pt x="170496" y="118896"/>
                        <a:pt x="164019" y="139756"/>
                        <a:pt x="133634" y="152138"/>
                      </a:cubicBezTo>
                      <a:cubicBezTo>
                        <a:pt x="116584" y="159092"/>
                        <a:pt x="100963" y="171760"/>
                        <a:pt x="87247" y="184619"/>
                      </a:cubicBezTo>
                      <a:cubicBezTo>
                        <a:pt x="-13337" y="278821"/>
                        <a:pt x="-40864" y="425411"/>
                        <a:pt x="79532" y="522280"/>
                      </a:cubicBezTo>
                      <a:cubicBezTo>
                        <a:pt x="131348" y="563904"/>
                        <a:pt x="197547" y="585050"/>
                        <a:pt x="264889" y="589812"/>
                      </a:cubicBezTo>
                      <a:cubicBezTo>
                        <a:pt x="391952" y="598766"/>
                        <a:pt x="410050" y="666488"/>
                        <a:pt x="398239" y="713637"/>
                      </a:cubicBezTo>
                      <a:cubicBezTo>
                        <a:pt x="388714" y="751737"/>
                        <a:pt x="360139" y="761262"/>
                        <a:pt x="331564" y="770787"/>
                      </a:cubicBezTo>
                      <a:cubicBezTo>
                        <a:pt x="264889" y="780312"/>
                        <a:pt x="246791" y="753547"/>
                        <a:pt x="208024" y="732782"/>
                      </a:cubicBezTo>
                      <a:cubicBezTo>
                        <a:pt x="208024" y="732782"/>
                        <a:pt x="208024" y="732782"/>
                        <a:pt x="208024" y="732782"/>
                      </a:cubicBezTo>
                      <a:cubicBezTo>
                        <a:pt x="169639" y="713637"/>
                        <a:pt x="127538" y="676871"/>
                        <a:pt x="78008" y="774026"/>
                      </a:cubicBezTo>
                      <a:cubicBezTo>
                        <a:pt x="55339" y="818412"/>
                        <a:pt x="55339" y="827937"/>
                        <a:pt x="88009" y="853559"/>
                      </a:cubicBezTo>
                      <a:cubicBezTo>
                        <a:pt x="119442" y="878229"/>
                        <a:pt x="141064" y="894612"/>
                        <a:pt x="171829" y="904709"/>
                      </a:cubicBezTo>
                      <a:cubicBezTo>
                        <a:pt x="235552" y="925664"/>
                        <a:pt x="236314" y="923187"/>
                        <a:pt x="235838" y="987005"/>
                      </a:cubicBezTo>
                      <a:cubicBezTo>
                        <a:pt x="235647" y="1016246"/>
                        <a:pt x="235456" y="1035773"/>
                        <a:pt x="264889" y="1037487"/>
                      </a:cubicBezTo>
                      <a:cubicBezTo>
                        <a:pt x="294416" y="1039202"/>
                        <a:pt x="328516" y="1037487"/>
                        <a:pt x="360139" y="1037487"/>
                      </a:cubicBezTo>
                      <a:cubicBezTo>
                        <a:pt x="398239" y="1037487"/>
                        <a:pt x="398239" y="1008912"/>
                        <a:pt x="397953" y="964526"/>
                      </a:cubicBezTo>
                      <a:close/>
                    </a:path>
                  </a:pathLst>
                </a:custGeom>
                <a:solidFill>
                  <a:srgbClr val="DA7C00"/>
                </a:solidFill>
                <a:ln w="9525" cap="flat">
                  <a:noFill/>
                  <a:prstDash val="solid"/>
                  <a:miter/>
                </a:ln>
              </p:spPr>
              <p:txBody>
                <a:bodyPr rtlCol="0" anchor="ctr"/>
                <a:lstStyle/>
                <a:p>
                  <a:endParaRPr lang="ko-KR" altLang="en-US"/>
                </a:p>
              </p:txBody>
            </p:sp>
            <p:sp>
              <p:nvSpPr>
                <p:cNvPr id="48" name="자유형: 도형 115">
                  <a:extLst>
                    <a:ext uri="{FF2B5EF4-FFF2-40B4-BE49-F238E27FC236}">
                      <a16:creationId xmlns:a16="http://schemas.microsoft.com/office/drawing/2014/main" id="{4219AC18-D21C-06C0-77EC-804B62BC49CF}"/>
                    </a:ext>
                  </a:extLst>
                </p:cNvPr>
                <p:cNvSpPr/>
                <p:nvPr/>
              </p:nvSpPr>
              <p:spPr>
                <a:xfrm>
                  <a:off x="5920475" y="1492223"/>
                  <a:ext cx="336668" cy="970377"/>
                </a:xfrm>
                <a:custGeom>
                  <a:avLst/>
                  <a:gdLst>
                    <a:gd name="connsiteX0" fmla="*/ 468535 w 468534"/>
                    <a:gd name="connsiteY0" fmla="*/ 0 h 1350454"/>
                    <a:gd name="connsiteX1" fmla="*/ 0 w 468534"/>
                    <a:gd name="connsiteY1" fmla="*/ 675227 h 1350454"/>
                    <a:gd name="connsiteX2" fmla="*/ 468535 w 468534"/>
                    <a:gd name="connsiteY2" fmla="*/ 1350455 h 1350454"/>
                    <a:gd name="connsiteX3" fmla="*/ 200025 w 468534"/>
                    <a:gd name="connsiteY3" fmla="*/ 675227 h 1350454"/>
                    <a:gd name="connsiteX4" fmla="*/ 468535 w 468534"/>
                    <a:gd name="connsiteY4" fmla="*/ 0 h 1350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534" h="1350454">
                      <a:moveTo>
                        <a:pt x="468535" y="0"/>
                      </a:moveTo>
                      <a:cubicBezTo>
                        <a:pt x="194881" y="102203"/>
                        <a:pt x="0" y="365951"/>
                        <a:pt x="0" y="675227"/>
                      </a:cubicBezTo>
                      <a:cubicBezTo>
                        <a:pt x="0" y="984504"/>
                        <a:pt x="194881" y="1248251"/>
                        <a:pt x="468535" y="1350455"/>
                      </a:cubicBezTo>
                      <a:cubicBezTo>
                        <a:pt x="302133" y="1174337"/>
                        <a:pt x="200025" y="936688"/>
                        <a:pt x="200025" y="675227"/>
                      </a:cubicBezTo>
                      <a:cubicBezTo>
                        <a:pt x="200025" y="413766"/>
                        <a:pt x="302133" y="176117"/>
                        <a:pt x="468535" y="0"/>
                      </a:cubicBezTo>
                      <a:close/>
                    </a:path>
                  </a:pathLst>
                </a:custGeom>
                <a:solidFill>
                  <a:srgbClr val="DA7D00"/>
                </a:solidFill>
                <a:ln w="9525" cap="flat">
                  <a:noFill/>
                  <a:prstDash val="solid"/>
                  <a:miter/>
                </a:ln>
              </p:spPr>
              <p:txBody>
                <a:bodyPr rtlCol="0" anchor="ctr"/>
                <a:lstStyle/>
                <a:p>
                  <a:endParaRPr lang="ko-KR" altLang="en-US"/>
                </a:p>
              </p:txBody>
            </p:sp>
            <p:sp>
              <p:nvSpPr>
                <p:cNvPr id="49" name="자유형: 도형 116">
                  <a:extLst>
                    <a:ext uri="{FF2B5EF4-FFF2-40B4-BE49-F238E27FC236}">
                      <a16:creationId xmlns:a16="http://schemas.microsoft.com/office/drawing/2014/main" id="{33C0814C-23DD-D2BF-9A73-7E2C3920F99B}"/>
                    </a:ext>
                  </a:extLst>
                </p:cNvPr>
                <p:cNvSpPr/>
                <p:nvPr/>
              </p:nvSpPr>
              <p:spPr>
                <a:xfrm>
                  <a:off x="6199859" y="1604862"/>
                  <a:ext cx="417850" cy="745971"/>
                </a:xfrm>
                <a:custGeom>
                  <a:avLst/>
                  <a:gdLst>
                    <a:gd name="connsiteX0" fmla="*/ 397953 w 581514"/>
                    <a:gd name="connsiteY0" fmla="*/ 964526 h 1038153"/>
                    <a:gd name="connsiteX1" fmla="*/ 440815 w 581514"/>
                    <a:gd name="connsiteY1" fmla="*/ 891564 h 1038153"/>
                    <a:gd name="connsiteX2" fmla="*/ 570070 w 581514"/>
                    <a:gd name="connsiteY2" fmla="*/ 607433 h 1038153"/>
                    <a:gd name="connsiteX3" fmla="*/ 413193 w 581514"/>
                    <a:gd name="connsiteY3" fmla="*/ 467892 h 1038153"/>
                    <a:gd name="connsiteX4" fmla="*/ 236695 w 581514"/>
                    <a:gd name="connsiteY4" fmla="*/ 414457 h 1038153"/>
                    <a:gd name="connsiteX5" fmla="*/ 169639 w 581514"/>
                    <a:gd name="connsiteY5" fmla="*/ 342257 h 1038153"/>
                    <a:gd name="connsiteX6" fmla="*/ 236314 w 581514"/>
                    <a:gd name="connsiteY6" fmla="*/ 266057 h 1038153"/>
                    <a:gd name="connsiteX7" fmla="*/ 355186 w 581514"/>
                    <a:gd name="connsiteY7" fmla="*/ 294442 h 1038153"/>
                    <a:gd name="connsiteX8" fmla="*/ 464437 w 581514"/>
                    <a:gd name="connsiteY8" fmla="*/ 295585 h 1038153"/>
                    <a:gd name="connsiteX9" fmla="*/ 473486 w 581514"/>
                    <a:gd name="connsiteY9" fmla="*/ 167664 h 1038153"/>
                    <a:gd name="connsiteX10" fmla="*/ 375379 w 581514"/>
                    <a:gd name="connsiteY10" fmla="*/ 121849 h 1038153"/>
                    <a:gd name="connsiteX11" fmla="*/ 340327 w 581514"/>
                    <a:gd name="connsiteY11" fmla="*/ 75938 h 1038153"/>
                    <a:gd name="connsiteX12" fmla="*/ 302227 w 581514"/>
                    <a:gd name="connsiteY12" fmla="*/ 119 h 1038153"/>
                    <a:gd name="connsiteX13" fmla="*/ 302227 w 581514"/>
                    <a:gd name="connsiteY13" fmla="*/ 119 h 1038153"/>
                    <a:gd name="connsiteX14" fmla="*/ 259364 w 581514"/>
                    <a:gd name="connsiteY14" fmla="*/ 24 h 1038153"/>
                    <a:gd name="connsiteX15" fmla="*/ 169925 w 581514"/>
                    <a:gd name="connsiteY15" fmla="*/ 88511 h 1038153"/>
                    <a:gd name="connsiteX16" fmla="*/ 133634 w 581514"/>
                    <a:gd name="connsiteY16" fmla="*/ 152138 h 1038153"/>
                    <a:gd name="connsiteX17" fmla="*/ 87247 w 581514"/>
                    <a:gd name="connsiteY17" fmla="*/ 184619 h 1038153"/>
                    <a:gd name="connsiteX18" fmla="*/ 79532 w 581514"/>
                    <a:gd name="connsiteY18" fmla="*/ 522280 h 1038153"/>
                    <a:gd name="connsiteX19" fmla="*/ 264889 w 581514"/>
                    <a:gd name="connsiteY19" fmla="*/ 589812 h 1038153"/>
                    <a:gd name="connsiteX20" fmla="*/ 398239 w 581514"/>
                    <a:gd name="connsiteY20" fmla="*/ 713637 h 1038153"/>
                    <a:gd name="connsiteX21" fmla="*/ 331564 w 581514"/>
                    <a:gd name="connsiteY21" fmla="*/ 770787 h 1038153"/>
                    <a:gd name="connsiteX22" fmla="*/ 208025 w 581514"/>
                    <a:gd name="connsiteY22" fmla="*/ 732782 h 1038153"/>
                    <a:gd name="connsiteX23" fmla="*/ 208025 w 581514"/>
                    <a:gd name="connsiteY23" fmla="*/ 732782 h 1038153"/>
                    <a:gd name="connsiteX24" fmla="*/ 78008 w 581514"/>
                    <a:gd name="connsiteY24" fmla="*/ 774026 h 1038153"/>
                    <a:gd name="connsiteX25" fmla="*/ 88009 w 581514"/>
                    <a:gd name="connsiteY25" fmla="*/ 853464 h 1038153"/>
                    <a:gd name="connsiteX26" fmla="*/ 171829 w 581514"/>
                    <a:gd name="connsiteY26" fmla="*/ 904613 h 1038153"/>
                    <a:gd name="connsiteX27" fmla="*/ 235837 w 581514"/>
                    <a:gd name="connsiteY27" fmla="*/ 986909 h 1038153"/>
                    <a:gd name="connsiteX28" fmla="*/ 264889 w 581514"/>
                    <a:gd name="connsiteY28" fmla="*/ 1037392 h 1038153"/>
                    <a:gd name="connsiteX29" fmla="*/ 360139 w 581514"/>
                    <a:gd name="connsiteY29" fmla="*/ 1037392 h 1038153"/>
                    <a:gd name="connsiteX30" fmla="*/ 397953 w 581514"/>
                    <a:gd name="connsiteY30" fmla="*/ 964526 h 1038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1514" h="1038153">
                      <a:moveTo>
                        <a:pt x="397953" y="964526"/>
                      </a:moveTo>
                      <a:cubicBezTo>
                        <a:pt x="398239" y="913662"/>
                        <a:pt x="398239" y="913662"/>
                        <a:pt x="440815" y="891564"/>
                      </a:cubicBezTo>
                      <a:cubicBezTo>
                        <a:pt x="553782" y="835081"/>
                        <a:pt x="606550" y="714875"/>
                        <a:pt x="570070" y="607433"/>
                      </a:cubicBezTo>
                      <a:cubicBezTo>
                        <a:pt x="544257" y="531233"/>
                        <a:pt x="483106" y="493133"/>
                        <a:pt x="413193" y="467892"/>
                      </a:cubicBezTo>
                      <a:cubicBezTo>
                        <a:pt x="355471" y="447032"/>
                        <a:pt x="295083" y="433602"/>
                        <a:pt x="236695" y="414457"/>
                      </a:cubicBezTo>
                      <a:cubicBezTo>
                        <a:pt x="208025" y="405027"/>
                        <a:pt x="167638" y="373499"/>
                        <a:pt x="169639" y="342257"/>
                      </a:cubicBezTo>
                      <a:cubicBezTo>
                        <a:pt x="172020" y="302919"/>
                        <a:pt x="201167" y="279392"/>
                        <a:pt x="236314" y="266057"/>
                      </a:cubicBezTo>
                      <a:cubicBezTo>
                        <a:pt x="292702" y="244626"/>
                        <a:pt x="331564" y="275582"/>
                        <a:pt x="355186" y="294442"/>
                      </a:cubicBezTo>
                      <a:cubicBezTo>
                        <a:pt x="400239" y="330446"/>
                        <a:pt x="426814" y="332732"/>
                        <a:pt x="464437" y="295585"/>
                      </a:cubicBezTo>
                      <a:cubicBezTo>
                        <a:pt x="531589" y="227957"/>
                        <a:pt x="537875" y="216051"/>
                        <a:pt x="473486" y="167664"/>
                      </a:cubicBezTo>
                      <a:cubicBezTo>
                        <a:pt x="444054" y="145566"/>
                        <a:pt x="411383" y="129945"/>
                        <a:pt x="375379" y="121849"/>
                      </a:cubicBezTo>
                      <a:cubicBezTo>
                        <a:pt x="350518" y="116324"/>
                        <a:pt x="339851" y="104513"/>
                        <a:pt x="340327" y="75938"/>
                      </a:cubicBezTo>
                      <a:cubicBezTo>
                        <a:pt x="341089" y="27932"/>
                        <a:pt x="341089" y="-643"/>
                        <a:pt x="302227" y="119"/>
                      </a:cubicBezTo>
                      <a:cubicBezTo>
                        <a:pt x="302227" y="119"/>
                        <a:pt x="302227" y="119"/>
                        <a:pt x="302227" y="119"/>
                      </a:cubicBezTo>
                      <a:cubicBezTo>
                        <a:pt x="287939" y="119"/>
                        <a:pt x="273652" y="119"/>
                        <a:pt x="259364" y="24"/>
                      </a:cubicBezTo>
                      <a:cubicBezTo>
                        <a:pt x="169639" y="-738"/>
                        <a:pt x="168591" y="16312"/>
                        <a:pt x="169925" y="88511"/>
                      </a:cubicBezTo>
                      <a:cubicBezTo>
                        <a:pt x="170496" y="118896"/>
                        <a:pt x="164019" y="139756"/>
                        <a:pt x="133634" y="152138"/>
                      </a:cubicBezTo>
                      <a:cubicBezTo>
                        <a:pt x="116584" y="159092"/>
                        <a:pt x="100963" y="171760"/>
                        <a:pt x="87247" y="184619"/>
                      </a:cubicBezTo>
                      <a:cubicBezTo>
                        <a:pt x="-13337" y="278821"/>
                        <a:pt x="-40864" y="425411"/>
                        <a:pt x="79532" y="522280"/>
                      </a:cubicBezTo>
                      <a:cubicBezTo>
                        <a:pt x="131348" y="563904"/>
                        <a:pt x="197547" y="585050"/>
                        <a:pt x="264889" y="589812"/>
                      </a:cubicBezTo>
                      <a:cubicBezTo>
                        <a:pt x="391952" y="598766"/>
                        <a:pt x="410050" y="666488"/>
                        <a:pt x="398239" y="713637"/>
                      </a:cubicBezTo>
                      <a:cubicBezTo>
                        <a:pt x="388714" y="751737"/>
                        <a:pt x="360139" y="761262"/>
                        <a:pt x="331564" y="770787"/>
                      </a:cubicBezTo>
                      <a:cubicBezTo>
                        <a:pt x="264889" y="780312"/>
                        <a:pt x="246791" y="753547"/>
                        <a:pt x="208025" y="732782"/>
                      </a:cubicBezTo>
                      <a:cubicBezTo>
                        <a:pt x="208025" y="732782"/>
                        <a:pt x="208025" y="732782"/>
                        <a:pt x="208025" y="732782"/>
                      </a:cubicBezTo>
                      <a:cubicBezTo>
                        <a:pt x="169639" y="713637"/>
                        <a:pt x="127538" y="676871"/>
                        <a:pt x="78008" y="774026"/>
                      </a:cubicBezTo>
                      <a:cubicBezTo>
                        <a:pt x="55339" y="818317"/>
                        <a:pt x="55339" y="827842"/>
                        <a:pt x="88009" y="853464"/>
                      </a:cubicBezTo>
                      <a:cubicBezTo>
                        <a:pt x="119442" y="878134"/>
                        <a:pt x="141064" y="894517"/>
                        <a:pt x="171829" y="904613"/>
                      </a:cubicBezTo>
                      <a:cubicBezTo>
                        <a:pt x="235552" y="925568"/>
                        <a:pt x="236314" y="923092"/>
                        <a:pt x="235837" y="986909"/>
                      </a:cubicBezTo>
                      <a:cubicBezTo>
                        <a:pt x="235647" y="1016151"/>
                        <a:pt x="235456" y="1035677"/>
                        <a:pt x="264889" y="1037392"/>
                      </a:cubicBezTo>
                      <a:cubicBezTo>
                        <a:pt x="294416" y="1039106"/>
                        <a:pt x="328516" y="1037392"/>
                        <a:pt x="360139" y="1037392"/>
                      </a:cubicBezTo>
                      <a:cubicBezTo>
                        <a:pt x="398239" y="1037487"/>
                        <a:pt x="398239" y="1008912"/>
                        <a:pt x="397953" y="964526"/>
                      </a:cubicBezTo>
                      <a:close/>
                    </a:path>
                  </a:pathLst>
                </a:custGeom>
                <a:solidFill>
                  <a:srgbClr val="FBBA03"/>
                </a:solidFill>
                <a:ln w="9525" cap="flat">
                  <a:noFill/>
                  <a:prstDash val="solid"/>
                  <a:miter/>
                </a:ln>
              </p:spPr>
              <p:txBody>
                <a:bodyPr rtlCol="0" anchor="ctr"/>
                <a:lstStyle/>
                <a:p>
                  <a:endParaRPr lang="ko-KR" altLang="en-US"/>
                </a:p>
              </p:txBody>
            </p:sp>
          </p:grpSp>
          <p:grpSp>
            <p:nvGrpSpPr>
              <p:cNvPr id="14" name="그룹 117">
                <a:extLst>
                  <a:ext uri="{FF2B5EF4-FFF2-40B4-BE49-F238E27FC236}">
                    <a16:creationId xmlns:a16="http://schemas.microsoft.com/office/drawing/2014/main" id="{0A034A4E-A980-79A6-86B5-E41867C4FF6B}"/>
                  </a:ext>
                </a:extLst>
              </p:cNvPr>
              <p:cNvGrpSpPr/>
              <p:nvPr/>
            </p:nvGrpSpPr>
            <p:grpSpPr>
              <a:xfrm rot="225330">
                <a:off x="4272090" y="4822631"/>
                <a:ext cx="527821" cy="527821"/>
                <a:chOff x="5784686" y="1323855"/>
                <a:chExt cx="1307251" cy="1307251"/>
              </a:xfrm>
            </p:grpSpPr>
            <p:sp>
              <p:nvSpPr>
                <p:cNvPr id="38" name="자유형: 도형 118">
                  <a:extLst>
                    <a:ext uri="{FF2B5EF4-FFF2-40B4-BE49-F238E27FC236}">
                      <a16:creationId xmlns:a16="http://schemas.microsoft.com/office/drawing/2014/main" id="{EE83C86C-8E24-E469-23F9-A2EC3DBF431D}"/>
                    </a:ext>
                  </a:extLst>
                </p:cNvPr>
                <p:cNvSpPr/>
                <p:nvPr/>
              </p:nvSpPr>
              <p:spPr>
                <a:xfrm>
                  <a:off x="5784686" y="1323855"/>
                  <a:ext cx="1307251" cy="1307251"/>
                </a:xfrm>
                <a:custGeom>
                  <a:avLst/>
                  <a:gdLst>
                    <a:gd name="connsiteX0" fmla="*/ 1819275 w 1819275"/>
                    <a:gd name="connsiteY0" fmla="*/ 909638 h 1819275"/>
                    <a:gd name="connsiteX1" fmla="*/ 909638 w 1819275"/>
                    <a:gd name="connsiteY1" fmla="*/ 1819275 h 1819275"/>
                    <a:gd name="connsiteX2" fmla="*/ 0 w 1819275"/>
                    <a:gd name="connsiteY2" fmla="*/ 909637 h 1819275"/>
                    <a:gd name="connsiteX3" fmla="*/ 909638 w 1819275"/>
                    <a:gd name="connsiteY3" fmla="*/ 0 h 1819275"/>
                    <a:gd name="connsiteX4" fmla="*/ 1819275 w 1819275"/>
                    <a:gd name="connsiteY4" fmla="*/ 909638 h 181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275" h="1819275">
                      <a:moveTo>
                        <a:pt x="1819275" y="909638"/>
                      </a:moveTo>
                      <a:cubicBezTo>
                        <a:pt x="1819275" y="1412016"/>
                        <a:pt x="1412016" y="1819275"/>
                        <a:pt x="909638" y="1819275"/>
                      </a:cubicBezTo>
                      <a:cubicBezTo>
                        <a:pt x="407259" y="1819275"/>
                        <a:pt x="0" y="1412016"/>
                        <a:pt x="0" y="909637"/>
                      </a:cubicBezTo>
                      <a:cubicBezTo>
                        <a:pt x="0" y="407258"/>
                        <a:pt x="407259" y="0"/>
                        <a:pt x="909638" y="0"/>
                      </a:cubicBezTo>
                      <a:cubicBezTo>
                        <a:pt x="1412016" y="0"/>
                        <a:pt x="1819275" y="407258"/>
                        <a:pt x="1819275" y="909638"/>
                      </a:cubicBezTo>
                      <a:close/>
                    </a:path>
                  </a:pathLst>
                </a:custGeom>
                <a:solidFill>
                  <a:srgbClr val="DA7D00"/>
                </a:solidFill>
                <a:ln w="9525" cap="flat">
                  <a:noFill/>
                  <a:prstDash val="solid"/>
                  <a:miter/>
                </a:ln>
              </p:spPr>
              <p:txBody>
                <a:bodyPr rtlCol="0" anchor="ctr"/>
                <a:lstStyle/>
                <a:p>
                  <a:endParaRPr lang="ko-KR" altLang="en-US"/>
                </a:p>
              </p:txBody>
            </p:sp>
            <p:sp>
              <p:nvSpPr>
                <p:cNvPr id="39" name="자유형: 도형 119">
                  <a:extLst>
                    <a:ext uri="{FF2B5EF4-FFF2-40B4-BE49-F238E27FC236}">
                      <a16:creationId xmlns:a16="http://schemas.microsoft.com/office/drawing/2014/main" id="{844F4486-C6E9-7093-28CA-15BF7C4635F6}"/>
                    </a:ext>
                  </a:extLst>
                </p:cNvPr>
                <p:cNvSpPr/>
                <p:nvPr/>
              </p:nvSpPr>
              <p:spPr>
                <a:xfrm>
                  <a:off x="5825751" y="1364920"/>
                  <a:ext cx="1225120" cy="1225120"/>
                </a:xfrm>
                <a:custGeom>
                  <a:avLst/>
                  <a:gdLst>
                    <a:gd name="connsiteX0" fmla="*/ 1704975 w 1704975"/>
                    <a:gd name="connsiteY0" fmla="*/ 852488 h 1704975"/>
                    <a:gd name="connsiteX1" fmla="*/ 852488 w 1704975"/>
                    <a:gd name="connsiteY1" fmla="*/ 1704975 h 1704975"/>
                    <a:gd name="connsiteX2" fmla="*/ 0 w 1704975"/>
                    <a:gd name="connsiteY2" fmla="*/ 852487 h 1704975"/>
                    <a:gd name="connsiteX3" fmla="*/ 852488 w 1704975"/>
                    <a:gd name="connsiteY3" fmla="*/ 0 h 1704975"/>
                    <a:gd name="connsiteX4" fmla="*/ 1704975 w 1704975"/>
                    <a:gd name="connsiteY4" fmla="*/ 852488 h 1704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4975" h="1704975">
                      <a:moveTo>
                        <a:pt x="1704975" y="852488"/>
                      </a:moveTo>
                      <a:cubicBezTo>
                        <a:pt x="1704975" y="1323303"/>
                        <a:pt x="1323304" y="1704975"/>
                        <a:pt x="852488" y="1704975"/>
                      </a:cubicBezTo>
                      <a:cubicBezTo>
                        <a:pt x="381672" y="1704975"/>
                        <a:pt x="0" y="1323303"/>
                        <a:pt x="0" y="852487"/>
                      </a:cubicBezTo>
                      <a:cubicBezTo>
                        <a:pt x="0" y="381672"/>
                        <a:pt x="381672" y="0"/>
                        <a:pt x="852488" y="0"/>
                      </a:cubicBezTo>
                      <a:cubicBezTo>
                        <a:pt x="1323304" y="0"/>
                        <a:pt x="1704975" y="381672"/>
                        <a:pt x="1704975" y="852488"/>
                      </a:cubicBezTo>
                      <a:close/>
                    </a:path>
                  </a:pathLst>
                </a:custGeom>
                <a:solidFill>
                  <a:srgbClr val="FBBA03"/>
                </a:solidFill>
                <a:ln w="9525" cap="flat">
                  <a:noFill/>
                  <a:prstDash val="solid"/>
                  <a:miter/>
                </a:ln>
              </p:spPr>
              <p:txBody>
                <a:bodyPr rtlCol="0" anchor="ctr"/>
                <a:lstStyle/>
                <a:p>
                  <a:endParaRPr lang="ko-KR" altLang="en-US"/>
                </a:p>
              </p:txBody>
            </p:sp>
            <p:sp>
              <p:nvSpPr>
                <p:cNvPr id="40" name="자유형: 도형 120">
                  <a:extLst>
                    <a:ext uri="{FF2B5EF4-FFF2-40B4-BE49-F238E27FC236}">
                      <a16:creationId xmlns:a16="http://schemas.microsoft.com/office/drawing/2014/main" id="{EAB97AB5-F2B6-6152-C23F-6A40F9B842B4}"/>
                    </a:ext>
                  </a:extLst>
                </p:cNvPr>
                <p:cNvSpPr/>
                <p:nvPr/>
              </p:nvSpPr>
              <p:spPr>
                <a:xfrm>
                  <a:off x="5920475" y="1459576"/>
                  <a:ext cx="1035671" cy="1035671"/>
                </a:xfrm>
                <a:custGeom>
                  <a:avLst/>
                  <a:gdLst>
                    <a:gd name="connsiteX0" fmla="*/ 1441323 w 1441322"/>
                    <a:gd name="connsiteY0" fmla="*/ 720661 h 1441323"/>
                    <a:gd name="connsiteX1" fmla="*/ 720661 w 1441322"/>
                    <a:gd name="connsiteY1" fmla="*/ 1441323 h 1441323"/>
                    <a:gd name="connsiteX2" fmla="*/ 0 w 1441322"/>
                    <a:gd name="connsiteY2" fmla="*/ 720661 h 1441323"/>
                    <a:gd name="connsiteX3" fmla="*/ 720661 w 1441322"/>
                    <a:gd name="connsiteY3" fmla="*/ 0 h 1441323"/>
                    <a:gd name="connsiteX4" fmla="*/ 1441323 w 1441322"/>
                    <a:gd name="connsiteY4" fmla="*/ 720661 h 1441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1322" h="1441323">
                      <a:moveTo>
                        <a:pt x="1441323" y="720661"/>
                      </a:moveTo>
                      <a:cubicBezTo>
                        <a:pt x="1441323" y="1118672"/>
                        <a:pt x="1118672" y="1441323"/>
                        <a:pt x="720661" y="1441323"/>
                      </a:cubicBezTo>
                      <a:cubicBezTo>
                        <a:pt x="322651" y="1441323"/>
                        <a:pt x="0" y="1118672"/>
                        <a:pt x="0" y="720661"/>
                      </a:cubicBezTo>
                      <a:cubicBezTo>
                        <a:pt x="0" y="322651"/>
                        <a:pt x="322651" y="0"/>
                        <a:pt x="720661" y="0"/>
                      </a:cubicBezTo>
                      <a:cubicBezTo>
                        <a:pt x="1118672" y="0"/>
                        <a:pt x="1441323" y="322651"/>
                        <a:pt x="1441323" y="720661"/>
                      </a:cubicBezTo>
                      <a:close/>
                    </a:path>
                  </a:pathLst>
                </a:custGeom>
                <a:solidFill>
                  <a:srgbClr val="FD9801"/>
                </a:solidFill>
                <a:ln w="9525" cap="flat">
                  <a:noFill/>
                  <a:prstDash val="solid"/>
                  <a:miter/>
                </a:ln>
              </p:spPr>
              <p:txBody>
                <a:bodyPr rtlCol="0" anchor="ctr"/>
                <a:lstStyle/>
                <a:p>
                  <a:endParaRPr lang="ko-KR" altLang="en-US"/>
                </a:p>
              </p:txBody>
            </p:sp>
            <p:sp>
              <p:nvSpPr>
                <p:cNvPr id="41" name="자유형: 도형 121">
                  <a:extLst>
                    <a:ext uri="{FF2B5EF4-FFF2-40B4-BE49-F238E27FC236}">
                      <a16:creationId xmlns:a16="http://schemas.microsoft.com/office/drawing/2014/main" id="{19F6246F-CCCD-BD0B-1A3E-806239C46FEE}"/>
                    </a:ext>
                  </a:extLst>
                </p:cNvPr>
                <p:cNvSpPr/>
                <p:nvPr/>
              </p:nvSpPr>
              <p:spPr>
                <a:xfrm>
                  <a:off x="6258993" y="1604656"/>
                  <a:ext cx="417850" cy="746040"/>
                </a:xfrm>
                <a:custGeom>
                  <a:avLst/>
                  <a:gdLst>
                    <a:gd name="connsiteX0" fmla="*/ 397953 w 581514"/>
                    <a:gd name="connsiteY0" fmla="*/ 964526 h 1038249"/>
                    <a:gd name="connsiteX1" fmla="*/ 440815 w 581514"/>
                    <a:gd name="connsiteY1" fmla="*/ 891564 h 1038249"/>
                    <a:gd name="connsiteX2" fmla="*/ 570069 w 581514"/>
                    <a:gd name="connsiteY2" fmla="*/ 607433 h 1038249"/>
                    <a:gd name="connsiteX3" fmla="*/ 413193 w 581514"/>
                    <a:gd name="connsiteY3" fmla="*/ 467892 h 1038249"/>
                    <a:gd name="connsiteX4" fmla="*/ 236695 w 581514"/>
                    <a:gd name="connsiteY4" fmla="*/ 414457 h 1038249"/>
                    <a:gd name="connsiteX5" fmla="*/ 169639 w 581514"/>
                    <a:gd name="connsiteY5" fmla="*/ 342257 h 1038249"/>
                    <a:gd name="connsiteX6" fmla="*/ 236314 w 581514"/>
                    <a:gd name="connsiteY6" fmla="*/ 266057 h 1038249"/>
                    <a:gd name="connsiteX7" fmla="*/ 355186 w 581514"/>
                    <a:gd name="connsiteY7" fmla="*/ 294442 h 1038249"/>
                    <a:gd name="connsiteX8" fmla="*/ 464438 w 581514"/>
                    <a:gd name="connsiteY8" fmla="*/ 295585 h 1038249"/>
                    <a:gd name="connsiteX9" fmla="*/ 473486 w 581514"/>
                    <a:gd name="connsiteY9" fmla="*/ 167664 h 1038249"/>
                    <a:gd name="connsiteX10" fmla="*/ 375379 w 581514"/>
                    <a:gd name="connsiteY10" fmla="*/ 121849 h 1038249"/>
                    <a:gd name="connsiteX11" fmla="*/ 340327 w 581514"/>
                    <a:gd name="connsiteY11" fmla="*/ 75938 h 1038249"/>
                    <a:gd name="connsiteX12" fmla="*/ 302227 w 581514"/>
                    <a:gd name="connsiteY12" fmla="*/ 119 h 1038249"/>
                    <a:gd name="connsiteX13" fmla="*/ 302227 w 581514"/>
                    <a:gd name="connsiteY13" fmla="*/ 119 h 1038249"/>
                    <a:gd name="connsiteX14" fmla="*/ 259364 w 581514"/>
                    <a:gd name="connsiteY14" fmla="*/ 24 h 1038249"/>
                    <a:gd name="connsiteX15" fmla="*/ 169924 w 581514"/>
                    <a:gd name="connsiteY15" fmla="*/ 88511 h 1038249"/>
                    <a:gd name="connsiteX16" fmla="*/ 133634 w 581514"/>
                    <a:gd name="connsiteY16" fmla="*/ 152138 h 1038249"/>
                    <a:gd name="connsiteX17" fmla="*/ 87247 w 581514"/>
                    <a:gd name="connsiteY17" fmla="*/ 184619 h 1038249"/>
                    <a:gd name="connsiteX18" fmla="*/ 79532 w 581514"/>
                    <a:gd name="connsiteY18" fmla="*/ 522280 h 1038249"/>
                    <a:gd name="connsiteX19" fmla="*/ 264889 w 581514"/>
                    <a:gd name="connsiteY19" fmla="*/ 589812 h 1038249"/>
                    <a:gd name="connsiteX20" fmla="*/ 398239 w 581514"/>
                    <a:gd name="connsiteY20" fmla="*/ 713637 h 1038249"/>
                    <a:gd name="connsiteX21" fmla="*/ 331564 w 581514"/>
                    <a:gd name="connsiteY21" fmla="*/ 770787 h 1038249"/>
                    <a:gd name="connsiteX22" fmla="*/ 208024 w 581514"/>
                    <a:gd name="connsiteY22" fmla="*/ 732782 h 1038249"/>
                    <a:gd name="connsiteX23" fmla="*/ 208024 w 581514"/>
                    <a:gd name="connsiteY23" fmla="*/ 732782 h 1038249"/>
                    <a:gd name="connsiteX24" fmla="*/ 78008 w 581514"/>
                    <a:gd name="connsiteY24" fmla="*/ 774026 h 1038249"/>
                    <a:gd name="connsiteX25" fmla="*/ 88009 w 581514"/>
                    <a:gd name="connsiteY25" fmla="*/ 853559 h 1038249"/>
                    <a:gd name="connsiteX26" fmla="*/ 171829 w 581514"/>
                    <a:gd name="connsiteY26" fmla="*/ 904709 h 1038249"/>
                    <a:gd name="connsiteX27" fmla="*/ 235838 w 581514"/>
                    <a:gd name="connsiteY27" fmla="*/ 987005 h 1038249"/>
                    <a:gd name="connsiteX28" fmla="*/ 264889 w 581514"/>
                    <a:gd name="connsiteY28" fmla="*/ 1037487 h 1038249"/>
                    <a:gd name="connsiteX29" fmla="*/ 360139 w 581514"/>
                    <a:gd name="connsiteY29" fmla="*/ 1037487 h 1038249"/>
                    <a:gd name="connsiteX30" fmla="*/ 397953 w 581514"/>
                    <a:gd name="connsiteY30" fmla="*/ 964526 h 103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1514" h="1038249">
                      <a:moveTo>
                        <a:pt x="397953" y="964526"/>
                      </a:moveTo>
                      <a:cubicBezTo>
                        <a:pt x="398239" y="913662"/>
                        <a:pt x="398239" y="913662"/>
                        <a:pt x="440815" y="891564"/>
                      </a:cubicBezTo>
                      <a:cubicBezTo>
                        <a:pt x="553782" y="835081"/>
                        <a:pt x="606550" y="714875"/>
                        <a:pt x="570069" y="607433"/>
                      </a:cubicBezTo>
                      <a:cubicBezTo>
                        <a:pt x="544257" y="531233"/>
                        <a:pt x="483106" y="493133"/>
                        <a:pt x="413193" y="467892"/>
                      </a:cubicBezTo>
                      <a:cubicBezTo>
                        <a:pt x="355471" y="447032"/>
                        <a:pt x="295083" y="433602"/>
                        <a:pt x="236695" y="414457"/>
                      </a:cubicBezTo>
                      <a:cubicBezTo>
                        <a:pt x="208024" y="405027"/>
                        <a:pt x="167638" y="373499"/>
                        <a:pt x="169639" y="342257"/>
                      </a:cubicBezTo>
                      <a:cubicBezTo>
                        <a:pt x="172020" y="302919"/>
                        <a:pt x="201166" y="279392"/>
                        <a:pt x="236314" y="266057"/>
                      </a:cubicBezTo>
                      <a:cubicBezTo>
                        <a:pt x="292702" y="244626"/>
                        <a:pt x="331564" y="275582"/>
                        <a:pt x="355186" y="294442"/>
                      </a:cubicBezTo>
                      <a:cubicBezTo>
                        <a:pt x="400239" y="330446"/>
                        <a:pt x="426814" y="332732"/>
                        <a:pt x="464438" y="295585"/>
                      </a:cubicBezTo>
                      <a:cubicBezTo>
                        <a:pt x="531589" y="227957"/>
                        <a:pt x="537875" y="216051"/>
                        <a:pt x="473486" y="167664"/>
                      </a:cubicBezTo>
                      <a:cubicBezTo>
                        <a:pt x="444054" y="145566"/>
                        <a:pt x="411383" y="129945"/>
                        <a:pt x="375379" y="121849"/>
                      </a:cubicBezTo>
                      <a:cubicBezTo>
                        <a:pt x="350518" y="116324"/>
                        <a:pt x="339850" y="104513"/>
                        <a:pt x="340327" y="75938"/>
                      </a:cubicBezTo>
                      <a:cubicBezTo>
                        <a:pt x="341089" y="27932"/>
                        <a:pt x="341089" y="-643"/>
                        <a:pt x="302227" y="119"/>
                      </a:cubicBezTo>
                      <a:cubicBezTo>
                        <a:pt x="302227" y="119"/>
                        <a:pt x="302227" y="119"/>
                        <a:pt x="302227" y="119"/>
                      </a:cubicBezTo>
                      <a:cubicBezTo>
                        <a:pt x="287939" y="119"/>
                        <a:pt x="273652" y="119"/>
                        <a:pt x="259364" y="24"/>
                      </a:cubicBezTo>
                      <a:cubicBezTo>
                        <a:pt x="169639" y="-738"/>
                        <a:pt x="168591" y="16312"/>
                        <a:pt x="169924" y="88511"/>
                      </a:cubicBezTo>
                      <a:cubicBezTo>
                        <a:pt x="170496" y="118896"/>
                        <a:pt x="164019" y="139756"/>
                        <a:pt x="133634" y="152138"/>
                      </a:cubicBezTo>
                      <a:cubicBezTo>
                        <a:pt x="116584" y="159092"/>
                        <a:pt x="100963" y="171760"/>
                        <a:pt x="87247" y="184619"/>
                      </a:cubicBezTo>
                      <a:cubicBezTo>
                        <a:pt x="-13337" y="278821"/>
                        <a:pt x="-40864" y="425411"/>
                        <a:pt x="79532" y="522280"/>
                      </a:cubicBezTo>
                      <a:cubicBezTo>
                        <a:pt x="131348" y="563904"/>
                        <a:pt x="197547" y="585050"/>
                        <a:pt x="264889" y="589812"/>
                      </a:cubicBezTo>
                      <a:cubicBezTo>
                        <a:pt x="391952" y="598766"/>
                        <a:pt x="410050" y="666488"/>
                        <a:pt x="398239" y="713637"/>
                      </a:cubicBezTo>
                      <a:cubicBezTo>
                        <a:pt x="388714" y="751737"/>
                        <a:pt x="360139" y="761262"/>
                        <a:pt x="331564" y="770787"/>
                      </a:cubicBezTo>
                      <a:cubicBezTo>
                        <a:pt x="264889" y="780312"/>
                        <a:pt x="246791" y="753547"/>
                        <a:pt x="208024" y="732782"/>
                      </a:cubicBezTo>
                      <a:cubicBezTo>
                        <a:pt x="208024" y="732782"/>
                        <a:pt x="208024" y="732782"/>
                        <a:pt x="208024" y="732782"/>
                      </a:cubicBezTo>
                      <a:cubicBezTo>
                        <a:pt x="169639" y="713637"/>
                        <a:pt x="127538" y="676871"/>
                        <a:pt x="78008" y="774026"/>
                      </a:cubicBezTo>
                      <a:cubicBezTo>
                        <a:pt x="55339" y="818412"/>
                        <a:pt x="55339" y="827937"/>
                        <a:pt x="88009" y="853559"/>
                      </a:cubicBezTo>
                      <a:cubicBezTo>
                        <a:pt x="119442" y="878229"/>
                        <a:pt x="141064" y="894612"/>
                        <a:pt x="171829" y="904709"/>
                      </a:cubicBezTo>
                      <a:cubicBezTo>
                        <a:pt x="235552" y="925664"/>
                        <a:pt x="236314" y="923187"/>
                        <a:pt x="235838" y="987005"/>
                      </a:cubicBezTo>
                      <a:cubicBezTo>
                        <a:pt x="235647" y="1016246"/>
                        <a:pt x="235456" y="1035773"/>
                        <a:pt x="264889" y="1037487"/>
                      </a:cubicBezTo>
                      <a:cubicBezTo>
                        <a:pt x="294416" y="1039202"/>
                        <a:pt x="328516" y="1037487"/>
                        <a:pt x="360139" y="1037487"/>
                      </a:cubicBezTo>
                      <a:cubicBezTo>
                        <a:pt x="398239" y="1037487"/>
                        <a:pt x="398239" y="1008912"/>
                        <a:pt x="397953" y="964526"/>
                      </a:cubicBezTo>
                      <a:close/>
                    </a:path>
                  </a:pathLst>
                </a:custGeom>
                <a:solidFill>
                  <a:srgbClr val="DA7C00"/>
                </a:solidFill>
                <a:ln w="9525" cap="flat">
                  <a:noFill/>
                  <a:prstDash val="solid"/>
                  <a:miter/>
                </a:ln>
              </p:spPr>
              <p:txBody>
                <a:bodyPr rtlCol="0" anchor="ctr"/>
                <a:lstStyle/>
                <a:p>
                  <a:endParaRPr lang="ko-KR" altLang="en-US"/>
                </a:p>
              </p:txBody>
            </p:sp>
            <p:sp>
              <p:nvSpPr>
                <p:cNvPr id="42" name="자유형: 도형 122">
                  <a:extLst>
                    <a:ext uri="{FF2B5EF4-FFF2-40B4-BE49-F238E27FC236}">
                      <a16:creationId xmlns:a16="http://schemas.microsoft.com/office/drawing/2014/main" id="{1547CC98-9B1F-30D4-03A9-6614B539B570}"/>
                    </a:ext>
                  </a:extLst>
                </p:cNvPr>
                <p:cNvSpPr/>
                <p:nvPr/>
              </p:nvSpPr>
              <p:spPr>
                <a:xfrm>
                  <a:off x="5920475" y="1492223"/>
                  <a:ext cx="336668" cy="970377"/>
                </a:xfrm>
                <a:custGeom>
                  <a:avLst/>
                  <a:gdLst>
                    <a:gd name="connsiteX0" fmla="*/ 468535 w 468534"/>
                    <a:gd name="connsiteY0" fmla="*/ 0 h 1350454"/>
                    <a:gd name="connsiteX1" fmla="*/ 0 w 468534"/>
                    <a:gd name="connsiteY1" fmla="*/ 675227 h 1350454"/>
                    <a:gd name="connsiteX2" fmla="*/ 468535 w 468534"/>
                    <a:gd name="connsiteY2" fmla="*/ 1350455 h 1350454"/>
                    <a:gd name="connsiteX3" fmla="*/ 200025 w 468534"/>
                    <a:gd name="connsiteY3" fmla="*/ 675227 h 1350454"/>
                    <a:gd name="connsiteX4" fmla="*/ 468535 w 468534"/>
                    <a:gd name="connsiteY4" fmla="*/ 0 h 1350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534" h="1350454">
                      <a:moveTo>
                        <a:pt x="468535" y="0"/>
                      </a:moveTo>
                      <a:cubicBezTo>
                        <a:pt x="194881" y="102203"/>
                        <a:pt x="0" y="365951"/>
                        <a:pt x="0" y="675227"/>
                      </a:cubicBezTo>
                      <a:cubicBezTo>
                        <a:pt x="0" y="984504"/>
                        <a:pt x="194881" y="1248251"/>
                        <a:pt x="468535" y="1350455"/>
                      </a:cubicBezTo>
                      <a:cubicBezTo>
                        <a:pt x="302133" y="1174337"/>
                        <a:pt x="200025" y="936688"/>
                        <a:pt x="200025" y="675227"/>
                      </a:cubicBezTo>
                      <a:cubicBezTo>
                        <a:pt x="200025" y="413766"/>
                        <a:pt x="302133" y="176117"/>
                        <a:pt x="468535" y="0"/>
                      </a:cubicBezTo>
                      <a:close/>
                    </a:path>
                  </a:pathLst>
                </a:custGeom>
                <a:solidFill>
                  <a:srgbClr val="DA7D00"/>
                </a:solidFill>
                <a:ln w="9525" cap="flat">
                  <a:noFill/>
                  <a:prstDash val="solid"/>
                  <a:miter/>
                </a:ln>
              </p:spPr>
              <p:txBody>
                <a:bodyPr rtlCol="0" anchor="ctr"/>
                <a:lstStyle/>
                <a:p>
                  <a:endParaRPr lang="ko-KR" altLang="en-US"/>
                </a:p>
              </p:txBody>
            </p:sp>
            <p:sp>
              <p:nvSpPr>
                <p:cNvPr id="43" name="자유형: 도형 123">
                  <a:extLst>
                    <a:ext uri="{FF2B5EF4-FFF2-40B4-BE49-F238E27FC236}">
                      <a16:creationId xmlns:a16="http://schemas.microsoft.com/office/drawing/2014/main" id="{7CC7376F-5C3B-0DDC-08C4-4CA8E5C1DF2A}"/>
                    </a:ext>
                  </a:extLst>
                </p:cNvPr>
                <p:cNvSpPr/>
                <p:nvPr/>
              </p:nvSpPr>
              <p:spPr>
                <a:xfrm>
                  <a:off x="6199859" y="1604862"/>
                  <a:ext cx="417850" cy="745971"/>
                </a:xfrm>
                <a:custGeom>
                  <a:avLst/>
                  <a:gdLst>
                    <a:gd name="connsiteX0" fmla="*/ 397953 w 581514"/>
                    <a:gd name="connsiteY0" fmla="*/ 964526 h 1038153"/>
                    <a:gd name="connsiteX1" fmla="*/ 440815 w 581514"/>
                    <a:gd name="connsiteY1" fmla="*/ 891564 h 1038153"/>
                    <a:gd name="connsiteX2" fmla="*/ 570070 w 581514"/>
                    <a:gd name="connsiteY2" fmla="*/ 607433 h 1038153"/>
                    <a:gd name="connsiteX3" fmla="*/ 413193 w 581514"/>
                    <a:gd name="connsiteY3" fmla="*/ 467892 h 1038153"/>
                    <a:gd name="connsiteX4" fmla="*/ 236695 w 581514"/>
                    <a:gd name="connsiteY4" fmla="*/ 414457 h 1038153"/>
                    <a:gd name="connsiteX5" fmla="*/ 169639 w 581514"/>
                    <a:gd name="connsiteY5" fmla="*/ 342257 h 1038153"/>
                    <a:gd name="connsiteX6" fmla="*/ 236314 w 581514"/>
                    <a:gd name="connsiteY6" fmla="*/ 266057 h 1038153"/>
                    <a:gd name="connsiteX7" fmla="*/ 355186 w 581514"/>
                    <a:gd name="connsiteY7" fmla="*/ 294442 h 1038153"/>
                    <a:gd name="connsiteX8" fmla="*/ 464437 w 581514"/>
                    <a:gd name="connsiteY8" fmla="*/ 295585 h 1038153"/>
                    <a:gd name="connsiteX9" fmla="*/ 473486 w 581514"/>
                    <a:gd name="connsiteY9" fmla="*/ 167664 h 1038153"/>
                    <a:gd name="connsiteX10" fmla="*/ 375379 w 581514"/>
                    <a:gd name="connsiteY10" fmla="*/ 121849 h 1038153"/>
                    <a:gd name="connsiteX11" fmla="*/ 340327 w 581514"/>
                    <a:gd name="connsiteY11" fmla="*/ 75938 h 1038153"/>
                    <a:gd name="connsiteX12" fmla="*/ 302227 w 581514"/>
                    <a:gd name="connsiteY12" fmla="*/ 119 h 1038153"/>
                    <a:gd name="connsiteX13" fmla="*/ 302227 w 581514"/>
                    <a:gd name="connsiteY13" fmla="*/ 119 h 1038153"/>
                    <a:gd name="connsiteX14" fmla="*/ 259364 w 581514"/>
                    <a:gd name="connsiteY14" fmla="*/ 24 h 1038153"/>
                    <a:gd name="connsiteX15" fmla="*/ 169925 w 581514"/>
                    <a:gd name="connsiteY15" fmla="*/ 88511 h 1038153"/>
                    <a:gd name="connsiteX16" fmla="*/ 133634 w 581514"/>
                    <a:gd name="connsiteY16" fmla="*/ 152138 h 1038153"/>
                    <a:gd name="connsiteX17" fmla="*/ 87247 w 581514"/>
                    <a:gd name="connsiteY17" fmla="*/ 184619 h 1038153"/>
                    <a:gd name="connsiteX18" fmla="*/ 79532 w 581514"/>
                    <a:gd name="connsiteY18" fmla="*/ 522280 h 1038153"/>
                    <a:gd name="connsiteX19" fmla="*/ 264889 w 581514"/>
                    <a:gd name="connsiteY19" fmla="*/ 589812 h 1038153"/>
                    <a:gd name="connsiteX20" fmla="*/ 398239 w 581514"/>
                    <a:gd name="connsiteY20" fmla="*/ 713637 h 1038153"/>
                    <a:gd name="connsiteX21" fmla="*/ 331564 w 581514"/>
                    <a:gd name="connsiteY21" fmla="*/ 770787 h 1038153"/>
                    <a:gd name="connsiteX22" fmla="*/ 208025 w 581514"/>
                    <a:gd name="connsiteY22" fmla="*/ 732782 h 1038153"/>
                    <a:gd name="connsiteX23" fmla="*/ 208025 w 581514"/>
                    <a:gd name="connsiteY23" fmla="*/ 732782 h 1038153"/>
                    <a:gd name="connsiteX24" fmla="*/ 78008 w 581514"/>
                    <a:gd name="connsiteY24" fmla="*/ 774026 h 1038153"/>
                    <a:gd name="connsiteX25" fmla="*/ 88009 w 581514"/>
                    <a:gd name="connsiteY25" fmla="*/ 853464 h 1038153"/>
                    <a:gd name="connsiteX26" fmla="*/ 171829 w 581514"/>
                    <a:gd name="connsiteY26" fmla="*/ 904613 h 1038153"/>
                    <a:gd name="connsiteX27" fmla="*/ 235837 w 581514"/>
                    <a:gd name="connsiteY27" fmla="*/ 986909 h 1038153"/>
                    <a:gd name="connsiteX28" fmla="*/ 264889 w 581514"/>
                    <a:gd name="connsiteY28" fmla="*/ 1037392 h 1038153"/>
                    <a:gd name="connsiteX29" fmla="*/ 360139 w 581514"/>
                    <a:gd name="connsiteY29" fmla="*/ 1037392 h 1038153"/>
                    <a:gd name="connsiteX30" fmla="*/ 397953 w 581514"/>
                    <a:gd name="connsiteY30" fmla="*/ 964526 h 1038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1514" h="1038153">
                      <a:moveTo>
                        <a:pt x="397953" y="964526"/>
                      </a:moveTo>
                      <a:cubicBezTo>
                        <a:pt x="398239" y="913662"/>
                        <a:pt x="398239" y="913662"/>
                        <a:pt x="440815" y="891564"/>
                      </a:cubicBezTo>
                      <a:cubicBezTo>
                        <a:pt x="553782" y="835081"/>
                        <a:pt x="606550" y="714875"/>
                        <a:pt x="570070" y="607433"/>
                      </a:cubicBezTo>
                      <a:cubicBezTo>
                        <a:pt x="544257" y="531233"/>
                        <a:pt x="483106" y="493133"/>
                        <a:pt x="413193" y="467892"/>
                      </a:cubicBezTo>
                      <a:cubicBezTo>
                        <a:pt x="355471" y="447032"/>
                        <a:pt x="295083" y="433602"/>
                        <a:pt x="236695" y="414457"/>
                      </a:cubicBezTo>
                      <a:cubicBezTo>
                        <a:pt x="208025" y="405027"/>
                        <a:pt x="167638" y="373499"/>
                        <a:pt x="169639" y="342257"/>
                      </a:cubicBezTo>
                      <a:cubicBezTo>
                        <a:pt x="172020" y="302919"/>
                        <a:pt x="201167" y="279392"/>
                        <a:pt x="236314" y="266057"/>
                      </a:cubicBezTo>
                      <a:cubicBezTo>
                        <a:pt x="292702" y="244626"/>
                        <a:pt x="331564" y="275582"/>
                        <a:pt x="355186" y="294442"/>
                      </a:cubicBezTo>
                      <a:cubicBezTo>
                        <a:pt x="400239" y="330446"/>
                        <a:pt x="426814" y="332732"/>
                        <a:pt x="464437" y="295585"/>
                      </a:cubicBezTo>
                      <a:cubicBezTo>
                        <a:pt x="531589" y="227957"/>
                        <a:pt x="537875" y="216051"/>
                        <a:pt x="473486" y="167664"/>
                      </a:cubicBezTo>
                      <a:cubicBezTo>
                        <a:pt x="444054" y="145566"/>
                        <a:pt x="411383" y="129945"/>
                        <a:pt x="375379" y="121849"/>
                      </a:cubicBezTo>
                      <a:cubicBezTo>
                        <a:pt x="350518" y="116324"/>
                        <a:pt x="339851" y="104513"/>
                        <a:pt x="340327" y="75938"/>
                      </a:cubicBezTo>
                      <a:cubicBezTo>
                        <a:pt x="341089" y="27932"/>
                        <a:pt x="341089" y="-643"/>
                        <a:pt x="302227" y="119"/>
                      </a:cubicBezTo>
                      <a:cubicBezTo>
                        <a:pt x="302227" y="119"/>
                        <a:pt x="302227" y="119"/>
                        <a:pt x="302227" y="119"/>
                      </a:cubicBezTo>
                      <a:cubicBezTo>
                        <a:pt x="287939" y="119"/>
                        <a:pt x="273652" y="119"/>
                        <a:pt x="259364" y="24"/>
                      </a:cubicBezTo>
                      <a:cubicBezTo>
                        <a:pt x="169639" y="-738"/>
                        <a:pt x="168591" y="16312"/>
                        <a:pt x="169925" y="88511"/>
                      </a:cubicBezTo>
                      <a:cubicBezTo>
                        <a:pt x="170496" y="118896"/>
                        <a:pt x="164019" y="139756"/>
                        <a:pt x="133634" y="152138"/>
                      </a:cubicBezTo>
                      <a:cubicBezTo>
                        <a:pt x="116584" y="159092"/>
                        <a:pt x="100963" y="171760"/>
                        <a:pt x="87247" y="184619"/>
                      </a:cubicBezTo>
                      <a:cubicBezTo>
                        <a:pt x="-13337" y="278821"/>
                        <a:pt x="-40864" y="425411"/>
                        <a:pt x="79532" y="522280"/>
                      </a:cubicBezTo>
                      <a:cubicBezTo>
                        <a:pt x="131348" y="563904"/>
                        <a:pt x="197547" y="585050"/>
                        <a:pt x="264889" y="589812"/>
                      </a:cubicBezTo>
                      <a:cubicBezTo>
                        <a:pt x="391952" y="598766"/>
                        <a:pt x="410050" y="666488"/>
                        <a:pt x="398239" y="713637"/>
                      </a:cubicBezTo>
                      <a:cubicBezTo>
                        <a:pt x="388714" y="751737"/>
                        <a:pt x="360139" y="761262"/>
                        <a:pt x="331564" y="770787"/>
                      </a:cubicBezTo>
                      <a:cubicBezTo>
                        <a:pt x="264889" y="780312"/>
                        <a:pt x="246791" y="753547"/>
                        <a:pt x="208025" y="732782"/>
                      </a:cubicBezTo>
                      <a:cubicBezTo>
                        <a:pt x="208025" y="732782"/>
                        <a:pt x="208025" y="732782"/>
                        <a:pt x="208025" y="732782"/>
                      </a:cubicBezTo>
                      <a:cubicBezTo>
                        <a:pt x="169639" y="713637"/>
                        <a:pt x="127538" y="676871"/>
                        <a:pt x="78008" y="774026"/>
                      </a:cubicBezTo>
                      <a:cubicBezTo>
                        <a:pt x="55339" y="818317"/>
                        <a:pt x="55339" y="827842"/>
                        <a:pt x="88009" y="853464"/>
                      </a:cubicBezTo>
                      <a:cubicBezTo>
                        <a:pt x="119442" y="878134"/>
                        <a:pt x="141064" y="894517"/>
                        <a:pt x="171829" y="904613"/>
                      </a:cubicBezTo>
                      <a:cubicBezTo>
                        <a:pt x="235552" y="925568"/>
                        <a:pt x="236314" y="923092"/>
                        <a:pt x="235837" y="986909"/>
                      </a:cubicBezTo>
                      <a:cubicBezTo>
                        <a:pt x="235647" y="1016151"/>
                        <a:pt x="235456" y="1035677"/>
                        <a:pt x="264889" y="1037392"/>
                      </a:cubicBezTo>
                      <a:cubicBezTo>
                        <a:pt x="294416" y="1039106"/>
                        <a:pt x="328516" y="1037392"/>
                        <a:pt x="360139" y="1037392"/>
                      </a:cubicBezTo>
                      <a:cubicBezTo>
                        <a:pt x="398239" y="1037487"/>
                        <a:pt x="398239" y="1008912"/>
                        <a:pt x="397953" y="964526"/>
                      </a:cubicBezTo>
                      <a:close/>
                    </a:path>
                  </a:pathLst>
                </a:custGeom>
                <a:solidFill>
                  <a:srgbClr val="FBBA03"/>
                </a:solidFill>
                <a:ln w="9525" cap="flat">
                  <a:noFill/>
                  <a:prstDash val="solid"/>
                  <a:miter/>
                </a:ln>
              </p:spPr>
              <p:txBody>
                <a:bodyPr rtlCol="0" anchor="ctr"/>
                <a:lstStyle/>
                <a:p>
                  <a:endParaRPr lang="ko-KR" altLang="en-US"/>
                </a:p>
              </p:txBody>
            </p:sp>
          </p:grpSp>
          <p:grpSp>
            <p:nvGrpSpPr>
              <p:cNvPr id="15" name="그룹 124">
                <a:extLst>
                  <a:ext uri="{FF2B5EF4-FFF2-40B4-BE49-F238E27FC236}">
                    <a16:creationId xmlns:a16="http://schemas.microsoft.com/office/drawing/2014/main" id="{9E70FE28-5811-D2C4-F8CD-6FD78A695E03}"/>
                  </a:ext>
                </a:extLst>
              </p:cNvPr>
              <p:cNvGrpSpPr/>
              <p:nvPr/>
            </p:nvGrpSpPr>
            <p:grpSpPr>
              <a:xfrm>
                <a:off x="3935262" y="5398996"/>
                <a:ext cx="527821" cy="527821"/>
                <a:chOff x="5784686" y="1323855"/>
                <a:chExt cx="1307251" cy="1307251"/>
              </a:xfrm>
            </p:grpSpPr>
            <p:sp>
              <p:nvSpPr>
                <p:cNvPr id="32" name="자유형: 도형 125">
                  <a:extLst>
                    <a:ext uri="{FF2B5EF4-FFF2-40B4-BE49-F238E27FC236}">
                      <a16:creationId xmlns:a16="http://schemas.microsoft.com/office/drawing/2014/main" id="{31A74365-E535-5AC6-11BC-83B00451AF99}"/>
                    </a:ext>
                  </a:extLst>
                </p:cNvPr>
                <p:cNvSpPr/>
                <p:nvPr/>
              </p:nvSpPr>
              <p:spPr>
                <a:xfrm>
                  <a:off x="5784686" y="1323855"/>
                  <a:ext cx="1307251" cy="1307251"/>
                </a:xfrm>
                <a:custGeom>
                  <a:avLst/>
                  <a:gdLst>
                    <a:gd name="connsiteX0" fmla="*/ 1819275 w 1819275"/>
                    <a:gd name="connsiteY0" fmla="*/ 909638 h 1819275"/>
                    <a:gd name="connsiteX1" fmla="*/ 909638 w 1819275"/>
                    <a:gd name="connsiteY1" fmla="*/ 1819275 h 1819275"/>
                    <a:gd name="connsiteX2" fmla="*/ 0 w 1819275"/>
                    <a:gd name="connsiteY2" fmla="*/ 909637 h 1819275"/>
                    <a:gd name="connsiteX3" fmla="*/ 909638 w 1819275"/>
                    <a:gd name="connsiteY3" fmla="*/ 0 h 1819275"/>
                    <a:gd name="connsiteX4" fmla="*/ 1819275 w 1819275"/>
                    <a:gd name="connsiteY4" fmla="*/ 909638 h 181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275" h="1819275">
                      <a:moveTo>
                        <a:pt x="1819275" y="909638"/>
                      </a:moveTo>
                      <a:cubicBezTo>
                        <a:pt x="1819275" y="1412016"/>
                        <a:pt x="1412016" y="1819275"/>
                        <a:pt x="909638" y="1819275"/>
                      </a:cubicBezTo>
                      <a:cubicBezTo>
                        <a:pt x="407259" y="1819275"/>
                        <a:pt x="0" y="1412016"/>
                        <a:pt x="0" y="909637"/>
                      </a:cubicBezTo>
                      <a:cubicBezTo>
                        <a:pt x="0" y="407258"/>
                        <a:pt x="407259" y="0"/>
                        <a:pt x="909638" y="0"/>
                      </a:cubicBezTo>
                      <a:cubicBezTo>
                        <a:pt x="1412016" y="0"/>
                        <a:pt x="1819275" y="407258"/>
                        <a:pt x="1819275" y="909638"/>
                      </a:cubicBezTo>
                      <a:close/>
                    </a:path>
                  </a:pathLst>
                </a:custGeom>
                <a:solidFill>
                  <a:srgbClr val="DA7D00"/>
                </a:solidFill>
                <a:ln w="9525" cap="flat">
                  <a:noFill/>
                  <a:prstDash val="solid"/>
                  <a:miter/>
                </a:ln>
              </p:spPr>
              <p:txBody>
                <a:bodyPr rtlCol="0" anchor="ctr"/>
                <a:lstStyle/>
                <a:p>
                  <a:endParaRPr lang="ko-KR" altLang="en-US"/>
                </a:p>
              </p:txBody>
            </p:sp>
            <p:sp>
              <p:nvSpPr>
                <p:cNvPr id="33" name="자유형: 도형 126">
                  <a:extLst>
                    <a:ext uri="{FF2B5EF4-FFF2-40B4-BE49-F238E27FC236}">
                      <a16:creationId xmlns:a16="http://schemas.microsoft.com/office/drawing/2014/main" id="{BA021F3E-3691-9FD0-7281-2BF27DC1F3F8}"/>
                    </a:ext>
                  </a:extLst>
                </p:cNvPr>
                <p:cNvSpPr/>
                <p:nvPr/>
              </p:nvSpPr>
              <p:spPr>
                <a:xfrm>
                  <a:off x="5825751" y="1364920"/>
                  <a:ext cx="1225120" cy="1225120"/>
                </a:xfrm>
                <a:custGeom>
                  <a:avLst/>
                  <a:gdLst>
                    <a:gd name="connsiteX0" fmla="*/ 1704975 w 1704975"/>
                    <a:gd name="connsiteY0" fmla="*/ 852488 h 1704975"/>
                    <a:gd name="connsiteX1" fmla="*/ 852488 w 1704975"/>
                    <a:gd name="connsiteY1" fmla="*/ 1704975 h 1704975"/>
                    <a:gd name="connsiteX2" fmla="*/ 0 w 1704975"/>
                    <a:gd name="connsiteY2" fmla="*/ 852487 h 1704975"/>
                    <a:gd name="connsiteX3" fmla="*/ 852488 w 1704975"/>
                    <a:gd name="connsiteY3" fmla="*/ 0 h 1704975"/>
                    <a:gd name="connsiteX4" fmla="*/ 1704975 w 1704975"/>
                    <a:gd name="connsiteY4" fmla="*/ 852488 h 1704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4975" h="1704975">
                      <a:moveTo>
                        <a:pt x="1704975" y="852488"/>
                      </a:moveTo>
                      <a:cubicBezTo>
                        <a:pt x="1704975" y="1323303"/>
                        <a:pt x="1323304" y="1704975"/>
                        <a:pt x="852488" y="1704975"/>
                      </a:cubicBezTo>
                      <a:cubicBezTo>
                        <a:pt x="381672" y="1704975"/>
                        <a:pt x="0" y="1323303"/>
                        <a:pt x="0" y="852487"/>
                      </a:cubicBezTo>
                      <a:cubicBezTo>
                        <a:pt x="0" y="381672"/>
                        <a:pt x="381672" y="0"/>
                        <a:pt x="852488" y="0"/>
                      </a:cubicBezTo>
                      <a:cubicBezTo>
                        <a:pt x="1323304" y="0"/>
                        <a:pt x="1704975" y="381672"/>
                        <a:pt x="1704975" y="852488"/>
                      </a:cubicBezTo>
                      <a:close/>
                    </a:path>
                  </a:pathLst>
                </a:custGeom>
                <a:solidFill>
                  <a:srgbClr val="FBBA03"/>
                </a:solidFill>
                <a:ln w="9525" cap="flat">
                  <a:noFill/>
                  <a:prstDash val="solid"/>
                  <a:miter/>
                </a:ln>
              </p:spPr>
              <p:txBody>
                <a:bodyPr rtlCol="0" anchor="ctr"/>
                <a:lstStyle/>
                <a:p>
                  <a:endParaRPr lang="ko-KR" altLang="en-US"/>
                </a:p>
              </p:txBody>
            </p:sp>
            <p:sp>
              <p:nvSpPr>
                <p:cNvPr id="34" name="자유형: 도형 127">
                  <a:extLst>
                    <a:ext uri="{FF2B5EF4-FFF2-40B4-BE49-F238E27FC236}">
                      <a16:creationId xmlns:a16="http://schemas.microsoft.com/office/drawing/2014/main" id="{EB25CCD9-894F-121F-1CAA-D57CBB495973}"/>
                    </a:ext>
                  </a:extLst>
                </p:cNvPr>
                <p:cNvSpPr/>
                <p:nvPr/>
              </p:nvSpPr>
              <p:spPr>
                <a:xfrm>
                  <a:off x="5920475" y="1459576"/>
                  <a:ext cx="1035671" cy="1035671"/>
                </a:xfrm>
                <a:custGeom>
                  <a:avLst/>
                  <a:gdLst>
                    <a:gd name="connsiteX0" fmla="*/ 1441323 w 1441322"/>
                    <a:gd name="connsiteY0" fmla="*/ 720661 h 1441323"/>
                    <a:gd name="connsiteX1" fmla="*/ 720661 w 1441322"/>
                    <a:gd name="connsiteY1" fmla="*/ 1441323 h 1441323"/>
                    <a:gd name="connsiteX2" fmla="*/ 0 w 1441322"/>
                    <a:gd name="connsiteY2" fmla="*/ 720661 h 1441323"/>
                    <a:gd name="connsiteX3" fmla="*/ 720661 w 1441322"/>
                    <a:gd name="connsiteY3" fmla="*/ 0 h 1441323"/>
                    <a:gd name="connsiteX4" fmla="*/ 1441323 w 1441322"/>
                    <a:gd name="connsiteY4" fmla="*/ 720661 h 1441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1322" h="1441323">
                      <a:moveTo>
                        <a:pt x="1441323" y="720661"/>
                      </a:moveTo>
                      <a:cubicBezTo>
                        <a:pt x="1441323" y="1118672"/>
                        <a:pt x="1118672" y="1441323"/>
                        <a:pt x="720661" y="1441323"/>
                      </a:cubicBezTo>
                      <a:cubicBezTo>
                        <a:pt x="322651" y="1441323"/>
                        <a:pt x="0" y="1118672"/>
                        <a:pt x="0" y="720661"/>
                      </a:cubicBezTo>
                      <a:cubicBezTo>
                        <a:pt x="0" y="322651"/>
                        <a:pt x="322651" y="0"/>
                        <a:pt x="720661" y="0"/>
                      </a:cubicBezTo>
                      <a:cubicBezTo>
                        <a:pt x="1118672" y="0"/>
                        <a:pt x="1441323" y="322651"/>
                        <a:pt x="1441323" y="720661"/>
                      </a:cubicBezTo>
                      <a:close/>
                    </a:path>
                  </a:pathLst>
                </a:custGeom>
                <a:solidFill>
                  <a:srgbClr val="FD9801"/>
                </a:solidFill>
                <a:ln w="9525" cap="flat">
                  <a:noFill/>
                  <a:prstDash val="solid"/>
                  <a:miter/>
                </a:ln>
              </p:spPr>
              <p:txBody>
                <a:bodyPr rtlCol="0" anchor="ctr"/>
                <a:lstStyle/>
                <a:p>
                  <a:endParaRPr lang="ko-KR" altLang="en-US"/>
                </a:p>
              </p:txBody>
            </p:sp>
            <p:sp>
              <p:nvSpPr>
                <p:cNvPr id="35" name="자유형: 도형 128">
                  <a:extLst>
                    <a:ext uri="{FF2B5EF4-FFF2-40B4-BE49-F238E27FC236}">
                      <a16:creationId xmlns:a16="http://schemas.microsoft.com/office/drawing/2014/main" id="{80B8E866-0823-D64B-5F9D-BF832CE70294}"/>
                    </a:ext>
                  </a:extLst>
                </p:cNvPr>
                <p:cNvSpPr/>
                <p:nvPr/>
              </p:nvSpPr>
              <p:spPr>
                <a:xfrm>
                  <a:off x="6258993" y="1604656"/>
                  <a:ext cx="417850" cy="746040"/>
                </a:xfrm>
                <a:custGeom>
                  <a:avLst/>
                  <a:gdLst>
                    <a:gd name="connsiteX0" fmla="*/ 397953 w 581514"/>
                    <a:gd name="connsiteY0" fmla="*/ 964526 h 1038249"/>
                    <a:gd name="connsiteX1" fmla="*/ 440815 w 581514"/>
                    <a:gd name="connsiteY1" fmla="*/ 891564 h 1038249"/>
                    <a:gd name="connsiteX2" fmla="*/ 570069 w 581514"/>
                    <a:gd name="connsiteY2" fmla="*/ 607433 h 1038249"/>
                    <a:gd name="connsiteX3" fmla="*/ 413193 w 581514"/>
                    <a:gd name="connsiteY3" fmla="*/ 467892 h 1038249"/>
                    <a:gd name="connsiteX4" fmla="*/ 236695 w 581514"/>
                    <a:gd name="connsiteY4" fmla="*/ 414457 h 1038249"/>
                    <a:gd name="connsiteX5" fmla="*/ 169639 w 581514"/>
                    <a:gd name="connsiteY5" fmla="*/ 342257 h 1038249"/>
                    <a:gd name="connsiteX6" fmla="*/ 236314 w 581514"/>
                    <a:gd name="connsiteY6" fmla="*/ 266057 h 1038249"/>
                    <a:gd name="connsiteX7" fmla="*/ 355186 w 581514"/>
                    <a:gd name="connsiteY7" fmla="*/ 294442 h 1038249"/>
                    <a:gd name="connsiteX8" fmla="*/ 464438 w 581514"/>
                    <a:gd name="connsiteY8" fmla="*/ 295585 h 1038249"/>
                    <a:gd name="connsiteX9" fmla="*/ 473486 w 581514"/>
                    <a:gd name="connsiteY9" fmla="*/ 167664 h 1038249"/>
                    <a:gd name="connsiteX10" fmla="*/ 375379 w 581514"/>
                    <a:gd name="connsiteY10" fmla="*/ 121849 h 1038249"/>
                    <a:gd name="connsiteX11" fmla="*/ 340327 w 581514"/>
                    <a:gd name="connsiteY11" fmla="*/ 75938 h 1038249"/>
                    <a:gd name="connsiteX12" fmla="*/ 302227 w 581514"/>
                    <a:gd name="connsiteY12" fmla="*/ 119 h 1038249"/>
                    <a:gd name="connsiteX13" fmla="*/ 302227 w 581514"/>
                    <a:gd name="connsiteY13" fmla="*/ 119 h 1038249"/>
                    <a:gd name="connsiteX14" fmla="*/ 259364 w 581514"/>
                    <a:gd name="connsiteY14" fmla="*/ 24 h 1038249"/>
                    <a:gd name="connsiteX15" fmla="*/ 169924 w 581514"/>
                    <a:gd name="connsiteY15" fmla="*/ 88511 h 1038249"/>
                    <a:gd name="connsiteX16" fmla="*/ 133634 w 581514"/>
                    <a:gd name="connsiteY16" fmla="*/ 152138 h 1038249"/>
                    <a:gd name="connsiteX17" fmla="*/ 87247 w 581514"/>
                    <a:gd name="connsiteY17" fmla="*/ 184619 h 1038249"/>
                    <a:gd name="connsiteX18" fmla="*/ 79532 w 581514"/>
                    <a:gd name="connsiteY18" fmla="*/ 522280 h 1038249"/>
                    <a:gd name="connsiteX19" fmla="*/ 264889 w 581514"/>
                    <a:gd name="connsiteY19" fmla="*/ 589812 h 1038249"/>
                    <a:gd name="connsiteX20" fmla="*/ 398239 w 581514"/>
                    <a:gd name="connsiteY20" fmla="*/ 713637 h 1038249"/>
                    <a:gd name="connsiteX21" fmla="*/ 331564 w 581514"/>
                    <a:gd name="connsiteY21" fmla="*/ 770787 h 1038249"/>
                    <a:gd name="connsiteX22" fmla="*/ 208024 w 581514"/>
                    <a:gd name="connsiteY22" fmla="*/ 732782 h 1038249"/>
                    <a:gd name="connsiteX23" fmla="*/ 208024 w 581514"/>
                    <a:gd name="connsiteY23" fmla="*/ 732782 h 1038249"/>
                    <a:gd name="connsiteX24" fmla="*/ 78008 w 581514"/>
                    <a:gd name="connsiteY24" fmla="*/ 774026 h 1038249"/>
                    <a:gd name="connsiteX25" fmla="*/ 88009 w 581514"/>
                    <a:gd name="connsiteY25" fmla="*/ 853559 h 1038249"/>
                    <a:gd name="connsiteX26" fmla="*/ 171829 w 581514"/>
                    <a:gd name="connsiteY26" fmla="*/ 904709 h 1038249"/>
                    <a:gd name="connsiteX27" fmla="*/ 235838 w 581514"/>
                    <a:gd name="connsiteY27" fmla="*/ 987005 h 1038249"/>
                    <a:gd name="connsiteX28" fmla="*/ 264889 w 581514"/>
                    <a:gd name="connsiteY28" fmla="*/ 1037487 h 1038249"/>
                    <a:gd name="connsiteX29" fmla="*/ 360139 w 581514"/>
                    <a:gd name="connsiteY29" fmla="*/ 1037487 h 1038249"/>
                    <a:gd name="connsiteX30" fmla="*/ 397953 w 581514"/>
                    <a:gd name="connsiteY30" fmla="*/ 964526 h 103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1514" h="1038249">
                      <a:moveTo>
                        <a:pt x="397953" y="964526"/>
                      </a:moveTo>
                      <a:cubicBezTo>
                        <a:pt x="398239" y="913662"/>
                        <a:pt x="398239" y="913662"/>
                        <a:pt x="440815" y="891564"/>
                      </a:cubicBezTo>
                      <a:cubicBezTo>
                        <a:pt x="553782" y="835081"/>
                        <a:pt x="606550" y="714875"/>
                        <a:pt x="570069" y="607433"/>
                      </a:cubicBezTo>
                      <a:cubicBezTo>
                        <a:pt x="544257" y="531233"/>
                        <a:pt x="483106" y="493133"/>
                        <a:pt x="413193" y="467892"/>
                      </a:cubicBezTo>
                      <a:cubicBezTo>
                        <a:pt x="355471" y="447032"/>
                        <a:pt x="295083" y="433602"/>
                        <a:pt x="236695" y="414457"/>
                      </a:cubicBezTo>
                      <a:cubicBezTo>
                        <a:pt x="208024" y="405027"/>
                        <a:pt x="167638" y="373499"/>
                        <a:pt x="169639" y="342257"/>
                      </a:cubicBezTo>
                      <a:cubicBezTo>
                        <a:pt x="172020" y="302919"/>
                        <a:pt x="201166" y="279392"/>
                        <a:pt x="236314" y="266057"/>
                      </a:cubicBezTo>
                      <a:cubicBezTo>
                        <a:pt x="292702" y="244626"/>
                        <a:pt x="331564" y="275582"/>
                        <a:pt x="355186" y="294442"/>
                      </a:cubicBezTo>
                      <a:cubicBezTo>
                        <a:pt x="400239" y="330446"/>
                        <a:pt x="426814" y="332732"/>
                        <a:pt x="464438" y="295585"/>
                      </a:cubicBezTo>
                      <a:cubicBezTo>
                        <a:pt x="531589" y="227957"/>
                        <a:pt x="537875" y="216051"/>
                        <a:pt x="473486" y="167664"/>
                      </a:cubicBezTo>
                      <a:cubicBezTo>
                        <a:pt x="444054" y="145566"/>
                        <a:pt x="411383" y="129945"/>
                        <a:pt x="375379" y="121849"/>
                      </a:cubicBezTo>
                      <a:cubicBezTo>
                        <a:pt x="350518" y="116324"/>
                        <a:pt x="339850" y="104513"/>
                        <a:pt x="340327" y="75938"/>
                      </a:cubicBezTo>
                      <a:cubicBezTo>
                        <a:pt x="341089" y="27932"/>
                        <a:pt x="341089" y="-643"/>
                        <a:pt x="302227" y="119"/>
                      </a:cubicBezTo>
                      <a:cubicBezTo>
                        <a:pt x="302227" y="119"/>
                        <a:pt x="302227" y="119"/>
                        <a:pt x="302227" y="119"/>
                      </a:cubicBezTo>
                      <a:cubicBezTo>
                        <a:pt x="287939" y="119"/>
                        <a:pt x="273652" y="119"/>
                        <a:pt x="259364" y="24"/>
                      </a:cubicBezTo>
                      <a:cubicBezTo>
                        <a:pt x="169639" y="-738"/>
                        <a:pt x="168591" y="16312"/>
                        <a:pt x="169924" y="88511"/>
                      </a:cubicBezTo>
                      <a:cubicBezTo>
                        <a:pt x="170496" y="118896"/>
                        <a:pt x="164019" y="139756"/>
                        <a:pt x="133634" y="152138"/>
                      </a:cubicBezTo>
                      <a:cubicBezTo>
                        <a:pt x="116584" y="159092"/>
                        <a:pt x="100963" y="171760"/>
                        <a:pt x="87247" y="184619"/>
                      </a:cubicBezTo>
                      <a:cubicBezTo>
                        <a:pt x="-13337" y="278821"/>
                        <a:pt x="-40864" y="425411"/>
                        <a:pt x="79532" y="522280"/>
                      </a:cubicBezTo>
                      <a:cubicBezTo>
                        <a:pt x="131348" y="563904"/>
                        <a:pt x="197547" y="585050"/>
                        <a:pt x="264889" y="589812"/>
                      </a:cubicBezTo>
                      <a:cubicBezTo>
                        <a:pt x="391952" y="598766"/>
                        <a:pt x="410050" y="666488"/>
                        <a:pt x="398239" y="713637"/>
                      </a:cubicBezTo>
                      <a:cubicBezTo>
                        <a:pt x="388714" y="751737"/>
                        <a:pt x="360139" y="761262"/>
                        <a:pt x="331564" y="770787"/>
                      </a:cubicBezTo>
                      <a:cubicBezTo>
                        <a:pt x="264889" y="780312"/>
                        <a:pt x="246791" y="753547"/>
                        <a:pt x="208024" y="732782"/>
                      </a:cubicBezTo>
                      <a:cubicBezTo>
                        <a:pt x="208024" y="732782"/>
                        <a:pt x="208024" y="732782"/>
                        <a:pt x="208024" y="732782"/>
                      </a:cubicBezTo>
                      <a:cubicBezTo>
                        <a:pt x="169639" y="713637"/>
                        <a:pt x="127538" y="676871"/>
                        <a:pt x="78008" y="774026"/>
                      </a:cubicBezTo>
                      <a:cubicBezTo>
                        <a:pt x="55339" y="818412"/>
                        <a:pt x="55339" y="827937"/>
                        <a:pt x="88009" y="853559"/>
                      </a:cubicBezTo>
                      <a:cubicBezTo>
                        <a:pt x="119442" y="878229"/>
                        <a:pt x="141064" y="894612"/>
                        <a:pt x="171829" y="904709"/>
                      </a:cubicBezTo>
                      <a:cubicBezTo>
                        <a:pt x="235552" y="925664"/>
                        <a:pt x="236314" y="923187"/>
                        <a:pt x="235838" y="987005"/>
                      </a:cubicBezTo>
                      <a:cubicBezTo>
                        <a:pt x="235647" y="1016246"/>
                        <a:pt x="235456" y="1035773"/>
                        <a:pt x="264889" y="1037487"/>
                      </a:cubicBezTo>
                      <a:cubicBezTo>
                        <a:pt x="294416" y="1039202"/>
                        <a:pt x="328516" y="1037487"/>
                        <a:pt x="360139" y="1037487"/>
                      </a:cubicBezTo>
                      <a:cubicBezTo>
                        <a:pt x="398239" y="1037487"/>
                        <a:pt x="398239" y="1008912"/>
                        <a:pt x="397953" y="964526"/>
                      </a:cubicBezTo>
                      <a:close/>
                    </a:path>
                  </a:pathLst>
                </a:custGeom>
                <a:solidFill>
                  <a:srgbClr val="DA7C00"/>
                </a:solidFill>
                <a:ln w="9525" cap="flat">
                  <a:noFill/>
                  <a:prstDash val="solid"/>
                  <a:miter/>
                </a:ln>
              </p:spPr>
              <p:txBody>
                <a:bodyPr rtlCol="0" anchor="ctr"/>
                <a:lstStyle/>
                <a:p>
                  <a:endParaRPr lang="ko-KR" altLang="en-US"/>
                </a:p>
              </p:txBody>
            </p:sp>
            <p:sp>
              <p:nvSpPr>
                <p:cNvPr id="36" name="자유형: 도형 129">
                  <a:extLst>
                    <a:ext uri="{FF2B5EF4-FFF2-40B4-BE49-F238E27FC236}">
                      <a16:creationId xmlns:a16="http://schemas.microsoft.com/office/drawing/2014/main" id="{2AD6E8E8-FD10-0A6C-19A8-8C56FFF56786}"/>
                    </a:ext>
                  </a:extLst>
                </p:cNvPr>
                <p:cNvSpPr/>
                <p:nvPr/>
              </p:nvSpPr>
              <p:spPr>
                <a:xfrm>
                  <a:off x="5920475" y="1492223"/>
                  <a:ext cx="336668" cy="970377"/>
                </a:xfrm>
                <a:custGeom>
                  <a:avLst/>
                  <a:gdLst>
                    <a:gd name="connsiteX0" fmla="*/ 468535 w 468534"/>
                    <a:gd name="connsiteY0" fmla="*/ 0 h 1350454"/>
                    <a:gd name="connsiteX1" fmla="*/ 0 w 468534"/>
                    <a:gd name="connsiteY1" fmla="*/ 675227 h 1350454"/>
                    <a:gd name="connsiteX2" fmla="*/ 468535 w 468534"/>
                    <a:gd name="connsiteY2" fmla="*/ 1350455 h 1350454"/>
                    <a:gd name="connsiteX3" fmla="*/ 200025 w 468534"/>
                    <a:gd name="connsiteY3" fmla="*/ 675227 h 1350454"/>
                    <a:gd name="connsiteX4" fmla="*/ 468535 w 468534"/>
                    <a:gd name="connsiteY4" fmla="*/ 0 h 1350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534" h="1350454">
                      <a:moveTo>
                        <a:pt x="468535" y="0"/>
                      </a:moveTo>
                      <a:cubicBezTo>
                        <a:pt x="194881" y="102203"/>
                        <a:pt x="0" y="365951"/>
                        <a:pt x="0" y="675227"/>
                      </a:cubicBezTo>
                      <a:cubicBezTo>
                        <a:pt x="0" y="984504"/>
                        <a:pt x="194881" y="1248251"/>
                        <a:pt x="468535" y="1350455"/>
                      </a:cubicBezTo>
                      <a:cubicBezTo>
                        <a:pt x="302133" y="1174337"/>
                        <a:pt x="200025" y="936688"/>
                        <a:pt x="200025" y="675227"/>
                      </a:cubicBezTo>
                      <a:cubicBezTo>
                        <a:pt x="200025" y="413766"/>
                        <a:pt x="302133" y="176117"/>
                        <a:pt x="468535" y="0"/>
                      </a:cubicBezTo>
                      <a:close/>
                    </a:path>
                  </a:pathLst>
                </a:custGeom>
                <a:solidFill>
                  <a:srgbClr val="DA7D00"/>
                </a:solidFill>
                <a:ln w="9525" cap="flat">
                  <a:noFill/>
                  <a:prstDash val="solid"/>
                  <a:miter/>
                </a:ln>
              </p:spPr>
              <p:txBody>
                <a:bodyPr rtlCol="0" anchor="ctr"/>
                <a:lstStyle/>
                <a:p>
                  <a:endParaRPr lang="ko-KR" altLang="en-US"/>
                </a:p>
              </p:txBody>
            </p:sp>
            <p:sp>
              <p:nvSpPr>
                <p:cNvPr id="37" name="자유형: 도형 130">
                  <a:extLst>
                    <a:ext uri="{FF2B5EF4-FFF2-40B4-BE49-F238E27FC236}">
                      <a16:creationId xmlns:a16="http://schemas.microsoft.com/office/drawing/2014/main" id="{BCD1DABB-A85F-BCC2-0533-A44C2A23BD9E}"/>
                    </a:ext>
                  </a:extLst>
                </p:cNvPr>
                <p:cNvSpPr/>
                <p:nvPr/>
              </p:nvSpPr>
              <p:spPr>
                <a:xfrm>
                  <a:off x="6199859" y="1604862"/>
                  <a:ext cx="417850" cy="745971"/>
                </a:xfrm>
                <a:custGeom>
                  <a:avLst/>
                  <a:gdLst>
                    <a:gd name="connsiteX0" fmla="*/ 397953 w 581514"/>
                    <a:gd name="connsiteY0" fmla="*/ 964526 h 1038153"/>
                    <a:gd name="connsiteX1" fmla="*/ 440815 w 581514"/>
                    <a:gd name="connsiteY1" fmla="*/ 891564 h 1038153"/>
                    <a:gd name="connsiteX2" fmla="*/ 570070 w 581514"/>
                    <a:gd name="connsiteY2" fmla="*/ 607433 h 1038153"/>
                    <a:gd name="connsiteX3" fmla="*/ 413193 w 581514"/>
                    <a:gd name="connsiteY3" fmla="*/ 467892 h 1038153"/>
                    <a:gd name="connsiteX4" fmla="*/ 236695 w 581514"/>
                    <a:gd name="connsiteY4" fmla="*/ 414457 h 1038153"/>
                    <a:gd name="connsiteX5" fmla="*/ 169639 w 581514"/>
                    <a:gd name="connsiteY5" fmla="*/ 342257 h 1038153"/>
                    <a:gd name="connsiteX6" fmla="*/ 236314 w 581514"/>
                    <a:gd name="connsiteY6" fmla="*/ 266057 h 1038153"/>
                    <a:gd name="connsiteX7" fmla="*/ 355186 w 581514"/>
                    <a:gd name="connsiteY7" fmla="*/ 294442 h 1038153"/>
                    <a:gd name="connsiteX8" fmla="*/ 464437 w 581514"/>
                    <a:gd name="connsiteY8" fmla="*/ 295585 h 1038153"/>
                    <a:gd name="connsiteX9" fmla="*/ 473486 w 581514"/>
                    <a:gd name="connsiteY9" fmla="*/ 167664 h 1038153"/>
                    <a:gd name="connsiteX10" fmla="*/ 375379 w 581514"/>
                    <a:gd name="connsiteY10" fmla="*/ 121849 h 1038153"/>
                    <a:gd name="connsiteX11" fmla="*/ 340327 w 581514"/>
                    <a:gd name="connsiteY11" fmla="*/ 75938 h 1038153"/>
                    <a:gd name="connsiteX12" fmla="*/ 302227 w 581514"/>
                    <a:gd name="connsiteY12" fmla="*/ 119 h 1038153"/>
                    <a:gd name="connsiteX13" fmla="*/ 302227 w 581514"/>
                    <a:gd name="connsiteY13" fmla="*/ 119 h 1038153"/>
                    <a:gd name="connsiteX14" fmla="*/ 259364 w 581514"/>
                    <a:gd name="connsiteY14" fmla="*/ 24 h 1038153"/>
                    <a:gd name="connsiteX15" fmla="*/ 169925 w 581514"/>
                    <a:gd name="connsiteY15" fmla="*/ 88511 h 1038153"/>
                    <a:gd name="connsiteX16" fmla="*/ 133634 w 581514"/>
                    <a:gd name="connsiteY16" fmla="*/ 152138 h 1038153"/>
                    <a:gd name="connsiteX17" fmla="*/ 87247 w 581514"/>
                    <a:gd name="connsiteY17" fmla="*/ 184619 h 1038153"/>
                    <a:gd name="connsiteX18" fmla="*/ 79532 w 581514"/>
                    <a:gd name="connsiteY18" fmla="*/ 522280 h 1038153"/>
                    <a:gd name="connsiteX19" fmla="*/ 264889 w 581514"/>
                    <a:gd name="connsiteY19" fmla="*/ 589812 h 1038153"/>
                    <a:gd name="connsiteX20" fmla="*/ 398239 w 581514"/>
                    <a:gd name="connsiteY20" fmla="*/ 713637 h 1038153"/>
                    <a:gd name="connsiteX21" fmla="*/ 331564 w 581514"/>
                    <a:gd name="connsiteY21" fmla="*/ 770787 h 1038153"/>
                    <a:gd name="connsiteX22" fmla="*/ 208025 w 581514"/>
                    <a:gd name="connsiteY22" fmla="*/ 732782 h 1038153"/>
                    <a:gd name="connsiteX23" fmla="*/ 208025 w 581514"/>
                    <a:gd name="connsiteY23" fmla="*/ 732782 h 1038153"/>
                    <a:gd name="connsiteX24" fmla="*/ 78008 w 581514"/>
                    <a:gd name="connsiteY24" fmla="*/ 774026 h 1038153"/>
                    <a:gd name="connsiteX25" fmla="*/ 88009 w 581514"/>
                    <a:gd name="connsiteY25" fmla="*/ 853464 h 1038153"/>
                    <a:gd name="connsiteX26" fmla="*/ 171829 w 581514"/>
                    <a:gd name="connsiteY26" fmla="*/ 904613 h 1038153"/>
                    <a:gd name="connsiteX27" fmla="*/ 235837 w 581514"/>
                    <a:gd name="connsiteY27" fmla="*/ 986909 h 1038153"/>
                    <a:gd name="connsiteX28" fmla="*/ 264889 w 581514"/>
                    <a:gd name="connsiteY28" fmla="*/ 1037392 h 1038153"/>
                    <a:gd name="connsiteX29" fmla="*/ 360139 w 581514"/>
                    <a:gd name="connsiteY29" fmla="*/ 1037392 h 1038153"/>
                    <a:gd name="connsiteX30" fmla="*/ 397953 w 581514"/>
                    <a:gd name="connsiteY30" fmla="*/ 964526 h 1038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1514" h="1038153">
                      <a:moveTo>
                        <a:pt x="397953" y="964526"/>
                      </a:moveTo>
                      <a:cubicBezTo>
                        <a:pt x="398239" y="913662"/>
                        <a:pt x="398239" y="913662"/>
                        <a:pt x="440815" y="891564"/>
                      </a:cubicBezTo>
                      <a:cubicBezTo>
                        <a:pt x="553782" y="835081"/>
                        <a:pt x="606550" y="714875"/>
                        <a:pt x="570070" y="607433"/>
                      </a:cubicBezTo>
                      <a:cubicBezTo>
                        <a:pt x="544257" y="531233"/>
                        <a:pt x="483106" y="493133"/>
                        <a:pt x="413193" y="467892"/>
                      </a:cubicBezTo>
                      <a:cubicBezTo>
                        <a:pt x="355471" y="447032"/>
                        <a:pt x="295083" y="433602"/>
                        <a:pt x="236695" y="414457"/>
                      </a:cubicBezTo>
                      <a:cubicBezTo>
                        <a:pt x="208025" y="405027"/>
                        <a:pt x="167638" y="373499"/>
                        <a:pt x="169639" y="342257"/>
                      </a:cubicBezTo>
                      <a:cubicBezTo>
                        <a:pt x="172020" y="302919"/>
                        <a:pt x="201167" y="279392"/>
                        <a:pt x="236314" y="266057"/>
                      </a:cubicBezTo>
                      <a:cubicBezTo>
                        <a:pt x="292702" y="244626"/>
                        <a:pt x="331564" y="275582"/>
                        <a:pt x="355186" y="294442"/>
                      </a:cubicBezTo>
                      <a:cubicBezTo>
                        <a:pt x="400239" y="330446"/>
                        <a:pt x="426814" y="332732"/>
                        <a:pt x="464437" y="295585"/>
                      </a:cubicBezTo>
                      <a:cubicBezTo>
                        <a:pt x="531589" y="227957"/>
                        <a:pt x="537875" y="216051"/>
                        <a:pt x="473486" y="167664"/>
                      </a:cubicBezTo>
                      <a:cubicBezTo>
                        <a:pt x="444054" y="145566"/>
                        <a:pt x="411383" y="129945"/>
                        <a:pt x="375379" y="121849"/>
                      </a:cubicBezTo>
                      <a:cubicBezTo>
                        <a:pt x="350518" y="116324"/>
                        <a:pt x="339851" y="104513"/>
                        <a:pt x="340327" y="75938"/>
                      </a:cubicBezTo>
                      <a:cubicBezTo>
                        <a:pt x="341089" y="27932"/>
                        <a:pt x="341089" y="-643"/>
                        <a:pt x="302227" y="119"/>
                      </a:cubicBezTo>
                      <a:cubicBezTo>
                        <a:pt x="302227" y="119"/>
                        <a:pt x="302227" y="119"/>
                        <a:pt x="302227" y="119"/>
                      </a:cubicBezTo>
                      <a:cubicBezTo>
                        <a:pt x="287939" y="119"/>
                        <a:pt x="273652" y="119"/>
                        <a:pt x="259364" y="24"/>
                      </a:cubicBezTo>
                      <a:cubicBezTo>
                        <a:pt x="169639" y="-738"/>
                        <a:pt x="168591" y="16312"/>
                        <a:pt x="169925" y="88511"/>
                      </a:cubicBezTo>
                      <a:cubicBezTo>
                        <a:pt x="170496" y="118896"/>
                        <a:pt x="164019" y="139756"/>
                        <a:pt x="133634" y="152138"/>
                      </a:cubicBezTo>
                      <a:cubicBezTo>
                        <a:pt x="116584" y="159092"/>
                        <a:pt x="100963" y="171760"/>
                        <a:pt x="87247" y="184619"/>
                      </a:cubicBezTo>
                      <a:cubicBezTo>
                        <a:pt x="-13337" y="278821"/>
                        <a:pt x="-40864" y="425411"/>
                        <a:pt x="79532" y="522280"/>
                      </a:cubicBezTo>
                      <a:cubicBezTo>
                        <a:pt x="131348" y="563904"/>
                        <a:pt x="197547" y="585050"/>
                        <a:pt x="264889" y="589812"/>
                      </a:cubicBezTo>
                      <a:cubicBezTo>
                        <a:pt x="391952" y="598766"/>
                        <a:pt x="410050" y="666488"/>
                        <a:pt x="398239" y="713637"/>
                      </a:cubicBezTo>
                      <a:cubicBezTo>
                        <a:pt x="388714" y="751737"/>
                        <a:pt x="360139" y="761262"/>
                        <a:pt x="331564" y="770787"/>
                      </a:cubicBezTo>
                      <a:cubicBezTo>
                        <a:pt x="264889" y="780312"/>
                        <a:pt x="246791" y="753547"/>
                        <a:pt x="208025" y="732782"/>
                      </a:cubicBezTo>
                      <a:cubicBezTo>
                        <a:pt x="208025" y="732782"/>
                        <a:pt x="208025" y="732782"/>
                        <a:pt x="208025" y="732782"/>
                      </a:cubicBezTo>
                      <a:cubicBezTo>
                        <a:pt x="169639" y="713637"/>
                        <a:pt x="127538" y="676871"/>
                        <a:pt x="78008" y="774026"/>
                      </a:cubicBezTo>
                      <a:cubicBezTo>
                        <a:pt x="55339" y="818317"/>
                        <a:pt x="55339" y="827842"/>
                        <a:pt x="88009" y="853464"/>
                      </a:cubicBezTo>
                      <a:cubicBezTo>
                        <a:pt x="119442" y="878134"/>
                        <a:pt x="141064" y="894517"/>
                        <a:pt x="171829" y="904613"/>
                      </a:cubicBezTo>
                      <a:cubicBezTo>
                        <a:pt x="235552" y="925568"/>
                        <a:pt x="236314" y="923092"/>
                        <a:pt x="235837" y="986909"/>
                      </a:cubicBezTo>
                      <a:cubicBezTo>
                        <a:pt x="235647" y="1016151"/>
                        <a:pt x="235456" y="1035677"/>
                        <a:pt x="264889" y="1037392"/>
                      </a:cubicBezTo>
                      <a:cubicBezTo>
                        <a:pt x="294416" y="1039106"/>
                        <a:pt x="328516" y="1037392"/>
                        <a:pt x="360139" y="1037392"/>
                      </a:cubicBezTo>
                      <a:cubicBezTo>
                        <a:pt x="398239" y="1037487"/>
                        <a:pt x="398239" y="1008912"/>
                        <a:pt x="397953" y="964526"/>
                      </a:cubicBezTo>
                      <a:close/>
                    </a:path>
                  </a:pathLst>
                </a:custGeom>
                <a:solidFill>
                  <a:srgbClr val="FBBA03"/>
                </a:solidFill>
                <a:ln w="9525" cap="flat">
                  <a:noFill/>
                  <a:prstDash val="solid"/>
                  <a:miter/>
                </a:ln>
              </p:spPr>
              <p:txBody>
                <a:bodyPr rtlCol="0" anchor="ctr"/>
                <a:lstStyle/>
                <a:p>
                  <a:endParaRPr lang="ko-KR" altLang="en-US"/>
                </a:p>
              </p:txBody>
            </p:sp>
          </p:grpSp>
          <p:grpSp>
            <p:nvGrpSpPr>
              <p:cNvPr id="16" name="그룹 131">
                <a:extLst>
                  <a:ext uri="{FF2B5EF4-FFF2-40B4-BE49-F238E27FC236}">
                    <a16:creationId xmlns:a16="http://schemas.microsoft.com/office/drawing/2014/main" id="{96CF4909-F8B4-C353-B380-325650A44B62}"/>
                  </a:ext>
                </a:extLst>
              </p:cNvPr>
              <p:cNvGrpSpPr/>
              <p:nvPr/>
            </p:nvGrpSpPr>
            <p:grpSpPr>
              <a:xfrm rot="19907693">
                <a:off x="3137836" y="5728519"/>
                <a:ext cx="527821" cy="527821"/>
                <a:chOff x="5784686" y="1323855"/>
                <a:chExt cx="1307251" cy="1307251"/>
              </a:xfrm>
            </p:grpSpPr>
            <p:sp>
              <p:nvSpPr>
                <p:cNvPr id="26" name="자유형: 도형 132">
                  <a:extLst>
                    <a:ext uri="{FF2B5EF4-FFF2-40B4-BE49-F238E27FC236}">
                      <a16:creationId xmlns:a16="http://schemas.microsoft.com/office/drawing/2014/main" id="{C4773D52-EF74-2533-0287-B581A16233FA}"/>
                    </a:ext>
                  </a:extLst>
                </p:cNvPr>
                <p:cNvSpPr/>
                <p:nvPr/>
              </p:nvSpPr>
              <p:spPr>
                <a:xfrm>
                  <a:off x="5784686" y="1323855"/>
                  <a:ext cx="1307251" cy="1307251"/>
                </a:xfrm>
                <a:custGeom>
                  <a:avLst/>
                  <a:gdLst>
                    <a:gd name="connsiteX0" fmla="*/ 1819275 w 1819275"/>
                    <a:gd name="connsiteY0" fmla="*/ 909638 h 1819275"/>
                    <a:gd name="connsiteX1" fmla="*/ 909638 w 1819275"/>
                    <a:gd name="connsiteY1" fmla="*/ 1819275 h 1819275"/>
                    <a:gd name="connsiteX2" fmla="*/ 0 w 1819275"/>
                    <a:gd name="connsiteY2" fmla="*/ 909637 h 1819275"/>
                    <a:gd name="connsiteX3" fmla="*/ 909638 w 1819275"/>
                    <a:gd name="connsiteY3" fmla="*/ 0 h 1819275"/>
                    <a:gd name="connsiteX4" fmla="*/ 1819275 w 1819275"/>
                    <a:gd name="connsiteY4" fmla="*/ 909638 h 181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275" h="1819275">
                      <a:moveTo>
                        <a:pt x="1819275" y="909638"/>
                      </a:moveTo>
                      <a:cubicBezTo>
                        <a:pt x="1819275" y="1412016"/>
                        <a:pt x="1412016" y="1819275"/>
                        <a:pt x="909638" y="1819275"/>
                      </a:cubicBezTo>
                      <a:cubicBezTo>
                        <a:pt x="407259" y="1819275"/>
                        <a:pt x="0" y="1412016"/>
                        <a:pt x="0" y="909637"/>
                      </a:cubicBezTo>
                      <a:cubicBezTo>
                        <a:pt x="0" y="407258"/>
                        <a:pt x="407259" y="0"/>
                        <a:pt x="909638" y="0"/>
                      </a:cubicBezTo>
                      <a:cubicBezTo>
                        <a:pt x="1412016" y="0"/>
                        <a:pt x="1819275" y="407258"/>
                        <a:pt x="1819275" y="909638"/>
                      </a:cubicBezTo>
                      <a:close/>
                    </a:path>
                  </a:pathLst>
                </a:custGeom>
                <a:solidFill>
                  <a:srgbClr val="DA7D00"/>
                </a:solidFill>
                <a:ln w="9525" cap="flat">
                  <a:noFill/>
                  <a:prstDash val="solid"/>
                  <a:miter/>
                </a:ln>
              </p:spPr>
              <p:txBody>
                <a:bodyPr rtlCol="0" anchor="ctr"/>
                <a:lstStyle/>
                <a:p>
                  <a:endParaRPr lang="ko-KR" altLang="en-US"/>
                </a:p>
              </p:txBody>
            </p:sp>
            <p:sp>
              <p:nvSpPr>
                <p:cNvPr id="27" name="자유형: 도형 133">
                  <a:extLst>
                    <a:ext uri="{FF2B5EF4-FFF2-40B4-BE49-F238E27FC236}">
                      <a16:creationId xmlns:a16="http://schemas.microsoft.com/office/drawing/2014/main" id="{30102865-F7FC-005B-409D-2A3C44FCBD28}"/>
                    </a:ext>
                  </a:extLst>
                </p:cNvPr>
                <p:cNvSpPr/>
                <p:nvPr/>
              </p:nvSpPr>
              <p:spPr>
                <a:xfrm>
                  <a:off x="5825751" y="1364920"/>
                  <a:ext cx="1225120" cy="1225120"/>
                </a:xfrm>
                <a:custGeom>
                  <a:avLst/>
                  <a:gdLst>
                    <a:gd name="connsiteX0" fmla="*/ 1704975 w 1704975"/>
                    <a:gd name="connsiteY0" fmla="*/ 852488 h 1704975"/>
                    <a:gd name="connsiteX1" fmla="*/ 852488 w 1704975"/>
                    <a:gd name="connsiteY1" fmla="*/ 1704975 h 1704975"/>
                    <a:gd name="connsiteX2" fmla="*/ 0 w 1704975"/>
                    <a:gd name="connsiteY2" fmla="*/ 852487 h 1704975"/>
                    <a:gd name="connsiteX3" fmla="*/ 852488 w 1704975"/>
                    <a:gd name="connsiteY3" fmla="*/ 0 h 1704975"/>
                    <a:gd name="connsiteX4" fmla="*/ 1704975 w 1704975"/>
                    <a:gd name="connsiteY4" fmla="*/ 852488 h 1704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4975" h="1704975">
                      <a:moveTo>
                        <a:pt x="1704975" y="852488"/>
                      </a:moveTo>
                      <a:cubicBezTo>
                        <a:pt x="1704975" y="1323303"/>
                        <a:pt x="1323304" y="1704975"/>
                        <a:pt x="852488" y="1704975"/>
                      </a:cubicBezTo>
                      <a:cubicBezTo>
                        <a:pt x="381672" y="1704975"/>
                        <a:pt x="0" y="1323303"/>
                        <a:pt x="0" y="852487"/>
                      </a:cubicBezTo>
                      <a:cubicBezTo>
                        <a:pt x="0" y="381672"/>
                        <a:pt x="381672" y="0"/>
                        <a:pt x="852488" y="0"/>
                      </a:cubicBezTo>
                      <a:cubicBezTo>
                        <a:pt x="1323304" y="0"/>
                        <a:pt x="1704975" y="381672"/>
                        <a:pt x="1704975" y="852488"/>
                      </a:cubicBezTo>
                      <a:close/>
                    </a:path>
                  </a:pathLst>
                </a:custGeom>
                <a:solidFill>
                  <a:srgbClr val="FBBA03"/>
                </a:solidFill>
                <a:ln w="9525" cap="flat">
                  <a:noFill/>
                  <a:prstDash val="solid"/>
                  <a:miter/>
                </a:ln>
              </p:spPr>
              <p:txBody>
                <a:bodyPr rtlCol="0" anchor="ctr"/>
                <a:lstStyle/>
                <a:p>
                  <a:endParaRPr lang="ko-KR" altLang="en-US"/>
                </a:p>
              </p:txBody>
            </p:sp>
            <p:sp>
              <p:nvSpPr>
                <p:cNvPr id="28" name="자유형: 도형 134">
                  <a:extLst>
                    <a:ext uri="{FF2B5EF4-FFF2-40B4-BE49-F238E27FC236}">
                      <a16:creationId xmlns:a16="http://schemas.microsoft.com/office/drawing/2014/main" id="{46C94056-CB75-ECE9-2A8C-1CC102E762A2}"/>
                    </a:ext>
                  </a:extLst>
                </p:cNvPr>
                <p:cNvSpPr/>
                <p:nvPr/>
              </p:nvSpPr>
              <p:spPr>
                <a:xfrm>
                  <a:off x="5920475" y="1459576"/>
                  <a:ext cx="1035671" cy="1035671"/>
                </a:xfrm>
                <a:custGeom>
                  <a:avLst/>
                  <a:gdLst>
                    <a:gd name="connsiteX0" fmla="*/ 1441323 w 1441322"/>
                    <a:gd name="connsiteY0" fmla="*/ 720661 h 1441323"/>
                    <a:gd name="connsiteX1" fmla="*/ 720661 w 1441322"/>
                    <a:gd name="connsiteY1" fmla="*/ 1441323 h 1441323"/>
                    <a:gd name="connsiteX2" fmla="*/ 0 w 1441322"/>
                    <a:gd name="connsiteY2" fmla="*/ 720661 h 1441323"/>
                    <a:gd name="connsiteX3" fmla="*/ 720661 w 1441322"/>
                    <a:gd name="connsiteY3" fmla="*/ 0 h 1441323"/>
                    <a:gd name="connsiteX4" fmla="*/ 1441323 w 1441322"/>
                    <a:gd name="connsiteY4" fmla="*/ 720661 h 1441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1322" h="1441323">
                      <a:moveTo>
                        <a:pt x="1441323" y="720661"/>
                      </a:moveTo>
                      <a:cubicBezTo>
                        <a:pt x="1441323" y="1118672"/>
                        <a:pt x="1118672" y="1441323"/>
                        <a:pt x="720661" y="1441323"/>
                      </a:cubicBezTo>
                      <a:cubicBezTo>
                        <a:pt x="322651" y="1441323"/>
                        <a:pt x="0" y="1118672"/>
                        <a:pt x="0" y="720661"/>
                      </a:cubicBezTo>
                      <a:cubicBezTo>
                        <a:pt x="0" y="322651"/>
                        <a:pt x="322651" y="0"/>
                        <a:pt x="720661" y="0"/>
                      </a:cubicBezTo>
                      <a:cubicBezTo>
                        <a:pt x="1118672" y="0"/>
                        <a:pt x="1441323" y="322651"/>
                        <a:pt x="1441323" y="720661"/>
                      </a:cubicBezTo>
                      <a:close/>
                    </a:path>
                  </a:pathLst>
                </a:custGeom>
                <a:solidFill>
                  <a:srgbClr val="FD9801"/>
                </a:solidFill>
                <a:ln w="9525" cap="flat">
                  <a:noFill/>
                  <a:prstDash val="solid"/>
                  <a:miter/>
                </a:ln>
              </p:spPr>
              <p:txBody>
                <a:bodyPr rtlCol="0" anchor="ctr"/>
                <a:lstStyle/>
                <a:p>
                  <a:endParaRPr lang="ko-KR" altLang="en-US"/>
                </a:p>
              </p:txBody>
            </p:sp>
            <p:sp>
              <p:nvSpPr>
                <p:cNvPr id="29" name="자유형: 도형 135">
                  <a:extLst>
                    <a:ext uri="{FF2B5EF4-FFF2-40B4-BE49-F238E27FC236}">
                      <a16:creationId xmlns:a16="http://schemas.microsoft.com/office/drawing/2014/main" id="{0FAA49C3-D46E-5225-096D-3DDDCDE5194D}"/>
                    </a:ext>
                  </a:extLst>
                </p:cNvPr>
                <p:cNvSpPr/>
                <p:nvPr/>
              </p:nvSpPr>
              <p:spPr>
                <a:xfrm>
                  <a:off x="6258993" y="1604656"/>
                  <a:ext cx="417850" cy="746040"/>
                </a:xfrm>
                <a:custGeom>
                  <a:avLst/>
                  <a:gdLst>
                    <a:gd name="connsiteX0" fmla="*/ 397953 w 581514"/>
                    <a:gd name="connsiteY0" fmla="*/ 964526 h 1038249"/>
                    <a:gd name="connsiteX1" fmla="*/ 440815 w 581514"/>
                    <a:gd name="connsiteY1" fmla="*/ 891564 h 1038249"/>
                    <a:gd name="connsiteX2" fmla="*/ 570069 w 581514"/>
                    <a:gd name="connsiteY2" fmla="*/ 607433 h 1038249"/>
                    <a:gd name="connsiteX3" fmla="*/ 413193 w 581514"/>
                    <a:gd name="connsiteY3" fmla="*/ 467892 h 1038249"/>
                    <a:gd name="connsiteX4" fmla="*/ 236695 w 581514"/>
                    <a:gd name="connsiteY4" fmla="*/ 414457 h 1038249"/>
                    <a:gd name="connsiteX5" fmla="*/ 169639 w 581514"/>
                    <a:gd name="connsiteY5" fmla="*/ 342257 h 1038249"/>
                    <a:gd name="connsiteX6" fmla="*/ 236314 w 581514"/>
                    <a:gd name="connsiteY6" fmla="*/ 266057 h 1038249"/>
                    <a:gd name="connsiteX7" fmla="*/ 355186 w 581514"/>
                    <a:gd name="connsiteY7" fmla="*/ 294442 h 1038249"/>
                    <a:gd name="connsiteX8" fmla="*/ 464438 w 581514"/>
                    <a:gd name="connsiteY8" fmla="*/ 295585 h 1038249"/>
                    <a:gd name="connsiteX9" fmla="*/ 473486 w 581514"/>
                    <a:gd name="connsiteY9" fmla="*/ 167664 h 1038249"/>
                    <a:gd name="connsiteX10" fmla="*/ 375379 w 581514"/>
                    <a:gd name="connsiteY10" fmla="*/ 121849 h 1038249"/>
                    <a:gd name="connsiteX11" fmla="*/ 340327 w 581514"/>
                    <a:gd name="connsiteY11" fmla="*/ 75938 h 1038249"/>
                    <a:gd name="connsiteX12" fmla="*/ 302227 w 581514"/>
                    <a:gd name="connsiteY12" fmla="*/ 119 h 1038249"/>
                    <a:gd name="connsiteX13" fmla="*/ 302227 w 581514"/>
                    <a:gd name="connsiteY13" fmla="*/ 119 h 1038249"/>
                    <a:gd name="connsiteX14" fmla="*/ 259364 w 581514"/>
                    <a:gd name="connsiteY14" fmla="*/ 24 h 1038249"/>
                    <a:gd name="connsiteX15" fmla="*/ 169924 w 581514"/>
                    <a:gd name="connsiteY15" fmla="*/ 88511 h 1038249"/>
                    <a:gd name="connsiteX16" fmla="*/ 133634 w 581514"/>
                    <a:gd name="connsiteY16" fmla="*/ 152138 h 1038249"/>
                    <a:gd name="connsiteX17" fmla="*/ 87247 w 581514"/>
                    <a:gd name="connsiteY17" fmla="*/ 184619 h 1038249"/>
                    <a:gd name="connsiteX18" fmla="*/ 79532 w 581514"/>
                    <a:gd name="connsiteY18" fmla="*/ 522280 h 1038249"/>
                    <a:gd name="connsiteX19" fmla="*/ 264889 w 581514"/>
                    <a:gd name="connsiteY19" fmla="*/ 589812 h 1038249"/>
                    <a:gd name="connsiteX20" fmla="*/ 398239 w 581514"/>
                    <a:gd name="connsiteY20" fmla="*/ 713637 h 1038249"/>
                    <a:gd name="connsiteX21" fmla="*/ 331564 w 581514"/>
                    <a:gd name="connsiteY21" fmla="*/ 770787 h 1038249"/>
                    <a:gd name="connsiteX22" fmla="*/ 208024 w 581514"/>
                    <a:gd name="connsiteY22" fmla="*/ 732782 h 1038249"/>
                    <a:gd name="connsiteX23" fmla="*/ 208024 w 581514"/>
                    <a:gd name="connsiteY23" fmla="*/ 732782 h 1038249"/>
                    <a:gd name="connsiteX24" fmla="*/ 78008 w 581514"/>
                    <a:gd name="connsiteY24" fmla="*/ 774026 h 1038249"/>
                    <a:gd name="connsiteX25" fmla="*/ 88009 w 581514"/>
                    <a:gd name="connsiteY25" fmla="*/ 853559 h 1038249"/>
                    <a:gd name="connsiteX26" fmla="*/ 171829 w 581514"/>
                    <a:gd name="connsiteY26" fmla="*/ 904709 h 1038249"/>
                    <a:gd name="connsiteX27" fmla="*/ 235838 w 581514"/>
                    <a:gd name="connsiteY27" fmla="*/ 987005 h 1038249"/>
                    <a:gd name="connsiteX28" fmla="*/ 264889 w 581514"/>
                    <a:gd name="connsiteY28" fmla="*/ 1037487 h 1038249"/>
                    <a:gd name="connsiteX29" fmla="*/ 360139 w 581514"/>
                    <a:gd name="connsiteY29" fmla="*/ 1037487 h 1038249"/>
                    <a:gd name="connsiteX30" fmla="*/ 397953 w 581514"/>
                    <a:gd name="connsiteY30" fmla="*/ 964526 h 103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1514" h="1038249">
                      <a:moveTo>
                        <a:pt x="397953" y="964526"/>
                      </a:moveTo>
                      <a:cubicBezTo>
                        <a:pt x="398239" y="913662"/>
                        <a:pt x="398239" y="913662"/>
                        <a:pt x="440815" y="891564"/>
                      </a:cubicBezTo>
                      <a:cubicBezTo>
                        <a:pt x="553782" y="835081"/>
                        <a:pt x="606550" y="714875"/>
                        <a:pt x="570069" y="607433"/>
                      </a:cubicBezTo>
                      <a:cubicBezTo>
                        <a:pt x="544257" y="531233"/>
                        <a:pt x="483106" y="493133"/>
                        <a:pt x="413193" y="467892"/>
                      </a:cubicBezTo>
                      <a:cubicBezTo>
                        <a:pt x="355471" y="447032"/>
                        <a:pt x="295083" y="433602"/>
                        <a:pt x="236695" y="414457"/>
                      </a:cubicBezTo>
                      <a:cubicBezTo>
                        <a:pt x="208024" y="405027"/>
                        <a:pt x="167638" y="373499"/>
                        <a:pt x="169639" y="342257"/>
                      </a:cubicBezTo>
                      <a:cubicBezTo>
                        <a:pt x="172020" y="302919"/>
                        <a:pt x="201166" y="279392"/>
                        <a:pt x="236314" y="266057"/>
                      </a:cubicBezTo>
                      <a:cubicBezTo>
                        <a:pt x="292702" y="244626"/>
                        <a:pt x="331564" y="275582"/>
                        <a:pt x="355186" y="294442"/>
                      </a:cubicBezTo>
                      <a:cubicBezTo>
                        <a:pt x="400239" y="330446"/>
                        <a:pt x="426814" y="332732"/>
                        <a:pt x="464438" y="295585"/>
                      </a:cubicBezTo>
                      <a:cubicBezTo>
                        <a:pt x="531589" y="227957"/>
                        <a:pt x="537875" y="216051"/>
                        <a:pt x="473486" y="167664"/>
                      </a:cubicBezTo>
                      <a:cubicBezTo>
                        <a:pt x="444054" y="145566"/>
                        <a:pt x="411383" y="129945"/>
                        <a:pt x="375379" y="121849"/>
                      </a:cubicBezTo>
                      <a:cubicBezTo>
                        <a:pt x="350518" y="116324"/>
                        <a:pt x="339850" y="104513"/>
                        <a:pt x="340327" y="75938"/>
                      </a:cubicBezTo>
                      <a:cubicBezTo>
                        <a:pt x="341089" y="27932"/>
                        <a:pt x="341089" y="-643"/>
                        <a:pt x="302227" y="119"/>
                      </a:cubicBezTo>
                      <a:cubicBezTo>
                        <a:pt x="302227" y="119"/>
                        <a:pt x="302227" y="119"/>
                        <a:pt x="302227" y="119"/>
                      </a:cubicBezTo>
                      <a:cubicBezTo>
                        <a:pt x="287939" y="119"/>
                        <a:pt x="273652" y="119"/>
                        <a:pt x="259364" y="24"/>
                      </a:cubicBezTo>
                      <a:cubicBezTo>
                        <a:pt x="169639" y="-738"/>
                        <a:pt x="168591" y="16312"/>
                        <a:pt x="169924" y="88511"/>
                      </a:cubicBezTo>
                      <a:cubicBezTo>
                        <a:pt x="170496" y="118896"/>
                        <a:pt x="164019" y="139756"/>
                        <a:pt x="133634" y="152138"/>
                      </a:cubicBezTo>
                      <a:cubicBezTo>
                        <a:pt x="116584" y="159092"/>
                        <a:pt x="100963" y="171760"/>
                        <a:pt x="87247" y="184619"/>
                      </a:cubicBezTo>
                      <a:cubicBezTo>
                        <a:pt x="-13337" y="278821"/>
                        <a:pt x="-40864" y="425411"/>
                        <a:pt x="79532" y="522280"/>
                      </a:cubicBezTo>
                      <a:cubicBezTo>
                        <a:pt x="131348" y="563904"/>
                        <a:pt x="197547" y="585050"/>
                        <a:pt x="264889" y="589812"/>
                      </a:cubicBezTo>
                      <a:cubicBezTo>
                        <a:pt x="391952" y="598766"/>
                        <a:pt x="410050" y="666488"/>
                        <a:pt x="398239" y="713637"/>
                      </a:cubicBezTo>
                      <a:cubicBezTo>
                        <a:pt x="388714" y="751737"/>
                        <a:pt x="360139" y="761262"/>
                        <a:pt x="331564" y="770787"/>
                      </a:cubicBezTo>
                      <a:cubicBezTo>
                        <a:pt x="264889" y="780312"/>
                        <a:pt x="246791" y="753547"/>
                        <a:pt x="208024" y="732782"/>
                      </a:cubicBezTo>
                      <a:cubicBezTo>
                        <a:pt x="208024" y="732782"/>
                        <a:pt x="208024" y="732782"/>
                        <a:pt x="208024" y="732782"/>
                      </a:cubicBezTo>
                      <a:cubicBezTo>
                        <a:pt x="169639" y="713637"/>
                        <a:pt x="127538" y="676871"/>
                        <a:pt x="78008" y="774026"/>
                      </a:cubicBezTo>
                      <a:cubicBezTo>
                        <a:pt x="55339" y="818412"/>
                        <a:pt x="55339" y="827937"/>
                        <a:pt x="88009" y="853559"/>
                      </a:cubicBezTo>
                      <a:cubicBezTo>
                        <a:pt x="119442" y="878229"/>
                        <a:pt x="141064" y="894612"/>
                        <a:pt x="171829" y="904709"/>
                      </a:cubicBezTo>
                      <a:cubicBezTo>
                        <a:pt x="235552" y="925664"/>
                        <a:pt x="236314" y="923187"/>
                        <a:pt x="235838" y="987005"/>
                      </a:cubicBezTo>
                      <a:cubicBezTo>
                        <a:pt x="235647" y="1016246"/>
                        <a:pt x="235456" y="1035773"/>
                        <a:pt x="264889" y="1037487"/>
                      </a:cubicBezTo>
                      <a:cubicBezTo>
                        <a:pt x="294416" y="1039202"/>
                        <a:pt x="328516" y="1037487"/>
                        <a:pt x="360139" y="1037487"/>
                      </a:cubicBezTo>
                      <a:cubicBezTo>
                        <a:pt x="398239" y="1037487"/>
                        <a:pt x="398239" y="1008912"/>
                        <a:pt x="397953" y="964526"/>
                      </a:cubicBezTo>
                      <a:close/>
                    </a:path>
                  </a:pathLst>
                </a:custGeom>
                <a:solidFill>
                  <a:srgbClr val="DA7C00"/>
                </a:solidFill>
                <a:ln w="9525" cap="flat">
                  <a:noFill/>
                  <a:prstDash val="solid"/>
                  <a:miter/>
                </a:ln>
              </p:spPr>
              <p:txBody>
                <a:bodyPr rtlCol="0" anchor="ctr"/>
                <a:lstStyle/>
                <a:p>
                  <a:endParaRPr lang="ko-KR" altLang="en-US"/>
                </a:p>
              </p:txBody>
            </p:sp>
            <p:sp>
              <p:nvSpPr>
                <p:cNvPr id="30" name="자유형: 도형 136">
                  <a:extLst>
                    <a:ext uri="{FF2B5EF4-FFF2-40B4-BE49-F238E27FC236}">
                      <a16:creationId xmlns:a16="http://schemas.microsoft.com/office/drawing/2014/main" id="{FB5DF740-E9A4-CDAF-35D9-823619FAB456}"/>
                    </a:ext>
                  </a:extLst>
                </p:cNvPr>
                <p:cNvSpPr/>
                <p:nvPr/>
              </p:nvSpPr>
              <p:spPr>
                <a:xfrm>
                  <a:off x="5920475" y="1492223"/>
                  <a:ext cx="336668" cy="970377"/>
                </a:xfrm>
                <a:custGeom>
                  <a:avLst/>
                  <a:gdLst>
                    <a:gd name="connsiteX0" fmla="*/ 468535 w 468534"/>
                    <a:gd name="connsiteY0" fmla="*/ 0 h 1350454"/>
                    <a:gd name="connsiteX1" fmla="*/ 0 w 468534"/>
                    <a:gd name="connsiteY1" fmla="*/ 675227 h 1350454"/>
                    <a:gd name="connsiteX2" fmla="*/ 468535 w 468534"/>
                    <a:gd name="connsiteY2" fmla="*/ 1350455 h 1350454"/>
                    <a:gd name="connsiteX3" fmla="*/ 200025 w 468534"/>
                    <a:gd name="connsiteY3" fmla="*/ 675227 h 1350454"/>
                    <a:gd name="connsiteX4" fmla="*/ 468535 w 468534"/>
                    <a:gd name="connsiteY4" fmla="*/ 0 h 1350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534" h="1350454">
                      <a:moveTo>
                        <a:pt x="468535" y="0"/>
                      </a:moveTo>
                      <a:cubicBezTo>
                        <a:pt x="194881" y="102203"/>
                        <a:pt x="0" y="365951"/>
                        <a:pt x="0" y="675227"/>
                      </a:cubicBezTo>
                      <a:cubicBezTo>
                        <a:pt x="0" y="984504"/>
                        <a:pt x="194881" y="1248251"/>
                        <a:pt x="468535" y="1350455"/>
                      </a:cubicBezTo>
                      <a:cubicBezTo>
                        <a:pt x="302133" y="1174337"/>
                        <a:pt x="200025" y="936688"/>
                        <a:pt x="200025" y="675227"/>
                      </a:cubicBezTo>
                      <a:cubicBezTo>
                        <a:pt x="200025" y="413766"/>
                        <a:pt x="302133" y="176117"/>
                        <a:pt x="468535" y="0"/>
                      </a:cubicBezTo>
                      <a:close/>
                    </a:path>
                  </a:pathLst>
                </a:custGeom>
                <a:solidFill>
                  <a:srgbClr val="DA7D00"/>
                </a:solidFill>
                <a:ln w="9525" cap="flat">
                  <a:noFill/>
                  <a:prstDash val="solid"/>
                  <a:miter/>
                </a:ln>
              </p:spPr>
              <p:txBody>
                <a:bodyPr rtlCol="0" anchor="ctr"/>
                <a:lstStyle/>
                <a:p>
                  <a:endParaRPr lang="ko-KR" altLang="en-US"/>
                </a:p>
              </p:txBody>
            </p:sp>
            <p:sp>
              <p:nvSpPr>
                <p:cNvPr id="31" name="자유형: 도형 137">
                  <a:extLst>
                    <a:ext uri="{FF2B5EF4-FFF2-40B4-BE49-F238E27FC236}">
                      <a16:creationId xmlns:a16="http://schemas.microsoft.com/office/drawing/2014/main" id="{EBD90EE2-CE1B-326A-9176-E488D91B6AA9}"/>
                    </a:ext>
                  </a:extLst>
                </p:cNvPr>
                <p:cNvSpPr/>
                <p:nvPr/>
              </p:nvSpPr>
              <p:spPr>
                <a:xfrm>
                  <a:off x="6199859" y="1604862"/>
                  <a:ext cx="417850" cy="745971"/>
                </a:xfrm>
                <a:custGeom>
                  <a:avLst/>
                  <a:gdLst>
                    <a:gd name="connsiteX0" fmla="*/ 397953 w 581514"/>
                    <a:gd name="connsiteY0" fmla="*/ 964526 h 1038153"/>
                    <a:gd name="connsiteX1" fmla="*/ 440815 w 581514"/>
                    <a:gd name="connsiteY1" fmla="*/ 891564 h 1038153"/>
                    <a:gd name="connsiteX2" fmla="*/ 570070 w 581514"/>
                    <a:gd name="connsiteY2" fmla="*/ 607433 h 1038153"/>
                    <a:gd name="connsiteX3" fmla="*/ 413193 w 581514"/>
                    <a:gd name="connsiteY3" fmla="*/ 467892 h 1038153"/>
                    <a:gd name="connsiteX4" fmla="*/ 236695 w 581514"/>
                    <a:gd name="connsiteY4" fmla="*/ 414457 h 1038153"/>
                    <a:gd name="connsiteX5" fmla="*/ 169639 w 581514"/>
                    <a:gd name="connsiteY5" fmla="*/ 342257 h 1038153"/>
                    <a:gd name="connsiteX6" fmla="*/ 236314 w 581514"/>
                    <a:gd name="connsiteY6" fmla="*/ 266057 h 1038153"/>
                    <a:gd name="connsiteX7" fmla="*/ 355186 w 581514"/>
                    <a:gd name="connsiteY7" fmla="*/ 294442 h 1038153"/>
                    <a:gd name="connsiteX8" fmla="*/ 464437 w 581514"/>
                    <a:gd name="connsiteY8" fmla="*/ 295585 h 1038153"/>
                    <a:gd name="connsiteX9" fmla="*/ 473486 w 581514"/>
                    <a:gd name="connsiteY9" fmla="*/ 167664 h 1038153"/>
                    <a:gd name="connsiteX10" fmla="*/ 375379 w 581514"/>
                    <a:gd name="connsiteY10" fmla="*/ 121849 h 1038153"/>
                    <a:gd name="connsiteX11" fmla="*/ 340327 w 581514"/>
                    <a:gd name="connsiteY11" fmla="*/ 75938 h 1038153"/>
                    <a:gd name="connsiteX12" fmla="*/ 302227 w 581514"/>
                    <a:gd name="connsiteY12" fmla="*/ 119 h 1038153"/>
                    <a:gd name="connsiteX13" fmla="*/ 302227 w 581514"/>
                    <a:gd name="connsiteY13" fmla="*/ 119 h 1038153"/>
                    <a:gd name="connsiteX14" fmla="*/ 259364 w 581514"/>
                    <a:gd name="connsiteY14" fmla="*/ 24 h 1038153"/>
                    <a:gd name="connsiteX15" fmla="*/ 169925 w 581514"/>
                    <a:gd name="connsiteY15" fmla="*/ 88511 h 1038153"/>
                    <a:gd name="connsiteX16" fmla="*/ 133634 w 581514"/>
                    <a:gd name="connsiteY16" fmla="*/ 152138 h 1038153"/>
                    <a:gd name="connsiteX17" fmla="*/ 87247 w 581514"/>
                    <a:gd name="connsiteY17" fmla="*/ 184619 h 1038153"/>
                    <a:gd name="connsiteX18" fmla="*/ 79532 w 581514"/>
                    <a:gd name="connsiteY18" fmla="*/ 522280 h 1038153"/>
                    <a:gd name="connsiteX19" fmla="*/ 264889 w 581514"/>
                    <a:gd name="connsiteY19" fmla="*/ 589812 h 1038153"/>
                    <a:gd name="connsiteX20" fmla="*/ 398239 w 581514"/>
                    <a:gd name="connsiteY20" fmla="*/ 713637 h 1038153"/>
                    <a:gd name="connsiteX21" fmla="*/ 331564 w 581514"/>
                    <a:gd name="connsiteY21" fmla="*/ 770787 h 1038153"/>
                    <a:gd name="connsiteX22" fmla="*/ 208025 w 581514"/>
                    <a:gd name="connsiteY22" fmla="*/ 732782 h 1038153"/>
                    <a:gd name="connsiteX23" fmla="*/ 208025 w 581514"/>
                    <a:gd name="connsiteY23" fmla="*/ 732782 h 1038153"/>
                    <a:gd name="connsiteX24" fmla="*/ 78008 w 581514"/>
                    <a:gd name="connsiteY24" fmla="*/ 774026 h 1038153"/>
                    <a:gd name="connsiteX25" fmla="*/ 88009 w 581514"/>
                    <a:gd name="connsiteY25" fmla="*/ 853464 h 1038153"/>
                    <a:gd name="connsiteX26" fmla="*/ 171829 w 581514"/>
                    <a:gd name="connsiteY26" fmla="*/ 904613 h 1038153"/>
                    <a:gd name="connsiteX27" fmla="*/ 235837 w 581514"/>
                    <a:gd name="connsiteY27" fmla="*/ 986909 h 1038153"/>
                    <a:gd name="connsiteX28" fmla="*/ 264889 w 581514"/>
                    <a:gd name="connsiteY28" fmla="*/ 1037392 h 1038153"/>
                    <a:gd name="connsiteX29" fmla="*/ 360139 w 581514"/>
                    <a:gd name="connsiteY29" fmla="*/ 1037392 h 1038153"/>
                    <a:gd name="connsiteX30" fmla="*/ 397953 w 581514"/>
                    <a:gd name="connsiteY30" fmla="*/ 964526 h 1038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1514" h="1038153">
                      <a:moveTo>
                        <a:pt x="397953" y="964526"/>
                      </a:moveTo>
                      <a:cubicBezTo>
                        <a:pt x="398239" y="913662"/>
                        <a:pt x="398239" y="913662"/>
                        <a:pt x="440815" y="891564"/>
                      </a:cubicBezTo>
                      <a:cubicBezTo>
                        <a:pt x="553782" y="835081"/>
                        <a:pt x="606550" y="714875"/>
                        <a:pt x="570070" y="607433"/>
                      </a:cubicBezTo>
                      <a:cubicBezTo>
                        <a:pt x="544257" y="531233"/>
                        <a:pt x="483106" y="493133"/>
                        <a:pt x="413193" y="467892"/>
                      </a:cubicBezTo>
                      <a:cubicBezTo>
                        <a:pt x="355471" y="447032"/>
                        <a:pt x="295083" y="433602"/>
                        <a:pt x="236695" y="414457"/>
                      </a:cubicBezTo>
                      <a:cubicBezTo>
                        <a:pt x="208025" y="405027"/>
                        <a:pt x="167638" y="373499"/>
                        <a:pt x="169639" y="342257"/>
                      </a:cubicBezTo>
                      <a:cubicBezTo>
                        <a:pt x="172020" y="302919"/>
                        <a:pt x="201167" y="279392"/>
                        <a:pt x="236314" y="266057"/>
                      </a:cubicBezTo>
                      <a:cubicBezTo>
                        <a:pt x="292702" y="244626"/>
                        <a:pt x="331564" y="275582"/>
                        <a:pt x="355186" y="294442"/>
                      </a:cubicBezTo>
                      <a:cubicBezTo>
                        <a:pt x="400239" y="330446"/>
                        <a:pt x="426814" y="332732"/>
                        <a:pt x="464437" y="295585"/>
                      </a:cubicBezTo>
                      <a:cubicBezTo>
                        <a:pt x="531589" y="227957"/>
                        <a:pt x="537875" y="216051"/>
                        <a:pt x="473486" y="167664"/>
                      </a:cubicBezTo>
                      <a:cubicBezTo>
                        <a:pt x="444054" y="145566"/>
                        <a:pt x="411383" y="129945"/>
                        <a:pt x="375379" y="121849"/>
                      </a:cubicBezTo>
                      <a:cubicBezTo>
                        <a:pt x="350518" y="116324"/>
                        <a:pt x="339851" y="104513"/>
                        <a:pt x="340327" y="75938"/>
                      </a:cubicBezTo>
                      <a:cubicBezTo>
                        <a:pt x="341089" y="27932"/>
                        <a:pt x="341089" y="-643"/>
                        <a:pt x="302227" y="119"/>
                      </a:cubicBezTo>
                      <a:cubicBezTo>
                        <a:pt x="302227" y="119"/>
                        <a:pt x="302227" y="119"/>
                        <a:pt x="302227" y="119"/>
                      </a:cubicBezTo>
                      <a:cubicBezTo>
                        <a:pt x="287939" y="119"/>
                        <a:pt x="273652" y="119"/>
                        <a:pt x="259364" y="24"/>
                      </a:cubicBezTo>
                      <a:cubicBezTo>
                        <a:pt x="169639" y="-738"/>
                        <a:pt x="168591" y="16312"/>
                        <a:pt x="169925" y="88511"/>
                      </a:cubicBezTo>
                      <a:cubicBezTo>
                        <a:pt x="170496" y="118896"/>
                        <a:pt x="164019" y="139756"/>
                        <a:pt x="133634" y="152138"/>
                      </a:cubicBezTo>
                      <a:cubicBezTo>
                        <a:pt x="116584" y="159092"/>
                        <a:pt x="100963" y="171760"/>
                        <a:pt x="87247" y="184619"/>
                      </a:cubicBezTo>
                      <a:cubicBezTo>
                        <a:pt x="-13337" y="278821"/>
                        <a:pt x="-40864" y="425411"/>
                        <a:pt x="79532" y="522280"/>
                      </a:cubicBezTo>
                      <a:cubicBezTo>
                        <a:pt x="131348" y="563904"/>
                        <a:pt x="197547" y="585050"/>
                        <a:pt x="264889" y="589812"/>
                      </a:cubicBezTo>
                      <a:cubicBezTo>
                        <a:pt x="391952" y="598766"/>
                        <a:pt x="410050" y="666488"/>
                        <a:pt x="398239" y="713637"/>
                      </a:cubicBezTo>
                      <a:cubicBezTo>
                        <a:pt x="388714" y="751737"/>
                        <a:pt x="360139" y="761262"/>
                        <a:pt x="331564" y="770787"/>
                      </a:cubicBezTo>
                      <a:cubicBezTo>
                        <a:pt x="264889" y="780312"/>
                        <a:pt x="246791" y="753547"/>
                        <a:pt x="208025" y="732782"/>
                      </a:cubicBezTo>
                      <a:cubicBezTo>
                        <a:pt x="208025" y="732782"/>
                        <a:pt x="208025" y="732782"/>
                        <a:pt x="208025" y="732782"/>
                      </a:cubicBezTo>
                      <a:cubicBezTo>
                        <a:pt x="169639" y="713637"/>
                        <a:pt x="127538" y="676871"/>
                        <a:pt x="78008" y="774026"/>
                      </a:cubicBezTo>
                      <a:cubicBezTo>
                        <a:pt x="55339" y="818317"/>
                        <a:pt x="55339" y="827842"/>
                        <a:pt x="88009" y="853464"/>
                      </a:cubicBezTo>
                      <a:cubicBezTo>
                        <a:pt x="119442" y="878134"/>
                        <a:pt x="141064" y="894517"/>
                        <a:pt x="171829" y="904613"/>
                      </a:cubicBezTo>
                      <a:cubicBezTo>
                        <a:pt x="235552" y="925568"/>
                        <a:pt x="236314" y="923092"/>
                        <a:pt x="235837" y="986909"/>
                      </a:cubicBezTo>
                      <a:cubicBezTo>
                        <a:pt x="235647" y="1016151"/>
                        <a:pt x="235456" y="1035677"/>
                        <a:pt x="264889" y="1037392"/>
                      </a:cubicBezTo>
                      <a:cubicBezTo>
                        <a:pt x="294416" y="1039106"/>
                        <a:pt x="328516" y="1037392"/>
                        <a:pt x="360139" y="1037392"/>
                      </a:cubicBezTo>
                      <a:cubicBezTo>
                        <a:pt x="398239" y="1037487"/>
                        <a:pt x="398239" y="1008912"/>
                        <a:pt x="397953" y="964526"/>
                      </a:cubicBezTo>
                      <a:close/>
                    </a:path>
                  </a:pathLst>
                </a:custGeom>
                <a:solidFill>
                  <a:srgbClr val="FBBA03"/>
                </a:solidFill>
                <a:ln w="9525" cap="flat">
                  <a:noFill/>
                  <a:prstDash val="solid"/>
                  <a:miter/>
                </a:ln>
              </p:spPr>
              <p:txBody>
                <a:bodyPr rtlCol="0" anchor="ctr"/>
                <a:lstStyle/>
                <a:p>
                  <a:endParaRPr lang="ko-KR" altLang="en-US"/>
                </a:p>
              </p:txBody>
            </p:sp>
          </p:grpSp>
          <p:grpSp>
            <p:nvGrpSpPr>
              <p:cNvPr id="17" name="그룹 147">
                <a:extLst>
                  <a:ext uri="{FF2B5EF4-FFF2-40B4-BE49-F238E27FC236}">
                    <a16:creationId xmlns:a16="http://schemas.microsoft.com/office/drawing/2014/main" id="{55F745F8-2885-A663-4FD1-63732BDBDB4D}"/>
                  </a:ext>
                </a:extLst>
              </p:cNvPr>
              <p:cNvGrpSpPr/>
              <p:nvPr/>
            </p:nvGrpSpPr>
            <p:grpSpPr>
              <a:xfrm>
                <a:off x="3252464" y="6302243"/>
                <a:ext cx="603171" cy="139883"/>
                <a:chOff x="3406133" y="6292774"/>
                <a:chExt cx="603171" cy="139883"/>
              </a:xfrm>
            </p:grpSpPr>
            <p:sp>
              <p:nvSpPr>
                <p:cNvPr id="24" name="자유형: 도형 139">
                  <a:extLst>
                    <a:ext uri="{FF2B5EF4-FFF2-40B4-BE49-F238E27FC236}">
                      <a16:creationId xmlns:a16="http://schemas.microsoft.com/office/drawing/2014/main" id="{CB2D5C9D-AA28-DF5D-5707-9557B7BCEA50}"/>
                    </a:ext>
                  </a:extLst>
                </p:cNvPr>
                <p:cNvSpPr/>
                <p:nvPr/>
              </p:nvSpPr>
              <p:spPr>
                <a:xfrm>
                  <a:off x="3406133" y="6292774"/>
                  <a:ext cx="603171" cy="139883"/>
                </a:xfrm>
                <a:custGeom>
                  <a:avLst/>
                  <a:gdLst>
                    <a:gd name="connsiteX0" fmla="*/ 212712 w 421450"/>
                    <a:gd name="connsiteY0" fmla="*/ 97727 h 97741"/>
                    <a:gd name="connsiteX1" fmla="*/ 33356 w 421450"/>
                    <a:gd name="connsiteY1" fmla="*/ 81439 h 97741"/>
                    <a:gd name="connsiteX2" fmla="*/ 18 w 421450"/>
                    <a:gd name="connsiteY2" fmla="*/ 49149 h 97741"/>
                    <a:gd name="connsiteX3" fmla="*/ 36023 w 421450"/>
                    <a:gd name="connsiteY3" fmla="*/ 13811 h 97741"/>
                    <a:gd name="connsiteX4" fmla="*/ 386162 w 421450"/>
                    <a:gd name="connsiteY4" fmla="*/ 13907 h 97741"/>
                    <a:gd name="connsiteX5" fmla="*/ 421404 w 421450"/>
                    <a:gd name="connsiteY5" fmla="*/ 49911 h 97741"/>
                    <a:gd name="connsiteX6" fmla="*/ 387305 w 421450"/>
                    <a:gd name="connsiteY6" fmla="*/ 81248 h 97741"/>
                    <a:gd name="connsiteX7" fmla="*/ 212712 w 421450"/>
                    <a:gd name="connsiteY7" fmla="*/ 97727 h 97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450" h="97741">
                      <a:moveTo>
                        <a:pt x="212712" y="97727"/>
                      </a:moveTo>
                      <a:cubicBezTo>
                        <a:pt x="152418" y="98012"/>
                        <a:pt x="92506" y="94392"/>
                        <a:pt x="33356" y="81439"/>
                      </a:cubicBezTo>
                      <a:cubicBezTo>
                        <a:pt x="15258" y="77438"/>
                        <a:pt x="590" y="72771"/>
                        <a:pt x="18" y="49149"/>
                      </a:cubicBezTo>
                      <a:cubicBezTo>
                        <a:pt x="-648" y="22669"/>
                        <a:pt x="16973" y="16859"/>
                        <a:pt x="36023" y="13811"/>
                      </a:cubicBezTo>
                      <a:cubicBezTo>
                        <a:pt x="152704" y="-4667"/>
                        <a:pt x="269576" y="-4572"/>
                        <a:pt x="386162" y="13907"/>
                      </a:cubicBezTo>
                      <a:cubicBezTo>
                        <a:pt x="405498" y="16954"/>
                        <a:pt x="422452" y="23622"/>
                        <a:pt x="421404" y="49911"/>
                      </a:cubicBezTo>
                      <a:cubicBezTo>
                        <a:pt x="420452" y="73723"/>
                        <a:pt x="405212" y="77343"/>
                        <a:pt x="387305" y="81248"/>
                      </a:cubicBezTo>
                      <a:cubicBezTo>
                        <a:pt x="329774" y="94012"/>
                        <a:pt x="271481" y="98012"/>
                        <a:pt x="212712" y="97727"/>
                      </a:cubicBezTo>
                      <a:close/>
                    </a:path>
                  </a:pathLst>
                </a:custGeom>
                <a:solidFill>
                  <a:srgbClr val="FD9801"/>
                </a:solidFill>
                <a:ln w="9525" cap="flat">
                  <a:noFill/>
                  <a:prstDash val="solid"/>
                  <a:miter/>
                </a:ln>
              </p:spPr>
              <p:txBody>
                <a:bodyPr rtlCol="0" anchor="ctr"/>
                <a:lstStyle/>
                <a:p>
                  <a:endParaRPr lang="ko-KR" altLang="en-US"/>
                </a:p>
              </p:txBody>
            </p:sp>
            <p:sp>
              <p:nvSpPr>
                <p:cNvPr id="25" name="자유형: 도형 140">
                  <a:extLst>
                    <a:ext uri="{FF2B5EF4-FFF2-40B4-BE49-F238E27FC236}">
                      <a16:creationId xmlns:a16="http://schemas.microsoft.com/office/drawing/2014/main" id="{44509E38-1229-A0CF-E447-7053FA7A2C9B}"/>
                    </a:ext>
                  </a:extLst>
                </p:cNvPr>
                <p:cNvSpPr/>
                <p:nvPr/>
              </p:nvSpPr>
              <p:spPr>
                <a:xfrm>
                  <a:off x="3502265" y="6310978"/>
                  <a:ext cx="423817" cy="68818"/>
                </a:xfrm>
                <a:custGeom>
                  <a:avLst/>
                  <a:gdLst>
                    <a:gd name="connsiteX0" fmla="*/ 158782 w 296132"/>
                    <a:gd name="connsiteY0" fmla="*/ 1852 h 48084"/>
                    <a:gd name="connsiteX1" fmla="*/ 296132 w 296132"/>
                    <a:gd name="connsiteY1" fmla="*/ 19474 h 48084"/>
                    <a:gd name="connsiteX2" fmla="*/ 0 w 296132"/>
                    <a:gd name="connsiteY2" fmla="*/ 18903 h 48084"/>
                    <a:gd name="connsiteX3" fmla="*/ 116110 w 296132"/>
                    <a:gd name="connsiteY3" fmla="*/ 233 h 48084"/>
                    <a:gd name="connsiteX4" fmla="*/ 123920 w 296132"/>
                    <a:gd name="connsiteY4" fmla="*/ 2805 h 48084"/>
                    <a:gd name="connsiteX5" fmla="*/ 159449 w 296132"/>
                    <a:gd name="connsiteY5" fmla="*/ 28142 h 48084"/>
                    <a:gd name="connsiteX6" fmla="*/ 158782 w 296132"/>
                    <a:gd name="connsiteY6" fmla="*/ 1852 h 4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132" h="48084">
                      <a:moveTo>
                        <a:pt x="158782" y="1852"/>
                      </a:moveTo>
                      <a:cubicBezTo>
                        <a:pt x="204407" y="-4148"/>
                        <a:pt x="258032" y="9949"/>
                        <a:pt x="296132" y="19474"/>
                      </a:cubicBezTo>
                      <a:cubicBezTo>
                        <a:pt x="229457" y="57574"/>
                        <a:pt x="69723" y="57860"/>
                        <a:pt x="0" y="18903"/>
                      </a:cubicBezTo>
                      <a:cubicBezTo>
                        <a:pt x="40576" y="4615"/>
                        <a:pt x="77629" y="-1290"/>
                        <a:pt x="116110" y="233"/>
                      </a:cubicBezTo>
                      <a:cubicBezTo>
                        <a:pt x="118777" y="329"/>
                        <a:pt x="122682" y="996"/>
                        <a:pt x="123920" y="2805"/>
                      </a:cubicBezTo>
                      <a:cubicBezTo>
                        <a:pt x="141542" y="28237"/>
                        <a:pt x="144304" y="29761"/>
                        <a:pt x="159449" y="28142"/>
                      </a:cubicBezTo>
                      <a:cubicBezTo>
                        <a:pt x="191643" y="24808"/>
                        <a:pt x="175832" y="12902"/>
                        <a:pt x="158782" y="1852"/>
                      </a:cubicBezTo>
                      <a:close/>
                    </a:path>
                  </a:pathLst>
                </a:custGeom>
                <a:solidFill>
                  <a:srgbClr val="FDD833"/>
                </a:solidFill>
                <a:ln w="9525" cap="flat">
                  <a:noFill/>
                  <a:prstDash val="solid"/>
                  <a:miter/>
                </a:ln>
              </p:spPr>
              <p:txBody>
                <a:bodyPr rtlCol="0" anchor="ctr"/>
                <a:lstStyle/>
                <a:p>
                  <a:endParaRPr lang="ko-KR" altLang="en-US"/>
                </a:p>
              </p:txBody>
            </p:sp>
          </p:grpSp>
          <p:grpSp>
            <p:nvGrpSpPr>
              <p:cNvPr id="18" name="그룹 146">
                <a:extLst>
                  <a:ext uri="{FF2B5EF4-FFF2-40B4-BE49-F238E27FC236}">
                    <a16:creationId xmlns:a16="http://schemas.microsoft.com/office/drawing/2014/main" id="{194F87D3-8A5B-A777-8EC7-365F92BBF748}"/>
                  </a:ext>
                </a:extLst>
              </p:cNvPr>
              <p:cNvGrpSpPr/>
              <p:nvPr/>
            </p:nvGrpSpPr>
            <p:grpSpPr>
              <a:xfrm>
                <a:off x="3689659" y="6354048"/>
                <a:ext cx="603171" cy="139883"/>
                <a:chOff x="4222976" y="6325261"/>
                <a:chExt cx="603171" cy="139883"/>
              </a:xfrm>
            </p:grpSpPr>
            <p:sp>
              <p:nvSpPr>
                <p:cNvPr id="22" name="자유형: 도형 141">
                  <a:extLst>
                    <a:ext uri="{FF2B5EF4-FFF2-40B4-BE49-F238E27FC236}">
                      <a16:creationId xmlns:a16="http://schemas.microsoft.com/office/drawing/2014/main" id="{032E131C-B0ED-03D2-94B0-BBD6CE0E944A}"/>
                    </a:ext>
                  </a:extLst>
                </p:cNvPr>
                <p:cNvSpPr/>
                <p:nvPr/>
              </p:nvSpPr>
              <p:spPr>
                <a:xfrm>
                  <a:off x="4222976" y="6325261"/>
                  <a:ext cx="603171" cy="139883"/>
                </a:xfrm>
                <a:custGeom>
                  <a:avLst/>
                  <a:gdLst>
                    <a:gd name="connsiteX0" fmla="*/ 212711 w 421450"/>
                    <a:gd name="connsiteY0" fmla="*/ 97727 h 97741"/>
                    <a:gd name="connsiteX1" fmla="*/ 33356 w 421450"/>
                    <a:gd name="connsiteY1" fmla="*/ 81439 h 97741"/>
                    <a:gd name="connsiteX2" fmla="*/ 18 w 421450"/>
                    <a:gd name="connsiteY2" fmla="*/ 49149 h 97741"/>
                    <a:gd name="connsiteX3" fmla="*/ 36023 w 421450"/>
                    <a:gd name="connsiteY3" fmla="*/ 13811 h 97741"/>
                    <a:gd name="connsiteX4" fmla="*/ 386162 w 421450"/>
                    <a:gd name="connsiteY4" fmla="*/ 13907 h 97741"/>
                    <a:gd name="connsiteX5" fmla="*/ 421404 w 421450"/>
                    <a:gd name="connsiteY5" fmla="*/ 49911 h 97741"/>
                    <a:gd name="connsiteX6" fmla="*/ 387305 w 421450"/>
                    <a:gd name="connsiteY6" fmla="*/ 81248 h 97741"/>
                    <a:gd name="connsiteX7" fmla="*/ 212711 w 421450"/>
                    <a:gd name="connsiteY7" fmla="*/ 97727 h 97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450" h="97741">
                      <a:moveTo>
                        <a:pt x="212711" y="97727"/>
                      </a:moveTo>
                      <a:cubicBezTo>
                        <a:pt x="152418" y="98012"/>
                        <a:pt x="92506" y="94392"/>
                        <a:pt x="33356" y="81439"/>
                      </a:cubicBezTo>
                      <a:cubicBezTo>
                        <a:pt x="15258" y="77438"/>
                        <a:pt x="590" y="72771"/>
                        <a:pt x="18" y="49149"/>
                      </a:cubicBezTo>
                      <a:cubicBezTo>
                        <a:pt x="-648" y="22669"/>
                        <a:pt x="16973" y="16859"/>
                        <a:pt x="36023" y="13811"/>
                      </a:cubicBezTo>
                      <a:cubicBezTo>
                        <a:pt x="152704" y="-4667"/>
                        <a:pt x="269576" y="-4572"/>
                        <a:pt x="386162" y="13907"/>
                      </a:cubicBezTo>
                      <a:cubicBezTo>
                        <a:pt x="405497" y="16954"/>
                        <a:pt x="422452" y="23622"/>
                        <a:pt x="421404" y="49911"/>
                      </a:cubicBezTo>
                      <a:cubicBezTo>
                        <a:pt x="420452" y="73723"/>
                        <a:pt x="405212" y="77343"/>
                        <a:pt x="387305" y="81248"/>
                      </a:cubicBezTo>
                      <a:cubicBezTo>
                        <a:pt x="329774" y="94012"/>
                        <a:pt x="271481" y="98012"/>
                        <a:pt x="212711" y="97727"/>
                      </a:cubicBezTo>
                      <a:close/>
                    </a:path>
                  </a:pathLst>
                </a:custGeom>
                <a:solidFill>
                  <a:srgbClr val="FD9801"/>
                </a:solidFill>
                <a:ln w="9525" cap="flat">
                  <a:noFill/>
                  <a:prstDash val="solid"/>
                  <a:miter/>
                </a:ln>
              </p:spPr>
              <p:txBody>
                <a:bodyPr rtlCol="0" anchor="ctr"/>
                <a:lstStyle/>
                <a:p>
                  <a:endParaRPr lang="ko-KR" altLang="en-US"/>
                </a:p>
              </p:txBody>
            </p:sp>
            <p:sp>
              <p:nvSpPr>
                <p:cNvPr id="23" name="자유형: 도형 142">
                  <a:extLst>
                    <a:ext uri="{FF2B5EF4-FFF2-40B4-BE49-F238E27FC236}">
                      <a16:creationId xmlns:a16="http://schemas.microsoft.com/office/drawing/2014/main" id="{3A6CE458-462F-A904-FB71-34C6BDA623CC}"/>
                    </a:ext>
                  </a:extLst>
                </p:cNvPr>
                <p:cNvSpPr/>
                <p:nvPr/>
              </p:nvSpPr>
              <p:spPr>
                <a:xfrm>
                  <a:off x="4319108" y="6343468"/>
                  <a:ext cx="423817" cy="68818"/>
                </a:xfrm>
                <a:custGeom>
                  <a:avLst/>
                  <a:gdLst>
                    <a:gd name="connsiteX0" fmla="*/ 158782 w 296132"/>
                    <a:gd name="connsiteY0" fmla="*/ 1852 h 48084"/>
                    <a:gd name="connsiteX1" fmla="*/ 296132 w 296132"/>
                    <a:gd name="connsiteY1" fmla="*/ 19474 h 48084"/>
                    <a:gd name="connsiteX2" fmla="*/ 0 w 296132"/>
                    <a:gd name="connsiteY2" fmla="*/ 18903 h 48084"/>
                    <a:gd name="connsiteX3" fmla="*/ 116110 w 296132"/>
                    <a:gd name="connsiteY3" fmla="*/ 233 h 48084"/>
                    <a:gd name="connsiteX4" fmla="*/ 123920 w 296132"/>
                    <a:gd name="connsiteY4" fmla="*/ 2805 h 48084"/>
                    <a:gd name="connsiteX5" fmla="*/ 159448 w 296132"/>
                    <a:gd name="connsiteY5" fmla="*/ 28142 h 48084"/>
                    <a:gd name="connsiteX6" fmla="*/ 158782 w 296132"/>
                    <a:gd name="connsiteY6" fmla="*/ 1852 h 4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132" h="48084">
                      <a:moveTo>
                        <a:pt x="158782" y="1852"/>
                      </a:moveTo>
                      <a:cubicBezTo>
                        <a:pt x="204406" y="-4148"/>
                        <a:pt x="258032" y="9949"/>
                        <a:pt x="296132" y="19474"/>
                      </a:cubicBezTo>
                      <a:cubicBezTo>
                        <a:pt x="229457" y="57574"/>
                        <a:pt x="69723" y="57860"/>
                        <a:pt x="0" y="18903"/>
                      </a:cubicBezTo>
                      <a:cubicBezTo>
                        <a:pt x="40577" y="4615"/>
                        <a:pt x="77629" y="-1290"/>
                        <a:pt x="116110" y="233"/>
                      </a:cubicBezTo>
                      <a:cubicBezTo>
                        <a:pt x="118777" y="329"/>
                        <a:pt x="122682" y="996"/>
                        <a:pt x="123920" y="2805"/>
                      </a:cubicBezTo>
                      <a:cubicBezTo>
                        <a:pt x="141541" y="28237"/>
                        <a:pt x="144304" y="29761"/>
                        <a:pt x="159448" y="28142"/>
                      </a:cubicBezTo>
                      <a:cubicBezTo>
                        <a:pt x="191643" y="24808"/>
                        <a:pt x="175831" y="12902"/>
                        <a:pt x="158782" y="1852"/>
                      </a:cubicBezTo>
                      <a:close/>
                    </a:path>
                  </a:pathLst>
                </a:custGeom>
                <a:solidFill>
                  <a:srgbClr val="FDD833"/>
                </a:solidFill>
                <a:ln w="9525" cap="flat">
                  <a:noFill/>
                  <a:prstDash val="solid"/>
                  <a:miter/>
                </a:ln>
              </p:spPr>
              <p:txBody>
                <a:bodyPr rtlCol="0" anchor="ctr"/>
                <a:lstStyle/>
                <a:p>
                  <a:endParaRPr lang="ko-KR" altLang="en-US"/>
                </a:p>
              </p:txBody>
            </p:sp>
          </p:grpSp>
          <p:grpSp>
            <p:nvGrpSpPr>
              <p:cNvPr id="19" name="그룹 151">
                <a:extLst>
                  <a:ext uri="{FF2B5EF4-FFF2-40B4-BE49-F238E27FC236}">
                    <a16:creationId xmlns:a16="http://schemas.microsoft.com/office/drawing/2014/main" id="{771B003B-063F-4D43-97B3-8350E3DDF781}"/>
                  </a:ext>
                </a:extLst>
              </p:cNvPr>
              <p:cNvGrpSpPr/>
              <p:nvPr/>
            </p:nvGrpSpPr>
            <p:grpSpPr>
              <a:xfrm>
                <a:off x="2844276" y="6354048"/>
                <a:ext cx="603171" cy="139883"/>
                <a:chOff x="4222976" y="6325261"/>
                <a:chExt cx="603171" cy="139883"/>
              </a:xfrm>
            </p:grpSpPr>
            <p:sp>
              <p:nvSpPr>
                <p:cNvPr id="20" name="자유형: 도형 152">
                  <a:extLst>
                    <a:ext uri="{FF2B5EF4-FFF2-40B4-BE49-F238E27FC236}">
                      <a16:creationId xmlns:a16="http://schemas.microsoft.com/office/drawing/2014/main" id="{3320F68C-7FB5-B0F9-2D40-91EC26BFE7A4}"/>
                    </a:ext>
                  </a:extLst>
                </p:cNvPr>
                <p:cNvSpPr/>
                <p:nvPr/>
              </p:nvSpPr>
              <p:spPr>
                <a:xfrm>
                  <a:off x="4222976" y="6325261"/>
                  <a:ext cx="603171" cy="139883"/>
                </a:xfrm>
                <a:custGeom>
                  <a:avLst/>
                  <a:gdLst>
                    <a:gd name="connsiteX0" fmla="*/ 212711 w 421450"/>
                    <a:gd name="connsiteY0" fmla="*/ 97727 h 97741"/>
                    <a:gd name="connsiteX1" fmla="*/ 33356 w 421450"/>
                    <a:gd name="connsiteY1" fmla="*/ 81439 h 97741"/>
                    <a:gd name="connsiteX2" fmla="*/ 18 w 421450"/>
                    <a:gd name="connsiteY2" fmla="*/ 49149 h 97741"/>
                    <a:gd name="connsiteX3" fmla="*/ 36023 w 421450"/>
                    <a:gd name="connsiteY3" fmla="*/ 13811 h 97741"/>
                    <a:gd name="connsiteX4" fmla="*/ 386162 w 421450"/>
                    <a:gd name="connsiteY4" fmla="*/ 13907 h 97741"/>
                    <a:gd name="connsiteX5" fmla="*/ 421404 w 421450"/>
                    <a:gd name="connsiteY5" fmla="*/ 49911 h 97741"/>
                    <a:gd name="connsiteX6" fmla="*/ 387305 w 421450"/>
                    <a:gd name="connsiteY6" fmla="*/ 81248 h 97741"/>
                    <a:gd name="connsiteX7" fmla="*/ 212711 w 421450"/>
                    <a:gd name="connsiteY7" fmla="*/ 97727 h 97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450" h="97741">
                      <a:moveTo>
                        <a:pt x="212711" y="97727"/>
                      </a:moveTo>
                      <a:cubicBezTo>
                        <a:pt x="152418" y="98012"/>
                        <a:pt x="92506" y="94392"/>
                        <a:pt x="33356" y="81439"/>
                      </a:cubicBezTo>
                      <a:cubicBezTo>
                        <a:pt x="15258" y="77438"/>
                        <a:pt x="590" y="72771"/>
                        <a:pt x="18" y="49149"/>
                      </a:cubicBezTo>
                      <a:cubicBezTo>
                        <a:pt x="-648" y="22669"/>
                        <a:pt x="16973" y="16859"/>
                        <a:pt x="36023" y="13811"/>
                      </a:cubicBezTo>
                      <a:cubicBezTo>
                        <a:pt x="152704" y="-4667"/>
                        <a:pt x="269576" y="-4572"/>
                        <a:pt x="386162" y="13907"/>
                      </a:cubicBezTo>
                      <a:cubicBezTo>
                        <a:pt x="405497" y="16954"/>
                        <a:pt x="422452" y="23622"/>
                        <a:pt x="421404" y="49911"/>
                      </a:cubicBezTo>
                      <a:cubicBezTo>
                        <a:pt x="420452" y="73723"/>
                        <a:pt x="405212" y="77343"/>
                        <a:pt x="387305" y="81248"/>
                      </a:cubicBezTo>
                      <a:cubicBezTo>
                        <a:pt x="329774" y="94012"/>
                        <a:pt x="271481" y="98012"/>
                        <a:pt x="212711" y="97727"/>
                      </a:cubicBezTo>
                      <a:close/>
                    </a:path>
                  </a:pathLst>
                </a:custGeom>
                <a:solidFill>
                  <a:srgbClr val="FD9801"/>
                </a:solidFill>
                <a:ln w="9525" cap="flat">
                  <a:noFill/>
                  <a:prstDash val="solid"/>
                  <a:miter/>
                </a:ln>
              </p:spPr>
              <p:txBody>
                <a:bodyPr rtlCol="0" anchor="ctr"/>
                <a:lstStyle/>
                <a:p>
                  <a:endParaRPr lang="ko-KR" altLang="en-US"/>
                </a:p>
              </p:txBody>
            </p:sp>
            <p:sp>
              <p:nvSpPr>
                <p:cNvPr id="21" name="자유형: 도형 153">
                  <a:extLst>
                    <a:ext uri="{FF2B5EF4-FFF2-40B4-BE49-F238E27FC236}">
                      <a16:creationId xmlns:a16="http://schemas.microsoft.com/office/drawing/2014/main" id="{785CE820-504A-5B3F-28A1-53CFC73EBC8E}"/>
                    </a:ext>
                  </a:extLst>
                </p:cNvPr>
                <p:cNvSpPr/>
                <p:nvPr/>
              </p:nvSpPr>
              <p:spPr>
                <a:xfrm>
                  <a:off x="4319108" y="6343468"/>
                  <a:ext cx="423817" cy="68818"/>
                </a:xfrm>
                <a:custGeom>
                  <a:avLst/>
                  <a:gdLst>
                    <a:gd name="connsiteX0" fmla="*/ 158782 w 296132"/>
                    <a:gd name="connsiteY0" fmla="*/ 1852 h 48084"/>
                    <a:gd name="connsiteX1" fmla="*/ 296132 w 296132"/>
                    <a:gd name="connsiteY1" fmla="*/ 19474 h 48084"/>
                    <a:gd name="connsiteX2" fmla="*/ 0 w 296132"/>
                    <a:gd name="connsiteY2" fmla="*/ 18903 h 48084"/>
                    <a:gd name="connsiteX3" fmla="*/ 116110 w 296132"/>
                    <a:gd name="connsiteY3" fmla="*/ 233 h 48084"/>
                    <a:gd name="connsiteX4" fmla="*/ 123920 w 296132"/>
                    <a:gd name="connsiteY4" fmla="*/ 2805 h 48084"/>
                    <a:gd name="connsiteX5" fmla="*/ 159448 w 296132"/>
                    <a:gd name="connsiteY5" fmla="*/ 28142 h 48084"/>
                    <a:gd name="connsiteX6" fmla="*/ 158782 w 296132"/>
                    <a:gd name="connsiteY6" fmla="*/ 1852 h 4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132" h="48084">
                      <a:moveTo>
                        <a:pt x="158782" y="1852"/>
                      </a:moveTo>
                      <a:cubicBezTo>
                        <a:pt x="204406" y="-4148"/>
                        <a:pt x="258032" y="9949"/>
                        <a:pt x="296132" y="19474"/>
                      </a:cubicBezTo>
                      <a:cubicBezTo>
                        <a:pt x="229457" y="57574"/>
                        <a:pt x="69723" y="57860"/>
                        <a:pt x="0" y="18903"/>
                      </a:cubicBezTo>
                      <a:cubicBezTo>
                        <a:pt x="40577" y="4615"/>
                        <a:pt x="77629" y="-1290"/>
                        <a:pt x="116110" y="233"/>
                      </a:cubicBezTo>
                      <a:cubicBezTo>
                        <a:pt x="118777" y="329"/>
                        <a:pt x="122682" y="996"/>
                        <a:pt x="123920" y="2805"/>
                      </a:cubicBezTo>
                      <a:cubicBezTo>
                        <a:pt x="141541" y="28237"/>
                        <a:pt x="144304" y="29761"/>
                        <a:pt x="159448" y="28142"/>
                      </a:cubicBezTo>
                      <a:cubicBezTo>
                        <a:pt x="191643" y="24808"/>
                        <a:pt x="175831" y="12902"/>
                        <a:pt x="158782" y="1852"/>
                      </a:cubicBezTo>
                      <a:close/>
                    </a:path>
                  </a:pathLst>
                </a:custGeom>
                <a:solidFill>
                  <a:srgbClr val="FDD833"/>
                </a:solidFill>
                <a:ln w="9525" cap="flat">
                  <a:noFill/>
                  <a:prstDash val="solid"/>
                  <a:miter/>
                </a:ln>
              </p:spPr>
              <p:txBody>
                <a:bodyPr rtlCol="0" anchor="ctr"/>
                <a:lstStyle/>
                <a:p>
                  <a:endParaRPr lang="ko-KR" altLang="en-US"/>
                </a:p>
              </p:txBody>
            </p:sp>
          </p:grpSp>
        </p:grpSp>
        <p:grpSp>
          <p:nvGrpSpPr>
            <p:cNvPr id="107" name="Group 106">
              <a:extLst>
                <a:ext uri="{FF2B5EF4-FFF2-40B4-BE49-F238E27FC236}">
                  <a16:creationId xmlns:a16="http://schemas.microsoft.com/office/drawing/2014/main" id="{6142839C-D438-A1BE-5AFF-BBB5C9F664D0}"/>
                </a:ext>
              </a:extLst>
            </p:cNvPr>
            <p:cNvGrpSpPr/>
            <p:nvPr/>
          </p:nvGrpSpPr>
          <p:grpSpPr>
            <a:xfrm>
              <a:off x="7839966" y="2002489"/>
              <a:ext cx="3411338" cy="4141526"/>
              <a:chOff x="8706191" y="2026213"/>
              <a:chExt cx="3411338" cy="4141526"/>
            </a:xfrm>
          </p:grpSpPr>
          <p:pic>
            <p:nvPicPr>
              <p:cNvPr id="98" name="Picture 10" descr="Financial - Free business and finance icons">
                <a:extLst>
                  <a:ext uri="{FF2B5EF4-FFF2-40B4-BE49-F238E27FC236}">
                    <a16:creationId xmlns:a16="http://schemas.microsoft.com/office/drawing/2014/main" id="{FE30CA94-3E97-B818-3F69-B901D0E369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22096" y="2180564"/>
                <a:ext cx="521208" cy="521208"/>
              </a:xfrm>
              <a:prstGeom prst="rect">
                <a:avLst/>
              </a:prstGeom>
              <a:noFill/>
              <a:extLst>
                <a:ext uri="{909E8E84-426E-40DD-AFC4-6F175D3DCCD1}">
                  <a14:hiddenFill xmlns:a14="http://schemas.microsoft.com/office/drawing/2010/main">
                    <a:solidFill>
                      <a:srgbClr val="FFFFFF"/>
                    </a:solidFill>
                  </a14:hiddenFill>
                </a:ext>
              </a:extLst>
            </p:spPr>
          </p:pic>
          <p:sp>
            <p:nvSpPr>
              <p:cNvPr id="99" name="Rectangle: Rounded Corners 98">
                <a:extLst>
                  <a:ext uri="{FF2B5EF4-FFF2-40B4-BE49-F238E27FC236}">
                    <a16:creationId xmlns:a16="http://schemas.microsoft.com/office/drawing/2014/main" id="{039AAAB9-EE90-9DF7-C9BF-C5FD4B5519A0}"/>
                  </a:ext>
                </a:extLst>
              </p:cNvPr>
              <p:cNvSpPr/>
              <p:nvPr/>
            </p:nvSpPr>
            <p:spPr>
              <a:xfrm>
                <a:off x="8721307" y="2026213"/>
                <a:ext cx="922786" cy="829910"/>
              </a:xfrm>
              <a:prstGeom prst="roundRect">
                <a:avLst/>
              </a:prstGeom>
              <a:noFill/>
              <a:ln w="38100">
                <a:solidFill>
                  <a:schemeClr val="accent3">
                    <a:lumMod val="50000"/>
                    <a:alpha val="9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Rounded Corners 99">
                <a:extLst>
                  <a:ext uri="{FF2B5EF4-FFF2-40B4-BE49-F238E27FC236}">
                    <a16:creationId xmlns:a16="http://schemas.microsoft.com/office/drawing/2014/main" id="{B8E6629A-F110-349F-BEB5-FB0D89A237A1}"/>
                  </a:ext>
                </a:extLst>
              </p:cNvPr>
              <p:cNvSpPr/>
              <p:nvPr/>
            </p:nvSpPr>
            <p:spPr>
              <a:xfrm>
                <a:off x="8721307" y="3560573"/>
                <a:ext cx="922786" cy="829910"/>
              </a:xfrm>
              <a:prstGeom prst="roundRect">
                <a:avLst/>
              </a:prstGeom>
              <a:noFill/>
              <a:ln w="38100">
                <a:solidFill>
                  <a:schemeClr val="accent4">
                    <a:lumMod val="50000"/>
                    <a:alpha val="9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1" name="Picture 12" descr="Financial - Free arrows icons">
                <a:extLst>
                  <a:ext uri="{FF2B5EF4-FFF2-40B4-BE49-F238E27FC236}">
                    <a16:creationId xmlns:a16="http://schemas.microsoft.com/office/drawing/2014/main" id="{860891A9-7524-2F05-1B4F-C2DA7419B8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2096" y="3714924"/>
                <a:ext cx="521208" cy="521208"/>
              </a:xfrm>
              <a:prstGeom prst="rect">
                <a:avLst/>
              </a:prstGeom>
              <a:noFill/>
              <a:extLst>
                <a:ext uri="{909E8E84-426E-40DD-AFC4-6F175D3DCCD1}">
                  <a14:hiddenFill xmlns:a14="http://schemas.microsoft.com/office/drawing/2010/main">
                    <a:solidFill>
                      <a:srgbClr val="FFFFFF"/>
                    </a:solidFill>
                  </a14:hiddenFill>
                </a:ext>
              </a:extLst>
            </p:spPr>
          </p:pic>
          <p:sp>
            <p:nvSpPr>
              <p:cNvPr id="102" name="Rectangle: Rounded Corners 101">
                <a:extLst>
                  <a:ext uri="{FF2B5EF4-FFF2-40B4-BE49-F238E27FC236}">
                    <a16:creationId xmlns:a16="http://schemas.microsoft.com/office/drawing/2014/main" id="{9DE14A38-CA93-C38B-0BDC-C4178D851EFA}"/>
                  </a:ext>
                </a:extLst>
              </p:cNvPr>
              <p:cNvSpPr/>
              <p:nvPr/>
            </p:nvSpPr>
            <p:spPr>
              <a:xfrm>
                <a:off x="8706191" y="5337829"/>
                <a:ext cx="922786" cy="829910"/>
              </a:xfrm>
              <a:prstGeom prst="roundRect">
                <a:avLst/>
              </a:prstGeom>
              <a:noFill/>
              <a:ln w="38100">
                <a:solidFill>
                  <a:schemeClr val="accent1">
                    <a:lumMod val="50000"/>
                    <a:alpha val="9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Picture 14" descr="Personal wealth - Free business and finance icons">
                <a:extLst>
                  <a:ext uri="{FF2B5EF4-FFF2-40B4-BE49-F238E27FC236}">
                    <a16:creationId xmlns:a16="http://schemas.microsoft.com/office/drawing/2014/main" id="{BF5DF574-5C5E-3372-4E15-E8DC2E28B0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6980" y="5492180"/>
                <a:ext cx="521208" cy="521208"/>
              </a:xfrm>
              <a:prstGeom prst="rect">
                <a:avLst/>
              </a:prstGeom>
              <a:noFill/>
              <a:extLst>
                <a:ext uri="{909E8E84-426E-40DD-AFC4-6F175D3DCCD1}">
                  <a14:hiddenFill xmlns:a14="http://schemas.microsoft.com/office/drawing/2010/main">
                    <a:solidFill>
                      <a:srgbClr val="FFFFFF"/>
                    </a:solidFill>
                  </a14:hiddenFill>
                </a:ext>
              </a:extLst>
            </p:spPr>
          </p:pic>
          <p:sp>
            <p:nvSpPr>
              <p:cNvPr id="104" name="TextBox 103">
                <a:extLst>
                  <a:ext uri="{FF2B5EF4-FFF2-40B4-BE49-F238E27FC236}">
                    <a16:creationId xmlns:a16="http://schemas.microsoft.com/office/drawing/2014/main" id="{CFAFFE14-2CA0-3D5B-62C7-05EEDA2FC2AE}"/>
                  </a:ext>
                </a:extLst>
              </p:cNvPr>
              <p:cNvSpPr txBox="1"/>
              <p:nvPr/>
            </p:nvSpPr>
            <p:spPr>
              <a:xfrm>
                <a:off x="9824316" y="2037243"/>
                <a:ext cx="2293213" cy="807850"/>
              </a:xfrm>
              <a:prstGeom prst="rect">
                <a:avLst/>
              </a:prstGeom>
              <a:noFill/>
            </p:spPr>
            <p:txBody>
              <a:bodyPr wrap="square">
                <a:spAutoFit/>
              </a:bodyPr>
              <a:lstStyle/>
              <a:p>
                <a:pPr defTabSz="685800">
                  <a:lnSpc>
                    <a:spcPct val="107000"/>
                  </a:lnSpc>
                  <a:spcBef>
                    <a:spcPts val="450"/>
                  </a:spcBef>
                  <a:spcAft>
                    <a:spcPts val="450"/>
                  </a:spcAft>
                </a:pPr>
                <a:r>
                  <a:rPr lang="en-IN" sz="1100" dirty="0">
                    <a:solidFill>
                      <a:prstClr val="black"/>
                    </a:solidFill>
                    <a:latin typeface="Lora" pitchFamily="2" charset="0"/>
                  </a:rPr>
                  <a:t>Maecenas non laoreet odio. Fusce lobortis porttitor purus, vel vestibulum libero pharetra vel. </a:t>
                </a:r>
              </a:p>
            </p:txBody>
          </p:sp>
          <p:sp>
            <p:nvSpPr>
              <p:cNvPr id="105" name="TextBox 104">
                <a:extLst>
                  <a:ext uri="{FF2B5EF4-FFF2-40B4-BE49-F238E27FC236}">
                    <a16:creationId xmlns:a16="http://schemas.microsoft.com/office/drawing/2014/main" id="{44A1988B-812A-C147-4684-3973B610A946}"/>
                  </a:ext>
                </a:extLst>
              </p:cNvPr>
              <p:cNvSpPr txBox="1"/>
              <p:nvPr/>
            </p:nvSpPr>
            <p:spPr>
              <a:xfrm>
                <a:off x="9824316" y="3571603"/>
                <a:ext cx="2293213" cy="807850"/>
              </a:xfrm>
              <a:prstGeom prst="rect">
                <a:avLst/>
              </a:prstGeom>
              <a:noFill/>
            </p:spPr>
            <p:txBody>
              <a:bodyPr wrap="square">
                <a:spAutoFit/>
              </a:bodyPr>
              <a:lstStyle/>
              <a:p>
                <a:pPr defTabSz="685800">
                  <a:lnSpc>
                    <a:spcPct val="107000"/>
                  </a:lnSpc>
                  <a:spcBef>
                    <a:spcPts val="450"/>
                  </a:spcBef>
                  <a:spcAft>
                    <a:spcPts val="450"/>
                  </a:spcAft>
                </a:pPr>
                <a:r>
                  <a:rPr lang="en-IN" sz="1100" dirty="0">
                    <a:solidFill>
                      <a:prstClr val="black"/>
                    </a:solidFill>
                    <a:latin typeface="Lora" pitchFamily="2" charset="0"/>
                  </a:rPr>
                  <a:t>Maecenas non laoreet odio. Fusce lobortis porttitor purus, vel vestibulum libero pharetra vel. </a:t>
                </a:r>
              </a:p>
            </p:txBody>
          </p:sp>
          <p:sp>
            <p:nvSpPr>
              <p:cNvPr id="106" name="TextBox 105">
                <a:extLst>
                  <a:ext uri="{FF2B5EF4-FFF2-40B4-BE49-F238E27FC236}">
                    <a16:creationId xmlns:a16="http://schemas.microsoft.com/office/drawing/2014/main" id="{664C2DCC-46C1-D741-6B4A-086A32A6268E}"/>
                  </a:ext>
                </a:extLst>
              </p:cNvPr>
              <p:cNvSpPr txBox="1"/>
              <p:nvPr/>
            </p:nvSpPr>
            <p:spPr>
              <a:xfrm>
                <a:off x="9824316" y="5348859"/>
                <a:ext cx="2293213" cy="807850"/>
              </a:xfrm>
              <a:prstGeom prst="rect">
                <a:avLst/>
              </a:prstGeom>
              <a:noFill/>
            </p:spPr>
            <p:txBody>
              <a:bodyPr wrap="square">
                <a:spAutoFit/>
              </a:bodyPr>
              <a:lstStyle/>
              <a:p>
                <a:pPr defTabSz="685800">
                  <a:lnSpc>
                    <a:spcPct val="107000"/>
                  </a:lnSpc>
                  <a:spcBef>
                    <a:spcPts val="450"/>
                  </a:spcBef>
                  <a:spcAft>
                    <a:spcPts val="450"/>
                  </a:spcAft>
                </a:pPr>
                <a:r>
                  <a:rPr lang="en-IN" sz="1100" dirty="0">
                    <a:solidFill>
                      <a:prstClr val="black"/>
                    </a:solidFill>
                    <a:latin typeface="Lora" pitchFamily="2" charset="0"/>
                  </a:rPr>
                  <a:t>Maecenas non laoreet odio. Fusce lobortis porttitor purus, vel vestibulum libero pharetra vel. </a:t>
                </a:r>
              </a:p>
            </p:txBody>
          </p:sp>
        </p:grpSp>
        <p:grpSp>
          <p:nvGrpSpPr>
            <p:cNvPr id="110" name="Group 109">
              <a:extLst>
                <a:ext uri="{FF2B5EF4-FFF2-40B4-BE49-F238E27FC236}">
                  <a16:creationId xmlns:a16="http://schemas.microsoft.com/office/drawing/2014/main" id="{E7791CBF-E82D-DD0E-6829-8BF8ACC389D4}"/>
                </a:ext>
              </a:extLst>
            </p:cNvPr>
            <p:cNvGrpSpPr/>
            <p:nvPr/>
          </p:nvGrpSpPr>
          <p:grpSpPr>
            <a:xfrm>
              <a:off x="247072" y="3310191"/>
              <a:ext cx="2613404" cy="1526123"/>
              <a:chOff x="179827" y="2286929"/>
              <a:chExt cx="2613404" cy="1526123"/>
            </a:xfrm>
          </p:grpSpPr>
          <p:sp>
            <p:nvSpPr>
              <p:cNvPr id="108" name="TextBox 107">
                <a:extLst>
                  <a:ext uri="{FF2B5EF4-FFF2-40B4-BE49-F238E27FC236}">
                    <a16:creationId xmlns:a16="http://schemas.microsoft.com/office/drawing/2014/main" id="{3F883974-B6D9-EDBA-EB02-146ECD3CE758}"/>
                  </a:ext>
                </a:extLst>
              </p:cNvPr>
              <p:cNvSpPr txBox="1"/>
              <p:nvPr/>
            </p:nvSpPr>
            <p:spPr>
              <a:xfrm>
                <a:off x="424477" y="2286929"/>
                <a:ext cx="2124104" cy="523220"/>
              </a:xfrm>
              <a:prstGeom prst="rect">
                <a:avLst/>
              </a:prstGeom>
              <a:noFill/>
            </p:spPr>
            <p:txBody>
              <a:bodyPr wrap="square" rtlCol="0">
                <a:spAutoFit/>
              </a:bodyPr>
              <a:lstStyle/>
              <a:p>
                <a:pPr algn="ctr"/>
                <a:r>
                  <a:rPr lang="en-US" sz="2800" b="1" dirty="0">
                    <a:latin typeface="Lora" pitchFamily="2" charset="0"/>
                  </a:rPr>
                  <a:t>180.5K</a:t>
                </a:r>
              </a:p>
            </p:txBody>
          </p:sp>
          <p:sp>
            <p:nvSpPr>
              <p:cNvPr id="109" name="TextBox 108">
                <a:extLst>
                  <a:ext uri="{FF2B5EF4-FFF2-40B4-BE49-F238E27FC236}">
                    <a16:creationId xmlns:a16="http://schemas.microsoft.com/office/drawing/2014/main" id="{1A04CDBA-95B9-4229-1F4C-7C0BBBB4C7FE}"/>
                  </a:ext>
                </a:extLst>
              </p:cNvPr>
              <p:cNvSpPr txBox="1"/>
              <p:nvPr/>
            </p:nvSpPr>
            <p:spPr>
              <a:xfrm>
                <a:off x="179827" y="2810149"/>
                <a:ext cx="2613404" cy="1002903"/>
              </a:xfrm>
              <a:prstGeom prst="rect">
                <a:avLst/>
              </a:prstGeom>
              <a:noFill/>
            </p:spPr>
            <p:txBody>
              <a:bodyPr wrap="square" rtlCol="0">
                <a:spAutoFit/>
              </a:bodyPr>
              <a:lstStyle/>
              <a:p>
                <a:pPr algn="ctr" defTabSz="685800">
                  <a:lnSpc>
                    <a:spcPct val="107000"/>
                  </a:lnSpc>
                  <a:spcBef>
                    <a:spcPts val="450"/>
                  </a:spcBef>
                  <a:spcAft>
                    <a:spcPts val="450"/>
                  </a:spcAft>
                </a:pPr>
                <a:r>
                  <a:rPr lang="en-IN" sz="1400" dirty="0">
                    <a:solidFill>
                      <a:prstClr val="black"/>
                    </a:solidFill>
                    <a:latin typeface="Lora" pitchFamily="2" charset="0"/>
                  </a:rPr>
                  <a:t>Maecenas non laoreet odio. Fusce lobortis porttitor purus, vel vestibulum libero pharetra vel. </a:t>
                </a:r>
              </a:p>
            </p:txBody>
          </p:sp>
        </p:grpSp>
      </p:grpSp>
    </p:spTree>
    <p:extLst>
      <p:ext uri="{BB962C8B-B14F-4D97-AF65-F5344CB8AC3E}">
        <p14:creationId xmlns:p14="http://schemas.microsoft.com/office/powerpoint/2010/main" val="2521135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302399-82F6-6A8F-85B0-C8AC2942201A}"/>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114" name="Group 113">
            <a:extLst>
              <a:ext uri="{FF2B5EF4-FFF2-40B4-BE49-F238E27FC236}">
                <a16:creationId xmlns:a16="http://schemas.microsoft.com/office/drawing/2014/main" id="{B376D803-AB77-D391-AF5F-AD92DFCD38B3}"/>
              </a:ext>
            </a:extLst>
          </p:cNvPr>
          <p:cNvGrpSpPr/>
          <p:nvPr/>
        </p:nvGrpSpPr>
        <p:grpSpPr>
          <a:xfrm>
            <a:off x="150322" y="2278284"/>
            <a:ext cx="11891357" cy="4579716"/>
            <a:chOff x="312375" y="2278284"/>
            <a:chExt cx="11891357" cy="4579716"/>
          </a:xfrm>
        </p:grpSpPr>
        <p:grpSp>
          <p:nvGrpSpPr>
            <p:cNvPr id="105" name="Group 104">
              <a:extLst>
                <a:ext uri="{FF2B5EF4-FFF2-40B4-BE49-F238E27FC236}">
                  <a16:creationId xmlns:a16="http://schemas.microsoft.com/office/drawing/2014/main" id="{815BCC62-A697-BC74-9988-EAD7313BF6F3}"/>
                </a:ext>
              </a:extLst>
            </p:cNvPr>
            <p:cNvGrpSpPr/>
            <p:nvPr/>
          </p:nvGrpSpPr>
          <p:grpSpPr>
            <a:xfrm>
              <a:off x="3760206" y="2278284"/>
              <a:ext cx="4995694" cy="4579716"/>
              <a:chOff x="4036275" y="2193170"/>
              <a:chExt cx="4127556" cy="3783866"/>
            </a:xfrm>
          </p:grpSpPr>
          <p:sp>
            <p:nvSpPr>
              <p:cNvPr id="6" name="Freeform: Shape 5">
                <a:extLst>
                  <a:ext uri="{FF2B5EF4-FFF2-40B4-BE49-F238E27FC236}">
                    <a16:creationId xmlns:a16="http://schemas.microsoft.com/office/drawing/2014/main" id="{661ED067-0E1C-05DA-92B5-39D20036DEA8}"/>
                  </a:ext>
                </a:extLst>
              </p:cNvPr>
              <p:cNvSpPr/>
              <p:nvPr/>
            </p:nvSpPr>
            <p:spPr>
              <a:xfrm>
                <a:off x="7184394" y="4484122"/>
                <a:ext cx="321070" cy="128080"/>
              </a:xfrm>
              <a:custGeom>
                <a:avLst/>
                <a:gdLst>
                  <a:gd name="connsiteX0" fmla="*/ 0 w 321070"/>
                  <a:gd name="connsiteY0" fmla="*/ 0 h 128080"/>
                  <a:gd name="connsiteX1" fmla="*/ 321070 w 321070"/>
                  <a:gd name="connsiteY1" fmla="*/ 0 h 128080"/>
                  <a:gd name="connsiteX2" fmla="*/ 321070 w 321070"/>
                  <a:gd name="connsiteY2" fmla="*/ 128080 h 128080"/>
                  <a:gd name="connsiteX3" fmla="*/ 0 w 32107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321070" h="128080">
                    <a:moveTo>
                      <a:pt x="0" y="0"/>
                    </a:moveTo>
                    <a:lnTo>
                      <a:pt x="321070" y="0"/>
                    </a:lnTo>
                    <a:lnTo>
                      <a:pt x="32107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1E86CF2D-F2E8-5B72-D562-382064D17F75}"/>
                  </a:ext>
                </a:extLst>
              </p:cNvPr>
              <p:cNvSpPr/>
              <p:nvPr/>
            </p:nvSpPr>
            <p:spPr>
              <a:xfrm>
                <a:off x="7505464" y="4484122"/>
                <a:ext cx="321070" cy="128080"/>
              </a:xfrm>
              <a:custGeom>
                <a:avLst/>
                <a:gdLst>
                  <a:gd name="connsiteX0" fmla="*/ 0 w 321070"/>
                  <a:gd name="connsiteY0" fmla="*/ 0 h 128080"/>
                  <a:gd name="connsiteX1" fmla="*/ 321071 w 321070"/>
                  <a:gd name="connsiteY1" fmla="*/ 0 h 128080"/>
                  <a:gd name="connsiteX2" fmla="*/ 321071 w 321070"/>
                  <a:gd name="connsiteY2" fmla="*/ 128080 h 128080"/>
                  <a:gd name="connsiteX3" fmla="*/ 0 w 32107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321070" h="128080">
                    <a:moveTo>
                      <a:pt x="0" y="0"/>
                    </a:moveTo>
                    <a:lnTo>
                      <a:pt x="321071" y="0"/>
                    </a:lnTo>
                    <a:lnTo>
                      <a:pt x="321071" y="128080"/>
                    </a:lnTo>
                    <a:lnTo>
                      <a:pt x="0" y="128080"/>
                    </a:lnTo>
                    <a:close/>
                  </a:path>
                </a:pathLst>
              </a:custGeom>
              <a:solidFill>
                <a:srgbClr val="FFD41D"/>
              </a:solidFill>
              <a:ln w="5795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CE6A7381-A889-0DF0-6CE9-ADB0159E55F6}"/>
                  </a:ext>
                </a:extLst>
              </p:cNvPr>
              <p:cNvSpPr/>
              <p:nvPr/>
            </p:nvSpPr>
            <p:spPr>
              <a:xfrm>
                <a:off x="7184394" y="4612781"/>
                <a:ext cx="321070" cy="33034"/>
              </a:xfrm>
              <a:custGeom>
                <a:avLst/>
                <a:gdLst>
                  <a:gd name="connsiteX0" fmla="*/ 0 w 321070"/>
                  <a:gd name="connsiteY0" fmla="*/ 0 h 33034"/>
                  <a:gd name="connsiteX1" fmla="*/ 321070 w 321070"/>
                  <a:gd name="connsiteY1" fmla="*/ 0 h 33034"/>
                  <a:gd name="connsiteX2" fmla="*/ 321070 w 321070"/>
                  <a:gd name="connsiteY2" fmla="*/ 33034 h 33034"/>
                  <a:gd name="connsiteX3" fmla="*/ 0 w 321070"/>
                  <a:gd name="connsiteY3" fmla="*/ 33034 h 33034"/>
                </a:gdLst>
                <a:ahLst/>
                <a:cxnLst>
                  <a:cxn ang="0">
                    <a:pos x="connsiteX0" y="connsiteY0"/>
                  </a:cxn>
                  <a:cxn ang="0">
                    <a:pos x="connsiteX1" y="connsiteY1"/>
                  </a:cxn>
                  <a:cxn ang="0">
                    <a:pos x="connsiteX2" y="connsiteY2"/>
                  </a:cxn>
                  <a:cxn ang="0">
                    <a:pos x="connsiteX3" y="connsiteY3"/>
                  </a:cxn>
                </a:cxnLst>
                <a:rect l="l" t="t" r="r" b="b"/>
                <a:pathLst>
                  <a:path w="321070" h="33034">
                    <a:moveTo>
                      <a:pt x="0" y="0"/>
                    </a:moveTo>
                    <a:lnTo>
                      <a:pt x="321070" y="0"/>
                    </a:lnTo>
                    <a:lnTo>
                      <a:pt x="321070" y="33034"/>
                    </a:lnTo>
                    <a:lnTo>
                      <a:pt x="0" y="33034"/>
                    </a:lnTo>
                    <a:close/>
                  </a:path>
                </a:pathLst>
              </a:custGeom>
              <a:solidFill>
                <a:srgbClr val="FFD41D"/>
              </a:solidFill>
              <a:ln w="5795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C005A2AD-B3F4-7FEB-B226-7894083F690E}"/>
                  </a:ext>
                </a:extLst>
              </p:cNvPr>
              <p:cNvSpPr/>
              <p:nvPr/>
            </p:nvSpPr>
            <p:spPr>
              <a:xfrm>
                <a:off x="7505464" y="4612781"/>
                <a:ext cx="321070" cy="33034"/>
              </a:xfrm>
              <a:custGeom>
                <a:avLst/>
                <a:gdLst>
                  <a:gd name="connsiteX0" fmla="*/ 0 w 321070"/>
                  <a:gd name="connsiteY0" fmla="*/ 0 h 33034"/>
                  <a:gd name="connsiteX1" fmla="*/ 321071 w 321070"/>
                  <a:gd name="connsiteY1" fmla="*/ 0 h 33034"/>
                  <a:gd name="connsiteX2" fmla="*/ 321071 w 321070"/>
                  <a:gd name="connsiteY2" fmla="*/ 33034 h 33034"/>
                  <a:gd name="connsiteX3" fmla="*/ 0 w 321070"/>
                  <a:gd name="connsiteY3" fmla="*/ 33034 h 33034"/>
                </a:gdLst>
                <a:ahLst/>
                <a:cxnLst>
                  <a:cxn ang="0">
                    <a:pos x="connsiteX0" y="connsiteY0"/>
                  </a:cxn>
                  <a:cxn ang="0">
                    <a:pos x="connsiteX1" y="connsiteY1"/>
                  </a:cxn>
                  <a:cxn ang="0">
                    <a:pos x="connsiteX2" y="connsiteY2"/>
                  </a:cxn>
                  <a:cxn ang="0">
                    <a:pos x="connsiteX3" y="connsiteY3"/>
                  </a:cxn>
                </a:cxnLst>
                <a:rect l="l" t="t" r="r" b="b"/>
                <a:pathLst>
                  <a:path w="321070" h="33034">
                    <a:moveTo>
                      <a:pt x="0" y="0"/>
                    </a:moveTo>
                    <a:lnTo>
                      <a:pt x="321071" y="0"/>
                    </a:lnTo>
                    <a:lnTo>
                      <a:pt x="321071" y="33034"/>
                    </a:lnTo>
                    <a:lnTo>
                      <a:pt x="0" y="33034"/>
                    </a:lnTo>
                    <a:close/>
                  </a:path>
                </a:pathLst>
              </a:custGeom>
              <a:solidFill>
                <a:srgbClr val="FF7B00"/>
              </a:solidFill>
              <a:ln w="5795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A905330-EDE1-8F4C-8E32-70E56381AC89}"/>
                  </a:ext>
                </a:extLst>
              </p:cNvPr>
              <p:cNvSpPr/>
              <p:nvPr/>
            </p:nvSpPr>
            <p:spPr>
              <a:xfrm>
                <a:off x="7505464" y="4451087"/>
                <a:ext cx="321070" cy="33034"/>
              </a:xfrm>
              <a:custGeom>
                <a:avLst/>
                <a:gdLst>
                  <a:gd name="connsiteX0" fmla="*/ 0 w 321070"/>
                  <a:gd name="connsiteY0" fmla="*/ 0 h 33034"/>
                  <a:gd name="connsiteX1" fmla="*/ 321071 w 321070"/>
                  <a:gd name="connsiteY1" fmla="*/ 0 h 33034"/>
                  <a:gd name="connsiteX2" fmla="*/ 321071 w 321070"/>
                  <a:gd name="connsiteY2" fmla="*/ 33034 h 33034"/>
                  <a:gd name="connsiteX3" fmla="*/ 0 w 321070"/>
                  <a:gd name="connsiteY3" fmla="*/ 33034 h 33034"/>
                </a:gdLst>
                <a:ahLst/>
                <a:cxnLst>
                  <a:cxn ang="0">
                    <a:pos x="connsiteX0" y="connsiteY0"/>
                  </a:cxn>
                  <a:cxn ang="0">
                    <a:pos x="connsiteX1" y="connsiteY1"/>
                  </a:cxn>
                  <a:cxn ang="0">
                    <a:pos x="connsiteX2" y="connsiteY2"/>
                  </a:cxn>
                  <a:cxn ang="0">
                    <a:pos x="connsiteX3" y="connsiteY3"/>
                  </a:cxn>
                </a:cxnLst>
                <a:rect l="l" t="t" r="r" b="b"/>
                <a:pathLst>
                  <a:path w="321070" h="33034">
                    <a:moveTo>
                      <a:pt x="0" y="0"/>
                    </a:moveTo>
                    <a:lnTo>
                      <a:pt x="321071" y="0"/>
                    </a:lnTo>
                    <a:lnTo>
                      <a:pt x="321071" y="33034"/>
                    </a:lnTo>
                    <a:lnTo>
                      <a:pt x="0" y="33034"/>
                    </a:lnTo>
                    <a:close/>
                  </a:path>
                </a:pathLst>
              </a:custGeom>
              <a:solidFill>
                <a:srgbClr val="FF7B00"/>
              </a:solidFill>
              <a:ln w="5795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A9C3FE4-98C2-C750-2E3B-92598642D27D}"/>
                  </a:ext>
                </a:extLst>
              </p:cNvPr>
              <p:cNvSpPr/>
              <p:nvPr/>
            </p:nvSpPr>
            <p:spPr>
              <a:xfrm>
                <a:off x="7184394" y="4451087"/>
                <a:ext cx="321070" cy="33034"/>
              </a:xfrm>
              <a:custGeom>
                <a:avLst/>
                <a:gdLst>
                  <a:gd name="connsiteX0" fmla="*/ 0 w 321070"/>
                  <a:gd name="connsiteY0" fmla="*/ 0 h 33034"/>
                  <a:gd name="connsiteX1" fmla="*/ 321070 w 321070"/>
                  <a:gd name="connsiteY1" fmla="*/ 0 h 33034"/>
                  <a:gd name="connsiteX2" fmla="*/ 321070 w 321070"/>
                  <a:gd name="connsiteY2" fmla="*/ 33034 h 33034"/>
                  <a:gd name="connsiteX3" fmla="*/ 0 w 321070"/>
                  <a:gd name="connsiteY3" fmla="*/ 33034 h 33034"/>
                </a:gdLst>
                <a:ahLst/>
                <a:cxnLst>
                  <a:cxn ang="0">
                    <a:pos x="connsiteX0" y="connsiteY0"/>
                  </a:cxn>
                  <a:cxn ang="0">
                    <a:pos x="connsiteX1" y="connsiteY1"/>
                  </a:cxn>
                  <a:cxn ang="0">
                    <a:pos x="connsiteX2" y="connsiteY2"/>
                  </a:cxn>
                  <a:cxn ang="0">
                    <a:pos x="connsiteX3" y="connsiteY3"/>
                  </a:cxn>
                </a:cxnLst>
                <a:rect l="l" t="t" r="r" b="b"/>
                <a:pathLst>
                  <a:path w="321070" h="33034">
                    <a:moveTo>
                      <a:pt x="0" y="0"/>
                    </a:moveTo>
                    <a:lnTo>
                      <a:pt x="321070" y="0"/>
                    </a:lnTo>
                    <a:lnTo>
                      <a:pt x="321070" y="33034"/>
                    </a:lnTo>
                    <a:lnTo>
                      <a:pt x="0" y="33034"/>
                    </a:lnTo>
                    <a:close/>
                  </a:path>
                </a:pathLst>
              </a:custGeom>
              <a:solidFill>
                <a:srgbClr val="FFD41D"/>
              </a:solidFill>
              <a:ln w="5795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12481BE-6FA2-D446-1F0A-D18954E98AA2}"/>
                  </a:ext>
                </a:extLst>
              </p:cNvPr>
              <p:cNvSpPr/>
              <p:nvPr/>
            </p:nvSpPr>
            <p:spPr>
              <a:xfrm>
                <a:off x="7184394"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E6D6FF69-41E7-5962-9B1A-5058D5CDED0B}"/>
                  </a:ext>
                </a:extLst>
              </p:cNvPr>
              <p:cNvSpPr/>
              <p:nvPr/>
            </p:nvSpPr>
            <p:spPr>
              <a:xfrm>
                <a:off x="7235974"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2A7BC49-9C36-DCB5-EC1E-DD655BBADB81}"/>
                  </a:ext>
                </a:extLst>
              </p:cNvPr>
              <p:cNvSpPr/>
              <p:nvPr/>
            </p:nvSpPr>
            <p:spPr>
              <a:xfrm>
                <a:off x="7287553"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F171107-A8AC-4A44-0754-FC2B0D16A99D}"/>
                  </a:ext>
                </a:extLst>
              </p:cNvPr>
              <p:cNvSpPr/>
              <p:nvPr/>
            </p:nvSpPr>
            <p:spPr>
              <a:xfrm>
                <a:off x="7338554"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5CCAEF24-98C2-DAE5-8828-557EA7EA29F8}"/>
                  </a:ext>
                </a:extLst>
              </p:cNvPr>
              <p:cNvSpPr/>
              <p:nvPr/>
            </p:nvSpPr>
            <p:spPr>
              <a:xfrm>
                <a:off x="7390134"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CF660FA-0704-CB69-B3A0-D7D71B23432F}"/>
                  </a:ext>
                </a:extLst>
              </p:cNvPr>
              <p:cNvSpPr/>
              <p:nvPr/>
            </p:nvSpPr>
            <p:spPr>
              <a:xfrm>
                <a:off x="7441134"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1CA980EC-57BC-FBA5-DA88-061422B10FCE}"/>
                  </a:ext>
                </a:extLst>
              </p:cNvPr>
              <p:cNvSpPr/>
              <p:nvPr/>
            </p:nvSpPr>
            <p:spPr>
              <a:xfrm>
                <a:off x="7492714"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81DC3755-51ED-6D1C-170F-2E73BA7EF9E7}"/>
                  </a:ext>
                </a:extLst>
              </p:cNvPr>
              <p:cNvSpPr/>
              <p:nvPr/>
            </p:nvSpPr>
            <p:spPr>
              <a:xfrm>
                <a:off x="7544294"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03F042B0-9C2E-509E-52DC-0037C567B4E0}"/>
                  </a:ext>
                </a:extLst>
              </p:cNvPr>
              <p:cNvSpPr/>
              <p:nvPr/>
            </p:nvSpPr>
            <p:spPr>
              <a:xfrm>
                <a:off x="7595294"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ACE70AD-C583-354F-2CC1-45B9DB2965CF}"/>
                  </a:ext>
                </a:extLst>
              </p:cNvPr>
              <p:cNvSpPr/>
              <p:nvPr/>
            </p:nvSpPr>
            <p:spPr>
              <a:xfrm>
                <a:off x="7646874"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9FB42AC4-F02D-396F-80C5-BDFE853C5447}"/>
                  </a:ext>
                </a:extLst>
              </p:cNvPr>
              <p:cNvSpPr/>
              <p:nvPr/>
            </p:nvSpPr>
            <p:spPr>
              <a:xfrm>
                <a:off x="7698454"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EAD6C7B4-AD6B-9B4A-7FE0-C32776D5E7B8}"/>
                  </a:ext>
                </a:extLst>
              </p:cNvPr>
              <p:cNvSpPr/>
              <p:nvPr/>
            </p:nvSpPr>
            <p:spPr>
              <a:xfrm>
                <a:off x="7749454"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AD23CCCF-34E5-2A5A-BF3F-D2E11215C4F0}"/>
                  </a:ext>
                </a:extLst>
              </p:cNvPr>
              <p:cNvSpPr/>
              <p:nvPr/>
            </p:nvSpPr>
            <p:spPr>
              <a:xfrm>
                <a:off x="7801034"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434C10F9-8E4E-3776-5134-71BA97CECA5E}"/>
                  </a:ext>
                </a:extLst>
              </p:cNvPr>
              <p:cNvSpPr/>
              <p:nvPr/>
            </p:nvSpPr>
            <p:spPr>
              <a:xfrm>
                <a:off x="7300304" y="4289973"/>
                <a:ext cx="321070" cy="128080"/>
              </a:xfrm>
              <a:custGeom>
                <a:avLst/>
                <a:gdLst>
                  <a:gd name="connsiteX0" fmla="*/ 0 w 321070"/>
                  <a:gd name="connsiteY0" fmla="*/ 0 h 128080"/>
                  <a:gd name="connsiteX1" fmla="*/ 321070 w 321070"/>
                  <a:gd name="connsiteY1" fmla="*/ 0 h 128080"/>
                  <a:gd name="connsiteX2" fmla="*/ 321070 w 321070"/>
                  <a:gd name="connsiteY2" fmla="*/ 128080 h 128080"/>
                  <a:gd name="connsiteX3" fmla="*/ 0 w 32107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321070" h="128080">
                    <a:moveTo>
                      <a:pt x="0" y="0"/>
                    </a:moveTo>
                    <a:lnTo>
                      <a:pt x="321070" y="0"/>
                    </a:lnTo>
                    <a:lnTo>
                      <a:pt x="32107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40ABCCFA-ACFA-58C2-DE42-D5300E9921AB}"/>
                  </a:ext>
                </a:extLst>
              </p:cNvPr>
              <p:cNvSpPr/>
              <p:nvPr/>
            </p:nvSpPr>
            <p:spPr>
              <a:xfrm>
                <a:off x="7621374" y="4289973"/>
                <a:ext cx="321070" cy="128080"/>
              </a:xfrm>
              <a:custGeom>
                <a:avLst/>
                <a:gdLst>
                  <a:gd name="connsiteX0" fmla="*/ 0 w 321070"/>
                  <a:gd name="connsiteY0" fmla="*/ 0 h 128080"/>
                  <a:gd name="connsiteX1" fmla="*/ 321071 w 321070"/>
                  <a:gd name="connsiteY1" fmla="*/ 0 h 128080"/>
                  <a:gd name="connsiteX2" fmla="*/ 321071 w 321070"/>
                  <a:gd name="connsiteY2" fmla="*/ 128080 h 128080"/>
                  <a:gd name="connsiteX3" fmla="*/ 0 w 32107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321070" h="128080">
                    <a:moveTo>
                      <a:pt x="0" y="0"/>
                    </a:moveTo>
                    <a:lnTo>
                      <a:pt x="321071" y="0"/>
                    </a:lnTo>
                    <a:lnTo>
                      <a:pt x="321071" y="128080"/>
                    </a:lnTo>
                    <a:lnTo>
                      <a:pt x="0" y="128080"/>
                    </a:lnTo>
                    <a:close/>
                  </a:path>
                </a:pathLst>
              </a:custGeom>
              <a:solidFill>
                <a:srgbClr val="FFD41D"/>
              </a:solidFill>
              <a:ln w="5795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477BBCEC-A298-8784-1919-47CC8F50B738}"/>
                  </a:ext>
                </a:extLst>
              </p:cNvPr>
              <p:cNvSpPr/>
              <p:nvPr/>
            </p:nvSpPr>
            <p:spPr>
              <a:xfrm>
                <a:off x="7300304" y="4418053"/>
                <a:ext cx="321070" cy="33034"/>
              </a:xfrm>
              <a:custGeom>
                <a:avLst/>
                <a:gdLst>
                  <a:gd name="connsiteX0" fmla="*/ 0 w 321070"/>
                  <a:gd name="connsiteY0" fmla="*/ 0 h 33034"/>
                  <a:gd name="connsiteX1" fmla="*/ 321070 w 321070"/>
                  <a:gd name="connsiteY1" fmla="*/ 0 h 33034"/>
                  <a:gd name="connsiteX2" fmla="*/ 321070 w 321070"/>
                  <a:gd name="connsiteY2" fmla="*/ 33034 h 33034"/>
                  <a:gd name="connsiteX3" fmla="*/ 0 w 321070"/>
                  <a:gd name="connsiteY3" fmla="*/ 33034 h 33034"/>
                </a:gdLst>
                <a:ahLst/>
                <a:cxnLst>
                  <a:cxn ang="0">
                    <a:pos x="connsiteX0" y="connsiteY0"/>
                  </a:cxn>
                  <a:cxn ang="0">
                    <a:pos x="connsiteX1" y="connsiteY1"/>
                  </a:cxn>
                  <a:cxn ang="0">
                    <a:pos x="connsiteX2" y="connsiteY2"/>
                  </a:cxn>
                  <a:cxn ang="0">
                    <a:pos x="connsiteX3" y="connsiteY3"/>
                  </a:cxn>
                </a:cxnLst>
                <a:rect l="l" t="t" r="r" b="b"/>
                <a:pathLst>
                  <a:path w="321070" h="33034">
                    <a:moveTo>
                      <a:pt x="0" y="0"/>
                    </a:moveTo>
                    <a:lnTo>
                      <a:pt x="321070" y="0"/>
                    </a:lnTo>
                    <a:lnTo>
                      <a:pt x="321070" y="33034"/>
                    </a:lnTo>
                    <a:lnTo>
                      <a:pt x="0" y="33034"/>
                    </a:lnTo>
                    <a:close/>
                  </a:path>
                </a:pathLst>
              </a:custGeom>
              <a:solidFill>
                <a:srgbClr val="FFD41D"/>
              </a:solidFill>
              <a:ln w="5795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47C91697-20FD-7646-86FD-370834ACA162}"/>
                  </a:ext>
                </a:extLst>
              </p:cNvPr>
              <p:cNvSpPr/>
              <p:nvPr/>
            </p:nvSpPr>
            <p:spPr>
              <a:xfrm>
                <a:off x="7621374" y="4418053"/>
                <a:ext cx="321070" cy="33034"/>
              </a:xfrm>
              <a:custGeom>
                <a:avLst/>
                <a:gdLst>
                  <a:gd name="connsiteX0" fmla="*/ 0 w 321070"/>
                  <a:gd name="connsiteY0" fmla="*/ 0 h 33034"/>
                  <a:gd name="connsiteX1" fmla="*/ 321071 w 321070"/>
                  <a:gd name="connsiteY1" fmla="*/ 0 h 33034"/>
                  <a:gd name="connsiteX2" fmla="*/ 321071 w 321070"/>
                  <a:gd name="connsiteY2" fmla="*/ 33034 h 33034"/>
                  <a:gd name="connsiteX3" fmla="*/ 0 w 321070"/>
                  <a:gd name="connsiteY3" fmla="*/ 33034 h 33034"/>
                </a:gdLst>
                <a:ahLst/>
                <a:cxnLst>
                  <a:cxn ang="0">
                    <a:pos x="connsiteX0" y="connsiteY0"/>
                  </a:cxn>
                  <a:cxn ang="0">
                    <a:pos x="connsiteX1" y="connsiteY1"/>
                  </a:cxn>
                  <a:cxn ang="0">
                    <a:pos x="connsiteX2" y="connsiteY2"/>
                  </a:cxn>
                  <a:cxn ang="0">
                    <a:pos x="connsiteX3" y="connsiteY3"/>
                  </a:cxn>
                </a:cxnLst>
                <a:rect l="l" t="t" r="r" b="b"/>
                <a:pathLst>
                  <a:path w="321070" h="33034">
                    <a:moveTo>
                      <a:pt x="0" y="0"/>
                    </a:moveTo>
                    <a:lnTo>
                      <a:pt x="321071" y="0"/>
                    </a:lnTo>
                    <a:lnTo>
                      <a:pt x="321071" y="33034"/>
                    </a:lnTo>
                    <a:lnTo>
                      <a:pt x="0" y="33034"/>
                    </a:lnTo>
                    <a:close/>
                  </a:path>
                </a:pathLst>
              </a:custGeom>
              <a:solidFill>
                <a:srgbClr val="FF7B00"/>
              </a:solidFill>
              <a:ln w="5795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228F3972-A849-870B-2596-6920640591D3}"/>
                  </a:ext>
                </a:extLst>
              </p:cNvPr>
              <p:cNvSpPr/>
              <p:nvPr/>
            </p:nvSpPr>
            <p:spPr>
              <a:xfrm>
                <a:off x="7621374" y="4256359"/>
                <a:ext cx="321070" cy="33034"/>
              </a:xfrm>
              <a:custGeom>
                <a:avLst/>
                <a:gdLst>
                  <a:gd name="connsiteX0" fmla="*/ 0 w 321070"/>
                  <a:gd name="connsiteY0" fmla="*/ 0 h 33034"/>
                  <a:gd name="connsiteX1" fmla="*/ 321071 w 321070"/>
                  <a:gd name="connsiteY1" fmla="*/ 0 h 33034"/>
                  <a:gd name="connsiteX2" fmla="*/ 321071 w 321070"/>
                  <a:gd name="connsiteY2" fmla="*/ 33034 h 33034"/>
                  <a:gd name="connsiteX3" fmla="*/ 0 w 321070"/>
                  <a:gd name="connsiteY3" fmla="*/ 33034 h 33034"/>
                </a:gdLst>
                <a:ahLst/>
                <a:cxnLst>
                  <a:cxn ang="0">
                    <a:pos x="connsiteX0" y="connsiteY0"/>
                  </a:cxn>
                  <a:cxn ang="0">
                    <a:pos x="connsiteX1" y="connsiteY1"/>
                  </a:cxn>
                  <a:cxn ang="0">
                    <a:pos x="connsiteX2" y="connsiteY2"/>
                  </a:cxn>
                  <a:cxn ang="0">
                    <a:pos x="connsiteX3" y="connsiteY3"/>
                  </a:cxn>
                </a:cxnLst>
                <a:rect l="l" t="t" r="r" b="b"/>
                <a:pathLst>
                  <a:path w="321070" h="33034">
                    <a:moveTo>
                      <a:pt x="0" y="0"/>
                    </a:moveTo>
                    <a:lnTo>
                      <a:pt x="321071" y="0"/>
                    </a:lnTo>
                    <a:lnTo>
                      <a:pt x="321071" y="33034"/>
                    </a:lnTo>
                    <a:lnTo>
                      <a:pt x="0" y="33034"/>
                    </a:lnTo>
                    <a:close/>
                  </a:path>
                </a:pathLst>
              </a:custGeom>
              <a:solidFill>
                <a:srgbClr val="FF7B00"/>
              </a:solidFill>
              <a:ln w="5795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679A8CAD-D374-C047-0EBF-D60B878D9384}"/>
                  </a:ext>
                </a:extLst>
              </p:cNvPr>
              <p:cNvSpPr/>
              <p:nvPr/>
            </p:nvSpPr>
            <p:spPr>
              <a:xfrm>
                <a:off x="7300304" y="4256359"/>
                <a:ext cx="321070" cy="33034"/>
              </a:xfrm>
              <a:custGeom>
                <a:avLst/>
                <a:gdLst>
                  <a:gd name="connsiteX0" fmla="*/ 0 w 321070"/>
                  <a:gd name="connsiteY0" fmla="*/ 0 h 33034"/>
                  <a:gd name="connsiteX1" fmla="*/ 321070 w 321070"/>
                  <a:gd name="connsiteY1" fmla="*/ 0 h 33034"/>
                  <a:gd name="connsiteX2" fmla="*/ 321070 w 321070"/>
                  <a:gd name="connsiteY2" fmla="*/ 33034 h 33034"/>
                  <a:gd name="connsiteX3" fmla="*/ 0 w 321070"/>
                  <a:gd name="connsiteY3" fmla="*/ 33034 h 33034"/>
                </a:gdLst>
                <a:ahLst/>
                <a:cxnLst>
                  <a:cxn ang="0">
                    <a:pos x="connsiteX0" y="connsiteY0"/>
                  </a:cxn>
                  <a:cxn ang="0">
                    <a:pos x="connsiteX1" y="connsiteY1"/>
                  </a:cxn>
                  <a:cxn ang="0">
                    <a:pos x="connsiteX2" y="connsiteY2"/>
                  </a:cxn>
                  <a:cxn ang="0">
                    <a:pos x="connsiteX3" y="connsiteY3"/>
                  </a:cxn>
                </a:cxnLst>
                <a:rect l="l" t="t" r="r" b="b"/>
                <a:pathLst>
                  <a:path w="321070" h="33034">
                    <a:moveTo>
                      <a:pt x="0" y="0"/>
                    </a:moveTo>
                    <a:lnTo>
                      <a:pt x="321070" y="0"/>
                    </a:lnTo>
                    <a:lnTo>
                      <a:pt x="321070" y="33034"/>
                    </a:lnTo>
                    <a:lnTo>
                      <a:pt x="0" y="33034"/>
                    </a:lnTo>
                    <a:close/>
                  </a:path>
                </a:pathLst>
              </a:custGeom>
              <a:solidFill>
                <a:srgbClr val="FFD41D"/>
              </a:solidFill>
              <a:ln w="5795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E7B1F65-6158-393E-B86A-C6BC7A0D6115}"/>
                  </a:ext>
                </a:extLst>
              </p:cNvPr>
              <p:cNvSpPr/>
              <p:nvPr/>
            </p:nvSpPr>
            <p:spPr>
              <a:xfrm>
                <a:off x="7300304"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71876CD3-2A4A-4AE0-F3D2-F686A65E9E93}"/>
                  </a:ext>
                </a:extLst>
              </p:cNvPr>
              <p:cNvSpPr/>
              <p:nvPr/>
            </p:nvSpPr>
            <p:spPr>
              <a:xfrm>
                <a:off x="7351304"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A150E23-BFDC-F1E2-09B3-B0A3CB2416EA}"/>
                  </a:ext>
                </a:extLst>
              </p:cNvPr>
              <p:cNvSpPr/>
              <p:nvPr/>
            </p:nvSpPr>
            <p:spPr>
              <a:xfrm>
                <a:off x="7402884"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8150BC8-1D27-1F23-BD5D-DD8396EF5C1A}"/>
                  </a:ext>
                </a:extLst>
              </p:cNvPr>
              <p:cNvSpPr/>
              <p:nvPr/>
            </p:nvSpPr>
            <p:spPr>
              <a:xfrm>
                <a:off x="7454464"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69F1812C-2D69-2F64-AE3D-FA2AE8172E7B}"/>
                  </a:ext>
                </a:extLst>
              </p:cNvPr>
              <p:cNvSpPr/>
              <p:nvPr/>
            </p:nvSpPr>
            <p:spPr>
              <a:xfrm>
                <a:off x="7505464"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066EC06F-7D4D-DC38-CFBC-A7837BF94865}"/>
                  </a:ext>
                </a:extLst>
              </p:cNvPr>
              <p:cNvSpPr/>
              <p:nvPr/>
            </p:nvSpPr>
            <p:spPr>
              <a:xfrm>
                <a:off x="7557044"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0872F4FD-CE31-DFA0-51F7-2AEEB3F029D9}"/>
                  </a:ext>
                </a:extLst>
              </p:cNvPr>
              <p:cNvSpPr/>
              <p:nvPr/>
            </p:nvSpPr>
            <p:spPr>
              <a:xfrm>
                <a:off x="7608044"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3E01CA5B-F9D8-B604-A54C-8EB15E0E5DFC}"/>
                  </a:ext>
                </a:extLst>
              </p:cNvPr>
              <p:cNvSpPr/>
              <p:nvPr/>
            </p:nvSpPr>
            <p:spPr>
              <a:xfrm>
                <a:off x="7659624"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7A4DD67F-67A0-CA67-8E96-9AE854EA34B7}"/>
                  </a:ext>
                </a:extLst>
              </p:cNvPr>
              <p:cNvSpPr/>
              <p:nvPr/>
            </p:nvSpPr>
            <p:spPr>
              <a:xfrm>
                <a:off x="7711204"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C0EF0C3-D1C6-689D-DB5D-EC12F449B5B6}"/>
                  </a:ext>
                </a:extLst>
              </p:cNvPr>
              <p:cNvSpPr/>
              <p:nvPr/>
            </p:nvSpPr>
            <p:spPr>
              <a:xfrm>
                <a:off x="7762205"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74E303F8-858B-430B-A5D1-A2CE329340EF}"/>
                  </a:ext>
                </a:extLst>
              </p:cNvPr>
              <p:cNvSpPr/>
              <p:nvPr/>
            </p:nvSpPr>
            <p:spPr>
              <a:xfrm>
                <a:off x="7813784"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690406E1-4453-D2B0-A0B0-432C91BC18DE}"/>
                  </a:ext>
                </a:extLst>
              </p:cNvPr>
              <p:cNvSpPr/>
              <p:nvPr/>
            </p:nvSpPr>
            <p:spPr>
              <a:xfrm>
                <a:off x="7865364"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E19CE9F1-0DA9-09D1-57AD-CF654CD6ED7D}"/>
                  </a:ext>
                </a:extLst>
              </p:cNvPr>
              <p:cNvSpPr/>
              <p:nvPr/>
            </p:nvSpPr>
            <p:spPr>
              <a:xfrm>
                <a:off x="7916365" y="4289973"/>
                <a:ext cx="25500" cy="128080"/>
              </a:xfrm>
              <a:custGeom>
                <a:avLst/>
                <a:gdLst>
                  <a:gd name="connsiteX0" fmla="*/ 0 w 25500"/>
                  <a:gd name="connsiteY0" fmla="*/ 0 h 128080"/>
                  <a:gd name="connsiteX1" fmla="*/ 25501 w 25500"/>
                  <a:gd name="connsiteY1" fmla="*/ 0 h 128080"/>
                  <a:gd name="connsiteX2" fmla="*/ 25501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1" y="0"/>
                    </a:lnTo>
                    <a:lnTo>
                      <a:pt x="25501"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411012AF-CD9F-362D-8423-8ADCA1A6CB02}"/>
                  </a:ext>
                </a:extLst>
              </p:cNvPr>
              <p:cNvSpPr/>
              <p:nvPr/>
            </p:nvSpPr>
            <p:spPr>
              <a:xfrm>
                <a:off x="4468045" y="4484122"/>
                <a:ext cx="321070" cy="128080"/>
              </a:xfrm>
              <a:custGeom>
                <a:avLst/>
                <a:gdLst>
                  <a:gd name="connsiteX0" fmla="*/ 0 w 321070"/>
                  <a:gd name="connsiteY0" fmla="*/ 0 h 128080"/>
                  <a:gd name="connsiteX1" fmla="*/ 321070 w 321070"/>
                  <a:gd name="connsiteY1" fmla="*/ 0 h 128080"/>
                  <a:gd name="connsiteX2" fmla="*/ 321070 w 321070"/>
                  <a:gd name="connsiteY2" fmla="*/ 128080 h 128080"/>
                  <a:gd name="connsiteX3" fmla="*/ 0 w 32107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321070" h="128080">
                    <a:moveTo>
                      <a:pt x="0" y="0"/>
                    </a:moveTo>
                    <a:lnTo>
                      <a:pt x="321070" y="0"/>
                    </a:lnTo>
                    <a:lnTo>
                      <a:pt x="32107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3C8E8D23-51B0-18A8-CEEA-DB27C9EAE16E}"/>
                  </a:ext>
                </a:extLst>
              </p:cNvPr>
              <p:cNvSpPr/>
              <p:nvPr/>
            </p:nvSpPr>
            <p:spPr>
              <a:xfrm>
                <a:off x="4789115" y="4484122"/>
                <a:ext cx="321070" cy="128080"/>
              </a:xfrm>
              <a:custGeom>
                <a:avLst/>
                <a:gdLst>
                  <a:gd name="connsiteX0" fmla="*/ 0 w 321070"/>
                  <a:gd name="connsiteY0" fmla="*/ 0 h 128080"/>
                  <a:gd name="connsiteX1" fmla="*/ 321070 w 321070"/>
                  <a:gd name="connsiteY1" fmla="*/ 0 h 128080"/>
                  <a:gd name="connsiteX2" fmla="*/ 321070 w 321070"/>
                  <a:gd name="connsiteY2" fmla="*/ 128080 h 128080"/>
                  <a:gd name="connsiteX3" fmla="*/ 0 w 32107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321070" h="128080">
                    <a:moveTo>
                      <a:pt x="0" y="0"/>
                    </a:moveTo>
                    <a:lnTo>
                      <a:pt x="321070" y="0"/>
                    </a:lnTo>
                    <a:lnTo>
                      <a:pt x="321070" y="128080"/>
                    </a:lnTo>
                    <a:lnTo>
                      <a:pt x="0" y="128080"/>
                    </a:lnTo>
                    <a:close/>
                  </a:path>
                </a:pathLst>
              </a:custGeom>
              <a:solidFill>
                <a:srgbClr val="FFD41D"/>
              </a:solidFill>
              <a:ln w="5795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E22A6618-22CA-A2BB-49C5-17C3EE87C82D}"/>
                  </a:ext>
                </a:extLst>
              </p:cNvPr>
              <p:cNvSpPr/>
              <p:nvPr/>
            </p:nvSpPr>
            <p:spPr>
              <a:xfrm>
                <a:off x="4468045" y="4612781"/>
                <a:ext cx="321070" cy="33034"/>
              </a:xfrm>
              <a:custGeom>
                <a:avLst/>
                <a:gdLst>
                  <a:gd name="connsiteX0" fmla="*/ 0 w 321070"/>
                  <a:gd name="connsiteY0" fmla="*/ 0 h 33034"/>
                  <a:gd name="connsiteX1" fmla="*/ 321070 w 321070"/>
                  <a:gd name="connsiteY1" fmla="*/ 0 h 33034"/>
                  <a:gd name="connsiteX2" fmla="*/ 321070 w 321070"/>
                  <a:gd name="connsiteY2" fmla="*/ 33034 h 33034"/>
                  <a:gd name="connsiteX3" fmla="*/ 0 w 321070"/>
                  <a:gd name="connsiteY3" fmla="*/ 33034 h 33034"/>
                </a:gdLst>
                <a:ahLst/>
                <a:cxnLst>
                  <a:cxn ang="0">
                    <a:pos x="connsiteX0" y="connsiteY0"/>
                  </a:cxn>
                  <a:cxn ang="0">
                    <a:pos x="connsiteX1" y="connsiteY1"/>
                  </a:cxn>
                  <a:cxn ang="0">
                    <a:pos x="connsiteX2" y="connsiteY2"/>
                  </a:cxn>
                  <a:cxn ang="0">
                    <a:pos x="connsiteX3" y="connsiteY3"/>
                  </a:cxn>
                </a:cxnLst>
                <a:rect l="l" t="t" r="r" b="b"/>
                <a:pathLst>
                  <a:path w="321070" h="33034">
                    <a:moveTo>
                      <a:pt x="0" y="0"/>
                    </a:moveTo>
                    <a:lnTo>
                      <a:pt x="321070" y="0"/>
                    </a:lnTo>
                    <a:lnTo>
                      <a:pt x="321070" y="33034"/>
                    </a:lnTo>
                    <a:lnTo>
                      <a:pt x="0" y="33034"/>
                    </a:lnTo>
                    <a:close/>
                  </a:path>
                </a:pathLst>
              </a:custGeom>
              <a:solidFill>
                <a:srgbClr val="FFD41D"/>
              </a:solidFill>
              <a:ln w="5795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9CA46E27-8AB2-40E9-27C0-5C8207F4A440}"/>
                  </a:ext>
                </a:extLst>
              </p:cNvPr>
              <p:cNvSpPr/>
              <p:nvPr/>
            </p:nvSpPr>
            <p:spPr>
              <a:xfrm>
                <a:off x="4789115" y="4612781"/>
                <a:ext cx="321070" cy="33034"/>
              </a:xfrm>
              <a:custGeom>
                <a:avLst/>
                <a:gdLst>
                  <a:gd name="connsiteX0" fmla="*/ 0 w 321070"/>
                  <a:gd name="connsiteY0" fmla="*/ 0 h 33034"/>
                  <a:gd name="connsiteX1" fmla="*/ 321070 w 321070"/>
                  <a:gd name="connsiteY1" fmla="*/ 0 h 33034"/>
                  <a:gd name="connsiteX2" fmla="*/ 321070 w 321070"/>
                  <a:gd name="connsiteY2" fmla="*/ 33034 h 33034"/>
                  <a:gd name="connsiteX3" fmla="*/ 0 w 321070"/>
                  <a:gd name="connsiteY3" fmla="*/ 33034 h 33034"/>
                </a:gdLst>
                <a:ahLst/>
                <a:cxnLst>
                  <a:cxn ang="0">
                    <a:pos x="connsiteX0" y="connsiteY0"/>
                  </a:cxn>
                  <a:cxn ang="0">
                    <a:pos x="connsiteX1" y="connsiteY1"/>
                  </a:cxn>
                  <a:cxn ang="0">
                    <a:pos x="connsiteX2" y="connsiteY2"/>
                  </a:cxn>
                  <a:cxn ang="0">
                    <a:pos x="connsiteX3" y="connsiteY3"/>
                  </a:cxn>
                </a:cxnLst>
                <a:rect l="l" t="t" r="r" b="b"/>
                <a:pathLst>
                  <a:path w="321070" h="33034">
                    <a:moveTo>
                      <a:pt x="0" y="0"/>
                    </a:moveTo>
                    <a:lnTo>
                      <a:pt x="321070" y="0"/>
                    </a:lnTo>
                    <a:lnTo>
                      <a:pt x="321070" y="33034"/>
                    </a:lnTo>
                    <a:lnTo>
                      <a:pt x="0" y="33034"/>
                    </a:lnTo>
                    <a:close/>
                  </a:path>
                </a:pathLst>
              </a:custGeom>
              <a:solidFill>
                <a:srgbClr val="FF7B00"/>
              </a:solidFill>
              <a:ln w="5795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E2C41890-3608-01F1-E52A-D6CCB880DE4D}"/>
                  </a:ext>
                </a:extLst>
              </p:cNvPr>
              <p:cNvSpPr/>
              <p:nvPr/>
            </p:nvSpPr>
            <p:spPr>
              <a:xfrm>
                <a:off x="4789115" y="4451087"/>
                <a:ext cx="321070" cy="33034"/>
              </a:xfrm>
              <a:custGeom>
                <a:avLst/>
                <a:gdLst>
                  <a:gd name="connsiteX0" fmla="*/ 0 w 321070"/>
                  <a:gd name="connsiteY0" fmla="*/ 0 h 33034"/>
                  <a:gd name="connsiteX1" fmla="*/ 321070 w 321070"/>
                  <a:gd name="connsiteY1" fmla="*/ 0 h 33034"/>
                  <a:gd name="connsiteX2" fmla="*/ 321070 w 321070"/>
                  <a:gd name="connsiteY2" fmla="*/ 33034 h 33034"/>
                  <a:gd name="connsiteX3" fmla="*/ 0 w 321070"/>
                  <a:gd name="connsiteY3" fmla="*/ 33034 h 33034"/>
                </a:gdLst>
                <a:ahLst/>
                <a:cxnLst>
                  <a:cxn ang="0">
                    <a:pos x="connsiteX0" y="connsiteY0"/>
                  </a:cxn>
                  <a:cxn ang="0">
                    <a:pos x="connsiteX1" y="connsiteY1"/>
                  </a:cxn>
                  <a:cxn ang="0">
                    <a:pos x="connsiteX2" y="connsiteY2"/>
                  </a:cxn>
                  <a:cxn ang="0">
                    <a:pos x="connsiteX3" y="connsiteY3"/>
                  </a:cxn>
                </a:cxnLst>
                <a:rect l="l" t="t" r="r" b="b"/>
                <a:pathLst>
                  <a:path w="321070" h="33034">
                    <a:moveTo>
                      <a:pt x="0" y="0"/>
                    </a:moveTo>
                    <a:lnTo>
                      <a:pt x="321070" y="0"/>
                    </a:lnTo>
                    <a:lnTo>
                      <a:pt x="321070" y="33034"/>
                    </a:lnTo>
                    <a:lnTo>
                      <a:pt x="0" y="33034"/>
                    </a:lnTo>
                    <a:close/>
                  </a:path>
                </a:pathLst>
              </a:custGeom>
              <a:solidFill>
                <a:srgbClr val="FF7B00"/>
              </a:solidFill>
              <a:ln w="5795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A6F20E20-87A1-8446-461E-8EEA5DBE8685}"/>
                  </a:ext>
                </a:extLst>
              </p:cNvPr>
              <p:cNvSpPr/>
              <p:nvPr/>
            </p:nvSpPr>
            <p:spPr>
              <a:xfrm>
                <a:off x="4468045" y="4451087"/>
                <a:ext cx="321070" cy="33034"/>
              </a:xfrm>
              <a:custGeom>
                <a:avLst/>
                <a:gdLst>
                  <a:gd name="connsiteX0" fmla="*/ 0 w 321070"/>
                  <a:gd name="connsiteY0" fmla="*/ 0 h 33034"/>
                  <a:gd name="connsiteX1" fmla="*/ 321070 w 321070"/>
                  <a:gd name="connsiteY1" fmla="*/ 0 h 33034"/>
                  <a:gd name="connsiteX2" fmla="*/ 321070 w 321070"/>
                  <a:gd name="connsiteY2" fmla="*/ 33034 h 33034"/>
                  <a:gd name="connsiteX3" fmla="*/ 0 w 321070"/>
                  <a:gd name="connsiteY3" fmla="*/ 33034 h 33034"/>
                </a:gdLst>
                <a:ahLst/>
                <a:cxnLst>
                  <a:cxn ang="0">
                    <a:pos x="connsiteX0" y="connsiteY0"/>
                  </a:cxn>
                  <a:cxn ang="0">
                    <a:pos x="connsiteX1" y="connsiteY1"/>
                  </a:cxn>
                  <a:cxn ang="0">
                    <a:pos x="connsiteX2" y="connsiteY2"/>
                  </a:cxn>
                  <a:cxn ang="0">
                    <a:pos x="connsiteX3" y="connsiteY3"/>
                  </a:cxn>
                </a:cxnLst>
                <a:rect l="l" t="t" r="r" b="b"/>
                <a:pathLst>
                  <a:path w="321070" h="33034">
                    <a:moveTo>
                      <a:pt x="0" y="0"/>
                    </a:moveTo>
                    <a:lnTo>
                      <a:pt x="321070" y="0"/>
                    </a:lnTo>
                    <a:lnTo>
                      <a:pt x="321070" y="33034"/>
                    </a:lnTo>
                    <a:lnTo>
                      <a:pt x="0" y="33034"/>
                    </a:lnTo>
                    <a:close/>
                  </a:path>
                </a:pathLst>
              </a:custGeom>
              <a:solidFill>
                <a:srgbClr val="FFD41D"/>
              </a:solidFill>
              <a:ln w="5795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58E4E9DD-D7E3-AD5F-37E3-B63879698DF5}"/>
                  </a:ext>
                </a:extLst>
              </p:cNvPr>
              <p:cNvSpPr/>
              <p:nvPr/>
            </p:nvSpPr>
            <p:spPr>
              <a:xfrm>
                <a:off x="4468045"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D903492E-D65F-8EF0-CE5C-311FF1484709}"/>
                  </a:ext>
                </a:extLst>
              </p:cNvPr>
              <p:cNvSpPr/>
              <p:nvPr/>
            </p:nvSpPr>
            <p:spPr>
              <a:xfrm>
                <a:off x="4519625"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A1067D8B-A669-D015-7E52-EAC9398732A9}"/>
                  </a:ext>
                </a:extLst>
              </p:cNvPr>
              <p:cNvSpPr/>
              <p:nvPr/>
            </p:nvSpPr>
            <p:spPr>
              <a:xfrm>
                <a:off x="4571205"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44610FC0-0DC3-E77E-ED20-61ADFCD5D16A}"/>
                  </a:ext>
                </a:extLst>
              </p:cNvPr>
              <p:cNvSpPr/>
              <p:nvPr/>
            </p:nvSpPr>
            <p:spPr>
              <a:xfrm>
                <a:off x="4622205"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6F1CDBA7-0727-59B2-271F-BB7CBF6A952B}"/>
                  </a:ext>
                </a:extLst>
              </p:cNvPr>
              <p:cNvSpPr/>
              <p:nvPr/>
            </p:nvSpPr>
            <p:spPr>
              <a:xfrm>
                <a:off x="4673785"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92E99BD3-9151-99C3-4601-1710E2512E7D}"/>
                  </a:ext>
                </a:extLst>
              </p:cNvPr>
              <p:cNvSpPr/>
              <p:nvPr/>
            </p:nvSpPr>
            <p:spPr>
              <a:xfrm>
                <a:off x="4725365"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2C4DB96B-EF24-8C7E-1B06-52821B80132A}"/>
                  </a:ext>
                </a:extLst>
              </p:cNvPr>
              <p:cNvSpPr/>
              <p:nvPr/>
            </p:nvSpPr>
            <p:spPr>
              <a:xfrm>
                <a:off x="4776365"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2A31C459-EA8A-D14F-AF7D-F9CA2AD3C7E0}"/>
                  </a:ext>
                </a:extLst>
              </p:cNvPr>
              <p:cNvSpPr/>
              <p:nvPr/>
            </p:nvSpPr>
            <p:spPr>
              <a:xfrm>
                <a:off x="4827945"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ECEACC05-1FCF-66CE-F1B6-78478128F054}"/>
                  </a:ext>
                </a:extLst>
              </p:cNvPr>
              <p:cNvSpPr/>
              <p:nvPr/>
            </p:nvSpPr>
            <p:spPr>
              <a:xfrm>
                <a:off x="4878945"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B60205EC-B0BD-E6DD-BC8C-FD0932BB8F00}"/>
                  </a:ext>
                </a:extLst>
              </p:cNvPr>
              <p:cNvSpPr/>
              <p:nvPr/>
            </p:nvSpPr>
            <p:spPr>
              <a:xfrm>
                <a:off x="4930525"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FB57E551-D8FE-E54D-10D9-F6C94AAB914A}"/>
                  </a:ext>
                </a:extLst>
              </p:cNvPr>
              <p:cNvSpPr/>
              <p:nvPr/>
            </p:nvSpPr>
            <p:spPr>
              <a:xfrm>
                <a:off x="4982105"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70D97EA6-F4C1-C1EF-E03D-EEAC0A9CEEF5}"/>
                  </a:ext>
                </a:extLst>
              </p:cNvPr>
              <p:cNvSpPr/>
              <p:nvPr/>
            </p:nvSpPr>
            <p:spPr>
              <a:xfrm>
                <a:off x="5033106"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7BE70977-061B-EE7E-D09E-ABF36BD022A4}"/>
                  </a:ext>
                </a:extLst>
              </p:cNvPr>
              <p:cNvSpPr/>
              <p:nvPr/>
            </p:nvSpPr>
            <p:spPr>
              <a:xfrm>
                <a:off x="5084685" y="4484122"/>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770D3C82-2EE6-C877-69A1-B8340490AF93}"/>
                  </a:ext>
                </a:extLst>
              </p:cNvPr>
              <p:cNvSpPr/>
              <p:nvPr/>
            </p:nvSpPr>
            <p:spPr>
              <a:xfrm>
                <a:off x="4429794" y="4289973"/>
                <a:ext cx="321070" cy="128080"/>
              </a:xfrm>
              <a:custGeom>
                <a:avLst/>
                <a:gdLst>
                  <a:gd name="connsiteX0" fmla="*/ 0 w 321070"/>
                  <a:gd name="connsiteY0" fmla="*/ 0 h 128080"/>
                  <a:gd name="connsiteX1" fmla="*/ 321070 w 321070"/>
                  <a:gd name="connsiteY1" fmla="*/ 0 h 128080"/>
                  <a:gd name="connsiteX2" fmla="*/ 321070 w 321070"/>
                  <a:gd name="connsiteY2" fmla="*/ 128080 h 128080"/>
                  <a:gd name="connsiteX3" fmla="*/ 0 w 32107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321070" h="128080">
                    <a:moveTo>
                      <a:pt x="0" y="0"/>
                    </a:moveTo>
                    <a:lnTo>
                      <a:pt x="321070" y="0"/>
                    </a:lnTo>
                    <a:lnTo>
                      <a:pt x="32107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DCDF10AD-540C-98FA-67EE-657537B07BDA}"/>
                  </a:ext>
                </a:extLst>
              </p:cNvPr>
              <p:cNvSpPr/>
              <p:nvPr/>
            </p:nvSpPr>
            <p:spPr>
              <a:xfrm>
                <a:off x="4750865" y="4289973"/>
                <a:ext cx="321070" cy="128080"/>
              </a:xfrm>
              <a:custGeom>
                <a:avLst/>
                <a:gdLst>
                  <a:gd name="connsiteX0" fmla="*/ 0 w 321070"/>
                  <a:gd name="connsiteY0" fmla="*/ 0 h 128080"/>
                  <a:gd name="connsiteX1" fmla="*/ 321070 w 321070"/>
                  <a:gd name="connsiteY1" fmla="*/ 0 h 128080"/>
                  <a:gd name="connsiteX2" fmla="*/ 321070 w 321070"/>
                  <a:gd name="connsiteY2" fmla="*/ 128080 h 128080"/>
                  <a:gd name="connsiteX3" fmla="*/ 0 w 32107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321070" h="128080">
                    <a:moveTo>
                      <a:pt x="0" y="0"/>
                    </a:moveTo>
                    <a:lnTo>
                      <a:pt x="321070" y="0"/>
                    </a:lnTo>
                    <a:lnTo>
                      <a:pt x="321070" y="128080"/>
                    </a:lnTo>
                    <a:lnTo>
                      <a:pt x="0" y="128080"/>
                    </a:lnTo>
                    <a:close/>
                  </a:path>
                </a:pathLst>
              </a:custGeom>
              <a:solidFill>
                <a:srgbClr val="FFD41D"/>
              </a:solidFill>
              <a:ln w="5795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36083C21-C830-BE42-A80A-30B64E0564E3}"/>
                  </a:ext>
                </a:extLst>
              </p:cNvPr>
              <p:cNvSpPr/>
              <p:nvPr/>
            </p:nvSpPr>
            <p:spPr>
              <a:xfrm>
                <a:off x="4429794" y="4418053"/>
                <a:ext cx="321070" cy="33034"/>
              </a:xfrm>
              <a:custGeom>
                <a:avLst/>
                <a:gdLst>
                  <a:gd name="connsiteX0" fmla="*/ 0 w 321070"/>
                  <a:gd name="connsiteY0" fmla="*/ 0 h 33034"/>
                  <a:gd name="connsiteX1" fmla="*/ 321070 w 321070"/>
                  <a:gd name="connsiteY1" fmla="*/ 0 h 33034"/>
                  <a:gd name="connsiteX2" fmla="*/ 321070 w 321070"/>
                  <a:gd name="connsiteY2" fmla="*/ 33034 h 33034"/>
                  <a:gd name="connsiteX3" fmla="*/ 0 w 321070"/>
                  <a:gd name="connsiteY3" fmla="*/ 33034 h 33034"/>
                </a:gdLst>
                <a:ahLst/>
                <a:cxnLst>
                  <a:cxn ang="0">
                    <a:pos x="connsiteX0" y="connsiteY0"/>
                  </a:cxn>
                  <a:cxn ang="0">
                    <a:pos x="connsiteX1" y="connsiteY1"/>
                  </a:cxn>
                  <a:cxn ang="0">
                    <a:pos x="connsiteX2" y="connsiteY2"/>
                  </a:cxn>
                  <a:cxn ang="0">
                    <a:pos x="connsiteX3" y="connsiteY3"/>
                  </a:cxn>
                </a:cxnLst>
                <a:rect l="l" t="t" r="r" b="b"/>
                <a:pathLst>
                  <a:path w="321070" h="33034">
                    <a:moveTo>
                      <a:pt x="0" y="0"/>
                    </a:moveTo>
                    <a:lnTo>
                      <a:pt x="321070" y="0"/>
                    </a:lnTo>
                    <a:lnTo>
                      <a:pt x="321070" y="33034"/>
                    </a:lnTo>
                    <a:lnTo>
                      <a:pt x="0" y="33034"/>
                    </a:lnTo>
                    <a:close/>
                  </a:path>
                </a:pathLst>
              </a:custGeom>
              <a:solidFill>
                <a:srgbClr val="FFD41D"/>
              </a:solidFill>
              <a:ln w="5795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FFED2F8C-E6D9-C82D-668D-AFB4314B338B}"/>
                  </a:ext>
                </a:extLst>
              </p:cNvPr>
              <p:cNvSpPr/>
              <p:nvPr/>
            </p:nvSpPr>
            <p:spPr>
              <a:xfrm>
                <a:off x="4750865" y="4418053"/>
                <a:ext cx="321070" cy="33034"/>
              </a:xfrm>
              <a:custGeom>
                <a:avLst/>
                <a:gdLst>
                  <a:gd name="connsiteX0" fmla="*/ 0 w 321070"/>
                  <a:gd name="connsiteY0" fmla="*/ 0 h 33034"/>
                  <a:gd name="connsiteX1" fmla="*/ 321070 w 321070"/>
                  <a:gd name="connsiteY1" fmla="*/ 0 h 33034"/>
                  <a:gd name="connsiteX2" fmla="*/ 321070 w 321070"/>
                  <a:gd name="connsiteY2" fmla="*/ 33034 h 33034"/>
                  <a:gd name="connsiteX3" fmla="*/ 0 w 321070"/>
                  <a:gd name="connsiteY3" fmla="*/ 33034 h 33034"/>
                </a:gdLst>
                <a:ahLst/>
                <a:cxnLst>
                  <a:cxn ang="0">
                    <a:pos x="connsiteX0" y="connsiteY0"/>
                  </a:cxn>
                  <a:cxn ang="0">
                    <a:pos x="connsiteX1" y="connsiteY1"/>
                  </a:cxn>
                  <a:cxn ang="0">
                    <a:pos x="connsiteX2" y="connsiteY2"/>
                  </a:cxn>
                  <a:cxn ang="0">
                    <a:pos x="connsiteX3" y="connsiteY3"/>
                  </a:cxn>
                </a:cxnLst>
                <a:rect l="l" t="t" r="r" b="b"/>
                <a:pathLst>
                  <a:path w="321070" h="33034">
                    <a:moveTo>
                      <a:pt x="0" y="0"/>
                    </a:moveTo>
                    <a:lnTo>
                      <a:pt x="321070" y="0"/>
                    </a:lnTo>
                    <a:lnTo>
                      <a:pt x="321070" y="33034"/>
                    </a:lnTo>
                    <a:lnTo>
                      <a:pt x="0" y="33034"/>
                    </a:lnTo>
                    <a:close/>
                  </a:path>
                </a:pathLst>
              </a:custGeom>
              <a:solidFill>
                <a:srgbClr val="FF7B00"/>
              </a:solidFill>
              <a:ln w="5795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193C7583-FAFF-F133-4663-CB085A6A1BC0}"/>
                  </a:ext>
                </a:extLst>
              </p:cNvPr>
              <p:cNvSpPr/>
              <p:nvPr/>
            </p:nvSpPr>
            <p:spPr>
              <a:xfrm>
                <a:off x="4750865" y="4256359"/>
                <a:ext cx="321070" cy="33034"/>
              </a:xfrm>
              <a:custGeom>
                <a:avLst/>
                <a:gdLst>
                  <a:gd name="connsiteX0" fmla="*/ 0 w 321070"/>
                  <a:gd name="connsiteY0" fmla="*/ 0 h 33034"/>
                  <a:gd name="connsiteX1" fmla="*/ 321070 w 321070"/>
                  <a:gd name="connsiteY1" fmla="*/ 0 h 33034"/>
                  <a:gd name="connsiteX2" fmla="*/ 321070 w 321070"/>
                  <a:gd name="connsiteY2" fmla="*/ 33034 h 33034"/>
                  <a:gd name="connsiteX3" fmla="*/ 0 w 321070"/>
                  <a:gd name="connsiteY3" fmla="*/ 33034 h 33034"/>
                </a:gdLst>
                <a:ahLst/>
                <a:cxnLst>
                  <a:cxn ang="0">
                    <a:pos x="connsiteX0" y="connsiteY0"/>
                  </a:cxn>
                  <a:cxn ang="0">
                    <a:pos x="connsiteX1" y="connsiteY1"/>
                  </a:cxn>
                  <a:cxn ang="0">
                    <a:pos x="connsiteX2" y="connsiteY2"/>
                  </a:cxn>
                  <a:cxn ang="0">
                    <a:pos x="connsiteX3" y="connsiteY3"/>
                  </a:cxn>
                </a:cxnLst>
                <a:rect l="l" t="t" r="r" b="b"/>
                <a:pathLst>
                  <a:path w="321070" h="33034">
                    <a:moveTo>
                      <a:pt x="0" y="0"/>
                    </a:moveTo>
                    <a:lnTo>
                      <a:pt x="321070" y="0"/>
                    </a:lnTo>
                    <a:lnTo>
                      <a:pt x="321070" y="33034"/>
                    </a:lnTo>
                    <a:lnTo>
                      <a:pt x="0" y="33034"/>
                    </a:lnTo>
                    <a:close/>
                  </a:path>
                </a:pathLst>
              </a:custGeom>
              <a:solidFill>
                <a:srgbClr val="FF7B00"/>
              </a:solidFill>
              <a:ln w="5795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CAC7C53E-D48C-4D1E-7607-376147A6B0C4}"/>
                  </a:ext>
                </a:extLst>
              </p:cNvPr>
              <p:cNvSpPr/>
              <p:nvPr/>
            </p:nvSpPr>
            <p:spPr>
              <a:xfrm>
                <a:off x="4429794" y="4256359"/>
                <a:ext cx="321070" cy="33034"/>
              </a:xfrm>
              <a:custGeom>
                <a:avLst/>
                <a:gdLst>
                  <a:gd name="connsiteX0" fmla="*/ 0 w 321070"/>
                  <a:gd name="connsiteY0" fmla="*/ 0 h 33034"/>
                  <a:gd name="connsiteX1" fmla="*/ 321070 w 321070"/>
                  <a:gd name="connsiteY1" fmla="*/ 0 h 33034"/>
                  <a:gd name="connsiteX2" fmla="*/ 321070 w 321070"/>
                  <a:gd name="connsiteY2" fmla="*/ 33034 h 33034"/>
                  <a:gd name="connsiteX3" fmla="*/ 0 w 321070"/>
                  <a:gd name="connsiteY3" fmla="*/ 33034 h 33034"/>
                </a:gdLst>
                <a:ahLst/>
                <a:cxnLst>
                  <a:cxn ang="0">
                    <a:pos x="connsiteX0" y="connsiteY0"/>
                  </a:cxn>
                  <a:cxn ang="0">
                    <a:pos x="connsiteX1" y="connsiteY1"/>
                  </a:cxn>
                  <a:cxn ang="0">
                    <a:pos x="connsiteX2" y="connsiteY2"/>
                  </a:cxn>
                  <a:cxn ang="0">
                    <a:pos x="connsiteX3" y="connsiteY3"/>
                  </a:cxn>
                </a:cxnLst>
                <a:rect l="l" t="t" r="r" b="b"/>
                <a:pathLst>
                  <a:path w="321070" h="33034">
                    <a:moveTo>
                      <a:pt x="0" y="0"/>
                    </a:moveTo>
                    <a:lnTo>
                      <a:pt x="321070" y="0"/>
                    </a:lnTo>
                    <a:lnTo>
                      <a:pt x="321070" y="33034"/>
                    </a:lnTo>
                    <a:lnTo>
                      <a:pt x="0" y="33034"/>
                    </a:lnTo>
                    <a:close/>
                  </a:path>
                </a:pathLst>
              </a:custGeom>
              <a:solidFill>
                <a:srgbClr val="FFD41D"/>
              </a:solidFill>
              <a:ln w="5795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1E2EF3C6-A62A-0D2A-86E0-9EF377A85867}"/>
                  </a:ext>
                </a:extLst>
              </p:cNvPr>
              <p:cNvSpPr/>
              <p:nvPr/>
            </p:nvSpPr>
            <p:spPr>
              <a:xfrm>
                <a:off x="4429794"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8E1DF9A-77CA-EC32-8D08-D34BBB5CEE0D}"/>
                  </a:ext>
                </a:extLst>
              </p:cNvPr>
              <p:cNvSpPr/>
              <p:nvPr/>
            </p:nvSpPr>
            <p:spPr>
              <a:xfrm>
                <a:off x="4480795"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96275736-7D09-EEE9-58F1-9142EF5BA95C}"/>
                  </a:ext>
                </a:extLst>
              </p:cNvPr>
              <p:cNvSpPr/>
              <p:nvPr/>
            </p:nvSpPr>
            <p:spPr>
              <a:xfrm>
                <a:off x="4532375"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5F08456F-46E7-AFBB-6780-9F555733A4FF}"/>
                  </a:ext>
                </a:extLst>
              </p:cNvPr>
              <p:cNvSpPr/>
              <p:nvPr/>
            </p:nvSpPr>
            <p:spPr>
              <a:xfrm>
                <a:off x="4583955"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AF28614E-EF62-82DE-80B5-9A61A37C0E65}"/>
                  </a:ext>
                </a:extLst>
              </p:cNvPr>
              <p:cNvSpPr/>
              <p:nvPr/>
            </p:nvSpPr>
            <p:spPr>
              <a:xfrm>
                <a:off x="4634955"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3472AD-D2C1-AD6D-6AB3-84E623D9B17A}"/>
                  </a:ext>
                </a:extLst>
              </p:cNvPr>
              <p:cNvSpPr/>
              <p:nvPr/>
            </p:nvSpPr>
            <p:spPr>
              <a:xfrm>
                <a:off x="4686535"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BF7BF"/>
              </a:solidFill>
              <a:ln w="5795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1959E819-788E-1070-3572-C666D7EEF1E4}"/>
                  </a:ext>
                </a:extLst>
              </p:cNvPr>
              <p:cNvSpPr/>
              <p:nvPr/>
            </p:nvSpPr>
            <p:spPr>
              <a:xfrm>
                <a:off x="4738115"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99CB00EE-CDF9-E7DF-0A5D-F00C54BD2F7B}"/>
                  </a:ext>
                </a:extLst>
              </p:cNvPr>
              <p:cNvSpPr/>
              <p:nvPr/>
            </p:nvSpPr>
            <p:spPr>
              <a:xfrm>
                <a:off x="4789115"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F2CC68DE-CE51-60F9-314E-CF6168EE78FC}"/>
                  </a:ext>
                </a:extLst>
              </p:cNvPr>
              <p:cNvSpPr/>
              <p:nvPr/>
            </p:nvSpPr>
            <p:spPr>
              <a:xfrm>
                <a:off x="4840695"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DA57BD7-797D-3D51-0C78-4C1716CF267E}"/>
                  </a:ext>
                </a:extLst>
              </p:cNvPr>
              <p:cNvSpPr/>
              <p:nvPr/>
            </p:nvSpPr>
            <p:spPr>
              <a:xfrm>
                <a:off x="4892275"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84E40261-A7CA-E0EB-C046-1237A175CAC1}"/>
                  </a:ext>
                </a:extLst>
              </p:cNvPr>
              <p:cNvSpPr/>
              <p:nvPr/>
            </p:nvSpPr>
            <p:spPr>
              <a:xfrm>
                <a:off x="4943275"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8D2EFF7C-B5BA-BD54-C09D-B5C5A3AEAB91}"/>
                  </a:ext>
                </a:extLst>
              </p:cNvPr>
              <p:cNvSpPr/>
              <p:nvPr/>
            </p:nvSpPr>
            <p:spPr>
              <a:xfrm>
                <a:off x="4994855"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9A6B455D-D57D-FECA-DC9B-CDDDA3A0E955}"/>
                  </a:ext>
                </a:extLst>
              </p:cNvPr>
              <p:cNvSpPr/>
              <p:nvPr/>
            </p:nvSpPr>
            <p:spPr>
              <a:xfrm>
                <a:off x="5045856" y="4289973"/>
                <a:ext cx="25500" cy="128080"/>
              </a:xfrm>
              <a:custGeom>
                <a:avLst/>
                <a:gdLst>
                  <a:gd name="connsiteX0" fmla="*/ 0 w 25500"/>
                  <a:gd name="connsiteY0" fmla="*/ 0 h 128080"/>
                  <a:gd name="connsiteX1" fmla="*/ 25500 w 25500"/>
                  <a:gd name="connsiteY1" fmla="*/ 0 h 128080"/>
                  <a:gd name="connsiteX2" fmla="*/ 25500 w 25500"/>
                  <a:gd name="connsiteY2" fmla="*/ 128080 h 128080"/>
                  <a:gd name="connsiteX3" fmla="*/ 0 w 25500"/>
                  <a:gd name="connsiteY3" fmla="*/ 128080 h 128080"/>
                </a:gdLst>
                <a:ahLst/>
                <a:cxnLst>
                  <a:cxn ang="0">
                    <a:pos x="connsiteX0" y="connsiteY0"/>
                  </a:cxn>
                  <a:cxn ang="0">
                    <a:pos x="connsiteX1" y="connsiteY1"/>
                  </a:cxn>
                  <a:cxn ang="0">
                    <a:pos x="connsiteX2" y="connsiteY2"/>
                  </a:cxn>
                  <a:cxn ang="0">
                    <a:pos x="connsiteX3" y="connsiteY3"/>
                  </a:cxn>
                </a:cxnLst>
                <a:rect l="l" t="t" r="r" b="b"/>
                <a:pathLst>
                  <a:path w="25500" h="128080">
                    <a:moveTo>
                      <a:pt x="0" y="0"/>
                    </a:moveTo>
                    <a:lnTo>
                      <a:pt x="25500" y="0"/>
                    </a:lnTo>
                    <a:lnTo>
                      <a:pt x="25500" y="128080"/>
                    </a:lnTo>
                    <a:lnTo>
                      <a:pt x="0" y="128080"/>
                    </a:lnTo>
                    <a:close/>
                  </a:path>
                </a:pathLst>
              </a:custGeom>
              <a:solidFill>
                <a:srgbClr val="F9F195"/>
              </a:solidFill>
              <a:ln w="5795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9475934D-AC6B-1079-090F-E6B0B2352909}"/>
                  </a:ext>
                </a:extLst>
              </p:cNvPr>
              <p:cNvSpPr/>
              <p:nvPr/>
            </p:nvSpPr>
            <p:spPr>
              <a:xfrm>
                <a:off x="5885043" y="4291712"/>
                <a:ext cx="216171" cy="913367"/>
              </a:xfrm>
              <a:custGeom>
                <a:avLst/>
                <a:gdLst>
                  <a:gd name="connsiteX0" fmla="*/ 580 w 216171"/>
                  <a:gd name="connsiteY0" fmla="*/ 0 h 913367"/>
                  <a:gd name="connsiteX1" fmla="*/ 0 w 216171"/>
                  <a:gd name="connsiteY1" fmla="*/ 0 h 913367"/>
                  <a:gd name="connsiteX2" fmla="*/ 0 w 216171"/>
                  <a:gd name="connsiteY2" fmla="*/ 913367 h 913367"/>
                  <a:gd name="connsiteX3" fmla="*/ 216172 w 216171"/>
                  <a:gd name="connsiteY3" fmla="*/ 913367 h 913367"/>
                  <a:gd name="connsiteX4" fmla="*/ 216172 w 216171"/>
                  <a:gd name="connsiteY4" fmla="*/ 215012 h 913367"/>
                  <a:gd name="connsiteX5" fmla="*/ 580 w 216171"/>
                  <a:gd name="connsiteY5" fmla="*/ 0 h 913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171" h="913367">
                    <a:moveTo>
                      <a:pt x="580" y="0"/>
                    </a:moveTo>
                    <a:lnTo>
                      <a:pt x="0" y="0"/>
                    </a:lnTo>
                    <a:lnTo>
                      <a:pt x="0" y="913367"/>
                    </a:lnTo>
                    <a:lnTo>
                      <a:pt x="216172" y="913367"/>
                    </a:lnTo>
                    <a:lnTo>
                      <a:pt x="216172" y="215012"/>
                    </a:lnTo>
                    <a:lnTo>
                      <a:pt x="580" y="0"/>
                    </a:lnTo>
                    <a:close/>
                  </a:path>
                </a:pathLst>
              </a:custGeom>
              <a:solidFill>
                <a:schemeClr val="bg1">
                  <a:lumMod val="75000"/>
                </a:schemeClr>
              </a:solidFill>
              <a:ln w="5795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FDE1ACD6-40DF-F8D0-30EC-EB4023A929B8}"/>
                  </a:ext>
                </a:extLst>
              </p:cNvPr>
              <p:cNvSpPr/>
              <p:nvPr/>
            </p:nvSpPr>
            <p:spPr>
              <a:xfrm>
                <a:off x="5885043" y="3712744"/>
                <a:ext cx="216171" cy="578968"/>
              </a:xfrm>
              <a:custGeom>
                <a:avLst/>
                <a:gdLst>
                  <a:gd name="connsiteX0" fmla="*/ 216172 w 216171"/>
                  <a:gd name="connsiteY0" fmla="*/ 215592 h 578968"/>
                  <a:gd name="connsiteX1" fmla="*/ 580 w 216171"/>
                  <a:gd name="connsiteY1" fmla="*/ 0 h 578968"/>
                  <a:gd name="connsiteX2" fmla="*/ 0 w 216171"/>
                  <a:gd name="connsiteY2" fmla="*/ 0 h 578968"/>
                  <a:gd name="connsiteX3" fmla="*/ 0 w 216171"/>
                  <a:gd name="connsiteY3" fmla="*/ 578968 h 578968"/>
                  <a:gd name="connsiteX4" fmla="*/ 216172 w 216171"/>
                  <a:gd name="connsiteY4" fmla="*/ 578968 h 578968"/>
                  <a:gd name="connsiteX5" fmla="*/ 216172 w 216171"/>
                  <a:gd name="connsiteY5" fmla="*/ 215592 h 57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171" h="578968">
                    <a:moveTo>
                      <a:pt x="216172" y="215592"/>
                    </a:moveTo>
                    <a:lnTo>
                      <a:pt x="580" y="0"/>
                    </a:lnTo>
                    <a:lnTo>
                      <a:pt x="0" y="0"/>
                    </a:lnTo>
                    <a:lnTo>
                      <a:pt x="0" y="578968"/>
                    </a:lnTo>
                    <a:lnTo>
                      <a:pt x="216172" y="578968"/>
                    </a:lnTo>
                    <a:lnTo>
                      <a:pt x="216172" y="215592"/>
                    </a:lnTo>
                    <a:close/>
                  </a:path>
                </a:pathLst>
              </a:custGeom>
              <a:solidFill>
                <a:schemeClr val="bg1">
                  <a:lumMod val="75000"/>
                </a:schemeClr>
              </a:solidFill>
              <a:ln w="5795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7BF7D108-5CFD-76BE-2ECF-3167D73878A3}"/>
                  </a:ext>
                </a:extLst>
              </p:cNvPr>
              <p:cNvSpPr/>
              <p:nvPr/>
            </p:nvSpPr>
            <p:spPr>
              <a:xfrm>
                <a:off x="5885043" y="3117548"/>
                <a:ext cx="216171" cy="595195"/>
              </a:xfrm>
              <a:custGeom>
                <a:avLst/>
                <a:gdLst>
                  <a:gd name="connsiteX0" fmla="*/ 216172 w 216171"/>
                  <a:gd name="connsiteY0" fmla="*/ 216171 h 595195"/>
                  <a:gd name="connsiteX1" fmla="*/ 0 w 216171"/>
                  <a:gd name="connsiteY1" fmla="*/ 0 h 595195"/>
                  <a:gd name="connsiteX2" fmla="*/ 0 w 216171"/>
                  <a:gd name="connsiteY2" fmla="*/ 595195 h 595195"/>
                  <a:gd name="connsiteX3" fmla="*/ 216172 w 216171"/>
                  <a:gd name="connsiteY3" fmla="*/ 595195 h 595195"/>
                  <a:gd name="connsiteX4" fmla="*/ 216172 w 216171"/>
                  <a:gd name="connsiteY4" fmla="*/ 216171 h 595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1" h="595195">
                    <a:moveTo>
                      <a:pt x="216172" y="216171"/>
                    </a:moveTo>
                    <a:lnTo>
                      <a:pt x="0" y="0"/>
                    </a:lnTo>
                    <a:lnTo>
                      <a:pt x="0" y="595195"/>
                    </a:lnTo>
                    <a:lnTo>
                      <a:pt x="216172" y="595195"/>
                    </a:lnTo>
                    <a:lnTo>
                      <a:pt x="216172" y="216171"/>
                    </a:lnTo>
                    <a:close/>
                  </a:path>
                </a:pathLst>
              </a:custGeom>
              <a:solidFill>
                <a:schemeClr val="bg1">
                  <a:lumMod val="75000"/>
                </a:schemeClr>
              </a:solidFill>
              <a:ln w="5795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5462C845-0D00-030D-2CFE-4E9AAEB3C63C}"/>
                  </a:ext>
                </a:extLst>
              </p:cNvPr>
              <p:cNvSpPr/>
              <p:nvPr/>
            </p:nvSpPr>
            <p:spPr>
              <a:xfrm>
                <a:off x="5885043" y="2926297"/>
                <a:ext cx="432343" cy="2278781"/>
              </a:xfrm>
              <a:custGeom>
                <a:avLst/>
                <a:gdLst>
                  <a:gd name="connsiteX0" fmla="*/ 216172 w 432343"/>
                  <a:gd name="connsiteY0" fmla="*/ 5216 h 2278781"/>
                  <a:gd name="connsiteX1" fmla="*/ 0 w 432343"/>
                  <a:gd name="connsiteY1" fmla="*/ 0 h 2278781"/>
                  <a:gd name="connsiteX2" fmla="*/ 0 w 432343"/>
                  <a:gd name="connsiteY2" fmla="*/ 191251 h 2278781"/>
                  <a:gd name="connsiteX3" fmla="*/ 216172 w 432343"/>
                  <a:gd name="connsiteY3" fmla="*/ 407422 h 2278781"/>
                  <a:gd name="connsiteX4" fmla="*/ 216172 w 432343"/>
                  <a:gd name="connsiteY4" fmla="*/ 786446 h 2278781"/>
                  <a:gd name="connsiteX5" fmla="*/ 580 w 432343"/>
                  <a:gd name="connsiteY5" fmla="*/ 786446 h 2278781"/>
                  <a:gd name="connsiteX6" fmla="*/ 216172 w 432343"/>
                  <a:gd name="connsiteY6" fmla="*/ 1002038 h 2278781"/>
                  <a:gd name="connsiteX7" fmla="*/ 216172 w 432343"/>
                  <a:gd name="connsiteY7" fmla="*/ 1365414 h 2278781"/>
                  <a:gd name="connsiteX8" fmla="*/ 580 w 432343"/>
                  <a:gd name="connsiteY8" fmla="*/ 1365414 h 2278781"/>
                  <a:gd name="connsiteX9" fmla="*/ 216172 w 432343"/>
                  <a:gd name="connsiteY9" fmla="*/ 1580427 h 2278781"/>
                  <a:gd name="connsiteX10" fmla="*/ 216172 w 432343"/>
                  <a:gd name="connsiteY10" fmla="*/ 2278782 h 2278781"/>
                  <a:gd name="connsiteX11" fmla="*/ 432344 w 432343"/>
                  <a:gd name="connsiteY11" fmla="*/ 2278782 h 2278781"/>
                  <a:gd name="connsiteX12" fmla="*/ 432344 w 432343"/>
                  <a:gd name="connsiteY12" fmla="*/ 10432 h 2278781"/>
                  <a:gd name="connsiteX13" fmla="*/ 216172 w 432343"/>
                  <a:gd name="connsiteY13" fmla="*/ 5216 h 227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2343" h="2278781">
                    <a:moveTo>
                      <a:pt x="216172" y="5216"/>
                    </a:moveTo>
                    <a:lnTo>
                      <a:pt x="0" y="0"/>
                    </a:lnTo>
                    <a:lnTo>
                      <a:pt x="0" y="191251"/>
                    </a:lnTo>
                    <a:lnTo>
                      <a:pt x="216172" y="407422"/>
                    </a:lnTo>
                    <a:lnTo>
                      <a:pt x="216172" y="786446"/>
                    </a:lnTo>
                    <a:lnTo>
                      <a:pt x="580" y="786446"/>
                    </a:lnTo>
                    <a:lnTo>
                      <a:pt x="216172" y="1002038"/>
                    </a:lnTo>
                    <a:lnTo>
                      <a:pt x="216172" y="1365414"/>
                    </a:lnTo>
                    <a:lnTo>
                      <a:pt x="580" y="1365414"/>
                    </a:lnTo>
                    <a:lnTo>
                      <a:pt x="216172" y="1580427"/>
                    </a:lnTo>
                    <a:lnTo>
                      <a:pt x="216172" y="2278782"/>
                    </a:lnTo>
                    <a:lnTo>
                      <a:pt x="432344" y="2278782"/>
                    </a:lnTo>
                    <a:lnTo>
                      <a:pt x="432344" y="10432"/>
                    </a:lnTo>
                    <a:lnTo>
                      <a:pt x="216172" y="5216"/>
                    </a:lnTo>
                    <a:close/>
                  </a:path>
                </a:pathLst>
              </a:custGeom>
              <a:solidFill>
                <a:schemeClr val="bg1">
                  <a:lumMod val="75000"/>
                </a:schemeClr>
              </a:solidFill>
              <a:ln w="5795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78AD33E8-CA3E-2035-E623-F3F1CCF43E94}"/>
                  </a:ext>
                </a:extLst>
              </p:cNvPr>
              <p:cNvSpPr/>
              <p:nvPr/>
            </p:nvSpPr>
            <p:spPr>
              <a:xfrm>
                <a:off x="4724206" y="2847479"/>
                <a:ext cx="1377008" cy="269489"/>
              </a:xfrm>
              <a:custGeom>
                <a:avLst/>
                <a:gdLst>
                  <a:gd name="connsiteX0" fmla="*/ 1107173 w 1377008"/>
                  <a:gd name="connsiteY0" fmla="*/ -340 h 269489"/>
                  <a:gd name="connsiteX1" fmla="*/ -345 w 1377008"/>
                  <a:gd name="connsiteY1" fmla="*/ -340 h 269489"/>
                  <a:gd name="connsiteX2" fmla="*/ -345 w 1377008"/>
                  <a:gd name="connsiteY2" fmla="*/ 269149 h 269489"/>
                  <a:gd name="connsiteX3" fmla="*/ 1107173 w 1377008"/>
                  <a:gd name="connsiteY3" fmla="*/ 269149 h 269489"/>
                  <a:gd name="connsiteX4" fmla="*/ 1376663 w 1377008"/>
                  <a:gd name="connsiteY4" fmla="*/ -340 h 269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8" h="269489">
                    <a:moveTo>
                      <a:pt x="1107173" y="-340"/>
                    </a:moveTo>
                    <a:lnTo>
                      <a:pt x="-345" y="-340"/>
                    </a:lnTo>
                    <a:lnTo>
                      <a:pt x="-345" y="269149"/>
                    </a:lnTo>
                    <a:lnTo>
                      <a:pt x="1107173" y="269149"/>
                    </a:lnTo>
                    <a:cubicBezTo>
                      <a:pt x="1256001" y="269149"/>
                      <a:pt x="1376663" y="148487"/>
                      <a:pt x="1376663" y="-340"/>
                    </a:cubicBezTo>
                    <a:close/>
                  </a:path>
                </a:pathLst>
              </a:custGeom>
              <a:solidFill>
                <a:srgbClr val="DEDEE0"/>
              </a:solidFill>
              <a:ln w="5795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1D66BBBE-9BE3-1DB8-6C1E-AE397DF18DC8}"/>
                  </a:ext>
                </a:extLst>
              </p:cNvPr>
              <p:cNvSpPr/>
              <p:nvPr/>
            </p:nvSpPr>
            <p:spPr>
              <a:xfrm>
                <a:off x="6101215" y="2847479"/>
                <a:ext cx="1377010" cy="269489"/>
              </a:xfrm>
              <a:custGeom>
                <a:avLst/>
                <a:gdLst>
                  <a:gd name="connsiteX0" fmla="*/ 269725 w 1377010"/>
                  <a:gd name="connsiteY0" fmla="*/ -340 h 269489"/>
                  <a:gd name="connsiteX1" fmla="*/ 1376665 w 1377010"/>
                  <a:gd name="connsiteY1" fmla="*/ -340 h 269489"/>
                  <a:gd name="connsiteX2" fmla="*/ 1376665 w 1377010"/>
                  <a:gd name="connsiteY2" fmla="*/ 269149 h 269489"/>
                  <a:gd name="connsiteX3" fmla="*/ 269725 w 1377010"/>
                  <a:gd name="connsiteY3" fmla="*/ 269149 h 269489"/>
                  <a:gd name="connsiteX4" fmla="*/ -345 w 1377010"/>
                  <a:gd name="connsiteY4" fmla="*/ -340 h 269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10" h="269489">
                    <a:moveTo>
                      <a:pt x="269725" y="-340"/>
                    </a:moveTo>
                    <a:lnTo>
                      <a:pt x="1376665" y="-340"/>
                    </a:lnTo>
                    <a:lnTo>
                      <a:pt x="1376665" y="269149"/>
                    </a:lnTo>
                    <a:lnTo>
                      <a:pt x="269725" y="269149"/>
                    </a:lnTo>
                    <a:cubicBezTo>
                      <a:pt x="120780" y="269149"/>
                      <a:pt x="3" y="148604"/>
                      <a:pt x="-345" y="-340"/>
                    </a:cubicBezTo>
                    <a:close/>
                  </a:path>
                </a:pathLst>
              </a:custGeom>
              <a:solidFill>
                <a:srgbClr val="DEDEE0"/>
              </a:solidFill>
              <a:ln w="5795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6C6A5706-3703-BCB9-14C8-8BC6B7660183}"/>
                  </a:ext>
                </a:extLst>
              </p:cNvPr>
              <p:cNvSpPr/>
              <p:nvPr/>
            </p:nvSpPr>
            <p:spPr>
              <a:xfrm>
                <a:off x="5885044" y="2550171"/>
                <a:ext cx="432343" cy="432342"/>
              </a:xfrm>
              <a:custGeom>
                <a:avLst/>
                <a:gdLst>
                  <a:gd name="connsiteX0" fmla="*/ 431998 w 432343"/>
                  <a:gd name="connsiteY0" fmla="*/ 215832 h 432342"/>
                  <a:gd name="connsiteX1" fmla="*/ 215825 w 432343"/>
                  <a:gd name="connsiteY1" fmla="*/ 432002 h 432342"/>
                  <a:gd name="connsiteX2" fmla="*/ -345 w 432343"/>
                  <a:gd name="connsiteY2" fmla="*/ 215832 h 432342"/>
                  <a:gd name="connsiteX3" fmla="*/ 215825 w 432343"/>
                  <a:gd name="connsiteY3" fmla="*/ -340 h 432342"/>
                  <a:gd name="connsiteX4" fmla="*/ 431998 w 432343"/>
                  <a:gd name="connsiteY4" fmla="*/ 215832 h 432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343" h="432342">
                    <a:moveTo>
                      <a:pt x="431998" y="215832"/>
                    </a:moveTo>
                    <a:cubicBezTo>
                      <a:pt x="431998" y="335218"/>
                      <a:pt x="335213" y="432002"/>
                      <a:pt x="215825" y="432002"/>
                    </a:cubicBezTo>
                    <a:cubicBezTo>
                      <a:pt x="96438" y="432002"/>
                      <a:pt x="-345" y="335218"/>
                      <a:pt x="-345" y="215832"/>
                    </a:cubicBezTo>
                    <a:cubicBezTo>
                      <a:pt x="-345" y="96445"/>
                      <a:pt x="96438" y="-340"/>
                      <a:pt x="215825" y="-340"/>
                    </a:cubicBezTo>
                    <a:cubicBezTo>
                      <a:pt x="335213" y="-340"/>
                      <a:pt x="431998" y="96445"/>
                      <a:pt x="431998" y="215832"/>
                    </a:cubicBezTo>
                    <a:close/>
                  </a:path>
                </a:pathLst>
              </a:custGeom>
              <a:solidFill>
                <a:srgbClr val="303030"/>
              </a:solidFill>
              <a:ln w="5795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06C72C4A-2E09-722E-4A25-1FB6745F76C0}"/>
                  </a:ext>
                </a:extLst>
              </p:cNvPr>
              <p:cNvSpPr/>
              <p:nvPr/>
            </p:nvSpPr>
            <p:spPr>
              <a:xfrm>
                <a:off x="6013704" y="2678830"/>
                <a:ext cx="175023" cy="175022"/>
              </a:xfrm>
              <a:custGeom>
                <a:avLst/>
                <a:gdLst>
                  <a:gd name="connsiteX0" fmla="*/ 174678 w 175023"/>
                  <a:gd name="connsiteY0" fmla="*/ 87172 h 175022"/>
                  <a:gd name="connsiteX1" fmla="*/ 87165 w 175023"/>
                  <a:gd name="connsiteY1" fmla="*/ 174682 h 175022"/>
                  <a:gd name="connsiteX2" fmla="*/ -345 w 175023"/>
                  <a:gd name="connsiteY2" fmla="*/ 87172 h 175022"/>
                  <a:gd name="connsiteX3" fmla="*/ 87165 w 175023"/>
                  <a:gd name="connsiteY3" fmla="*/ -340 h 175022"/>
                  <a:gd name="connsiteX4" fmla="*/ 174678 w 175023"/>
                  <a:gd name="connsiteY4" fmla="*/ 87172 h 17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23" h="175022">
                    <a:moveTo>
                      <a:pt x="174678" y="87172"/>
                    </a:moveTo>
                    <a:cubicBezTo>
                      <a:pt x="174678" y="135505"/>
                      <a:pt x="135501" y="174682"/>
                      <a:pt x="87165" y="174682"/>
                    </a:cubicBezTo>
                    <a:cubicBezTo>
                      <a:pt x="38832" y="174682"/>
                      <a:pt x="-345" y="135505"/>
                      <a:pt x="-345" y="87172"/>
                    </a:cubicBezTo>
                    <a:cubicBezTo>
                      <a:pt x="-345" y="38837"/>
                      <a:pt x="38832" y="-340"/>
                      <a:pt x="87165" y="-340"/>
                    </a:cubicBezTo>
                    <a:cubicBezTo>
                      <a:pt x="135384" y="-50"/>
                      <a:pt x="174388" y="38953"/>
                      <a:pt x="174678" y="87172"/>
                    </a:cubicBezTo>
                    <a:close/>
                  </a:path>
                </a:pathLst>
              </a:custGeom>
              <a:solidFill>
                <a:srgbClr val="DEDEE0"/>
              </a:solidFill>
              <a:ln w="5795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EF65608-6482-9353-CF8A-1B49F314C2EE}"/>
                  </a:ext>
                </a:extLst>
              </p:cNvPr>
              <p:cNvSpPr/>
              <p:nvPr/>
            </p:nvSpPr>
            <p:spPr>
              <a:xfrm>
                <a:off x="5898953" y="2193170"/>
                <a:ext cx="412639" cy="357580"/>
              </a:xfrm>
              <a:custGeom>
                <a:avLst/>
                <a:gdLst>
                  <a:gd name="connsiteX0" fmla="*/ 0 w 412639"/>
                  <a:gd name="connsiteY0" fmla="*/ 357581 h 357580"/>
                  <a:gd name="connsiteX1" fmla="*/ 206320 w 412639"/>
                  <a:gd name="connsiteY1" fmla="*/ 0 h 357580"/>
                  <a:gd name="connsiteX2" fmla="*/ 412639 w 412639"/>
                  <a:gd name="connsiteY2" fmla="*/ 357581 h 357580"/>
                  <a:gd name="connsiteX3" fmla="*/ 0 w 412639"/>
                  <a:gd name="connsiteY3" fmla="*/ 357581 h 357580"/>
                </a:gdLst>
                <a:ahLst/>
                <a:cxnLst>
                  <a:cxn ang="0">
                    <a:pos x="connsiteX0" y="connsiteY0"/>
                  </a:cxn>
                  <a:cxn ang="0">
                    <a:pos x="connsiteX1" y="connsiteY1"/>
                  </a:cxn>
                  <a:cxn ang="0">
                    <a:pos x="connsiteX2" y="connsiteY2"/>
                  </a:cxn>
                  <a:cxn ang="0">
                    <a:pos x="connsiteX3" y="connsiteY3"/>
                  </a:cxn>
                </a:cxnLst>
                <a:rect l="l" t="t" r="r" b="b"/>
                <a:pathLst>
                  <a:path w="412639" h="357580">
                    <a:moveTo>
                      <a:pt x="0" y="357581"/>
                    </a:moveTo>
                    <a:lnTo>
                      <a:pt x="206320" y="0"/>
                    </a:lnTo>
                    <a:lnTo>
                      <a:pt x="412639" y="357581"/>
                    </a:lnTo>
                    <a:lnTo>
                      <a:pt x="0" y="357581"/>
                    </a:lnTo>
                    <a:close/>
                  </a:path>
                </a:pathLst>
              </a:custGeom>
              <a:solidFill>
                <a:srgbClr val="A7A7A8"/>
              </a:solidFill>
              <a:ln w="5795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24E5AF09-E8B6-41F5-62B0-79FCCACCA1A1}"/>
                  </a:ext>
                </a:extLst>
              </p:cNvPr>
              <p:cNvSpPr/>
              <p:nvPr/>
            </p:nvSpPr>
            <p:spPr>
              <a:xfrm>
                <a:off x="5763917" y="4003097"/>
                <a:ext cx="675176" cy="288035"/>
              </a:xfrm>
              <a:custGeom>
                <a:avLst/>
                <a:gdLst>
                  <a:gd name="connsiteX0" fmla="*/ 131213 w 675176"/>
                  <a:gd name="connsiteY0" fmla="*/ 287115 h 288035"/>
                  <a:gd name="connsiteX1" fmla="*/ -344 w 675176"/>
                  <a:gd name="connsiteY1" fmla="*/ 156717 h 288035"/>
                  <a:gd name="connsiteX2" fmla="*/ -344 w 675176"/>
                  <a:gd name="connsiteY2" fmla="*/ 154978 h 288035"/>
                  <a:gd name="connsiteX3" fmla="*/ -344 w 675176"/>
                  <a:gd name="connsiteY3" fmla="*/ 131216 h 288035"/>
                  <a:gd name="connsiteX4" fmla="*/ 130055 w 675176"/>
                  <a:gd name="connsiteY4" fmla="*/ -340 h 288035"/>
                  <a:gd name="connsiteX5" fmla="*/ 131793 w 675176"/>
                  <a:gd name="connsiteY5" fmla="*/ -340 h 288035"/>
                  <a:gd name="connsiteX6" fmla="*/ 542694 w 675176"/>
                  <a:gd name="connsiteY6" fmla="*/ -340 h 288035"/>
                  <a:gd name="connsiteX7" fmla="*/ 674831 w 675176"/>
                  <a:gd name="connsiteY7" fmla="*/ 132376 h 288035"/>
                  <a:gd name="connsiteX8" fmla="*/ 674831 w 675176"/>
                  <a:gd name="connsiteY8" fmla="*/ 155558 h 288035"/>
                  <a:gd name="connsiteX9" fmla="*/ 542114 w 675176"/>
                  <a:gd name="connsiteY9" fmla="*/ 287695 h 288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5176" h="288035">
                    <a:moveTo>
                      <a:pt x="131213" y="287115"/>
                    </a:moveTo>
                    <a:cubicBezTo>
                      <a:pt x="58885" y="287463"/>
                      <a:pt x="3" y="229045"/>
                      <a:pt x="-344" y="156717"/>
                    </a:cubicBezTo>
                    <a:cubicBezTo>
                      <a:pt x="-344" y="156136"/>
                      <a:pt x="-344" y="155558"/>
                      <a:pt x="-344" y="154978"/>
                    </a:cubicBezTo>
                    <a:lnTo>
                      <a:pt x="-344" y="131216"/>
                    </a:lnTo>
                    <a:cubicBezTo>
                      <a:pt x="-692" y="58890"/>
                      <a:pt x="57726" y="-50"/>
                      <a:pt x="130055" y="-340"/>
                    </a:cubicBezTo>
                    <a:cubicBezTo>
                      <a:pt x="130633" y="-340"/>
                      <a:pt x="131213" y="-340"/>
                      <a:pt x="131793" y="-340"/>
                    </a:cubicBezTo>
                    <a:lnTo>
                      <a:pt x="542694" y="-340"/>
                    </a:lnTo>
                    <a:cubicBezTo>
                      <a:pt x="615774" y="-50"/>
                      <a:pt x="674831" y="59295"/>
                      <a:pt x="674831" y="132376"/>
                    </a:cubicBezTo>
                    <a:lnTo>
                      <a:pt x="674831" y="155558"/>
                    </a:lnTo>
                    <a:cubicBezTo>
                      <a:pt x="674541" y="228638"/>
                      <a:pt x="615194" y="287695"/>
                      <a:pt x="542114" y="287695"/>
                    </a:cubicBezTo>
                    <a:close/>
                  </a:path>
                </a:pathLst>
              </a:custGeom>
              <a:solidFill>
                <a:srgbClr val="303030"/>
              </a:solidFill>
              <a:ln w="5795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68A9502B-C59D-A108-F08E-2AB3E5A14B06}"/>
                  </a:ext>
                </a:extLst>
              </p:cNvPr>
              <p:cNvSpPr/>
              <p:nvPr/>
            </p:nvSpPr>
            <p:spPr>
              <a:xfrm rot="16200000">
                <a:off x="5906487" y="3180719"/>
                <a:ext cx="288036" cy="675173"/>
              </a:xfrm>
              <a:custGeom>
                <a:avLst/>
                <a:gdLst>
                  <a:gd name="connsiteX0" fmla="*/ 155553 w 288036"/>
                  <a:gd name="connsiteY0" fmla="*/ -341 h 675173"/>
                  <a:gd name="connsiteX1" fmla="*/ 287690 w 288036"/>
                  <a:gd name="connsiteY1" fmla="*/ -341 h 675173"/>
                  <a:gd name="connsiteX2" fmla="*/ 287690 w 288036"/>
                  <a:gd name="connsiteY2" fmla="*/ 674832 h 675173"/>
                  <a:gd name="connsiteX3" fmla="*/ 155553 w 288036"/>
                  <a:gd name="connsiteY3" fmla="*/ 674832 h 675173"/>
                  <a:gd name="connsiteX4" fmla="*/ 131791 w 288036"/>
                  <a:gd name="connsiteY4" fmla="*/ 674832 h 675173"/>
                  <a:gd name="connsiteX5" fmla="*/ -346 w 288036"/>
                  <a:gd name="connsiteY5" fmla="*/ 674832 h 675173"/>
                  <a:gd name="connsiteX6" fmla="*/ -346 w 288036"/>
                  <a:gd name="connsiteY6" fmla="*/ -341 h 675173"/>
                  <a:gd name="connsiteX7" fmla="*/ 131791 w 288036"/>
                  <a:gd name="connsiteY7" fmla="*/ -341 h 675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036" h="675173">
                    <a:moveTo>
                      <a:pt x="155553" y="-341"/>
                    </a:moveTo>
                    <a:cubicBezTo>
                      <a:pt x="228531" y="-341"/>
                      <a:pt x="287690" y="-341"/>
                      <a:pt x="287690" y="-341"/>
                    </a:cubicBezTo>
                    <a:lnTo>
                      <a:pt x="287690" y="674832"/>
                    </a:lnTo>
                    <a:cubicBezTo>
                      <a:pt x="287690" y="674832"/>
                      <a:pt x="228531" y="674832"/>
                      <a:pt x="155553" y="674832"/>
                    </a:cubicBezTo>
                    <a:lnTo>
                      <a:pt x="131791" y="674832"/>
                    </a:lnTo>
                    <a:cubicBezTo>
                      <a:pt x="58813" y="674832"/>
                      <a:pt x="-346" y="674832"/>
                      <a:pt x="-346" y="674832"/>
                    </a:cubicBezTo>
                    <a:lnTo>
                      <a:pt x="-346" y="-341"/>
                    </a:lnTo>
                    <a:cubicBezTo>
                      <a:pt x="-346" y="-341"/>
                      <a:pt x="58813" y="-341"/>
                      <a:pt x="131791" y="-341"/>
                    </a:cubicBezTo>
                    <a:close/>
                  </a:path>
                </a:pathLst>
              </a:custGeom>
              <a:solidFill>
                <a:srgbClr val="303030"/>
              </a:solidFill>
              <a:ln w="5795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9CF6C88F-E3D7-EBBB-7DC6-D12FD14A9560}"/>
                  </a:ext>
                </a:extLst>
              </p:cNvPr>
              <p:cNvSpPr/>
              <p:nvPr/>
            </p:nvSpPr>
            <p:spPr>
              <a:xfrm>
                <a:off x="4819832" y="5576569"/>
                <a:ext cx="1281963" cy="398148"/>
              </a:xfrm>
              <a:custGeom>
                <a:avLst/>
                <a:gdLst>
                  <a:gd name="connsiteX0" fmla="*/ 161928 w 1281963"/>
                  <a:gd name="connsiteY0" fmla="*/ -340 h 398148"/>
                  <a:gd name="connsiteX1" fmla="*/ -345 w 1281963"/>
                  <a:gd name="connsiteY1" fmla="*/ 397809 h 398148"/>
                  <a:gd name="connsiteX2" fmla="*/ 1281618 w 1281963"/>
                  <a:gd name="connsiteY2" fmla="*/ 397809 h 398148"/>
                  <a:gd name="connsiteX3" fmla="*/ 1281618 w 1281963"/>
                  <a:gd name="connsiteY3" fmla="*/ -340 h 398148"/>
                </a:gdLst>
                <a:ahLst/>
                <a:cxnLst>
                  <a:cxn ang="0">
                    <a:pos x="connsiteX0" y="connsiteY0"/>
                  </a:cxn>
                  <a:cxn ang="0">
                    <a:pos x="connsiteX1" y="connsiteY1"/>
                  </a:cxn>
                  <a:cxn ang="0">
                    <a:pos x="connsiteX2" y="connsiteY2"/>
                  </a:cxn>
                  <a:cxn ang="0">
                    <a:pos x="connsiteX3" y="connsiteY3"/>
                  </a:cxn>
                </a:cxnLst>
                <a:rect l="l" t="t" r="r" b="b"/>
                <a:pathLst>
                  <a:path w="1281963" h="398148">
                    <a:moveTo>
                      <a:pt x="161928" y="-340"/>
                    </a:moveTo>
                    <a:cubicBezTo>
                      <a:pt x="57900" y="106064"/>
                      <a:pt x="-345" y="248981"/>
                      <a:pt x="-345" y="397809"/>
                    </a:cubicBezTo>
                    <a:lnTo>
                      <a:pt x="1281618" y="397809"/>
                    </a:lnTo>
                    <a:lnTo>
                      <a:pt x="1281618" y="-340"/>
                    </a:lnTo>
                    <a:close/>
                  </a:path>
                </a:pathLst>
              </a:custGeom>
              <a:solidFill>
                <a:schemeClr val="bg1">
                  <a:lumMod val="75000"/>
                </a:schemeClr>
              </a:solidFill>
              <a:ln w="5795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C731BD9-3294-912C-33B1-9FC1E6F1345F}"/>
                  </a:ext>
                </a:extLst>
              </p:cNvPr>
              <p:cNvSpPr/>
              <p:nvPr/>
            </p:nvSpPr>
            <p:spPr>
              <a:xfrm>
                <a:off x="4983843" y="5405023"/>
                <a:ext cx="2399334" cy="572013"/>
              </a:xfrm>
              <a:custGeom>
                <a:avLst/>
                <a:gdLst>
                  <a:gd name="connsiteX0" fmla="*/ 2398990 w 2399334"/>
                  <a:gd name="connsiteY0" fmla="*/ 569354 h 572013"/>
                  <a:gd name="connsiteX1" fmla="*/ 1828713 w 2399334"/>
                  <a:gd name="connsiteY1" fmla="*/ -340 h 572013"/>
                  <a:gd name="connsiteX2" fmla="*/ 405339 w 2399334"/>
                  <a:gd name="connsiteY2" fmla="*/ -340 h 572013"/>
                  <a:gd name="connsiteX3" fmla="*/ -345 w 2399334"/>
                  <a:gd name="connsiteY3" fmla="*/ 173524 h 572013"/>
                  <a:gd name="connsiteX4" fmla="*/ 1117606 w 2399334"/>
                  <a:gd name="connsiteY4" fmla="*/ 173524 h 572013"/>
                  <a:gd name="connsiteX5" fmla="*/ 1117606 w 2399334"/>
                  <a:gd name="connsiteY5" fmla="*/ 571673 h 572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9334" h="572013">
                    <a:moveTo>
                      <a:pt x="2398990" y="569354"/>
                    </a:moveTo>
                    <a:cubicBezTo>
                      <a:pt x="2398643" y="254602"/>
                      <a:pt x="2143466" y="-340"/>
                      <a:pt x="1828713" y="-340"/>
                    </a:cubicBezTo>
                    <a:lnTo>
                      <a:pt x="405339" y="-340"/>
                    </a:lnTo>
                    <a:cubicBezTo>
                      <a:pt x="252222" y="645"/>
                      <a:pt x="105945" y="63293"/>
                      <a:pt x="-345" y="173524"/>
                    </a:cubicBezTo>
                    <a:lnTo>
                      <a:pt x="1117606" y="173524"/>
                    </a:lnTo>
                    <a:lnTo>
                      <a:pt x="1117606" y="571673"/>
                    </a:lnTo>
                    <a:close/>
                  </a:path>
                </a:pathLst>
              </a:custGeom>
              <a:solidFill>
                <a:schemeClr val="bg1">
                  <a:lumMod val="75000"/>
                </a:schemeClr>
              </a:solidFill>
              <a:ln w="5795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30DE69F1-BF8D-A694-BCDD-F831A666FBFF}"/>
                  </a:ext>
                </a:extLst>
              </p:cNvPr>
              <p:cNvSpPr/>
              <p:nvPr/>
            </p:nvSpPr>
            <p:spPr>
              <a:xfrm>
                <a:off x="5885044" y="5204500"/>
                <a:ext cx="930756" cy="200523"/>
              </a:xfrm>
              <a:custGeom>
                <a:avLst/>
                <a:gdLst>
                  <a:gd name="connsiteX0" fmla="*/ 729886 w 930756"/>
                  <a:gd name="connsiteY0" fmla="*/ -340 h 200523"/>
                  <a:gd name="connsiteX1" fmla="*/ -345 w 930756"/>
                  <a:gd name="connsiteY1" fmla="*/ -340 h 200523"/>
                  <a:gd name="connsiteX2" fmla="*/ 200178 w 930756"/>
                  <a:gd name="connsiteY2" fmla="*/ 200183 h 200523"/>
                  <a:gd name="connsiteX3" fmla="*/ 930411 w 930756"/>
                  <a:gd name="connsiteY3" fmla="*/ 200183 h 200523"/>
                  <a:gd name="connsiteX4" fmla="*/ 729886 w 930756"/>
                  <a:gd name="connsiteY4" fmla="*/ -340 h 200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756" h="200523">
                    <a:moveTo>
                      <a:pt x="729886" y="-340"/>
                    </a:moveTo>
                    <a:lnTo>
                      <a:pt x="-345" y="-340"/>
                    </a:lnTo>
                    <a:lnTo>
                      <a:pt x="200178" y="200183"/>
                    </a:lnTo>
                    <a:lnTo>
                      <a:pt x="930411" y="200183"/>
                    </a:lnTo>
                    <a:cubicBezTo>
                      <a:pt x="930411" y="89430"/>
                      <a:pt x="840638" y="-340"/>
                      <a:pt x="729886" y="-340"/>
                    </a:cubicBezTo>
                    <a:close/>
                  </a:path>
                </a:pathLst>
              </a:custGeom>
              <a:solidFill>
                <a:srgbClr val="A7A7A8"/>
              </a:solidFill>
              <a:ln w="5795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50C38E1A-602D-AA4E-EFB9-4FD760CC017D}"/>
                  </a:ext>
                </a:extLst>
              </p:cNvPr>
              <p:cNvSpPr/>
              <p:nvPr/>
            </p:nvSpPr>
            <p:spPr>
              <a:xfrm>
                <a:off x="5394744" y="5204500"/>
                <a:ext cx="691982" cy="200523"/>
              </a:xfrm>
              <a:custGeom>
                <a:avLst/>
                <a:gdLst>
                  <a:gd name="connsiteX0" fmla="*/ 489955 w 691982"/>
                  <a:gd name="connsiteY0" fmla="*/ -340 h 200523"/>
                  <a:gd name="connsiteX1" fmla="*/ 200180 w 691982"/>
                  <a:gd name="connsiteY1" fmla="*/ -340 h 200523"/>
                  <a:gd name="connsiteX2" fmla="*/ -345 w 691982"/>
                  <a:gd name="connsiteY2" fmla="*/ 200183 h 200523"/>
                  <a:gd name="connsiteX3" fmla="*/ 691637 w 691982"/>
                  <a:gd name="connsiteY3" fmla="*/ 200183 h 200523"/>
                </a:gdLst>
                <a:ahLst/>
                <a:cxnLst>
                  <a:cxn ang="0">
                    <a:pos x="connsiteX0" y="connsiteY0"/>
                  </a:cxn>
                  <a:cxn ang="0">
                    <a:pos x="connsiteX1" y="connsiteY1"/>
                  </a:cxn>
                  <a:cxn ang="0">
                    <a:pos x="connsiteX2" y="connsiteY2"/>
                  </a:cxn>
                  <a:cxn ang="0">
                    <a:pos x="connsiteX3" y="connsiteY3"/>
                  </a:cxn>
                </a:cxnLst>
                <a:rect l="l" t="t" r="r" b="b"/>
                <a:pathLst>
                  <a:path w="691982" h="200523">
                    <a:moveTo>
                      <a:pt x="489955" y="-340"/>
                    </a:moveTo>
                    <a:lnTo>
                      <a:pt x="200180" y="-340"/>
                    </a:lnTo>
                    <a:cubicBezTo>
                      <a:pt x="89427" y="-340"/>
                      <a:pt x="-345" y="89430"/>
                      <a:pt x="-345" y="200183"/>
                    </a:cubicBezTo>
                    <a:lnTo>
                      <a:pt x="691637" y="200183"/>
                    </a:lnTo>
                    <a:close/>
                  </a:path>
                </a:pathLst>
              </a:custGeom>
              <a:solidFill>
                <a:srgbClr val="DEDEE0"/>
              </a:solidFill>
              <a:ln w="5795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A55BA7EE-9C57-D67A-48CC-8FAC4F2AD982}"/>
                  </a:ext>
                </a:extLst>
              </p:cNvPr>
              <p:cNvSpPr/>
              <p:nvPr/>
            </p:nvSpPr>
            <p:spPr>
              <a:xfrm>
                <a:off x="4628579" y="3101321"/>
                <a:ext cx="719801" cy="2196502"/>
              </a:xfrm>
              <a:custGeom>
                <a:avLst/>
                <a:gdLst>
                  <a:gd name="connsiteX0" fmla="*/ 122521 w 719801"/>
                  <a:gd name="connsiteY0" fmla="*/ 23421 h 2196502"/>
                  <a:gd name="connsiteX1" fmla="*/ 122521 w 719801"/>
                  <a:gd name="connsiteY1" fmla="*/ 15307 h 2196502"/>
                  <a:gd name="connsiteX2" fmla="*/ 119622 w 719801"/>
                  <a:gd name="connsiteY2" fmla="*/ 15307 h 2196502"/>
                  <a:gd name="connsiteX3" fmla="*/ 114406 w 719801"/>
                  <a:gd name="connsiteY3" fmla="*/ -340 h 2196502"/>
                  <a:gd name="connsiteX4" fmla="*/ 56451 w 719801"/>
                  <a:gd name="connsiteY4" fmla="*/ 15307 h 2196502"/>
                  <a:gd name="connsiteX5" fmla="*/ 3134 w 719801"/>
                  <a:gd name="connsiteY5" fmla="*/ 15307 h 2196502"/>
                  <a:gd name="connsiteX6" fmla="*/ 3134 w 719801"/>
                  <a:gd name="connsiteY6" fmla="*/ 30376 h 2196502"/>
                  <a:gd name="connsiteX7" fmla="*/ -345 w 719801"/>
                  <a:gd name="connsiteY7" fmla="*/ 30376 h 2196502"/>
                  <a:gd name="connsiteX8" fmla="*/ 3134 w 719801"/>
                  <a:gd name="connsiteY8" fmla="*/ 40807 h 2196502"/>
                  <a:gd name="connsiteX9" fmla="*/ 3134 w 719801"/>
                  <a:gd name="connsiteY9" fmla="*/ 1538938 h 2196502"/>
                  <a:gd name="connsiteX10" fmla="*/ 61088 w 719801"/>
                  <a:gd name="connsiteY10" fmla="*/ 1538938 h 2196502"/>
                  <a:gd name="connsiteX11" fmla="*/ 61088 w 719801"/>
                  <a:gd name="connsiteY11" fmla="*/ 2196145 h 2196502"/>
                  <a:gd name="connsiteX12" fmla="*/ 719456 w 719801"/>
                  <a:gd name="connsiteY12" fmla="*/ 1547051 h 2196502"/>
                  <a:gd name="connsiteX13" fmla="*/ 719456 w 719801"/>
                  <a:gd name="connsiteY13" fmla="*/ 1540097 h 2196502"/>
                  <a:gd name="connsiteX14" fmla="*/ 122521 w 719801"/>
                  <a:gd name="connsiteY14" fmla="*/ 1540097 h 2196502"/>
                  <a:gd name="connsiteX15" fmla="*/ 122521 w 719801"/>
                  <a:gd name="connsiteY15" fmla="*/ 388536 h 2196502"/>
                  <a:gd name="connsiteX16" fmla="*/ 594273 w 719801"/>
                  <a:gd name="connsiteY16" fmla="*/ 1540097 h 219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9801" h="2196502">
                    <a:moveTo>
                      <a:pt x="122521" y="23421"/>
                    </a:moveTo>
                    <a:lnTo>
                      <a:pt x="122521" y="15307"/>
                    </a:lnTo>
                    <a:lnTo>
                      <a:pt x="119622" y="15307"/>
                    </a:lnTo>
                    <a:lnTo>
                      <a:pt x="114406" y="-340"/>
                    </a:lnTo>
                    <a:lnTo>
                      <a:pt x="56451" y="15307"/>
                    </a:lnTo>
                    <a:lnTo>
                      <a:pt x="3134" y="15307"/>
                    </a:lnTo>
                    <a:lnTo>
                      <a:pt x="3134" y="30376"/>
                    </a:lnTo>
                    <a:lnTo>
                      <a:pt x="-345" y="30376"/>
                    </a:lnTo>
                    <a:lnTo>
                      <a:pt x="3134" y="40807"/>
                    </a:lnTo>
                    <a:lnTo>
                      <a:pt x="3134" y="1538938"/>
                    </a:lnTo>
                    <a:lnTo>
                      <a:pt x="61088" y="1538938"/>
                    </a:lnTo>
                    <a:lnTo>
                      <a:pt x="61088" y="2196145"/>
                    </a:lnTo>
                    <a:cubicBezTo>
                      <a:pt x="422147" y="2198695"/>
                      <a:pt x="716906" y="1908110"/>
                      <a:pt x="719456" y="1547051"/>
                    </a:cubicBezTo>
                    <a:cubicBezTo>
                      <a:pt x="719456" y="1544734"/>
                      <a:pt x="719456" y="1542415"/>
                      <a:pt x="719456" y="1540097"/>
                    </a:cubicBezTo>
                    <a:close/>
                    <a:moveTo>
                      <a:pt x="122521" y="1540097"/>
                    </a:moveTo>
                    <a:lnTo>
                      <a:pt x="122521" y="388536"/>
                    </a:lnTo>
                    <a:lnTo>
                      <a:pt x="594273" y="1540097"/>
                    </a:lnTo>
                    <a:close/>
                  </a:path>
                </a:pathLst>
              </a:custGeom>
              <a:solidFill>
                <a:schemeClr val="bg1">
                  <a:lumMod val="75000"/>
                </a:schemeClr>
              </a:solidFill>
              <a:ln w="5795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72065FC5-25C5-288B-AFBA-AFA3BF6F34C4}"/>
                  </a:ext>
                </a:extLst>
              </p:cNvPr>
              <p:cNvSpPr/>
              <p:nvPr/>
            </p:nvSpPr>
            <p:spPr>
              <a:xfrm>
                <a:off x="4036275" y="3101321"/>
                <a:ext cx="718647" cy="2196485"/>
              </a:xfrm>
              <a:custGeom>
                <a:avLst/>
                <a:gdLst>
                  <a:gd name="connsiteX0" fmla="*/ 718302 w 718647"/>
                  <a:gd name="connsiteY0" fmla="*/ 31534 h 2196485"/>
                  <a:gd name="connsiteX1" fmla="*/ 602392 w 718647"/>
                  <a:gd name="connsiteY1" fmla="*/ -340 h 2196485"/>
                  <a:gd name="connsiteX2" fmla="*/ -341 w 718647"/>
                  <a:gd name="connsiteY2" fmla="*/ 1540097 h 2196485"/>
                  <a:gd name="connsiteX3" fmla="*/ 651074 w 718647"/>
                  <a:gd name="connsiteY3" fmla="*/ 2196145 h 2196485"/>
                  <a:gd name="connsiteX4" fmla="*/ 655709 w 718647"/>
                  <a:gd name="connsiteY4" fmla="*/ 2196145 h 2196485"/>
                  <a:gd name="connsiteX5" fmla="*/ 655709 w 718647"/>
                  <a:gd name="connsiteY5" fmla="*/ 1540097 h 2196485"/>
                  <a:gd name="connsiteX6" fmla="*/ 124842 w 718647"/>
                  <a:gd name="connsiteY6" fmla="*/ 1540097 h 219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647" h="2196485">
                    <a:moveTo>
                      <a:pt x="718302" y="31534"/>
                    </a:moveTo>
                    <a:lnTo>
                      <a:pt x="602392" y="-340"/>
                    </a:lnTo>
                    <a:lnTo>
                      <a:pt x="-341" y="1540097"/>
                    </a:lnTo>
                    <a:cubicBezTo>
                      <a:pt x="-1615" y="1901155"/>
                      <a:pt x="290014" y="2194870"/>
                      <a:pt x="651074" y="2196145"/>
                    </a:cubicBezTo>
                    <a:cubicBezTo>
                      <a:pt x="652639" y="2196145"/>
                      <a:pt x="654146" y="2196145"/>
                      <a:pt x="655709" y="2196145"/>
                    </a:cubicBezTo>
                    <a:lnTo>
                      <a:pt x="655709" y="1540097"/>
                    </a:lnTo>
                    <a:lnTo>
                      <a:pt x="124842" y="1540097"/>
                    </a:lnTo>
                    <a:close/>
                  </a:path>
                </a:pathLst>
              </a:custGeom>
              <a:solidFill>
                <a:schemeClr val="bg1">
                  <a:lumMod val="75000"/>
                </a:schemeClr>
              </a:solidFill>
              <a:ln w="5795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1C92217F-0CEF-4C34-3304-8231BF4CD645}"/>
                  </a:ext>
                </a:extLst>
              </p:cNvPr>
              <p:cNvSpPr/>
              <p:nvPr/>
            </p:nvSpPr>
            <p:spPr>
              <a:xfrm>
                <a:off x="4416466" y="2709546"/>
                <a:ext cx="270068" cy="540138"/>
              </a:xfrm>
              <a:custGeom>
                <a:avLst/>
                <a:gdLst>
                  <a:gd name="connsiteX0" fmla="*/ -345 w 270068"/>
                  <a:gd name="connsiteY0" fmla="*/ 269729 h 540138"/>
                  <a:gd name="connsiteX1" fmla="*/ 269723 w 270068"/>
                  <a:gd name="connsiteY1" fmla="*/ 539798 h 540138"/>
                  <a:gd name="connsiteX2" fmla="*/ 269723 w 270068"/>
                  <a:gd name="connsiteY2" fmla="*/ -340 h 540138"/>
                  <a:gd name="connsiteX3" fmla="*/ -345 w 270068"/>
                  <a:gd name="connsiteY3" fmla="*/ 269729 h 540138"/>
                </a:gdLst>
                <a:ahLst/>
                <a:cxnLst>
                  <a:cxn ang="0">
                    <a:pos x="connsiteX0" y="connsiteY0"/>
                  </a:cxn>
                  <a:cxn ang="0">
                    <a:pos x="connsiteX1" y="connsiteY1"/>
                  </a:cxn>
                  <a:cxn ang="0">
                    <a:pos x="connsiteX2" y="connsiteY2"/>
                  </a:cxn>
                  <a:cxn ang="0">
                    <a:pos x="connsiteX3" y="connsiteY3"/>
                  </a:cxn>
                </a:cxnLst>
                <a:rect l="l" t="t" r="r" b="b"/>
                <a:pathLst>
                  <a:path w="270068" h="540138">
                    <a:moveTo>
                      <a:pt x="-345" y="269729"/>
                    </a:moveTo>
                    <a:cubicBezTo>
                      <a:pt x="-345" y="418905"/>
                      <a:pt x="120549" y="539798"/>
                      <a:pt x="269723" y="539798"/>
                    </a:cubicBezTo>
                    <a:lnTo>
                      <a:pt x="269723" y="-340"/>
                    </a:lnTo>
                    <a:cubicBezTo>
                      <a:pt x="120549" y="-340"/>
                      <a:pt x="-345" y="120553"/>
                      <a:pt x="-345" y="269729"/>
                    </a:cubicBezTo>
                    <a:close/>
                  </a:path>
                </a:pathLst>
              </a:custGeom>
              <a:solidFill>
                <a:srgbClr val="A7A7A8"/>
              </a:solidFill>
              <a:ln w="5795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577A21A6-7D76-C59C-C768-CD3843C52ACC}"/>
                  </a:ext>
                </a:extLst>
              </p:cNvPr>
              <p:cNvSpPr/>
              <p:nvPr/>
            </p:nvSpPr>
            <p:spPr>
              <a:xfrm>
                <a:off x="4686534" y="2709546"/>
                <a:ext cx="270070" cy="540138"/>
              </a:xfrm>
              <a:custGeom>
                <a:avLst/>
                <a:gdLst>
                  <a:gd name="connsiteX0" fmla="*/ -345 w 270070"/>
                  <a:gd name="connsiteY0" fmla="*/ -340 h 540138"/>
                  <a:gd name="connsiteX1" fmla="*/ -345 w 270070"/>
                  <a:gd name="connsiteY1" fmla="*/ -340 h 540138"/>
                  <a:gd name="connsiteX2" fmla="*/ -345 w 270070"/>
                  <a:gd name="connsiteY2" fmla="*/ 539798 h 540138"/>
                  <a:gd name="connsiteX3" fmla="*/ -345 w 270070"/>
                  <a:gd name="connsiteY3" fmla="*/ 539798 h 540138"/>
                  <a:gd name="connsiteX4" fmla="*/ 269725 w 270070"/>
                  <a:gd name="connsiteY4" fmla="*/ 269729 h 540138"/>
                  <a:gd name="connsiteX5" fmla="*/ -345 w 270070"/>
                  <a:gd name="connsiteY5" fmla="*/ -340 h 54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070" h="540138">
                    <a:moveTo>
                      <a:pt x="-345" y="-340"/>
                    </a:moveTo>
                    <a:lnTo>
                      <a:pt x="-345" y="-340"/>
                    </a:lnTo>
                    <a:lnTo>
                      <a:pt x="-345" y="539798"/>
                    </a:lnTo>
                    <a:lnTo>
                      <a:pt x="-345" y="539798"/>
                    </a:lnTo>
                    <a:cubicBezTo>
                      <a:pt x="148831" y="539798"/>
                      <a:pt x="269725" y="418905"/>
                      <a:pt x="269725" y="269729"/>
                    </a:cubicBezTo>
                    <a:cubicBezTo>
                      <a:pt x="269725" y="120553"/>
                      <a:pt x="148831" y="-340"/>
                      <a:pt x="-345" y="-340"/>
                    </a:cubicBezTo>
                    <a:close/>
                  </a:path>
                </a:pathLst>
              </a:custGeom>
              <a:solidFill>
                <a:srgbClr val="303030"/>
              </a:solidFill>
              <a:ln w="5795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BCDCE466-6C56-3A2F-AEF4-7F3AA6CE4B84}"/>
                  </a:ext>
                </a:extLst>
              </p:cNvPr>
              <p:cNvSpPr/>
              <p:nvPr/>
            </p:nvSpPr>
            <p:spPr>
              <a:xfrm>
                <a:off x="7448668" y="3101321"/>
                <a:ext cx="715163" cy="2196485"/>
              </a:xfrm>
              <a:custGeom>
                <a:avLst/>
                <a:gdLst>
                  <a:gd name="connsiteX0" fmla="*/ 120202 w 715163"/>
                  <a:gd name="connsiteY0" fmla="*/ 23421 h 2196485"/>
                  <a:gd name="connsiteX1" fmla="*/ 120202 w 715163"/>
                  <a:gd name="connsiteY1" fmla="*/ 15307 h 2196485"/>
                  <a:gd name="connsiteX2" fmla="*/ 120202 w 715163"/>
                  <a:gd name="connsiteY2" fmla="*/ 15307 h 2196485"/>
                  <a:gd name="connsiteX3" fmla="*/ 114406 w 715163"/>
                  <a:gd name="connsiteY3" fmla="*/ -340 h 2196485"/>
                  <a:gd name="connsiteX4" fmla="*/ 56451 w 715163"/>
                  <a:gd name="connsiteY4" fmla="*/ 15307 h 2196485"/>
                  <a:gd name="connsiteX5" fmla="*/ 3132 w 715163"/>
                  <a:gd name="connsiteY5" fmla="*/ 15307 h 2196485"/>
                  <a:gd name="connsiteX6" fmla="*/ 3132 w 715163"/>
                  <a:gd name="connsiteY6" fmla="*/ 30376 h 2196485"/>
                  <a:gd name="connsiteX7" fmla="*/ -345 w 715163"/>
                  <a:gd name="connsiteY7" fmla="*/ 30376 h 2196485"/>
                  <a:gd name="connsiteX8" fmla="*/ 3132 w 715163"/>
                  <a:gd name="connsiteY8" fmla="*/ 40807 h 2196485"/>
                  <a:gd name="connsiteX9" fmla="*/ 3132 w 715163"/>
                  <a:gd name="connsiteY9" fmla="*/ 1538938 h 2196485"/>
                  <a:gd name="connsiteX10" fmla="*/ 61087 w 715163"/>
                  <a:gd name="connsiteY10" fmla="*/ 1538938 h 2196485"/>
                  <a:gd name="connsiteX11" fmla="*/ 61087 w 715163"/>
                  <a:gd name="connsiteY11" fmla="*/ 2196145 h 2196485"/>
                  <a:gd name="connsiteX12" fmla="*/ 714819 w 715163"/>
                  <a:gd name="connsiteY12" fmla="*/ 1542415 h 2196485"/>
                  <a:gd name="connsiteX13" fmla="*/ 120202 w 715163"/>
                  <a:gd name="connsiteY13" fmla="*/ 1540097 h 2196485"/>
                  <a:gd name="connsiteX14" fmla="*/ 120202 w 715163"/>
                  <a:gd name="connsiteY14" fmla="*/ 388536 h 2196485"/>
                  <a:gd name="connsiteX15" fmla="*/ 591954 w 715163"/>
                  <a:gd name="connsiteY15" fmla="*/ 1540097 h 219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5163" h="2196485">
                    <a:moveTo>
                      <a:pt x="120202" y="23421"/>
                    </a:moveTo>
                    <a:lnTo>
                      <a:pt x="120202" y="15307"/>
                    </a:lnTo>
                    <a:lnTo>
                      <a:pt x="120202" y="15307"/>
                    </a:lnTo>
                    <a:lnTo>
                      <a:pt x="114406" y="-340"/>
                    </a:lnTo>
                    <a:lnTo>
                      <a:pt x="56451" y="15307"/>
                    </a:lnTo>
                    <a:lnTo>
                      <a:pt x="3132" y="15307"/>
                    </a:lnTo>
                    <a:lnTo>
                      <a:pt x="3132" y="30376"/>
                    </a:lnTo>
                    <a:lnTo>
                      <a:pt x="-345" y="30376"/>
                    </a:lnTo>
                    <a:lnTo>
                      <a:pt x="3132" y="40807"/>
                    </a:lnTo>
                    <a:lnTo>
                      <a:pt x="3132" y="1538938"/>
                    </a:lnTo>
                    <a:lnTo>
                      <a:pt x="61087" y="1538938"/>
                    </a:lnTo>
                    <a:lnTo>
                      <a:pt x="61087" y="2196145"/>
                    </a:lnTo>
                    <a:cubicBezTo>
                      <a:pt x="422147" y="2196145"/>
                      <a:pt x="714819" y="1903474"/>
                      <a:pt x="714819" y="1542415"/>
                    </a:cubicBezTo>
                    <a:close/>
                    <a:moveTo>
                      <a:pt x="120202" y="1540097"/>
                    </a:moveTo>
                    <a:lnTo>
                      <a:pt x="120202" y="388536"/>
                    </a:lnTo>
                    <a:lnTo>
                      <a:pt x="591954" y="1540097"/>
                    </a:lnTo>
                    <a:close/>
                  </a:path>
                </a:pathLst>
              </a:custGeom>
              <a:solidFill>
                <a:schemeClr val="bg1">
                  <a:lumMod val="75000"/>
                </a:schemeClr>
              </a:solidFill>
              <a:ln w="5795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48D1EBD7-1E0B-8AC7-5DF9-E1422505A662}"/>
                  </a:ext>
                </a:extLst>
              </p:cNvPr>
              <p:cNvSpPr/>
              <p:nvPr/>
            </p:nvSpPr>
            <p:spPr>
              <a:xfrm>
                <a:off x="6855205" y="3101321"/>
                <a:ext cx="717486" cy="2196485"/>
              </a:xfrm>
              <a:custGeom>
                <a:avLst/>
                <a:gdLst>
                  <a:gd name="connsiteX0" fmla="*/ 717141 w 717486"/>
                  <a:gd name="connsiteY0" fmla="*/ 31534 h 2196485"/>
                  <a:gd name="connsiteX1" fmla="*/ 601232 w 717486"/>
                  <a:gd name="connsiteY1" fmla="*/ -340 h 2196485"/>
                  <a:gd name="connsiteX2" fmla="*/ -341 w 717486"/>
                  <a:gd name="connsiteY2" fmla="*/ 1540097 h 2196485"/>
                  <a:gd name="connsiteX3" fmla="*/ 651072 w 717486"/>
                  <a:gd name="connsiteY3" fmla="*/ 2196145 h 2196485"/>
                  <a:gd name="connsiteX4" fmla="*/ 654549 w 717486"/>
                  <a:gd name="connsiteY4" fmla="*/ 2196145 h 2196485"/>
                  <a:gd name="connsiteX5" fmla="*/ 654549 w 717486"/>
                  <a:gd name="connsiteY5" fmla="*/ 1540097 h 2196485"/>
                  <a:gd name="connsiteX6" fmla="*/ 123683 w 717486"/>
                  <a:gd name="connsiteY6" fmla="*/ 1540097 h 219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7486" h="2196485">
                    <a:moveTo>
                      <a:pt x="717141" y="31534"/>
                    </a:moveTo>
                    <a:lnTo>
                      <a:pt x="601232" y="-340"/>
                    </a:lnTo>
                    <a:lnTo>
                      <a:pt x="-341" y="1540097"/>
                    </a:lnTo>
                    <a:cubicBezTo>
                      <a:pt x="-1616" y="1901155"/>
                      <a:pt x="290014" y="2194870"/>
                      <a:pt x="651072" y="2196145"/>
                    </a:cubicBezTo>
                    <a:cubicBezTo>
                      <a:pt x="652232" y="2196145"/>
                      <a:pt x="653391" y="2196145"/>
                      <a:pt x="654549" y="2196145"/>
                    </a:cubicBezTo>
                    <a:lnTo>
                      <a:pt x="654549" y="1540097"/>
                    </a:lnTo>
                    <a:lnTo>
                      <a:pt x="123683" y="1540097"/>
                    </a:lnTo>
                    <a:close/>
                  </a:path>
                </a:pathLst>
              </a:custGeom>
              <a:solidFill>
                <a:schemeClr val="bg1">
                  <a:lumMod val="75000"/>
                </a:schemeClr>
              </a:solidFill>
              <a:ln w="5795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DC2716CB-7348-97DC-7626-021C69DB9406}"/>
                  </a:ext>
                </a:extLst>
              </p:cNvPr>
              <p:cNvSpPr/>
              <p:nvPr/>
            </p:nvSpPr>
            <p:spPr>
              <a:xfrm>
                <a:off x="7234235" y="2709546"/>
                <a:ext cx="270070" cy="540138"/>
              </a:xfrm>
              <a:custGeom>
                <a:avLst/>
                <a:gdLst>
                  <a:gd name="connsiteX0" fmla="*/ -345 w 270070"/>
                  <a:gd name="connsiteY0" fmla="*/ 269729 h 540138"/>
                  <a:gd name="connsiteX1" fmla="*/ 269725 w 270070"/>
                  <a:gd name="connsiteY1" fmla="*/ 539798 h 540138"/>
                  <a:gd name="connsiteX2" fmla="*/ 269725 w 270070"/>
                  <a:gd name="connsiteY2" fmla="*/ -340 h 540138"/>
                  <a:gd name="connsiteX3" fmla="*/ -345 w 270070"/>
                  <a:gd name="connsiteY3" fmla="*/ 269729 h 540138"/>
                </a:gdLst>
                <a:ahLst/>
                <a:cxnLst>
                  <a:cxn ang="0">
                    <a:pos x="connsiteX0" y="connsiteY0"/>
                  </a:cxn>
                  <a:cxn ang="0">
                    <a:pos x="connsiteX1" y="connsiteY1"/>
                  </a:cxn>
                  <a:cxn ang="0">
                    <a:pos x="connsiteX2" y="connsiteY2"/>
                  </a:cxn>
                  <a:cxn ang="0">
                    <a:pos x="connsiteX3" y="connsiteY3"/>
                  </a:cxn>
                </a:cxnLst>
                <a:rect l="l" t="t" r="r" b="b"/>
                <a:pathLst>
                  <a:path w="270070" h="540138">
                    <a:moveTo>
                      <a:pt x="-345" y="269729"/>
                    </a:moveTo>
                    <a:cubicBezTo>
                      <a:pt x="-345" y="418905"/>
                      <a:pt x="120549" y="539798"/>
                      <a:pt x="269725" y="539798"/>
                    </a:cubicBezTo>
                    <a:lnTo>
                      <a:pt x="269725" y="-340"/>
                    </a:lnTo>
                    <a:cubicBezTo>
                      <a:pt x="120549" y="-340"/>
                      <a:pt x="-345" y="120553"/>
                      <a:pt x="-345" y="269729"/>
                    </a:cubicBezTo>
                    <a:close/>
                  </a:path>
                </a:pathLst>
              </a:custGeom>
              <a:solidFill>
                <a:srgbClr val="A7A7A8"/>
              </a:solidFill>
              <a:ln w="5795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7357474C-939C-FF76-7734-E130127EF4A9}"/>
                  </a:ext>
                </a:extLst>
              </p:cNvPr>
              <p:cNvSpPr/>
              <p:nvPr/>
            </p:nvSpPr>
            <p:spPr>
              <a:xfrm>
                <a:off x="7504306" y="2709546"/>
                <a:ext cx="270068" cy="540138"/>
              </a:xfrm>
              <a:custGeom>
                <a:avLst/>
                <a:gdLst>
                  <a:gd name="connsiteX0" fmla="*/ -345 w 270068"/>
                  <a:gd name="connsiteY0" fmla="*/ -340 h 540138"/>
                  <a:gd name="connsiteX1" fmla="*/ -345 w 270068"/>
                  <a:gd name="connsiteY1" fmla="*/ -340 h 540138"/>
                  <a:gd name="connsiteX2" fmla="*/ -345 w 270068"/>
                  <a:gd name="connsiteY2" fmla="*/ 539798 h 540138"/>
                  <a:gd name="connsiteX3" fmla="*/ -345 w 270068"/>
                  <a:gd name="connsiteY3" fmla="*/ 539798 h 540138"/>
                  <a:gd name="connsiteX4" fmla="*/ 269723 w 270068"/>
                  <a:gd name="connsiteY4" fmla="*/ 269729 h 540138"/>
                  <a:gd name="connsiteX5" fmla="*/ -345 w 270068"/>
                  <a:gd name="connsiteY5" fmla="*/ -340 h 54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068" h="540138">
                    <a:moveTo>
                      <a:pt x="-345" y="-340"/>
                    </a:moveTo>
                    <a:lnTo>
                      <a:pt x="-345" y="-340"/>
                    </a:lnTo>
                    <a:lnTo>
                      <a:pt x="-345" y="539798"/>
                    </a:lnTo>
                    <a:lnTo>
                      <a:pt x="-345" y="539798"/>
                    </a:lnTo>
                    <a:cubicBezTo>
                      <a:pt x="148829" y="539798"/>
                      <a:pt x="269723" y="418905"/>
                      <a:pt x="269723" y="269729"/>
                    </a:cubicBezTo>
                    <a:cubicBezTo>
                      <a:pt x="269723" y="120553"/>
                      <a:pt x="148829" y="-340"/>
                      <a:pt x="-345" y="-340"/>
                    </a:cubicBezTo>
                    <a:close/>
                  </a:path>
                </a:pathLst>
              </a:custGeom>
              <a:solidFill>
                <a:srgbClr val="303030"/>
              </a:solidFill>
              <a:ln w="57955" cap="flat">
                <a:noFill/>
                <a:prstDash val="solid"/>
                <a:miter/>
              </a:ln>
            </p:spPr>
            <p:txBody>
              <a:bodyPr rtlCol="0" anchor="ctr"/>
              <a:lstStyle/>
              <a:p>
                <a:endParaRPr lang="en-US"/>
              </a:p>
            </p:txBody>
          </p:sp>
        </p:grpSp>
        <p:grpSp>
          <p:nvGrpSpPr>
            <p:cNvPr id="112" name="Group 111">
              <a:extLst>
                <a:ext uri="{FF2B5EF4-FFF2-40B4-BE49-F238E27FC236}">
                  <a16:creationId xmlns:a16="http://schemas.microsoft.com/office/drawing/2014/main" id="{92632CF0-0BFE-F189-D1D5-B2DDB3D9C27E}"/>
                </a:ext>
              </a:extLst>
            </p:cNvPr>
            <p:cNvGrpSpPr/>
            <p:nvPr/>
          </p:nvGrpSpPr>
          <p:grpSpPr>
            <a:xfrm>
              <a:off x="312375" y="3448475"/>
              <a:ext cx="3357700" cy="2239334"/>
              <a:chOff x="312375" y="2970738"/>
              <a:chExt cx="3357700" cy="2239334"/>
            </a:xfrm>
          </p:grpSpPr>
          <p:sp>
            <p:nvSpPr>
              <p:cNvPr id="107" name="TextBox 106">
                <a:extLst>
                  <a:ext uri="{FF2B5EF4-FFF2-40B4-BE49-F238E27FC236}">
                    <a16:creationId xmlns:a16="http://schemas.microsoft.com/office/drawing/2014/main" id="{025F0C17-6E39-F35F-4A98-701812D4FC50}"/>
                  </a:ext>
                </a:extLst>
              </p:cNvPr>
              <p:cNvSpPr txBox="1"/>
              <p:nvPr/>
            </p:nvSpPr>
            <p:spPr>
              <a:xfrm>
                <a:off x="312375" y="3655800"/>
                <a:ext cx="3357700" cy="1554272"/>
              </a:xfrm>
              <a:prstGeom prst="rect">
                <a:avLst/>
              </a:prstGeom>
              <a:noFill/>
            </p:spPr>
            <p:txBody>
              <a:bodyPr wrap="square">
                <a:spAutoFit/>
              </a:bodyPr>
              <a:lstStyle/>
              <a:p>
                <a:pPr algn="ctr">
                  <a:spcBef>
                    <a:spcPts val="600"/>
                  </a:spcBef>
                </a:pPr>
                <a:r>
                  <a:rPr lang="en-IN" b="1" dirty="0">
                    <a:solidFill>
                      <a:prstClr val="black"/>
                    </a:solidFill>
                    <a:latin typeface="Lora" pitchFamily="2" charset="0"/>
                  </a:rPr>
                  <a:t>Maecenas Non </a:t>
                </a:r>
              </a:p>
              <a:p>
                <a:pPr algn="ctr">
                  <a:spcBef>
                    <a:spcPts val="600"/>
                  </a:spcBef>
                </a:pPr>
                <a:r>
                  <a:rPr lang="en-IN" dirty="0">
                    <a:solidFill>
                      <a:prstClr val="black"/>
                    </a:solidFill>
                    <a:latin typeface="Lora" pitchFamily="2" charset="0"/>
                  </a:rPr>
                  <a:t>Laoreet Odio. Fusce Lobortis Porttitor Purus, Vel Vestibulum Libero Pharetra Vel. </a:t>
                </a:r>
                <a:endParaRPr lang="en-US" dirty="0">
                  <a:latin typeface="Lora" pitchFamily="2" charset="0"/>
                </a:endParaRPr>
              </a:p>
            </p:txBody>
          </p:sp>
          <p:pic>
            <p:nvPicPr>
              <p:cNvPr id="110" name="Picture 2" descr="Money - Free business and finance icons">
                <a:extLst>
                  <a:ext uri="{FF2B5EF4-FFF2-40B4-BE49-F238E27FC236}">
                    <a16:creationId xmlns:a16="http://schemas.microsoft.com/office/drawing/2014/main" id="{3012B775-0A68-5FE6-6BBE-BF77203AF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1223" y="2970738"/>
                <a:ext cx="520004" cy="52000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3" name="Group 112">
              <a:extLst>
                <a:ext uri="{FF2B5EF4-FFF2-40B4-BE49-F238E27FC236}">
                  <a16:creationId xmlns:a16="http://schemas.microsoft.com/office/drawing/2014/main" id="{84593929-B77E-6881-337B-8EBD3DA57A26}"/>
                </a:ext>
              </a:extLst>
            </p:cNvPr>
            <p:cNvGrpSpPr/>
            <p:nvPr/>
          </p:nvGrpSpPr>
          <p:grpSpPr>
            <a:xfrm>
              <a:off x="8846032" y="3448175"/>
              <a:ext cx="3357700" cy="2239935"/>
              <a:chOff x="8846032" y="2970137"/>
              <a:chExt cx="3357700" cy="2239935"/>
            </a:xfrm>
          </p:grpSpPr>
          <p:sp>
            <p:nvSpPr>
              <p:cNvPr id="108" name="TextBox 107">
                <a:extLst>
                  <a:ext uri="{FF2B5EF4-FFF2-40B4-BE49-F238E27FC236}">
                    <a16:creationId xmlns:a16="http://schemas.microsoft.com/office/drawing/2014/main" id="{7B67AF51-A35B-694F-BA8C-93ABB79132E9}"/>
                  </a:ext>
                </a:extLst>
              </p:cNvPr>
              <p:cNvSpPr txBox="1"/>
              <p:nvPr/>
            </p:nvSpPr>
            <p:spPr>
              <a:xfrm>
                <a:off x="8846032" y="3655800"/>
                <a:ext cx="3357700" cy="1554272"/>
              </a:xfrm>
              <a:prstGeom prst="rect">
                <a:avLst/>
              </a:prstGeom>
              <a:noFill/>
            </p:spPr>
            <p:txBody>
              <a:bodyPr wrap="square">
                <a:spAutoFit/>
              </a:bodyPr>
              <a:lstStyle/>
              <a:p>
                <a:pPr algn="ctr">
                  <a:spcBef>
                    <a:spcPts val="600"/>
                  </a:spcBef>
                </a:pPr>
                <a:r>
                  <a:rPr lang="en-IN" b="1" dirty="0">
                    <a:solidFill>
                      <a:prstClr val="black"/>
                    </a:solidFill>
                    <a:latin typeface="Lora" pitchFamily="2" charset="0"/>
                  </a:rPr>
                  <a:t>Maecenas Non </a:t>
                </a:r>
              </a:p>
              <a:p>
                <a:pPr algn="ctr">
                  <a:spcBef>
                    <a:spcPts val="600"/>
                  </a:spcBef>
                </a:pPr>
                <a:r>
                  <a:rPr lang="en-IN" dirty="0">
                    <a:solidFill>
                      <a:prstClr val="black"/>
                    </a:solidFill>
                    <a:latin typeface="Lora" pitchFamily="2" charset="0"/>
                  </a:rPr>
                  <a:t>Laoreet Odio. Fusce Lobortis Porttitor Purus, Vel Vestibulum Libero Pharetra Vel. </a:t>
                </a:r>
                <a:endParaRPr lang="en-US" dirty="0">
                  <a:latin typeface="Lora" pitchFamily="2" charset="0"/>
                </a:endParaRPr>
              </a:p>
            </p:txBody>
          </p:sp>
          <p:pic>
            <p:nvPicPr>
              <p:cNvPr id="111" name="Picture 12" descr="Financial - Free arrows icons">
                <a:extLst>
                  <a:ext uri="{FF2B5EF4-FFF2-40B4-BE49-F238E27FC236}">
                    <a16:creationId xmlns:a16="http://schemas.microsoft.com/office/drawing/2014/main" id="{AB685B4F-4D62-787B-9D20-D4061AF667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64278" y="2970137"/>
                <a:ext cx="521208" cy="521208"/>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716195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a:extLst>
              <a:ext uri="{FF2B5EF4-FFF2-40B4-BE49-F238E27FC236}">
                <a16:creationId xmlns:a16="http://schemas.microsoft.com/office/drawing/2014/main" id="{122D0E68-FD71-280B-EC97-AB4D333A7694}"/>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sp>
        <p:nvSpPr>
          <p:cNvPr id="65" name="TextBox 64">
            <a:extLst>
              <a:ext uri="{FF2B5EF4-FFF2-40B4-BE49-F238E27FC236}">
                <a16:creationId xmlns:a16="http://schemas.microsoft.com/office/drawing/2014/main" id="{6218BAF5-2E22-14AA-3F8C-7BECB93B1FFC}"/>
              </a:ext>
            </a:extLst>
          </p:cNvPr>
          <p:cNvSpPr txBox="1"/>
          <p:nvPr/>
        </p:nvSpPr>
        <p:spPr>
          <a:xfrm>
            <a:off x="3169756" y="1410872"/>
            <a:ext cx="5852489" cy="400110"/>
          </a:xfrm>
          <a:prstGeom prst="rect">
            <a:avLst/>
          </a:prstGeom>
          <a:noFill/>
        </p:spPr>
        <p:txBody>
          <a:bodyPr wrap="square">
            <a:spAutoFit/>
          </a:bodyPr>
          <a:lstStyle/>
          <a:p>
            <a:pPr algn="ctr" defTabSz="685800"/>
            <a:r>
              <a:rPr lang="en-IN" sz="2000" dirty="0">
                <a:solidFill>
                  <a:prstClr val="black"/>
                </a:solidFill>
                <a:latin typeface="Lora" pitchFamily="2" charset="0"/>
              </a:rPr>
              <a:t>Save Your Many Grow Your Business</a:t>
            </a:r>
          </a:p>
        </p:txBody>
      </p:sp>
      <p:grpSp>
        <p:nvGrpSpPr>
          <p:cNvPr id="2" name="그룹 98">
            <a:extLst>
              <a:ext uri="{FF2B5EF4-FFF2-40B4-BE49-F238E27FC236}">
                <a16:creationId xmlns:a16="http://schemas.microsoft.com/office/drawing/2014/main" id="{AA397493-E61C-0EA5-0D19-42AED76A37DD}"/>
              </a:ext>
            </a:extLst>
          </p:cNvPr>
          <p:cNvGrpSpPr/>
          <p:nvPr/>
        </p:nvGrpSpPr>
        <p:grpSpPr>
          <a:xfrm>
            <a:off x="1069312" y="2132254"/>
            <a:ext cx="3613972" cy="4725746"/>
            <a:chOff x="3567012" y="142874"/>
            <a:chExt cx="5059730" cy="6616268"/>
          </a:xfrm>
        </p:grpSpPr>
        <p:sp>
          <p:nvSpPr>
            <p:cNvPr id="3" name="자유형: 도형 110">
              <a:extLst>
                <a:ext uri="{FF2B5EF4-FFF2-40B4-BE49-F238E27FC236}">
                  <a16:creationId xmlns:a16="http://schemas.microsoft.com/office/drawing/2014/main" id="{857617D5-0B4F-967C-B266-437CDDB1C731}"/>
                </a:ext>
              </a:extLst>
            </p:cNvPr>
            <p:cNvSpPr/>
            <p:nvPr/>
          </p:nvSpPr>
          <p:spPr>
            <a:xfrm>
              <a:off x="3622355" y="2386791"/>
              <a:ext cx="553594" cy="4331491"/>
            </a:xfrm>
            <a:custGeom>
              <a:avLst/>
              <a:gdLst>
                <a:gd name="connsiteX0" fmla="*/ 553213 w 553594"/>
                <a:gd name="connsiteY0" fmla="*/ 3797791 h 3937739"/>
                <a:gd name="connsiteX1" fmla="*/ 480823 w 553594"/>
                <a:gd name="connsiteY1" fmla="*/ 3903233 h 3937739"/>
                <a:gd name="connsiteX2" fmla="*/ 67248 w 553594"/>
                <a:gd name="connsiteY2" fmla="*/ 3901233 h 3937739"/>
                <a:gd name="connsiteX3" fmla="*/ 1 w 553594"/>
                <a:gd name="connsiteY3" fmla="*/ 3799887 h 3937739"/>
                <a:gd name="connsiteX4" fmla="*/ 478 w 553594"/>
                <a:gd name="connsiteY4" fmla="*/ 5031 h 3937739"/>
                <a:gd name="connsiteX5" fmla="*/ 49341 w 553594"/>
                <a:gd name="connsiteY5" fmla="*/ 10937 h 3937739"/>
                <a:gd name="connsiteX6" fmla="*/ 504922 w 553594"/>
                <a:gd name="connsiteY6" fmla="*/ 10937 h 3937739"/>
                <a:gd name="connsiteX7" fmla="*/ 553594 w 553594"/>
                <a:gd name="connsiteY7" fmla="*/ 5412 h 3937739"/>
                <a:gd name="connsiteX8" fmla="*/ 553213 w 553594"/>
                <a:gd name="connsiteY8" fmla="*/ 3797791 h 3937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594" h="3937739">
                  <a:moveTo>
                    <a:pt x="553213" y="3797791"/>
                  </a:moveTo>
                  <a:cubicBezTo>
                    <a:pt x="553213" y="3862085"/>
                    <a:pt x="542260" y="3882564"/>
                    <a:pt x="480823" y="3903233"/>
                  </a:cubicBezTo>
                  <a:cubicBezTo>
                    <a:pt x="343282" y="3949429"/>
                    <a:pt x="204884" y="3949715"/>
                    <a:pt x="67248" y="3901233"/>
                  </a:cubicBezTo>
                  <a:cubicBezTo>
                    <a:pt x="19432" y="3884374"/>
                    <a:pt x="-189" y="3852370"/>
                    <a:pt x="1" y="3799887"/>
                  </a:cubicBezTo>
                  <a:cubicBezTo>
                    <a:pt x="1430" y="3350783"/>
                    <a:pt x="573" y="787129"/>
                    <a:pt x="478" y="5031"/>
                  </a:cubicBezTo>
                  <a:cubicBezTo>
                    <a:pt x="18480" y="-7065"/>
                    <a:pt x="33529" y="5793"/>
                    <a:pt x="49341" y="10937"/>
                  </a:cubicBezTo>
                  <a:cubicBezTo>
                    <a:pt x="201265" y="60467"/>
                    <a:pt x="352998" y="60562"/>
                    <a:pt x="504922" y="10937"/>
                  </a:cubicBezTo>
                  <a:cubicBezTo>
                    <a:pt x="520543" y="5793"/>
                    <a:pt x="535783" y="-7256"/>
                    <a:pt x="553594" y="5412"/>
                  </a:cubicBezTo>
                  <a:cubicBezTo>
                    <a:pt x="553404" y="769603"/>
                    <a:pt x="553213" y="3337543"/>
                    <a:pt x="553213" y="3797791"/>
                  </a:cubicBezTo>
                  <a:close/>
                </a:path>
              </a:pathLst>
            </a:custGeom>
            <a:solidFill>
              <a:srgbClr val="E4E4E4"/>
            </a:solidFill>
            <a:ln w="9525" cap="flat">
              <a:noFill/>
              <a:prstDash val="solid"/>
              <a:miter/>
            </a:ln>
          </p:spPr>
          <p:txBody>
            <a:bodyPr rtlCol="0" anchor="ctr"/>
            <a:lstStyle/>
            <a:p>
              <a:endParaRPr lang="ko-KR" altLang="en-US"/>
            </a:p>
          </p:txBody>
        </p:sp>
        <p:sp>
          <p:nvSpPr>
            <p:cNvPr id="4" name="자유형: 도형 99">
              <a:extLst>
                <a:ext uri="{FF2B5EF4-FFF2-40B4-BE49-F238E27FC236}">
                  <a16:creationId xmlns:a16="http://schemas.microsoft.com/office/drawing/2014/main" id="{B227E72E-A15A-E26F-02EF-1033B0CF713D}"/>
                </a:ext>
              </a:extLst>
            </p:cNvPr>
            <p:cNvSpPr/>
            <p:nvPr/>
          </p:nvSpPr>
          <p:spPr>
            <a:xfrm>
              <a:off x="6293440" y="1953190"/>
              <a:ext cx="185525" cy="402027"/>
            </a:xfrm>
            <a:custGeom>
              <a:avLst/>
              <a:gdLst>
                <a:gd name="connsiteX0" fmla="*/ 139173 w 185525"/>
                <a:gd name="connsiteY0" fmla="*/ 182410 h 402027"/>
                <a:gd name="connsiteX1" fmla="*/ 184417 w 185525"/>
                <a:gd name="connsiteY1" fmla="*/ 356717 h 402027"/>
                <a:gd name="connsiteX2" fmla="*/ 165271 w 185525"/>
                <a:gd name="connsiteY2" fmla="*/ 399008 h 402027"/>
                <a:gd name="connsiteX3" fmla="*/ 119837 w 185525"/>
                <a:gd name="connsiteY3" fmla="*/ 377006 h 402027"/>
                <a:gd name="connsiteX4" fmla="*/ 1632 w 185525"/>
                <a:gd name="connsiteY4" fmla="*/ 47345 h 402027"/>
                <a:gd name="connsiteX5" fmla="*/ 23634 w 185525"/>
                <a:gd name="connsiteY5" fmla="*/ 2006 h 402027"/>
                <a:gd name="connsiteX6" fmla="*/ 64687 w 185525"/>
                <a:gd name="connsiteY6" fmla="*/ 23533 h 402027"/>
                <a:gd name="connsiteX7" fmla="*/ 139173 w 185525"/>
                <a:gd name="connsiteY7" fmla="*/ 182410 h 402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525" h="402027">
                  <a:moveTo>
                    <a:pt x="139173" y="182410"/>
                  </a:moveTo>
                  <a:cubicBezTo>
                    <a:pt x="159842" y="239084"/>
                    <a:pt x="176701" y="296710"/>
                    <a:pt x="184417" y="356717"/>
                  </a:cubicBezTo>
                  <a:cubicBezTo>
                    <a:pt x="186798" y="375101"/>
                    <a:pt x="187274" y="390436"/>
                    <a:pt x="165271" y="399008"/>
                  </a:cubicBezTo>
                  <a:cubicBezTo>
                    <a:pt x="140601" y="408533"/>
                    <a:pt x="129172" y="393960"/>
                    <a:pt x="119837" y="377006"/>
                  </a:cubicBezTo>
                  <a:cubicBezTo>
                    <a:pt x="63068" y="273469"/>
                    <a:pt x="23634" y="163455"/>
                    <a:pt x="1632" y="47345"/>
                  </a:cubicBezTo>
                  <a:cubicBezTo>
                    <a:pt x="-1988" y="28105"/>
                    <a:pt x="-1511" y="9912"/>
                    <a:pt x="23634" y="2006"/>
                  </a:cubicBezTo>
                  <a:cubicBezTo>
                    <a:pt x="46399" y="-5137"/>
                    <a:pt x="54876" y="7912"/>
                    <a:pt x="64687" y="23533"/>
                  </a:cubicBezTo>
                  <a:cubicBezTo>
                    <a:pt x="96120" y="73444"/>
                    <a:pt x="119551" y="126974"/>
                    <a:pt x="139173" y="182410"/>
                  </a:cubicBezTo>
                  <a:close/>
                </a:path>
              </a:pathLst>
            </a:custGeom>
            <a:solidFill>
              <a:srgbClr val="F5A20A"/>
            </a:solidFill>
            <a:ln w="9525" cap="flat">
              <a:noFill/>
              <a:prstDash val="solid"/>
              <a:miter/>
            </a:ln>
          </p:spPr>
          <p:txBody>
            <a:bodyPr rtlCol="0" anchor="ctr"/>
            <a:lstStyle/>
            <a:p>
              <a:endParaRPr lang="ko-KR" altLang="en-US"/>
            </a:p>
          </p:txBody>
        </p:sp>
        <p:sp>
          <p:nvSpPr>
            <p:cNvPr id="5" name="자유형: 도형 100">
              <a:extLst>
                <a:ext uri="{FF2B5EF4-FFF2-40B4-BE49-F238E27FC236}">
                  <a16:creationId xmlns:a16="http://schemas.microsoft.com/office/drawing/2014/main" id="{15683154-92DF-FD3F-B4D2-C4C19C0E7C2F}"/>
                </a:ext>
              </a:extLst>
            </p:cNvPr>
            <p:cNvSpPr/>
            <p:nvPr/>
          </p:nvSpPr>
          <p:spPr>
            <a:xfrm>
              <a:off x="6320027" y="2015966"/>
              <a:ext cx="101497" cy="278987"/>
            </a:xfrm>
            <a:custGeom>
              <a:avLst/>
              <a:gdLst>
                <a:gd name="connsiteX0" fmla="*/ 29813 w 101497"/>
                <a:gd name="connsiteY0" fmla="*/ 135255 h 278987"/>
                <a:gd name="connsiteX1" fmla="*/ 0 w 101497"/>
                <a:gd name="connsiteY1" fmla="*/ 0 h 278987"/>
                <a:gd name="connsiteX2" fmla="*/ 99536 w 101497"/>
                <a:gd name="connsiteY2" fmla="*/ 278987 h 278987"/>
                <a:gd name="connsiteX3" fmla="*/ 42767 w 101497"/>
                <a:gd name="connsiteY3" fmla="*/ 176022 h 278987"/>
                <a:gd name="connsiteX4" fmla="*/ 42482 w 101497"/>
                <a:gd name="connsiteY4" fmla="*/ 167831 h 278987"/>
                <a:gd name="connsiteX5" fmla="*/ 54293 w 101497"/>
                <a:gd name="connsiteY5" fmla="*/ 125825 h 278987"/>
                <a:gd name="connsiteX6" fmla="*/ 29813 w 101497"/>
                <a:gd name="connsiteY6" fmla="*/ 135255 h 278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497" h="278987">
                  <a:moveTo>
                    <a:pt x="29813" y="135255"/>
                  </a:moveTo>
                  <a:cubicBezTo>
                    <a:pt x="8763" y="94393"/>
                    <a:pt x="3905" y="39053"/>
                    <a:pt x="0" y="0"/>
                  </a:cubicBezTo>
                  <a:cubicBezTo>
                    <a:pt x="58388" y="49911"/>
                    <a:pt x="112586" y="200120"/>
                    <a:pt x="99536" y="278987"/>
                  </a:cubicBezTo>
                  <a:cubicBezTo>
                    <a:pt x="72390" y="245650"/>
                    <a:pt x="54293" y="212789"/>
                    <a:pt x="42767" y="176022"/>
                  </a:cubicBezTo>
                  <a:cubicBezTo>
                    <a:pt x="42005" y="173450"/>
                    <a:pt x="41243" y="169640"/>
                    <a:pt x="42482" y="167831"/>
                  </a:cubicBezTo>
                  <a:cubicBezTo>
                    <a:pt x="60484" y="142685"/>
                    <a:pt x="60960" y="139541"/>
                    <a:pt x="54293" y="125825"/>
                  </a:cubicBezTo>
                  <a:cubicBezTo>
                    <a:pt x="40386" y="96583"/>
                    <a:pt x="34481" y="115538"/>
                    <a:pt x="29813" y="135255"/>
                  </a:cubicBezTo>
                  <a:close/>
                </a:path>
              </a:pathLst>
            </a:custGeom>
            <a:solidFill>
              <a:srgbClr val="FDD833"/>
            </a:solidFill>
            <a:ln w="9525" cap="flat">
              <a:noFill/>
              <a:prstDash val="solid"/>
              <a:miter/>
            </a:ln>
          </p:spPr>
          <p:txBody>
            <a:bodyPr rtlCol="0" anchor="ctr"/>
            <a:lstStyle/>
            <a:p>
              <a:endParaRPr lang="ko-KR" altLang="en-US"/>
            </a:p>
          </p:txBody>
        </p:sp>
        <p:sp>
          <p:nvSpPr>
            <p:cNvPr id="6" name="자유형: 도형 101">
              <a:extLst>
                <a:ext uri="{FF2B5EF4-FFF2-40B4-BE49-F238E27FC236}">
                  <a16:creationId xmlns:a16="http://schemas.microsoft.com/office/drawing/2014/main" id="{C4BD3978-D615-EA77-CBBB-DA4356A047B6}"/>
                </a:ext>
              </a:extLst>
            </p:cNvPr>
            <p:cNvSpPr/>
            <p:nvPr/>
          </p:nvSpPr>
          <p:spPr>
            <a:xfrm>
              <a:off x="6378805" y="2591473"/>
              <a:ext cx="114524" cy="419023"/>
            </a:xfrm>
            <a:custGeom>
              <a:avLst/>
              <a:gdLst>
                <a:gd name="connsiteX0" fmla="*/ 105624 w 114524"/>
                <a:gd name="connsiteY0" fmla="*/ 201257 h 419023"/>
                <a:gd name="connsiteX1" fmla="*/ 112006 w 114524"/>
                <a:gd name="connsiteY1" fmla="*/ 381280 h 419023"/>
                <a:gd name="connsiteX2" fmla="*/ 84097 w 114524"/>
                <a:gd name="connsiteY2" fmla="*/ 418427 h 419023"/>
                <a:gd name="connsiteX3" fmla="*/ 44473 w 114524"/>
                <a:gd name="connsiteY3" fmla="*/ 387090 h 419023"/>
                <a:gd name="connsiteX4" fmla="*/ 563 w 114524"/>
                <a:gd name="connsiteY4" fmla="*/ 39713 h 419023"/>
                <a:gd name="connsiteX5" fmla="*/ 31900 w 114524"/>
                <a:gd name="connsiteY5" fmla="*/ 184 h 419023"/>
                <a:gd name="connsiteX6" fmla="*/ 67333 w 114524"/>
                <a:gd name="connsiteY6" fmla="*/ 30093 h 419023"/>
                <a:gd name="connsiteX7" fmla="*/ 105624 w 114524"/>
                <a:gd name="connsiteY7" fmla="*/ 201257 h 419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524" h="419023">
                  <a:moveTo>
                    <a:pt x="105624" y="201257"/>
                  </a:moveTo>
                  <a:cubicBezTo>
                    <a:pt x="113529" y="261074"/>
                    <a:pt x="117435" y="320986"/>
                    <a:pt x="112006" y="381280"/>
                  </a:cubicBezTo>
                  <a:cubicBezTo>
                    <a:pt x="110386" y="399758"/>
                    <a:pt x="107529" y="414807"/>
                    <a:pt x="84097" y="418427"/>
                  </a:cubicBezTo>
                  <a:cubicBezTo>
                    <a:pt x="57904" y="422428"/>
                    <a:pt x="49903" y="405664"/>
                    <a:pt x="44473" y="387090"/>
                  </a:cubicBezTo>
                  <a:cubicBezTo>
                    <a:pt x="11517" y="273647"/>
                    <a:pt x="-3152" y="157728"/>
                    <a:pt x="563" y="39713"/>
                  </a:cubicBezTo>
                  <a:cubicBezTo>
                    <a:pt x="1135" y="20187"/>
                    <a:pt x="5611" y="2470"/>
                    <a:pt x="31900" y="184"/>
                  </a:cubicBezTo>
                  <a:cubicBezTo>
                    <a:pt x="55713" y="-1816"/>
                    <a:pt x="61142" y="12757"/>
                    <a:pt x="67333" y="30093"/>
                  </a:cubicBezTo>
                  <a:cubicBezTo>
                    <a:pt x="87241" y="85623"/>
                    <a:pt x="98575" y="142964"/>
                    <a:pt x="105624" y="201257"/>
                  </a:cubicBezTo>
                  <a:close/>
                </a:path>
              </a:pathLst>
            </a:custGeom>
            <a:solidFill>
              <a:srgbClr val="F5A20A"/>
            </a:solidFill>
            <a:ln w="9525" cap="flat">
              <a:noFill/>
              <a:prstDash val="solid"/>
              <a:miter/>
            </a:ln>
          </p:spPr>
          <p:txBody>
            <a:bodyPr rtlCol="0" anchor="ctr"/>
            <a:lstStyle/>
            <a:p>
              <a:endParaRPr lang="ko-KR" altLang="en-US"/>
            </a:p>
          </p:txBody>
        </p:sp>
        <p:sp>
          <p:nvSpPr>
            <p:cNvPr id="7" name="자유형: 도형 102">
              <a:extLst>
                <a:ext uri="{FF2B5EF4-FFF2-40B4-BE49-F238E27FC236}">
                  <a16:creationId xmlns:a16="http://schemas.microsoft.com/office/drawing/2014/main" id="{CC58C37E-50D8-94C5-AD44-40B35CF3855D}"/>
                </a:ext>
              </a:extLst>
            </p:cNvPr>
            <p:cNvSpPr/>
            <p:nvPr/>
          </p:nvSpPr>
          <p:spPr>
            <a:xfrm>
              <a:off x="6394059" y="2651569"/>
              <a:ext cx="57243" cy="293941"/>
            </a:xfrm>
            <a:custGeom>
              <a:avLst/>
              <a:gdLst>
                <a:gd name="connsiteX0" fmla="*/ 6264 w 57243"/>
                <a:gd name="connsiteY0" fmla="*/ 138494 h 293941"/>
                <a:gd name="connsiteX1" fmla="*/ 6550 w 57243"/>
                <a:gd name="connsiteY1" fmla="*/ 0 h 293941"/>
                <a:gd name="connsiteX2" fmla="*/ 43221 w 57243"/>
                <a:gd name="connsiteY2" fmla="*/ 293941 h 293941"/>
                <a:gd name="connsiteX3" fmla="*/ 10169 w 57243"/>
                <a:gd name="connsiteY3" fmla="*/ 181165 h 293941"/>
                <a:gd name="connsiteX4" fmla="*/ 11693 w 57243"/>
                <a:gd name="connsiteY4" fmla="*/ 173069 h 293941"/>
                <a:gd name="connsiteX5" fmla="*/ 32362 w 57243"/>
                <a:gd name="connsiteY5" fmla="*/ 134588 h 293941"/>
                <a:gd name="connsiteX6" fmla="*/ 6264 w 57243"/>
                <a:gd name="connsiteY6" fmla="*/ 138494 h 293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43" h="293941">
                  <a:moveTo>
                    <a:pt x="6264" y="138494"/>
                  </a:moveTo>
                  <a:cubicBezTo>
                    <a:pt x="-5357" y="94012"/>
                    <a:pt x="1882" y="38957"/>
                    <a:pt x="6550" y="0"/>
                  </a:cubicBezTo>
                  <a:cubicBezTo>
                    <a:pt x="52746" y="61341"/>
                    <a:pt x="73034" y="219837"/>
                    <a:pt x="43221" y="293941"/>
                  </a:cubicBezTo>
                  <a:cubicBezTo>
                    <a:pt x="23980" y="255556"/>
                    <a:pt x="13408" y="219551"/>
                    <a:pt x="10169" y="181165"/>
                  </a:cubicBezTo>
                  <a:cubicBezTo>
                    <a:pt x="9978" y="178498"/>
                    <a:pt x="10074" y="174593"/>
                    <a:pt x="11693" y="173069"/>
                  </a:cubicBezTo>
                  <a:cubicBezTo>
                    <a:pt x="34648" y="152400"/>
                    <a:pt x="35791" y="149447"/>
                    <a:pt x="32362" y="134588"/>
                  </a:cubicBezTo>
                  <a:cubicBezTo>
                    <a:pt x="24933" y="103061"/>
                    <a:pt x="15122" y="120301"/>
                    <a:pt x="6264" y="138494"/>
                  </a:cubicBezTo>
                  <a:close/>
                </a:path>
              </a:pathLst>
            </a:custGeom>
            <a:solidFill>
              <a:srgbClr val="FDD833"/>
            </a:solidFill>
            <a:ln w="9525" cap="flat">
              <a:noFill/>
              <a:prstDash val="solid"/>
              <a:miter/>
            </a:ln>
          </p:spPr>
          <p:txBody>
            <a:bodyPr rtlCol="0" anchor="ctr"/>
            <a:lstStyle/>
            <a:p>
              <a:endParaRPr lang="ko-KR" altLang="en-US"/>
            </a:p>
          </p:txBody>
        </p:sp>
        <p:sp>
          <p:nvSpPr>
            <p:cNvPr id="8" name="자유형: 도형 103">
              <a:extLst>
                <a:ext uri="{FF2B5EF4-FFF2-40B4-BE49-F238E27FC236}">
                  <a16:creationId xmlns:a16="http://schemas.microsoft.com/office/drawing/2014/main" id="{769A7C92-BC68-7C8A-78FF-589D83658696}"/>
                </a:ext>
              </a:extLst>
            </p:cNvPr>
            <p:cNvSpPr/>
            <p:nvPr/>
          </p:nvSpPr>
          <p:spPr>
            <a:xfrm>
              <a:off x="6609665" y="2368245"/>
              <a:ext cx="163461" cy="408721"/>
            </a:xfrm>
            <a:custGeom>
              <a:avLst/>
              <a:gdLst>
                <a:gd name="connsiteX0" fmla="*/ 129177 w 163461"/>
                <a:gd name="connsiteY0" fmla="*/ 188741 h 408721"/>
                <a:gd name="connsiteX1" fmla="*/ 163086 w 163461"/>
                <a:gd name="connsiteY1" fmla="*/ 365620 h 408721"/>
                <a:gd name="connsiteX2" fmla="*/ 141273 w 163461"/>
                <a:gd name="connsiteY2" fmla="*/ 406578 h 408721"/>
                <a:gd name="connsiteX3" fmla="*/ 97363 w 163461"/>
                <a:gd name="connsiteY3" fmla="*/ 381717 h 408721"/>
                <a:gd name="connsiteX4" fmla="*/ 780 w 163461"/>
                <a:gd name="connsiteY4" fmla="*/ 45104 h 408721"/>
                <a:gd name="connsiteX5" fmla="*/ 25640 w 163461"/>
                <a:gd name="connsiteY5" fmla="*/ 1289 h 408721"/>
                <a:gd name="connsiteX6" fmla="*/ 65169 w 163461"/>
                <a:gd name="connsiteY6" fmla="*/ 25387 h 408721"/>
                <a:gd name="connsiteX7" fmla="*/ 129177 w 163461"/>
                <a:gd name="connsiteY7" fmla="*/ 188741 h 408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461" h="408721">
                  <a:moveTo>
                    <a:pt x="129177" y="188741"/>
                  </a:moveTo>
                  <a:cubicBezTo>
                    <a:pt x="146131" y="246653"/>
                    <a:pt x="159181" y="305232"/>
                    <a:pt x="163086" y="365620"/>
                  </a:cubicBezTo>
                  <a:cubicBezTo>
                    <a:pt x="164324" y="384099"/>
                    <a:pt x="163752" y="399529"/>
                    <a:pt x="141273" y="406578"/>
                  </a:cubicBezTo>
                  <a:cubicBezTo>
                    <a:pt x="116032" y="414483"/>
                    <a:pt x="105555" y="399243"/>
                    <a:pt x="97363" y="381717"/>
                  </a:cubicBezTo>
                  <a:cubicBezTo>
                    <a:pt x="47357" y="274657"/>
                    <a:pt x="15162" y="162357"/>
                    <a:pt x="780" y="45104"/>
                  </a:cubicBezTo>
                  <a:cubicBezTo>
                    <a:pt x="-1602" y="25673"/>
                    <a:pt x="113" y="7575"/>
                    <a:pt x="25640" y="1289"/>
                  </a:cubicBezTo>
                  <a:cubicBezTo>
                    <a:pt x="48786" y="-4331"/>
                    <a:pt x="56406" y="9290"/>
                    <a:pt x="65169" y="25387"/>
                  </a:cubicBezTo>
                  <a:cubicBezTo>
                    <a:pt x="93267" y="77203"/>
                    <a:pt x="113270" y="132162"/>
                    <a:pt x="129177" y="188741"/>
                  </a:cubicBezTo>
                  <a:close/>
                </a:path>
              </a:pathLst>
            </a:custGeom>
            <a:solidFill>
              <a:srgbClr val="F5A20A"/>
            </a:solidFill>
            <a:ln w="9525" cap="flat">
              <a:noFill/>
              <a:prstDash val="solid"/>
              <a:miter/>
            </a:ln>
          </p:spPr>
          <p:txBody>
            <a:bodyPr rtlCol="0" anchor="ctr"/>
            <a:lstStyle/>
            <a:p>
              <a:endParaRPr lang="ko-KR" altLang="en-US"/>
            </a:p>
          </p:txBody>
        </p:sp>
        <p:sp>
          <p:nvSpPr>
            <p:cNvPr id="9" name="자유형: 도형 104">
              <a:extLst>
                <a:ext uri="{FF2B5EF4-FFF2-40B4-BE49-F238E27FC236}">
                  <a16:creationId xmlns:a16="http://schemas.microsoft.com/office/drawing/2014/main" id="{8824B828-C5B2-9AF1-DB52-1213DE85DC6B}"/>
                </a:ext>
              </a:extLst>
            </p:cNvPr>
            <p:cNvSpPr/>
            <p:nvPr/>
          </p:nvSpPr>
          <p:spPr>
            <a:xfrm>
              <a:off x="6634352" y="2430303"/>
              <a:ext cx="85390" cy="284797"/>
            </a:xfrm>
            <a:custGeom>
              <a:avLst/>
              <a:gdLst>
                <a:gd name="connsiteX0" fmla="*/ 20955 w 85390"/>
                <a:gd name="connsiteY0" fmla="*/ 136874 h 284797"/>
                <a:gd name="connsiteX1" fmla="*/ 0 w 85390"/>
                <a:gd name="connsiteY1" fmla="*/ 0 h 284797"/>
                <a:gd name="connsiteX2" fmla="*/ 81248 w 85390"/>
                <a:gd name="connsiteY2" fmla="*/ 284797 h 284797"/>
                <a:gd name="connsiteX3" fmla="*/ 31242 w 85390"/>
                <a:gd name="connsiteY3" fmla="*/ 178403 h 284797"/>
                <a:gd name="connsiteX4" fmla="*/ 31528 w 85390"/>
                <a:gd name="connsiteY4" fmla="*/ 170212 h 284797"/>
                <a:gd name="connsiteX5" fmla="*/ 46101 w 85390"/>
                <a:gd name="connsiteY5" fmla="*/ 129064 h 284797"/>
                <a:gd name="connsiteX6" fmla="*/ 20955 w 85390"/>
                <a:gd name="connsiteY6" fmla="*/ 136874 h 28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390" h="284797">
                  <a:moveTo>
                    <a:pt x="20955" y="136874"/>
                  </a:moveTo>
                  <a:cubicBezTo>
                    <a:pt x="2572" y="94679"/>
                    <a:pt x="1334" y="39243"/>
                    <a:pt x="0" y="0"/>
                  </a:cubicBezTo>
                  <a:cubicBezTo>
                    <a:pt x="55054" y="53531"/>
                    <a:pt x="99441" y="207074"/>
                    <a:pt x="81248" y="284797"/>
                  </a:cubicBezTo>
                  <a:cubicBezTo>
                    <a:pt x="56293" y="249746"/>
                    <a:pt x="40386" y="215837"/>
                    <a:pt x="31242" y="178403"/>
                  </a:cubicBezTo>
                  <a:cubicBezTo>
                    <a:pt x="30575" y="175736"/>
                    <a:pt x="30099" y="171926"/>
                    <a:pt x="31528" y="170212"/>
                  </a:cubicBezTo>
                  <a:cubicBezTo>
                    <a:pt x="51054" y="146304"/>
                    <a:pt x="51816" y="143161"/>
                    <a:pt x="46101" y="129064"/>
                  </a:cubicBezTo>
                  <a:cubicBezTo>
                    <a:pt x="34004" y="98965"/>
                    <a:pt x="26861" y="117539"/>
                    <a:pt x="20955" y="136874"/>
                  </a:cubicBezTo>
                  <a:close/>
                </a:path>
              </a:pathLst>
            </a:custGeom>
            <a:solidFill>
              <a:srgbClr val="FDD833"/>
            </a:solidFill>
            <a:ln w="9525" cap="flat">
              <a:noFill/>
              <a:prstDash val="solid"/>
              <a:miter/>
            </a:ln>
          </p:spPr>
          <p:txBody>
            <a:bodyPr rtlCol="0" anchor="ctr"/>
            <a:lstStyle/>
            <a:p>
              <a:endParaRPr lang="ko-KR" altLang="en-US"/>
            </a:p>
          </p:txBody>
        </p:sp>
        <p:sp>
          <p:nvSpPr>
            <p:cNvPr id="10" name="자유형: 도형 105">
              <a:extLst>
                <a:ext uri="{FF2B5EF4-FFF2-40B4-BE49-F238E27FC236}">
                  <a16:creationId xmlns:a16="http://schemas.microsoft.com/office/drawing/2014/main" id="{F1B08854-F662-13C4-0AC4-67F5C4FFE972}"/>
                </a:ext>
              </a:extLst>
            </p:cNvPr>
            <p:cNvSpPr/>
            <p:nvPr/>
          </p:nvSpPr>
          <p:spPr>
            <a:xfrm>
              <a:off x="6300187" y="1456785"/>
              <a:ext cx="100954" cy="420976"/>
            </a:xfrm>
            <a:custGeom>
              <a:avLst/>
              <a:gdLst>
                <a:gd name="connsiteX0" fmla="*/ 1933 w 100954"/>
                <a:gd name="connsiteY0" fmla="*/ 215138 h 420976"/>
                <a:gd name="connsiteX1" fmla="*/ 8790 w 100954"/>
                <a:gd name="connsiteY1" fmla="*/ 35115 h 420976"/>
                <a:gd name="connsiteX2" fmla="*/ 39366 w 100954"/>
                <a:gd name="connsiteY2" fmla="*/ 159 h 420976"/>
                <a:gd name="connsiteX3" fmla="*/ 76513 w 100954"/>
                <a:gd name="connsiteY3" fmla="*/ 34258 h 420976"/>
                <a:gd name="connsiteX4" fmla="*/ 94706 w 100954"/>
                <a:gd name="connsiteY4" fmla="*/ 383921 h 420976"/>
                <a:gd name="connsiteX5" fmla="*/ 60606 w 100954"/>
                <a:gd name="connsiteY5" fmla="*/ 420973 h 420976"/>
                <a:gd name="connsiteX6" fmla="*/ 27555 w 100954"/>
                <a:gd name="connsiteY6" fmla="*/ 388588 h 420976"/>
                <a:gd name="connsiteX7" fmla="*/ 1933 w 100954"/>
                <a:gd name="connsiteY7" fmla="*/ 215138 h 420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954" h="420976">
                  <a:moveTo>
                    <a:pt x="1933" y="215138"/>
                  </a:moveTo>
                  <a:cubicBezTo>
                    <a:pt x="-1496" y="154940"/>
                    <a:pt x="-1020" y="94837"/>
                    <a:pt x="8790" y="35115"/>
                  </a:cubicBezTo>
                  <a:cubicBezTo>
                    <a:pt x="11839" y="16827"/>
                    <a:pt x="15744" y="1968"/>
                    <a:pt x="39366" y="159"/>
                  </a:cubicBezTo>
                  <a:cubicBezTo>
                    <a:pt x="65750" y="-1842"/>
                    <a:pt x="72513" y="15398"/>
                    <a:pt x="76513" y="34258"/>
                  </a:cubicBezTo>
                  <a:cubicBezTo>
                    <a:pt x="101088" y="149796"/>
                    <a:pt x="107089" y="266477"/>
                    <a:pt x="94706" y="383921"/>
                  </a:cubicBezTo>
                  <a:cubicBezTo>
                    <a:pt x="92611" y="403352"/>
                    <a:pt x="86896" y="420687"/>
                    <a:pt x="60606" y="420973"/>
                  </a:cubicBezTo>
                  <a:cubicBezTo>
                    <a:pt x="36699" y="421259"/>
                    <a:pt x="32413" y="406305"/>
                    <a:pt x="27555" y="388588"/>
                  </a:cubicBezTo>
                  <a:cubicBezTo>
                    <a:pt x="11743" y="331819"/>
                    <a:pt x="4695" y="273812"/>
                    <a:pt x="1933" y="215138"/>
                  </a:cubicBezTo>
                  <a:close/>
                </a:path>
              </a:pathLst>
            </a:custGeom>
            <a:solidFill>
              <a:srgbClr val="F5A20A"/>
            </a:solidFill>
            <a:ln w="9525" cap="flat">
              <a:noFill/>
              <a:prstDash val="solid"/>
              <a:miter/>
            </a:ln>
          </p:spPr>
          <p:txBody>
            <a:bodyPr rtlCol="0" anchor="ctr"/>
            <a:lstStyle/>
            <a:p>
              <a:endParaRPr lang="ko-KR" altLang="en-US"/>
            </a:p>
          </p:txBody>
        </p:sp>
        <p:sp>
          <p:nvSpPr>
            <p:cNvPr id="11" name="자유형: 도형 106">
              <a:extLst>
                <a:ext uri="{FF2B5EF4-FFF2-40B4-BE49-F238E27FC236}">
                  <a16:creationId xmlns:a16="http://schemas.microsoft.com/office/drawing/2014/main" id="{5F7F8B77-7F6C-3F36-B61C-7F56B5502B66}"/>
                </a:ext>
              </a:extLst>
            </p:cNvPr>
            <p:cNvSpPr/>
            <p:nvPr/>
          </p:nvSpPr>
          <p:spPr>
            <a:xfrm>
              <a:off x="6338424" y="1523142"/>
              <a:ext cx="50377" cy="295751"/>
            </a:xfrm>
            <a:custGeom>
              <a:avLst/>
              <a:gdLst>
                <a:gd name="connsiteX0" fmla="*/ 47420 w 50377"/>
                <a:gd name="connsiteY0" fmla="*/ 157639 h 295751"/>
                <a:gd name="connsiteX1" fmla="*/ 36943 w 50377"/>
                <a:gd name="connsiteY1" fmla="*/ 295751 h 295751"/>
                <a:gd name="connsiteX2" fmla="*/ 21989 w 50377"/>
                <a:gd name="connsiteY2" fmla="*/ 0 h 295751"/>
                <a:gd name="connsiteX3" fmla="*/ 46658 w 50377"/>
                <a:gd name="connsiteY3" fmla="*/ 114967 h 295751"/>
                <a:gd name="connsiteX4" fmla="*/ 44563 w 50377"/>
                <a:gd name="connsiteY4" fmla="*/ 122872 h 295751"/>
                <a:gd name="connsiteX5" fmla="*/ 21132 w 50377"/>
                <a:gd name="connsiteY5" fmla="*/ 159734 h 295751"/>
                <a:gd name="connsiteX6" fmla="*/ 47420 w 50377"/>
                <a:gd name="connsiteY6" fmla="*/ 157639 h 29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377" h="295751">
                  <a:moveTo>
                    <a:pt x="47420" y="157639"/>
                  </a:moveTo>
                  <a:cubicBezTo>
                    <a:pt x="55802" y="202883"/>
                    <a:pt x="44468" y="257175"/>
                    <a:pt x="36943" y="295751"/>
                  </a:cubicBezTo>
                  <a:cubicBezTo>
                    <a:pt x="-4586" y="231172"/>
                    <a:pt x="-13254" y="71628"/>
                    <a:pt x="21989" y="0"/>
                  </a:cubicBezTo>
                  <a:cubicBezTo>
                    <a:pt x="38372" y="39719"/>
                    <a:pt x="46182" y="76390"/>
                    <a:pt x="46658" y="114967"/>
                  </a:cubicBezTo>
                  <a:cubicBezTo>
                    <a:pt x="46658" y="117634"/>
                    <a:pt x="46277" y="121539"/>
                    <a:pt x="44563" y="122872"/>
                  </a:cubicBezTo>
                  <a:cubicBezTo>
                    <a:pt x="20084" y="141732"/>
                    <a:pt x="18750" y="144685"/>
                    <a:pt x="21132" y="159734"/>
                  </a:cubicBezTo>
                  <a:cubicBezTo>
                    <a:pt x="26180" y="191643"/>
                    <a:pt x="37229" y="175165"/>
                    <a:pt x="47420" y="157639"/>
                  </a:cubicBezTo>
                  <a:close/>
                </a:path>
              </a:pathLst>
            </a:custGeom>
            <a:solidFill>
              <a:srgbClr val="FDD833"/>
            </a:solidFill>
            <a:ln w="9525" cap="flat">
              <a:noFill/>
              <a:prstDash val="solid"/>
              <a:miter/>
            </a:ln>
          </p:spPr>
          <p:txBody>
            <a:bodyPr rtlCol="0" anchor="ctr"/>
            <a:lstStyle/>
            <a:p>
              <a:endParaRPr lang="ko-KR" altLang="en-US"/>
            </a:p>
          </p:txBody>
        </p:sp>
        <p:sp>
          <p:nvSpPr>
            <p:cNvPr id="12" name="자유형: 도형 107">
              <a:extLst>
                <a:ext uri="{FF2B5EF4-FFF2-40B4-BE49-F238E27FC236}">
                  <a16:creationId xmlns:a16="http://schemas.microsoft.com/office/drawing/2014/main" id="{8394E827-B6BD-5464-17F6-1B40D862978F}"/>
                </a:ext>
              </a:extLst>
            </p:cNvPr>
            <p:cNvSpPr/>
            <p:nvPr/>
          </p:nvSpPr>
          <p:spPr>
            <a:xfrm>
              <a:off x="5909023" y="3302775"/>
              <a:ext cx="1364456" cy="258240"/>
            </a:xfrm>
            <a:custGeom>
              <a:avLst/>
              <a:gdLst>
                <a:gd name="connsiteX0" fmla="*/ 642747 w 1364456"/>
                <a:gd name="connsiteY0" fmla="*/ 209854 h 258240"/>
                <a:gd name="connsiteX1" fmla="*/ 1364456 w 1364456"/>
                <a:gd name="connsiteY1" fmla="*/ 226523 h 258240"/>
                <a:gd name="connsiteX2" fmla="*/ 1322070 w 1364456"/>
                <a:gd name="connsiteY2" fmla="*/ 197376 h 258240"/>
                <a:gd name="connsiteX3" fmla="*/ 1250728 w 1364456"/>
                <a:gd name="connsiteY3" fmla="*/ 137940 h 258240"/>
                <a:gd name="connsiteX4" fmla="*/ 1205579 w 1364456"/>
                <a:gd name="connsiteY4" fmla="*/ 91458 h 258240"/>
                <a:gd name="connsiteX5" fmla="*/ 1184243 w 1364456"/>
                <a:gd name="connsiteY5" fmla="*/ 76028 h 258240"/>
                <a:gd name="connsiteX6" fmla="*/ 1019461 w 1364456"/>
                <a:gd name="connsiteY6" fmla="*/ 46976 h 258240"/>
                <a:gd name="connsiteX7" fmla="*/ 981361 w 1364456"/>
                <a:gd name="connsiteY7" fmla="*/ 36880 h 258240"/>
                <a:gd name="connsiteX8" fmla="*/ 821436 w 1364456"/>
                <a:gd name="connsiteY8" fmla="*/ 8115 h 258240"/>
                <a:gd name="connsiteX9" fmla="*/ 805910 w 1364456"/>
                <a:gd name="connsiteY9" fmla="*/ 5162 h 258240"/>
                <a:gd name="connsiteX10" fmla="*/ 578548 w 1364456"/>
                <a:gd name="connsiteY10" fmla="*/ 27069 h 258240"/>
                <a:gd name="connsiteX11" fmla="*/ 578548 w 1364456"/>
                <a:gd name="connsiteY11" fmla="*/ 27069 h 258240"/>
                <a:gd name="connsiteX12" fmla="*/ 541782 w 1364456"/>
                <a:gd name="connsiteY12" fmla="*/ 46786 h 258240"/>
                <a:gd name="connsiteX13" fmla="*/ 369380 w 1364456"/>
                <a:gd name="connsiteY13" fmla="*/ 65265 h 258240"/>
                <a:gd name="connsiteX14" fmla="*/ 369380 w 1364456"/>
                <a:gd name="connsiteY14" fmla="*/ 65265 h 258240"/>
                <a:gd name="connsiteX15" fmla="*/ 311753 w 1364456"/>
                <a:gd name="connsiteY15" fmla="*/ 78218 h 258240"/>
                <a:gd name="connsiteX16" fmla="*/ 301657 w 1364456"/>
                <a:gd name="connsiteY16" fmla="*/ 116223 h 258240"/>
                <a:gd name="connsiteX17" fmla="*/ 302705 w 1364456"/>
                <a:gd name="connsiteY17" fmla="*/ 132225 h 258240"/>
                <a:gd name="connsiteX18" fmla="*/ 302705 w 1364456"/>
                <a:gd name="connsiteY18" fmla="*/ 132225 h 258240"/>
                <a:gd name="connsiteX19" fmla="*/ 248031 w 1364456"/>
                <a:gd name="connsiteY19" fmla="*/ 154038 h 258240"/>
                <a:gd name="connsiteX20" fmla="*/ 70390 w 1364456"/>
                <a:gd name="connsiteY20" fmla="*/ 194233 h 258240"/>
                <a:gd name="connsiteX21" fmla="*/ 51721 w 1364456"/>
                <a:gd name="connsiteY21" fmla="*/ 206044 h 258240"/>
                <a:gd name="connsiteX22" fmla="*/ 0 w 1364456"/>
                <a:gd name="connsiteY22" fmla="*/ 258241 h 258240"/>
                <a:gd name="connsiteX23" fmla="*/ 642747 w 1364456"/>
                <a:gd name="connsiteY23" fmla="*/ 209854 h 258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64456" h="258240">
                  <a:moveTo>
                    <a:pt x="642747" y="209854"/>
                  </a:moveTo>
                  <a:cubicBezTo>
                    <a:pt x="949547" y="209854"/>
                    <a:pt x="1362075" y="226427"/>
                    <a:pt x="1364456" y="226523"/>
                  </a:cubicBezTo>
                  <a:cubicBezTo>
                    <a:pt x="1359789" y="201377"/>
                    <a:pt x="1322261" y="209283"/>
                    <a:pt x="1322070" y="197376"/>
                  </a:cubicBezTo>
                  <a:cubicBezTo>
                    <a:pt x="1321213" y="146608"/>
                    <a:pt x="1276541" y="154038"/>
                    <a:pt x="1250728" y="137940"/>
                  </a:cubicBezTo>
                  <a:cubicBezTo>
                    <a:pt x="1231487" y="125939"/>
                    <a:pt x="1196150" y="132701"/>
                    <a:pt x="1205579" y="91458"/>
                  </a:cubicBezTo>
                  <a:cubicBezTo>
                    <a:pt x="1207389" y="83648"/>
                    <a:pt x="1194149" y="77838"/>
                    <a:pt x="1184243" y="76028"/>
                  </a:cubicBezTo>
                  <a:cubicBezTo>
                    <a:pt x="1129284" y="66408"/>
                    <a:pt x="1074420" y="56692"/>
                    <a:pt x="1019461" y="46976"/>
                  </a:cubicBezTo>
                  <a:cubicBezTo>
                    <a:pt x="1009555" y="32689"/>
                    <a:pt x="993743" y="40785"/>
                    <a:pt x="981361" y="36880"/>
                  </a:cubicBezTo>
                  <a:cubicBezTo>
                    <a:pt x="929164" y="20497"/>
                    <a:pt x="871633" y="34689"/>
                    <a:pt x="821436" y="8115"/>
                  </a:cubicBezTo>
                  <a:cubicBezTo>
                    <a:pt x="815912" y="6495"/>
                    <a:pt x="810482" y="5067"/>
                    <a:pt x="805910" y="5162"/>
                  </a:cubicBezTo>
                  <a:cubicBezTo>
                    <a:pt x="728567" y="-7792"/>
                    <a:pt x="653225" y="5162"/>
                    <a:pt x="578548" y="27069"/>
                  </a:cubicBezTo>
                  <a:cubicBezTo>
                    <a:pt x="578548" y="27069"/>
                    <a:pt x="578548" y="27069"/>
                    <a:pt x="578548" y="27069"/>
                  </a:cubicBezTo>
                  <a:cubicBezTo>
                    <a:pt x="563594" y="28689"/>
                    <a:pt x="549212" y="31260"/>
                    <a:pt x="541782" y="46786"/>
                  </a:cubicBezTo>
                  <a:cubicBezTo>
                    <a:pt x="483775" y="48215"/>
                    <a:pt x="425577" y="47739"/>
                    <a:pt x="369380" y="65265"/>
                  </a:cubicBezTo>
                  <a:cubicBezTo>
                    <a:pt x="369380" y="65265"/>
                    <a:pt x="369380" y="65265"/>
                    <a:pt x="369380" y="65265"/>
                  </a:cubicBezTo>
                  <a:cubicBezTo>
                    <a:pt x="350139" y="69456"/>
                    <a:pt x="330232" y="71837"/>
                    <a:pt x="311753" y="78218"/>
                  </a:cubicBezTo>
                  <a:cubicBezTo>
                    <a:pt x="292037" y="84981"/>
                    <a:pt x="285750" y="98507"/>
                    <a:pt x="301657" y="116223"/>
                  </a:cubicBezTo>
                  <a:cubicBezTo>
                    <a:pt x="302038" y="121557"/>
                    <a:pt x="302323" y="126891"/>
                    <a:pt x="302705" y="132225"/>
                  </a:cubicBezTo>
                  <a:lnTo>
                    <a:pt x="302705" y="132225"/>
                  </a:lnTo>
                  <a:cubicBezTo>
                    <a:pt x="277559" y="122129"/>
                    <a:pt x="266891" y="148227"/>
                    <a:pt x="248031" y="154038"/>
                  </a:cubicBezTo>
                  <a:cubicBezTo>
                    <a:pt x="185642" y="153180"/>
                    <a:pt x="131540" y="189185"/>
                    <a:pt x="70390" y="194233"/>
                  </a:cubicBezTo>
                  <a:cubicBezTo>
                    <a:pt x="63627" y="194805"/>
                    <a:pt x="51721" y="201948"/>
                    <a:pt x="51721" y="206044"/>
                  </a:cubicBezTo>
                  <a:cubicBezTo>
                    <a:pt x="51530" y="241286"/>
                    <a:pt x="19526" y="243382"/>
                    <a:pt x="0" y="258241"/>
                  </a:cubicBezTo>
                  <a:cubicBezTo>
                    <a:pt x="90488" y="247192"/>
                    <a:pt x="317754" y="209854"/>
                    <a:pt x="642747" y="209854"/>
                  </a:cubicBezTo>
                  <a:close/>
                </a:path>
              </a:pathLst>
            </a:custGeom>
            <a:solidFill>
              <a:srgbClr val="F29F06"/>
            </a:solidFill>
            <a:ln w="9525" cap="flat">
              <a:noFill/>
              <a:prstDash val="solid"/>
              <a:miter/>
            </a:ln>
          </p:spPr>
          <p:txBody>
            <a:bodyPr rtlCol="0" anchor="ctr"/>
            <a:lstStyle/>
            <a:p>
              <a:endParaRPr lang="ko-KR" altLang="en-US"/>
            </a:p>
          </p:txBody>
        </p:sp>
        <p:sp>
          <p:nvSpPr>
            <p:cNvPr id="13" name="자유형: 도형 108">
              <a:extLst>
                <a:ext uri="{FF2B5EF4-FFF2-40B4-BE49-F238E27FC236}">
                  <a16:creationId xmlns:a16="http://schemas.microsoft.com/office/drawing/2014/main" id="{9EB30804-0980-8BDE-6693-33DC6AC31AF0}"/>
                </a:ext>
              </a:extLst>
            </p:cNvPr>
            <p:cNvSpPr/>
            <p:nvPr/>
          </p:nvSpPr>
          <p:spPr>
            <a:xfrm>
              <a:off x="5377204" y="3931918"/>
              <a:ext cx="2364407" cy="2827224"/>
            </a:xfrm>
            <a:custGeom>
              <a:avLst/>
              <a:gdLst>
                <a:gd name="connsiteX0" fmla="*/ 2353858 w 2364407"/>
                <a:gd name="connsiteY0" fmla="*/ 1960340 h 2390769"/>
                <a:gd name="connsiteX1" fmla="*/ 2331188 w 2364407"/>
                <a:gd name="connsiteY1" fmla="*/ 1710881 h 2390769"/>
                <a:gd name="connsiteX2" fmla="*/ 2305662 w 2364407"/>
                <a:gd name="connsiteY2" fmla="*/ 1180148 h 2390769"/>
                <a:gd name="connsiteX3" fmla="*/ 2236891 w 2364407"/>
                <a:gd name="connsiteY3" fmla="*/ 765143 h 2390769"/>
                <a:gd name="connsiteX4" fmla="*/ 2132021 w 2364407"/>
                <a:gd name="connsiteY4" fmla="*/ 417957 h 2390769"/>
                <a:gd name="connsiteX5" fmla="*/ 2132021 w 2364407"/>
                <a:gd name="connsiteY5" fmla="*/ 417957 h 2390769"/>
                <a:gd name="connsiteX6" fmla="*/ 1928471 w 2364407"/>
                <a:gd name="connsiteY6" fmla="*/ 0 h 2390769"/>
                <a:gd name="connsiteX7" fmla="*/ 1131610 w 2364407"/>
                <a:gd name="connsiteY7" fmla="*/ 104680 h 2390769"/>
                <a:gd name="connsiteX8" fmla="*/ 449144 w 2364407"/>
                <a:gd name="connsiteY8" fmla="*/ 9620 h 2390769"/>
                <a:gd name="connsiteX9" fmla="*/ 209685 w 2364407"/>
                <a:gd name="connsiteY9" fmla="*/ 470821 h 2390769"/>
                <a:gd name="connsiteX10" fmla="*/ 206542 w 2364407"/>
                <a:gd name="connsiteY10" fmla="*/ 470154 h 2390769"/>
                <a:gd name="connsiteX11" fmla="*/ 109863 w 2364407"/>
                <a:gd name="connsiteY11" fmla="*/ 786860 h 2390769"/>
                <a:gd name="connsiteX12" fmla="*/ 37759 w 2364407"/>
                <a:gd name="connsiteY12" fmla="*/ 1369123 h 2390769"/>
                <a:gd name="connsiteX13" fmla="*/ 21662 w 2364407"/>
                <a:gd name="connsiteY13" fmla="*/ 1743647 h 2390769"/>
                <a:gd name="connsiteX14" fmla="*/ 516 w 2364407"/>
                <a:gd name="connsiteY14" fmla="*/ 2307622 h 2390769"/>
                <a:gd name="connsiteX15" fmla="*/ 23852 w 2364407"/>
                <a:gd name="connsiteY15" fmla="*/ 2340769 h 2390769"/>
                <a:gd name="connsiteX16" fmla="*/ 381897 w 2364407"/>
                <a:gd name="connsiteY16" fmla="*/ 2349722 h 2390769"/>
                <a:gd name="connsiteX17" fmla="*/ 507437 w 2364407"/>
                <a:gd name="connsiteY17" fmla="*/ 2345531 h 2390769"/>
                <a:gd name="connsiteX18" fmla="*/ 912821 w 2364407"/>
                <a:gd name="connsiteY18" fmla="*/ 2387918 h 2390769"/>
                <a:gd name="connsiteX19" fmla="*/ 1741020 w 2364407"/>
                <a:gd name="connsiteY19" fmla="*/ 2342103 h 2390769"/>
                <a:gd name="connsiteX20" fmla="*/ 1743305 w 2364407"/>
                <a:gd name="connsiteY20" fmla="*/ 2334483 h 2390769"/>
                <a:gd name="connsiteX21" fmla="*/ 1843032 w 2364407"/>
                <a:gd name="connsiteY21" fmla="*/ 2332387 h 2390769"/>
                <a:gd name="connsiteX22" fmla="*/ 2258037 w 2364407"/>
                <a:gd name="connsiteY22" fmla="*/ 2355056 h 2390769"/>
                <a:gd name="connsiteX23" fmla="*/ 2308138 w 2364407"/>
                <a:gd name="connsiteY23" fmla="*/ 2321910 h 2390769"/>
                <a:gd name="connsiteX24" fmla="*/ 2353858 w 2364407"/>
                <a:gd name="connsiteY24" fmla="*/ 1960340 h 239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64407" h="2390769">
                  <a:moveTo>
                    <a:pt x="2353858" y="1960340"/>
                  </a:moveTo>
                  <a:cubicBezTo>
                    <a:pt x="2338904" y="1877283"/>
                    <a:pt x="2329760" y="1795082"/>
                    <a:pt x="2331188" y="1710881"/>
                  </a:cubicBezTo>
                  <a:cubicBezTo>
                    <a:pt x="2334332" y="1533430"/>
                    <a:pt x="2323949" y="1356741"/>
                    <a:pt x="2305662" y="1180148"/>
                  </a:cubicBezTo>
                  <a:cubicBezTo>
                    <a:pt x="2291755" y="1046321"/>
                    <a:pt x="2238415" y="771049"/>
                    <a:pt x="2236891" y="765143"/>
                  </a:cubicBezTo>
                  <a:cubicBezTo>
                    <a:pt x="2208221" y="647510"/>
                    <a:pt x="2180027" y="529685"/>
                    <a:pt x="2132021" y="417957"/>
                  </a:cubicBezTo>
                  <a:cubicBezTo>
                    <a:pt x="2132021" y="417957"/>
                    <a:pt x="2132021" y="417957"/>
                    <a:pt x="2132021" y="417957"/>
                  </a:cubicBezTo>
                  <a:cubicBezTo>
                    <a:pt x="2082681" y="269653"/>
                    <a:pt x="2012006" y="131731"/>
                    <a:pt x="1928471" y="0"/>
                  </a:cubicBezTo>
                  <a:cubicBezTo>
                    <a:pt x="1750735" y="38005"/>
                    <a:pt x="1284010" y="104680"/>
                    <a:pt x="1131610" y="104680"/>
                  </a:cubicBezTo>
                  <a:cubicBezTo>
                    <a:pt x="807760" y="104680"/>
                    <a:pt x="588685" y="47530"/>
                    <a:pt x="449144" y="9620"/>
                  </a:cubicBezTo>
                  <a:cubicBezTo>
                    <a:pt x="353608" y="147828"/>
                    <a:pt x="265883" y="310706"/>
                    <a:pt x="209685" y="470821"/>
                  </a:cubicBezTo>
                  <a:cubicBezTo>
                    <a:pt x="208637" y="470630"/>
                    <a:pt x="207590" y="470345"/>
                    <a:pt x="206542" y="470154"/>
                  </a:cubicBezTo>
                  <a:cubicBezTo>
                    <a:pt x="161965" y="558642"/>
                    <a:pt x="112625" y="774668"/>
                    <a:pt x="109863" y="786860"/>
                  </a:cubicBezTo>
                  <a:cubicBezTo>
                    <a:pt x="66524" y="978599"/>
                    <a:pt x="49856" y="1173671"/>
                    <a:pt x="37759" y="1369123"/>
                  </a:cubicBezTo>
                  <a:cubicBezTo>
                    <a:pt x="30044" y="1493806"/>
                    <a:pt x="25853" y="1618774"/>
                    <a:pt x="21662" y="1743647"/>
                  </a:cubicBezTo>
                  <a:cubicBezTo>
                    <a:pt x="15470" y="1931670"/>
                    <a:pt x="23567" y="2120265"/>
                    <a:pt x="516" y="2307622"/>
                  </a:cubicBezTo>
                  <a:cubicBezTo>
                    <a:pt x="-1579" y="2324862"/>
                    <a:pt x="2040" y="2336959"/>
                    <a:pt x="23852" y="2340769"/>
                  </a:cubicBezTo>
                  <a:cubicBezTo>
                    <a:pt x="142820" y="2361533"/>
                    <a:pt x="262073" y="2366486"/>
                    <a:pt x="381897" y="2349722"/>
                  </a:cubicBezTo>
                  <a:cubicBezTo>
                    <a:pt x="417330" y="2339531"/>
                    <a:pt x="502960" y="2350675"/>
                    <a:pt x="507437" y="2345531"/>
                  </a:cubicBezTo>
                  <a:cubicBezTo>
                    <a:pt x="641549" y="2368963"/>
                    <a:pt x="776994" y="2382298"/>
                    <a:pt x="912821" y="2387918"/>
                  </a:cubicBezTo>
                  <a:cubicBezTo>
                    <a:pt x="1190189" y="2399348"/>
                    <a:pt x="1465937" y="2374869"/>
                    <a:pt x="1741020" y="2342103"/>
                  </a:cubicBezTo>
                  <a:cubicBezTo>
                    <a:pt x="1741686" y="2339531"/>
                    <a:pt x="1742544" y="2336959"/>
                    <a:pt x="1743305" y="2334483"/>
                  </a:cubicBezTo>
                  <a:cubicBezTo>
                    <a:pt x="1784739" y="2333911"/>
                    <a:pt x="1818458" y="2326196"/>
                    <a:pt x="1843032" y="2332387"/>
                  </a:cubicBezTo>
                  <a:cubicBezTo>
                    <a:pt x="1980573" y="2367058"/>
                    <a:pt x="2118876" y="2361343"/>
                    <a:pt x="2258037" y="2355056"/>
                  </a:cubicBezTo>
                  <a:cubicBezTo>
                    <a:pt x="2284230" y="2353913"/>
                    <a:pt x="2296994" y="2344865"/>
                    <a:pt x="2308138" y="2321910"/>
                  </a:cubicBezTo>
                  <a:cubicBezTo>
                    <a:pt x="2364336" y="2206276"/>
                    <a:pt x="2376051" y="2084165"/>
                    <a:pt x="2353858" y="1960340"/>
                  </a:cubicBezTo>
                  <a:close/>
                </a:path>
              </a:pathLst>
            </a:custGeom>
            <a:solidFill>
              <a:srgbClr val="F7DF29"/>
            </a:solidFill>
            <a:ln w="9525" cap="flat">
              <a:noFill/>
              <a:prstDash val="solid"/>
              <a:miter/>
            </a:ln>
          </p:spPr>
          <p:txBody>
            <a:bodyPr rtlCol="0" anchor="ctr"/>
            <a:lstStyle/>
            <a:p>
              <a:endParaRPr lang="ko-KR" altLang="en-US"/>
            </a:p>
          </p:txBody>
        </p:sp>
        <p:sp>
          <p:nvSpPr>
            <p:cNvPr id="14" name="자유형: 도형 109">
              <a:extLst>
                <a:ext uri="{FF2B5EF4-FFF2-40B4-BE49-F238E27FC236}">
                  <a16:creationId xmlns:a16="http://schemas.microsoft.com/office/drawing/2014/main" id="{677D31F4-6FC7-8AD6-95B1-3AE8345AB668}"/>
                </a:ext>
              </a:extLst>
            </p:cNvPr>
            <p:cNvSpPr/>
            <p:nvPr/>
          </p:nvSpPr>
          <p:spPr>
            <a:xfrm>
              <a:off x="6823757" y="5619702"/>
              <a:ext cx="345566" cy="345566"/>
            </a:xfrm>
            <a:custGeom>
              <a:avLst/>
              <a:gdLst>
                <a:gd name="connsiteX0" fmla="*/ 146161 w 345566"/>
                <a:gd name="connsiteY0" fmla="*/ 335137 h 345566"/>
                <a:gd name="connsiteX1" fmla="*/ 10430 w 345566"/>
                <a:gd name="connsiteY1" fmla="*/ 199406 h 345566"/>
                <a:gd name="connsiteX2" fmla="*/ 10430 w 345566"/>
                <a:gd name="connsiteY2" fmla="*/ 148923 h 345566"/>
                <a:gd name="connsiteX3" fmla="*/ 148923 w 345566"/>
                <a:gd name="connsiteY3" fmla="*/ 10430 h 345566"/>
                <a:gd name="connsiteX4" fmla="*/ 199406 w 345566"/>
                <a:gd name="connsiteY4" fmla="*/ 10430 h 345566"/>
                <a:gd name="connsiteX5" fmla="*/ 335137 w 345566"/>
                <a:gd name="connsiteY5" fmla="*/ 146161 h 345566"/>
                <a:gd name="connsiteX6" fmla="*/ 335137 w 345566"/>
                <a:gd name="connsiteY6" fmla="*/ 196644 h 345566"/>
                <a:gd name="connsiteX7" fmla="*/ 196643 w 345566"/>
                <a:gd name="connsiteY7" fmla="*/ 335137 h 345566"/>
                <a:gd name="connsiteX8" fmla="*/ 146161 w 345566"/>
                <a:gd name="connsiteY8" fmla="*/ 335137 h 345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566" h="345566">
                  <a:moveTo>
                    <a:pt x="146161" y="335137"/>
                  </a:moveTo>
                  <a:lnTo>
                    <a:pt x="10430" y="199406"/>
                  </a:lnTo>
                  <a:cubicBezTo>
                    <a:pt x="-3477" y="185499"/>
                    <a:pt x="-3477" y="162925"/>
                    <a:pt x="10430" y="148923"/>
                  </a:cubicBezTo>
                  <a:lnTo>
                    <a:pt x="148923" y="10430"/>
                  </a:lnTo>
                  <a:cubicBezTo>
                    <a:pt x="162830" y="-3477"/>
                    <a:pt x="185404" y="-3477"/>
                    <a:pt x="199406" y="10430"/>
                  </a:cubicBezTo>
                  <a:lnTo>
                    <a:pt x="335137" y="146161"/>
                  </a:lnTo>
                  <a:cubicBezTo>
                    <a:pt x="349043" y="160067"/>
                    <a:pt x="349043" y="182642"/>
                    <a:pt x="335137" y="196644"/>
                  </a:cubicBezTo>
                  <a:lnTo>
                    <a:pt x="196643" y="335137"/>
                  </a:lnTo>
                  <a:cubicBezTo>
                    <a:pt x="182642" y="349044"/>
                    <a:pt x="160067" y="349044"/>
                    <a:pt x="146161" y="335137"/>
                  </a:cubicBezTo>
                  <a:close/>
                </a:path>
              </a:pathLst>
            </a:custGeom>
            <a:solidFill>
              <a:srgbClr val="EDA30A"/>
            </a:solidFill>
            <a:ln w="9525" cap="flat">
              <a:noFill/>
              <a:prstDash val="solid"/>
              <a:miter/>
            </a:ln>
          </p:spPr>
          <p:txBody>
            <a:bodyPr rtlCol="0" anchor="ctr"/>
            <a:lstStyle/>
            <a:p>
              <a:endParaRPr lang="ko-KR" altLang="en-US"/>
            </a:p>
          </p:txBody>
        </p:sp>
        <p:sp>
          <p:nvSpPr>
            <p:cNvPr id="15" name="자유형: 도형 111">
              <a:extLst>
                <a:ext uri="{FF2B5EF4-FFF2-40B4-BE49-F238E27FC236}">
                  <a16:creationId xmlns:a16="http://schemas.microsoft.com/office/drawing/2014/main" id="{1B5298AA-9F49-7EB8-501D-252214BFBDE4}"/>
                </a:ext>
              </a:extLst>
            </p:cNvPr>
            <p:cNvSpPr/>
            <p:nvPr/>
          </p:nvSpPr>
          <p:spPr>
            <a:xfrm>
              <a:off x="3567012" y="749510"/>
              <a:ext cx="865636" cy="1699784"/>
            </a:xfrm>
            <a:custGeom>
              <a:avLst/>
              <a:gdLst>
                <a:gd name="connsiteX0" fmla="*/ 608842 w 865636"/>
                <a:gd name="connsiteY0" fmla="*/ 1642598 h 1699784"/>
                <a:gd name="connsiteX1" fmla="*/ 55726 w 865636"/>
                <a:gd name="connsiteY1" fmla="*/ 1642313 h 1699784"/>
                <a:gd name="connsiteX2" fmla="*/ 4 w 865636"/>
                <a:gd name="connsiteY2" fmla="*/ 1530489 h 1699784"/>
                <a:gd name="connsiteX3" fmla="*/ 100 w 865636"/>
                <a:gd name="connsiteY3" fmla="*/ 573703 h 1699784"/>
                <a:gd name="connsiteX4" fmla="*/ 66394 w 865636"/>
                <a:gd name="connsiteY4" fmla="*/ 459593 h 1699784"/>
                <a:gd name="connsiteX5" fmla="*/ 94111 w 865636"/>
                <a:gd name="connsiteY5" fmla="*/ 416159 h 1699784"/>
                <a:gd name="connsiteX6" fmla="*/ 473111 w 865636"/>
                <a:gd name="connsiteY6" fmla="*/ 47447 h 1699784"/>
                <a:gd name="connsiteX7" fmla="*/ 509020 w 865636"/>
                <a:gd name="connsiteY7" fmla="*/ 40493 h 1699784"/>
                <a:gd name="connsiteX8" fmla="*/ 632369 w 865636"/>
                <a:gd name="connsiteY8" fmla="*/ 869 h 1699784"/>
                <a:gd name="connsiteX9" fmla="*/ 865636 w 865636"/>
                <a:gd name="connsiteY9" fmla="*/ 1536 h 1699784"/>
                <a:gd name="connsiteX10" fmla="*/ 865446 w 865636"/>
                <a:gd name="connsiteY10" fmla="*/ 658094 h 1699784"/>
                <a:gd name="connsiteX11" fmla="*/ 709236 w 865636"/>
                <a:gd name="connsiteY11" fmla="*/ 658190 h 1699784"/>
                <a:gd name="connsiteX12" fmla="*/ 663516 w 865636"/>
                <a:gd name="connsiteY12" fmla="*/ 706100 h 1699784"/>
                <a:gd name="connsiteX13" fmla="*/ 665135 w 865636"/>
                <a:gd name="connsiteY13" fmla="*/ 1531632 h 1699784"/>
                <a:gd name="connsiteX14" fmla="*/ 608842 w 865636"/>
                <a:gd name="connsiteY14" fmla="*/ 1642598 h 1699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5636" h="1699784">
                  <a:moveTo>
                    <a:pt x="608842" y="1642598"/>
                  </a:moveTo>
                  <a:cubicBezTo>
                    <a:pt x="424438" y="1718894"/>
                    <a:pt x="240034" y="1718894"/>
                    <a:pt x="55726" y="1642313"/>
                  </a:cubicBezTo>
                  <a:cubicBezTo>
                    <a:pt x="13530" y="1616786"/>
                    <a:pt x="-281" y="1580114"/>
                    <a:pt x="4" y="1530489"/>
                  </a:cubicBezTo>
                  <a:cubicBezTo>
                    <a:pt x="1814" y="1211592"/>
                    <a:pt x="1814" y="892600"/>
                    <a:pt x="100" y="573703"/>
                  </a:cubicBezTo>
                  <a:cubicBezTo>
                    <a:pt x="-186" y="519506"/>
                    <a:pt x="16673" y="481215"/>
                    <a:pt x="66394" y="459593"/>
                  </a:cubicBezTo>
                  <a:cubicBezTo>
                    <a:pt x="86301" y="450926"/>
                    <a:pt x="92683" y="438162"/>
                    <a:pt x="94111" y="416159"/>
                  </a:cubicBezTo>
                  <a:cubicBezTo>
                    <a:pt x="107732" y="213658"/>
                    <a:pt x="268609" y="57924"/>
                    <a:pt x="473111" y="47447"/>
                  </a:cubicBezTo>
                  <a:cubicBezTo>
                    <a:pt x="485494" y="46780"/>
                    <a:pt x="501972" y="52209"/>
                    <a:pt x="509020" y="40493"/>
                  </a:cubicBezTo>
                  <a:cubicBezTo>
                    <a:pt x="539024" y="-9608"/>
                    <a:pt x="587316" y="965"/>
                    <a:pt x="632369" y="869"/>
                  </a:cubicBezTo>
                  <a:cubicBezTo>
                    <a:pt x="710093" y="679"/>
                    <a:pt x="787912" y="1250"/>
                    <a:pt x="865636" y="1536"/>
                  </a:cubicBezTo>
                  <a:cubicBezTo>
                    <a:pt x="865446" y="96119"/>
                    <a:pt x="865160" y="543604"/>
                    <a:pt x="865446" y="658094"/>
                  </a:cubicBezTo>
                  <a:cubicBezTo>
                    <a:pt x="813249" y="658380"/>
                    <a:pt x="760671" y="658094"/>
                    <a:pt x="709236" y="658190"/>
                  </a:cubicBezTo>
                  <a:cubicBezTo>
                    <a:pt x="669517" y="658285"/>
                    <a:pt x="663421" y="670858"/>
                    <a:pt x="663516" y="706100"/>
                  </a:cubicBezTo>
                  <a:cubicBezTo>
                    <a:pt x="664849" y="981278"/>
                    <a:pt x="663230" y="1256455"/>
                    <a:pt x="665135" y="1531632"/>
                  </a:cubicBezTo>
                  <a:cubicBezTo>
                    <a:pt x="665516" y="1581353"/>
                    <a:pt x="651038" y="1617452"/>
                    <a:pt x="608842" y="1642598"/>
                  </a:cubicBezTo>
                  <a:close/>
                </a:path>
              </a:pathLst>
            </a:custGeom>
            <a:solidFill>
              <a:schemeClr val="accent3"/>
            </a:solidFill>
            <a:ln w="9525" cap="flat">
              <a:noFill/>
              <a:prstDash val="solid"/>
              <a:miter/>
            </a:ln>
          </p:spPr>
          <p:txBody>
            <a:bodyPr rtlCol="0" anchor="ctr"/>
            <a:lstStyle/>
            <a:p>
              <a:endParaRPr lang="ko-KR" altLang="en-US"/>
            </a:p>
          </p:txBody>
        </p:sp>
        <p:sp>
          <p:nvSpPr>
            <p:cNvPr id="16" name="자유형: 도형 112">
              <a:extLst>
                <a:ext uri="{FF2B5EF4-FFF2-40B4-BE49-F238E27FC236}">
                  <a16:creationId xmlns:a16="http://schemas.microsoft.com/office/drawing/2014/main" id="{56797199-CC7E-825C-86F5-E2CFD21A571B}"/>
                </a:ext>
              </a:extLst>
            </p:cNvPr>
            <p:cNvSpPr/>
            <p:nvPr/>
          </p:nvSpPr>
          <p:spPr>
            <a:xfrm>
              <a:off x="5377203" y="4401978"/>
              <a:ext cx="532956" cy="1889574"/>
            </a:xfrm>
            <a:custGeom>
              <a:avLst/>
              <a:gdLst>
                <a:gd name="connsiteX0" fmla="*/ 206542 w 532956"/>
                <a:gd name="connsiteY0" fmla="*/ 0 h 1889574"/>
                <a:gd name="connsiteX1" fmla="*/ 345035 w 532956"/>
                <a:gd name="connsiteY1" fmla="*/ 90297 h 1889574"/>
                <a:gd name="connsiteX2" fmla="*/ 357513 w 532956"/>
                <a:gd name="connsiteY2" fmla="*/ 199454 h 1889574"/>
                <a:gd name="connsiteX3" fmla="*/ 311603 w 532956"/>
                <a:gd name="connsiteY3" fmla="*/ 298228 h 1889574"/>
                <a:gd name="connsiteX4" fmla="*/ 336749 w 532956"/>
                <a:gd name="connsiteY4" fmla="*/ 402336 h 1889574"/>
                <a:gd name="connsiteX5" fmla="*/ 354941 w 532956"/>
                <a:gd name="connsiteY5" fmla="*/ 673513 h 1889574"/>
                <a:gd name="connsiteX6" fmla="*/ 293600 w 532956"/>
                <a:gd name="connsiteY6" fmla="*/ 952690 h 1889574"/>
                <a:gd name="connsiteX7" fmla="*/ 360942 w 532956"/>
                <a:gd name="connsiteY7" fmla="*/ 1290256 h 1889574"/>
                <a:gd name="connsiteX8" fmla="*/ 324080 w 532956"/>
                <a:gd name="connsiteY8" fmla="*/ 1450943 h 1889574"/>
                <a:gd name="connsiteX9" fmla="*/ 365419 w 532956"/>
                <a:gd name="connsiteY9" fmla="*/ 1672495 h 1889574"/>
                <a:gd name="connsiteX10" fmla="*/ 531630 w 532956"/>
                <a:gd name="connsiteY10" fmla="*/ 1872806 h 1889574"/>
                <a:gd name="connsiteX11" fmla="*/ 381897 w 532956"/>
                <a:gd name="connsiteY11" fmla="*/ 1879568 h 1889574"/>
                <a:gd name="connsiteX12" fmla="*/ 23852 w 532956"/>
                <a:gd name="connsiteY12" fmla="*/ 1870615 h 1889574"/>
                <a:gd name="connsiteX13" fmla="*/ 516 w 532956"/>
                <a:gd name="connsiteY13" fmla="*/ 1837468 h 1889574"/>
                <a:gd name="connsiteX14" fmla="*/ 21662 w 532956"/>
                <a:gd name="connsiteY14" fmla="*/ 1273492 h 1889574"/>
                <a:gd name="connsiteX15" fmla="*/ 37759 w 532956"/>
                <a:gd name="connsiteY15" fmla="*/ 898970 h 1889574"/>
                <a:gd name="connsiteX16" fmla="*/ 109863 w 532956"/>
                <a:gd name="connsiteY16" fmla="*/ 316706 h 1889574"/>
                <a:gd name="connsiteX17" fmla="*/ 206542 w 532956"/>
                <a:gd name="connsiteY17" fmla="*/ 0 h 188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32956" h="1889574">
                  <a:moveTo>
                    <a:pt x="206542" y="0"/>
                  </a:moveTo>
                  <a:cubicBezTo>
                    <a:pt x="265311" y="10668"/>
                    <a:pt x="304935" y="52388"/>
                    <a:pt x="345035" y="90297"/>
                  </a:cubicBezTo>
                  <a:cubicBezTo>
                    <a:pt x="376468" y="120015"/>
                    <a:pt x="378087" y="159258"/>
                    <a:pt x="357513" y="199454"/>
                  </a:cubicBezTo>
                  <a:cubicBezTo>
                    <a:pt x="341035" y="231648"/>
                    <a:pt x="323604" y="263366"/>
                    <a:pt x="311603" y="298228"/>
                  </a:cubicBezTo>
                  <a:cubicBezTo>
                    <a:pt x="297125" y="340328"/>
                    <a:pt x="310555" y="372237"/>
                    <a:pt x="336749" y="402336"/>
                  </a:cubicBezTo>
                  <a:cubicBezTo>
                    <a:pt x="398471" y="473107"/>
                    <a:pt x="414758" y="604171"/>
                    <a:pt x="354941" y="673513"/>
                  </a:cubicBezTo>
                  <a:cubicBezTo>
                    <a:pt x="281218" y="758952"/>
                    <a:pt x="279599" y="850297"/>
                    <a:pt x="293600" y="952690"/>
                  </a:cubicBezTo>
                  <a:cubicBezTo>
                    <a:pt x="309221" y="1066895"/>
                    <a:pt x="332081" y="1179100"/>
                    <a:pt x="360942" y="1290256"/>
                  </a:cubicBezTo>
                  <a:cubicBezTo>
                    <a:pt x="376754" y="1350931"/>
                    <a:pt x="354275" y="1402747"/>
                    <a:pt x="324080" y="1450943"/>
                  </a:cubicBezTo>
                  <a:cubicBezTo>
                    <a:pt x="242832" y="1580769"/>
                    <a:pt x="242737" y="1578864"/>
                    <a:pt x="365419" y="1672495"/>
                  </a:cubicBezTo>
                  <a:cubicBezTo>
                    <a:pt x="423712" y="1716976"/>
                    <a:pt x="496007" y="1807941"/>
                    <a:pt x="531630" y="1872806"/>
                  </a:cubicBezTo>
                  <a:cubicBezTo>
                    <a:pt x="547442" y="1901571"/>
                    <a:pt x="417330" y="1869376"/>
                    <a:pt x="381897" y="1879568"/>
                  </a:cubicBezTo>
                  <a:cubicBezTo>
                    <a:pt x="262073" y="1896237"/>
                    <a:pt x="142820" y="1891284"/>
                    <a:pt x="23852" y="1870615"/>
                  </a:cubicBezTo>
                  <a:cubicBezTo>
                    <a:pt x="2040" y="1866805"/>
                    <a:pt x="-1579" y="1854613"/>
                    <a:pt x="516" y="1837468"/>
                  </a:cubicBezTo>
                  <a:cubicBezTo>
                    <a:pt x="23662" y="1650016"/>
                    <a:pt x="15470" y="1461516"/>
                    <a:pt x="21662" y="1273492"/>
                  </a:cubicBezTo>
                  <a:cubicBezTo>
                    <a:pt x="25757" y="1148620"/>
                    <a:pt x="29948" y="1023652"/>
                    <a:pt x="37759" y="898970"/>
                  </a:cubicBezTo>
                  <a:cubicBezTo>
                    <a:pt x="49856" y="703517"/>
                    <a:pt x="66620" y="508349"/>
                    <a:pt x="109863" y="316706"/>
                  </a:cubicBezTo>
                  <a:cubicBezTo>
                    <a:pt x="112625" y="304419"/>
                    <a:pt x="161965" y="88392"/>
                    <a:pt x="206542" y="0"/>
                  </a:cubicBezTo>
                  <a:close/>
                </a:path>
              </a:pathLst>
            </a:custGeom>
            <a:solidFill>
              <a:srgbClr val="F9E554"/>
            </a:solidFill>
            <a:ln w="9525" cap="flat">
              <a:noFill/>
              <a:prstDash val="solid"/>
              <a:miter/>
            </a:ln>
          </p:spPr>
          <p:txBody>
            <a:bodyPr rtlCol="0" anchor="ctr"/>
            <a:lstStyle/>
            <a:p>
              <a:endParaRPr lang="ko-KR" altLang="en-US"/>
            </a:p>
          </p:txBody>
        </p:sp>
        <p:sp>
          <p:nvSpPr>
            <p:cNvPr id="17" name="자유형: 도형 113">
              <a:extLst>
                <a:ext uri="{FF2B5EF4-FFF2-40B4-BE49-F238E27FC236}">
                  <a16:creationId xmlns:a16="http://schemas.microsoft.com/office/drawing/2014/main" id="{80D434BC-2BDA-BC17-3A79-083995775D24}"/>
                </a:ext>
              </a:extLst>
            </p:cNvPr>
            <p:cNvSpPr/>
            <p:nvPr/>
          </p:nvSpPr>
          <p:spPr>
            <a:xfrm>
              <a:off x="7089933" y="4255579"/>
              <a:ext cx="651836" cy="2036036"/>
            </a:xfrm>
            <a:custGeom>
              <a:avLst/>
              <a:gdLst>
                <a:gd name="connsiteX0" fmla="*/ 0 w 651836"/>
                <a:gd name="connsiteY0" fmla="*/ 2009775 h 2036036"/>
                <a:gd name="connsiteX1" fmla="*/ 192596 w 651836"/>
                <a:gd name="connsiteY1" fmla="*/ 1827085 h 2036036"/>
                <a:gd name="connsiteX2" fmla="*/ 237744 w 651836"/>
                <a:gd name="connsiteY2" fmla="*/ 1831562 h 2036036"/>
                <a:gd name="connsiteX3" fmla="*/ 253555 w 651836"/>
                <a:gd name="connsiteY3" fmla="*/ 1824133 h 2036036"/>
                <a:gd name="connsiteX4" fmla="*/ 311467 w 651836"/>
                <a:gd name="connsiteY4" fmla="*/ 1770698 h 2036036"/>
                <a:gd name="connsiteX5" fmla="*/ 360807 w 651836"/>
                <a:gd name="connsiteY5" fmla="*/ 1701260 h 2036036"/>
                <a:gd name="connsiteX6" fmla="*/ 425863 w 651836"/>
                <a:gd name="connsiteY6" fmla="*/ 1521905 h 2036036"/>
                <a:gd name="connsiteX7" fmla="*/ 459391 w 651836"/>
                <a:gd name="connsiteY7" fmla="*/ 1470184 h 2036036"/>
                <a:gd name="connsiteX8" fmla="*/ 440817 w 651836"/>
                <a:gd name="connsiteY8" fmla="*/ 1340549 h 2036036"/>
                <a:gd name="connsiteX9" fmla="*/ 400240 w 651836"/>
                <a:gd name="connsiteY9" fmla="*/ 1300353 h 2036036"/>
                <a:gd name="connsiteX10" fmla="*/ 324612 w 651836"/>
                <a:gd name="connsiteY10" fmla="*/ 1025271 h 2036036"/>
                <a:gd name="connsiteX11" fmla="*/ 344900 w 651836"/>
                <a:gd name="connsiteY11" fmla="*/ 835152 h 2036036"/>
                <a:gd name="connsiteX12" fmla="*/ 350806 w 651836"/>
                <a:gd name="connsiteY12" fmla="*/ 679513 h 2036036"/>
                <a:gd name="connsiteX13" fmla="*/ 329279 w 651836"/>
                <a:gd name="connsiteY13" fmla="*/ 600265 h 2036036"/>
                <a:gd name="connsiteX14" fmla="*/ 268510 w 651836"/>
                <a:gd name="connsiteY14" fmla="*/ 312420 h 2036036"/>
                <a:gd name="connsiteX15" fmla="*/ 276701 w 651836"/>
                <a:gd name="connsiteY15" fmla="*/ 125730 h 2036036"/>
                <a:gd name="connsiteX16" fmla="*/ 381000 w 651836"/>
                <a:gd name="connsiteY16" fmla="*/ 0 h 2036036"/>
                <a:gd name="connsiteX17" fmla="*/ 419386 w 651836"/>
                <a:gd name="connsiteY17" fmla="*/ 94202 h 2036036"/>
                <a:gd name="connsiteX18" fmla="*/ 524256 w 651836"/>
                <a:gd name="connsiteY18" fmla="*/ 441388 h 2036036"/>
                <a:gd name="connsiteX19" fmla="*/ 593026 w 651836"/>
                <a:gd name="connsiteY19" fmla="*/ 856393 h 2036036"/>
                <a:gd name="connsiteX20" fmla="*/ 618554 w 651836"/>
                <a:gd name="connsiteY20" fmla="*/ 1387126 h 2036036"/>
                <a:gd name="connsiteX21" fmla="*/ 641223 w 651836"/>
                <a:gd name="connsiteY21" fmla="*/ 1636585 h 2036036"/>
                <a:gd name="connsiteX22" fmla="*/ 595598 w 651836"/>
                <a:gd name="connsiteY22" fmla="*/ 1998155 h 2036036"/>
                <a:gd name="connsiteX23" fmla="*/ 545497 w 651836"/>
                <a:gd name="connsiteY23" fmla="*/ 2031301 h 2036036"/>
                <a:gd name="connsiteX24" fmla="*/ 130492 w 651836"/>
                <a:gd name="connsiteY24" fmla="*/ 2008632 h 2036036"/>
                <a:gd name="connsiteX25" fmla="*/ 0 w 651836"/>
                <a:gd name="connsiteY25" fmla="*/ 2009775 h 2036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51836" h="2036036">
                  <a:moveTo>
                    <a:pt x="0" y="2009775"/>
                  </a:moveTo>
                  <a:cubicBezTo>
                    <a:pt x="56293" y="1949291"/>
                    <a:pt x="107156" y="1856232"/>
                    <a:pt x="192596" y="1827085"/>
                  </a:cubicBezTo>
                  <a:cubicBezTo>
                    <a:pt x="208407" y="1821657"/>
                    <a:pt x="223266" y="1809560"/>
                    <a:pt x="237744" y="1831562"/>
                  </a:cubicBezTo>
                  <a:cubicBezTo>
                    <a:pt x="249746" y="1849850"/>
                    <a:pt x="252508" y="1827562"/>
                    <a:pt x="253555" y="1824133"/>
                  </a:cubicBezTo>
                  <a:cubicBezTo>
                    <a:pt x="262795" y="1794701"/>
                    <a:pt x="282321" y="1780794"/>
                    <a:pt x="311467" y="1770698"/>
                  </a:cubicBezTo>
                  <a:cubicBezTo>
                    <a:pt x="340900" y="1760506"/>
                    <a:pt x="362617" y="1734026"/>
                    <a:pt x="360807" y="1701260"/>
                  </a:cubicBezTo>
                  <a:cubicBezTo>
                    <a:pt x="356806" y="1631251"/>
                    <a:pt x="389954" y="1576483"/>
                    <a:pt x="425863" y="1521905"/>
                  </a:cubicBezTo>
                  <a:cubicBezTo>
                    <a:pt x="437102" y="1504760"/>
                    <a:pt x="449485" y="1488186"/>
                    <a:pt x="459391" y="1470184"/>
                  </a:cubicBezTo>
                  <a:cubicBezTo>
                    <a:pt x="491680" y="1411796"/>
                    <a:pt x="487966" y="1387792"/>
                    <a:pt x="440817" y="1340549"/>
                  </a:cubicBezTo>
                  <a:cubicBezTo>
                    <a:pt x="427387" y="1327118"/>
                    <a:pt x="414909" y="1312450"/>
                    <a:pt x="400240" y="1300353"/>
                  </a:cubicBezTo>
                  <a:cubicBezTo>
                    <a:pt x="310610" y="1226153"/>
                    <a:pt x="296799" y="1130427"/>
                    <a:pt x="324612" y="1025271"/>
                  </a:cubicBezTo>
                  <a:cubicBezTo>
                    <a:pt x="341186" y="962501"/>
                    <a:pt x="355378" y="902208"/>
                    <a:pt x="344900" y="835152"/>
                  </a:cubicBezTo>
                  <a:cubicBezTo>
                    <a:pt x="337090" y="784955"/>
                    <a:pt x="336899" y="731425"/>
                    <a:pt x="350806" y="679513"/>
                  </a:cubicBezTo>
                  <a:cubicBezTo>
                    <a:pt x="358330" y="651320"/>
                    <a:pt x="350330" y="623792"/>
                    <a:pt x="329279" y="600265"/>
                  </a:cubicBezTo>
                  <a:cubicBezTo>
                    <a:pt x="253841" y="516255"/>
                    <a:pt x="241459" y="417957"/>
                    <a:pt x="268510" y="312420"/>
                  </a:cubicBezTo>
                  <a:cubicBezTo>
                    <a:pt x="284416" y="250507"/>
                    <a:pt x="285750" y="209550"/>
                    <a:pt x="276701" y="125730"/>
                  </a:cubicBezTo>
                  <a:cubicBezTo>
                    <a:pt x="266700" y="38100"/>
                    <a:pt x="343471" y="190"/>
                    <a:pt x="381000" y="0"/>
                  </a:cubicBezTo>
                  <a:cubicBezTo>
                    <a:pt x="400050" y="38100"/>
                    <a:pt x="418147" y="95250"/>
                    <a:pt x="419386" y="94202"/>
                  </a:cubicBezTo>
                  <a:cubicBezTo>
                    <a:pt x="467487" y="206026"/>
                    <a:pt x="495586" y="323755"/>
                    <a:pt x="524256" y="441388"/>
                  </a:cubicBezTo>
                  <a:cubicBezTo>
                    <a:pt x="525685" y="447294"/>
                    <a:pt x="579120" y="722567"/>
                    <a:pt x="593026" y="856393"/>
                  </a:cubicBezTo>
                  <a:cubicBezTo>
                    <a:pt x="611314" y="1032986"/>
                    <a:pt x="621697" y="1209770"/>
                    <a:pt x="618554" y="1387126"/>
                  </a:cubicBezTo>
                  <a:cubicBezTo>
                    <a:pt x="617030" y="1471327"/>
                    <a:pt x="626269" y="1553528"/>
                    <a:pt x="641223" y="1636585"/>
                  </a:cubicBezTo>
                  <a:cubicBezTo>
                    <a:pt x="663512" y="1760410"/>
                    <a:pt x="651796" y="1882521"/>
                    <a:pt x="595598" y="1998155"/>
                  </a:cubicBezTo>
                  <a:cubicBezTo>
                    <a:pt x="584454" y="2021015"/>
                    <a:pt x="571690" y="2030063"/>
                    <a:pt x="545497" y="2031301"/>
                  </a:cubicBezTo>
                  <a:cubicBezTo>
                    <a:pt x="406337" y="2037588"/>
                    <a:pt x="268033" y="2043303"/>
                    <a:pt x="130492" y="2008632"/>
                  </a:cubicBezTo>
                  <a:cubicBezTo>
                    <a:pt x="99917" y="2001012"/>
                    <a:pt x="55816" y="2014919"/>
                    <a:pt x="0" y="2009775"/>
                  </a:cubicBezTo>
                  <a:close/>
                </a:path>
              </a:pathLst>
            </a:custGeom>
            <a:solidFill>
              <a:srgbClr val="F9E554"/>
            </a:solidFill>
            <a:ln w="9525" cap="flat">
              <a:noFill/>
              <a:prstDash val="solid"/>
              <a:miter/>
            </a:ln>
          </p:spPr>
          <p:txBody>
            <a:bodyPr rtlCol="0" anchor="ctr"/>
            <a:lstStyle/>
            <a:p>
              <a:endParaRPr lang="ko-KR" altLang="en-US"/>
            </a:p>
          </p:txBody>
        </p:sp>
        <p:sp>
          <p:nvSpPr>
            <p:cNvPr id="18" name="자유형: 도형 114">
              <a:extLst>
                <a:ext uri="{FF2B5EF4-FFF2-40B4-BE49-F238E27FC236}">
                  <a16:creationId xmlns:a16="http://schemas.microsoft.com/office/drawing/2014/main" id="{9DCEFA60-59C8-B739-CF75-9610EAC467B8}"/>
                </a:ext>
              </a:extLst>
            </p:cNvPr>
            <p:cNvSpPr/>
            <p:nvPr/>
          </p:nvSpPr>
          <p:spPr>
            <a:xfrm>
              <a:off x="5289232" y="788846"/>
              <a:ext cx="1172152" cy="669222"/>
            </a:xfrm>
            <a:custGeom>
              <a:avLst/>
              <a:gdLst>
                <a:gd name="connsiteX0" fmla="*/ 0 w 1172152"/>
                <a:gd name="connsiteY0" fmla="*/ 30779 h 669222"/>
                <a:gd name="connsiteX1" fmla="*/ 134588 w 1172152"/>
                <a:gd name="connsiteY1" fmla="*/ 53544 h 669222"/>
                <a:gd name="connsiteX2" fmla="*/ 143256 w 1172152"/>
                <a:gd name="connsiteY2" fmla="*/ 585 h 669222"/>
                <a:gd name="connsiteX3" fmla="*/ 344043 w 1172152"/>
                <a:gd name="connsiteY3" fmla="*/ 1157 h 669222"/>
                <a:gd name="connsiteX4" fmla="*/ 401574 w 1172152"/>
                <a:gd name="connsiteY4" fmla="*/ 58497 h 669222"/>
                <a:gd name="connsiteX5" fmla="*/ 547592 w 1172152"/>
                <a:gd name="connsiteY5" fmla="*/ 116219 h 669222"/>
                <a:gd name="connsiteX6" fmla="*/ 591884 w 1172152"/>
                <a:gd name="connsiteY6" fmla="*/ 123458 h 669222"/>
                <a:gd name="connsiteX7" fmla="*/ 857821 w 1172152"/>
                <a:gd name="connsiteY7" fmla="*/ 152128 h 669222"/>
                <a:gd name="connsiteX8" fmla="*/ 1172146 w 1172152"/>
                <a:gd name="connsiteY8" fmla="*/ 590278 h 669222"/>
                <a:gd name="connsiteX9" fmla="*/ 848296 w 1172152"/>
                <a:gd name="connsiteY9" fmla="*/ 666478 h 669222"/>
                <a:gd name="connsiteX10" fmla="*/ 664655 w 1172152"/>
                <a:gd name="connsiteY10" fmla="*/ 457785 h 669222"/>
                <a:gd name="connsiteX11" fmla="*/ 574548 w 1172152"/>
                <a:gd name="connsiteY11" fmla="*/ 457785 h 669222"/>
                <a:gd name="connsiteX12" fmla="*/ 543020 w 1172152"/>
                <a:gd name="connsiteY12" fmla="*/ 471501 h 669222"/>
                <a:gd name="connsiteX13" fmla="*/ 441769 w 1172152"/>
                <a:gd name="connsiteY13" fmla="*/ 524936 h 669222"/>
                <a:gd name="connsiteX14" fmla="*/ 52768 w 1172152"/>
                <a:gd name="connsiteY14" fmla="*/ 523412 h 669222"/>
                <a:gd name="connsiteX15" fmla="*/ 286 w 1172152"/>
                <a:gd name="connsiteY15" fmla="*/ 551035 h 669222"/>
                <a:gd name="connsiteX16" fmla="*/ 0 w 1172152"/>
                <a:gd name="connsiteY16" fmla="*/ 30779 h 669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72152" h="669222">
                  <a:moveTo>
                    <a:pt x="0" y="30779"/>
                  </a:moveTo>
                  <a:cubicBezTo>
                    <a:pt x="16573" y="52592"/>
                    <a:pt x="115252" y="70499"/>
                    <a:pt x="134588" y="53544"/>
                  </a:cubicBezTo>
                  <a:cubicBezTo>
                    <a:pt x="150781" y="39352"/>
                    <a:pt x="143351" y="28208"/>
                    <a:pt x="143256" y="585"/>
                  </a:cubicBezTo>
                  <a:cubicBezTo>
                    <a:pt x="219551" y="-272"/>
                    <a:pt x="276701" y="-272"/>
                    <a:pt x="344043" y="1157"/>
                  </a:cubicBezTo>
                  <a:cubicBezTo>
                    <a:pt x="337756" y="45924"/>
                    <a:pt x="354806" y="62307"/>
                    <a:pt x="401574" y="58497"/>
                  </a:cubicBezTo>
                  <a:cubicBezTo>
                    <a:pt x="457676" y="53925"/>
                    <a:pt x="517208" y="47829"/>
                    <a:pt x="547592" y="116219"/>
                  </a:cubicBezTo>
                  <a:cubicBezTo>
                    <a:pt x="554546" y="131840"/>
                    <a:pt x="576739" y="123553"/>
                    <a:pt x="591884" y="123458"/>
                  </a:cubicBezTo>
                  <a:cubicBezTo>
                    <a:pt x="680752" y="122696"/>
                    <a:pt x="774001" y="115076"/>
                    <a:pt x="857821" y="152128"/>
                  </a:cubicBezTo>
                  <a:cubicBezTo>
                    <a:pt x="1031558" y="229090"/>
                    <a:pt x="1134046" y="342628"/>
                    <a:pt x="1172146" y="590278"/>
                  </a:cubicBezTo>
                  <a:cubicBezTo>
                    <a:pt x="1173575" y="599517"/>
                    <a:pt x="934021" y="685528"/>
                    <a:pt x="848296" y="666478"/>
                  </a:cubicBezTo>
                  <a:cubicBezTo>
                    <a:pt x="819721" y="485503"/>
                    <a:pt x="762762" y="458261"/>
                    <a:pt x="664655" y="457785"/>
                  </a:cubicBezTo>
                  <a:cubicBezTo>
                    <a:pt x="634651" y="457595"/>
                    <a:pt x="604552" y="457404"/>
                    <a:pt x="574548" y="457785"/>
                  </a:cubicBezTo>
                  <a:cubicBezTo>
                    <a:pt x="562451" y="457880"/>
                    <a:pt x="551212" y="456261"/>
                    <a:pt x="543020" y="471501"/>
                  </a:cubicBezTo>
                  <a:cubicBezTo>
                    <a:pt x="521684" y="510935"/>
                    <a:pt x="487394" y="525603"/>
                    <a:pt x="441769" y="524936"/>
                  </a:cubicBezTo>
                  <a:cubicBezTo>
                    <a:pt x="312134" y="522936"/>
                    <a:pt x="182404" y="525127"/>
                    <a:pt x="52768" y="523412"/>
                  </a:cubicBezTo>
                  <a:cubicBezTo>
                    <a:pt x="27527" y="523031"/>
                    <a:pt x="12192" y="531128"/>
                    <a:pt x="286" y="551035"/>
                  </a:cubicBezTo>
                  <a:cubicBezTo>
                    <a:pt x="476" y="485408"/>
                    <a:pt x="476" y="209183"/>
                    <a:pt x="0" y="30779"/>
                  </a:cubicBezTo>
                  <a:close/>
                </a:path>
              </a:pathLst>
            </a:custGeom>
            <a:solidFill>
              <a:srgbClr val="C5C5C5"/>
            </a:solidFill>
            <a:ln w="9525" cap="flat">
              <a:noFill/>
              <a:prstDash val="solid"/>
              <a:miter/>
            </a:ln>
          </p:spPr>
          <p:txBody>
            <a:bodyPr rtlCol="0" anchor="ctr"/>
            <a:lstStyle/>
            <a:p>
              <a:endParaRPr lang="ko-KR" altLang="en-US"/>
            </a:p>
          </p:txBody>
        </p:sp>
        <p:sp>
          <p:nvSpPr>
            <p:cNvPr id="19" name="자유형: 도형 115">
              <a:extLst>
                <a:ext uri="{FF2B5EF4-FFF2-40B4-BE49-F238E27FC236}">
                  <a16:creationId xmlns:a16="http://schemas.microsoft.com/office/drawing/2014/main" id="{AF398498-36FC-7DC1-1742-0894CB43185F}"/>
                </a:ext>
              </a:extLst>
            </p:cNvPr>
            <p:cNvSpPr/>
            <p:nvPr/>
          </p:nvSpPr>
          <p:spPr>
            <a:xfrm>
              <a:off x="5299882" y="142874"/>
              <a:ext cx="2060091" cy="647033"/>
            </a:xfrm>
            <a:custGeom>
              <a:avLst/>
              <a:gdLst>
                <a:gd name="connsiteX0" fmla="*/ 333297 w 2060091"/>
                <a:gd name="connsiteY0" fmla="*/ 647034 h 647033"/>
                <a:gd name="connsiteX1" fmla="*/ 132510 w 2060091"/>
                <a:gd name="connsiteY1" fmla="*/ 646463 h 647033"/>
                <a:gd name="connsiteX2" fmla="*/ 38879 w 2060091"/>
                <a:gd name="connsiteY2" fmla="*/ 616840 h 647033"/>
                <a:gd name="connsiteX3" fmla="*/ 17 w 2060091"/>
                <a:gd name="connsiteY3" fmla="*/ 559404 h 647033"/>
                <a:gd name="connsiteX4" fmla="*/ 1351 w 2060091"/>
                <a:gd name="connsiteY4" fmla="*/ 304610 h 647033"/>
                <a:gd name="connsiteX5" fmla="*/ 465313 w 2060091"/>
                <a:gd name="connsiteY5" fmla="*/ 304039 h 647033"/>
                <a:gd name="connsiteX6" fmla="*/ 482554 w 2060091"/>
                <a:gd name="connsiteY6" fmla="*/ 316802 h 647033"/>
                <a:gd name="connsiteX7" fmla="*/ 771923 w 2060091"/>
                <a:gd name="connsiteY7" fmla="*/ 27433 h 647033"/>
                <a:gd name="connsiteX8" fmla="*/ 833931 w 2060091"/>
                <a:gd name="connsiteY8" fmla="*/ 1 h 647033"/>
                <a:gd name="connsiteX9" fmla="*/ 1990266 w 2060091"/>
                <a:gd name="connsiteY9" fmla="*/ 477 h 647033"/>
                <a:gd name="connsiteX10" fmla="*/ 2060084 w 2060091"/>
                <a:gd name="connsiteY10" fmla="*/ 52007 h 647033"/>
                <a:gd name="connsiteX11" fmla="*/ 1989028 w 2060091"/>
                <a:gd name="connsiteY11" fmla="*/ 102109 h 647033"/>
                <a:gd name="connsiteX12" fmla="*/ 884985 w 2060091"/>
                <a:gd name="connsiteY12" fmla="*/ 101156 h 647033"/>
                <a:gd name="connsiteX13" fmla="*/ 802022 w 2060091"/>
                <a:gd name="connsiteY13" fmla="*/ 135637 h 647033"/>
                <a:gd name="connsiteX14" fmla="*/ 502366 w 2060091"/>
                <a:gd name="connsiteY14" fmla="*/ 434912 h 647033"/>
                <a:gd name="connsiteX15" fmla="*/ 465313 w 2060091"/>
                <a:gd name="connsiteY15" fmla="*/ 526257 h 647033"/>
                <a:gd name="connsiteX16" fmla="*/ 383017 w 2060091"/>
                <a:gd name="connsiteY16" fmla="*/ 633509 h 647033"/>
                <a:gd name="connsiteX17" fmla="*/ 333297 w 2060091"/>
                <a:gd name="connsiteY17" fmla="*/ 647034 h 647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0091" h="647033">
                  <a:moveTo>
                    <a:pt x="333297" y="647034"/>
                  </a:moveTo>
                  <a:cubicBezTo>
                    <a:pt x="266336" y="646844"/>
                    <a:pt x="199471" y="646653"/>
                    <a:pt x="132510" y="646463"/>
                  </a:cubicBezTo>
                  <a:cubicBezTo>
                    <a:pt x="101268" y="636652"/>
                    <a:pt x="69550" y="628079"/>
                    <a:pt x="38879" y="616840"/>
                  </a:cubicBezTo>
                  <a:cubicBezTo>
                    <a:pt x="13162" y="607410"/>
                    <a:pt x="-554" y="589598"/>
                    <a:pt x="17" y="559404"/>
                  </a:cubicBezTo>
                  <a:cubicBezTo>
                    <a:pt x="1732" y="474536"/>
                    <a:pt x="1065" y="389573"/>
                    <a:pt x="1351" y="304610"/>
                  </a:cubicBezTo>
                  <a:cubicBezTo>
                    <a:pt x="199280" y="397955"/>
                    <a:pt x="437405" y="331280"/>
                    <a:pt x="465313" y="304039"/>
                  </a:cubicBezTo>
                  <a:cubicBezTo>
                    <a:pt x="465980" y="312230"/>
                    <a:pt x="457027" y="340900"/>
                    <a:pt x="482554" y="316802"/>
                  </a:cubicBezTo>
                  <a:cubicBezTo>
                    <a:pt x="509033" y="291751"/>
                    <a:pt x="701914" y="98680"/>
                    <a:pt x="771923" y="27433"/>
                  </a:cubicBezTo>
                  <a:cubicBezTo>
                    <a:pt x="789640" y="9430"/>
                    <a:pt x="807451" y="-95"/>
                    <a:pt x="833931" y="1"/>
                  </a:cubicBezTo>
                  <a:cubicBezTo>
                    <a:pt x="1219408" y="858"/>
                    <a:pt x="1604789" y="667"/>
                    <a:pt x="1990266" y="477"/>
                  </a:cubicBezTo>
                  <a:cubicBezTo>
                    <a:pt x="2026747" y="477"/>
                    <a:pt x="2060656" y="7144"/>
                    <a:pt x="2060084" y="52007"/>
                  </a:cubicBezTo>
                  <a:cubicBezTo>
                    <a:pt x="2059418" y="96489"/>
                    <a:pt x="2025604" y="102109"/>
                    <a:pt x="1989028" y="102109"/>
                  </a:cubicBezTo>
                  <a:cubicBezTo>
                    <a:pt x="1620982" y="101823"/>
                    <a:pt x="1253031" y="102394"/>
                    <a:pt x="884985" y="101156"/>
                  </a:cubicBezTo>
                  <a:cubicBezTo>
                    <a:pt x="850314" y="101061"/>
                    <a:pt x="826120" y="110872"/>
                    <a:pt x="802022" y="135637"/>
                  </a:cubicBezTo>
                  <a:cubicBezTo>
                    <a:pt x="703534" y="236697"/>
                    <a:pt x="603902" y="336805"/>
                    <a:pt x="502366" y="434912"/>
                  </a:cubicBezTo>
                  <a:cubicBezTo>
                    <a:pt x="474743" y="461582"/>
                    <a:pt x="463980" y="488443"/>
                    <a:pt x="465313" y="526257"/>
                  </a:cubicBezTo>
                  <a:cubicBezTo>
                    <a:pt x="468076" y="602647"/>
                    <a:pt x="457027" y="613982"/>
                    <a:pt x="383017" y="633509"/>
                  </a:cubicBezTo>
                  <a:cubicBezTo>
                    <a:pt x="366539" y="637890"/>
                    <a:pt x="347680" y="634556"/>
                    <a:pt x="333297" y="647034"/>
                  </a:cubicBezTo>
                  <a:close/>
                </a:path>
              </a:pathLst>
            </a:custGeom>
            <a:solidFill>
              <a:schemeClr val="accent3">
                <a:lumMod val="75000"/>
              </a:schemeClr>
            </a:solidFill>
            <a:ln w="9525" cap="flat">
              <a:noFill/>
              <a:prstDash val="solid"/>
              <a:miter/>
            </a:ln>
          </p:spPr>
          <p:txBody>
            <a:bodyPr rtlCol="0" anchor="ctr"/>
            <a:lstStyle/>
            <a:p>
              <a:endParaRPr lang="ko-KR" altLang="en-US"/>
            </a:p>
          </p:txBody>
        </p:sp>
        <p:sp>
          <p:nvSpPr>
            <p:cNvPr id="20" name="자유형: 도형 116">
              <a:extLst>
                <a:ext uri="{FF2B5EF4-FFF2-40B4-BE49-F238E27FC236}">
                  <a16:creationId xmlns:a16="http://schemas.microsoft.com/office/drawing/2014/main" id="{CC76D407-03DD-2CDE-38E6-C5CEA16A6A89}"/>
                </a:ext>
              </a:extLst>
            </p:cNvPr>
            <p:cNvSpPr/>
            <p:nvPr/>
          </p:nvSpPr>
          <p:spPr>
            <a:xfrm>
              <a:off x="4642019" y="874395"/>
              <a:ext cx="495265" cy="410241"/>
            </a:xfrm>
            <a:custGeom>
              <a:avLst/>
              <a:gdLst>
                <a:gd name="connsiteX0" fmla="*/ 495194 w 495265"/>
                <a:gd name="connsiteY0" fmla="*/ 410242 h 410241"/>
                <a:gd name="connsiteX1" fmla="*/ 275 w 495265"/>
                <a:gd name="connsiteY1" fmla="*/ 410146 h 410241"/>
                <a:gd name="connsiteX2" fmla="*/ 370 w 495265"/>
                <a:gd name="connsiteY2" fmla="*/ 95 h 410241"/>
                <a:gd name="connsiteX3" fmla="*/ 495194 w 495265"/>
                <a:gd name="connsiteY3" fmla="*/ 0 h 410241"/>
                <a:gd name="connsiteX4" fmla="*/ 495194 w 495265"/>
                <a:gd name="connsiteY4" fmla="*/ 410242 h 410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265" h="410241">
                  <a:moveTo>
                    <a:pt x="495194" y="410242"/>
                  </a:moveTo>
                  <a:cubicBezTo>
                    <a:pt x="330221" y="410242"/>
                    <a:pt x="165248" y="410146"/>
                    <a:pt x="275" y="410146"/>
                  </a:cubicBezTo>
                  <a:cubicBezTo>
                    <a:pt x="-106" y="333184"/>
                    <a:pt x="-106" y="123634"/>
                    <a:pt x="370" y="95"/>
                  </a:cubicBezTo>
                  <a:cubicBezTo>
                    <a:pt x="165343" y="95"/>
                    <a:pt x="330221" y="95"/>
                    <a:pt x="495194" y="0"/>
                  </a:cubicBezTo>
                  <a:cubicBezTo>
                    <a:pt x="495289" y="56959"/>
                    <a:pt x="495289" y="323659"/>
                    <a:pt x="495194" y="410242"/>
                  </a:cubicBezTo>
                  <a:close/>
                </a:path>
              </a:pathLst>
            </a:custGeom>
            <a:solidFill>
              <a:srgbClr val="C5C5C5"/>
            </a:solidFill>
            <a:ln w="9525" cap="flat">
              <a:noFill/>
              <a:prstDash val="solid"/>
              <a:miter/>
            </a:ln>
          </p:spPr>
          <p:txBody>
            <a:bodyPr rtlCol="0" anchor="ctr"/>
            <a:lstStyle/>
            <a:p>
              <a:endParaRPr lang="ko-KR" altLang="en-US"/>
            </a:p>
          </p:txBody>
        </p:sp>
        <p:sp>
          <p:nvSpPr>
            <p:cNvPr id="21" name="자유형: 도형 117">
              <a:extLst>
                <a:ext uri="{FF2B5EF4-FFF2-40B4-BE49-F238E27FC236}">
                  <a16:creationId xmlns:a16="http://schemas.microsoft.com/office/drawing/2014/main" id="{0892C5AD-332D-B14D-7D6D-ECC496EB8801}"/>
                </a:ext>
              </a:extLst>
            </p:cNvPr>
            <p:cNvSpPr/>
            <p:nvPr/>
          </p:nvSpPr>
          <p:spPr>
            <a:xfrm>
              <a:off x="4432602" y="684735"/>
              <a:ext cx="106722" cy="789353"/>
            </a:xfrm>
            <a:custGeom>
              <a:avLst/>
              <a:gdLst>
                <a:gd name="connsiteX0" fmla="*/ 46 w 106722"/>
                <a:gd name="connsiteY0" fmla="*/ 66311 h 789353"/>
                <a:gd name="connsiteX1" fmla="*/ 51767 w 106722"/>
                <a:gd name="connsiteY1" fmla="*/ 17 h 789353"/>
                <a:gd name="connsiteX2" fmla="*/ 106059 w 106722"/>
                <a:gd name="connsiteY2" fmla="*/ 52119 h 789353"/>
                <a:gd name="connsiteX3" fmla="*/ 106154 w 106722"/>
                <a:gd name="connsiteY3" fmla="*/ 732585 h 789353"/>
                <a:gd name="connsiteX4" fmla="*/ 56243 w 106722"/>
                <a:gd name="connsiteY4" fmla="*/ 789354 h 789353"/>
                <a:gd name="connsiteX5" fmla="*/ 1665 w 106722"/>
                <a:gd name="connsiteY5" fmla="*/ 737062 h 789353"/>
                <a:gd name="connsiteX6" fmla="*/ 46 w 106722"/>
                <a:gd name="connsiteY6" fmla="*/ 66311 h 789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722" h="789353">
                  <a:moveTo>
                    <a:pt x="46" y="66311"/>
                  </a:moveTo>
                  <a:cubicBezTo>
                    <a:pt x="-526" y="30402"/>
                    <a:pt x="3570" y="-840"/>
                    <a:pt x="51767" y="17"/>
                  </a:cubicBezTo>
                  <a:cubicBezTo>
                    <a:pt x="87295" y="684"/>
                    <a:pt x="109583" y="10495"/>
                    <a:pt x="106059" y="52119"/>
                  </a:cubicBezTo>
                  <a:cubicBezTo>
                    <a:pt x="103773" y="78789"/>
                    <a:pt x="104630" y="684674"/>
                    <a:pt x="106154" y="732585"/>
                  </a:cubicBezTo>
                  <a:cubicBezTo>
                    <a:pt x="110060" y="771257"/>
                    <a:pt x="93867" y="789354"/>
                    <a:pt x="56243" y="789354"/>
                  </a:cubicBezTo>
                  <a:cubicBezTo>
                    <a:pt x="21858" y="789354"/>
                    <a:pt x="3284" y="778972"/>
                    <a:pt x="1665" y="737062"/>
                  </a:cubicBezTo>
                  <a:cubicBezTo>
                    <a:pt x="-145" y="694295"/>
                    <a:pt x="46" y="285291"/>
                    <a:pt x="46" y="66311"/>
                  </a:cubicBezTo>
                  <a:close/>
                </a:path>
              </a:pathLst>
            </a:custGeom>
            <a:solidFill>
              <a:schemeClr val="accent3">
                <a:lumMod val="75000"/>
              </a:schemeClr>
            </a:solidFill>
            <a:ln w="9525" cap="flat">
              <a:noFill/>
              <a:prstDash val="solid"/>
              <a:miter/>
            </a:ln>
          </p:spPr>
          <p:txBody>
            <a:bodyPr rtlCol="0" anchor="ctr"/>
            <a:lstStyle/>
            <a:p>
              <a:endParaRPr lang="ko-KR" altLang="en-US"/>
            </a:p>
          </p:txBody>
        </p:sp>
        <p:sp>
          <p:nvSpPr>
            <p:cNvPr id="22" name="자유형: 도형 118">
              <a:extLst>
                <a:ext uri="{FF2B5EF4-FFF2-40B4-BE49-F238E27FC236}">
                  <a16:creationId xmlns:a16="http://schemas.microsoft.com/office/drawing/2014/main" id="{9CBEE765-D3FA-6DDE-94D5-BC816DE4607A}"/>
                </a:ext>
              </a:extLst>
            </p:cNvPr>
            <p:cNvSpPr/>
            <p:nvPr/>
          </p:nvSpPr>
          <p:spPr>
            <a:xfrm>
              <a:off x="5137212" y="817334"/>
              <a:ext cx="152114" cy="524547"/>
            </a:xfrm>
            <a:custGeom>
              <a:avLst/>
              <a:gdLst>
                <a:gd name="connsiteX0" fmla="*/ 0 w 152114"/>
                <a:gd name="connsiteY0" fmla="*/ 467303 h 524547"/>
                <a:gd name="connsiteX1" fmla="*/ 0 w 152114"/>
                <a:gd name="connsiteY1" fmla="*/ 57061 h 524547"/>
                <a:gd name="connsiteX2" fmla="*/ 54388 w 152114"/>
                <a:gd name="connsiteY2" fmla="*/ 6 h 524547"/>
                <a:gd name="connsiteX3" fmla="*/ 152019 w 152114"/>
                <a:gd name="connsiteY3" fmla="*/ 2292 h 524547"/>
                <a:gd name="connsiteX4" fmla="*/ 152114 w 152114"/>
                <a:gd name="connsiteY4" fmla="*/ 522452 h 524547"/>
                <a:gd name="connsiteX5" fmla="*/ 54388 w 152114"/>
                <a:gd name="connsiteY5" fmla="*/ 524453 h 524547"/>
                <a:gd name="connsiteX6" fmla="*/ 0 w 152114"/>
                <a:gd name="connsiteY6" fmla="*/ 467303 h 524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114" h="524547">
                  <a:moveTo>
                    <a:pt x="0" y="467303"/>
                  </a:moveTo>
                  <a:cubicBezTo>
                    <a:pt x="0" y="330619"/>
                    <a:pt x="0" y="193840"/>
                    <a:pt x="0" y="57061"/>
                  </a:cubicBezTo>
                  <a:cubicBezTo>
                    <a:pt x="95" y="9245"/>
                    <a:pt x="95" y="-280"/>
                    <a:pt x="54388" y="6"/>
                  </a:cubicBezTo>
                  <a:cubicBezTo>
                    <a:pt x="86773" y="197"/>
                    <a:pt x="119444" y="1721"/>
                    <a:pt x="152019" y="2292"/>
                  </a:cubicBezTo>
                  <a:cubicBezTo>
                    <a:pt x="152019" y="175647"/>
                    <a:pt x="152019" y="349097"/>
                    <a:pt x="152114" y="522452"/>
                  </a:cubicBezTo>
                  <a:cubicBezTo>
                    <a:pt x="119539" y="522833"/>
                    <a:pt x="86773" y="525024"/>
                    <a:pt x="54388" y="524453"/>
                  </a:cubicBezTo>
                  <a:cubicBezTo>
                    <a:pt x="9620" y="523595"/>
                    <a:pt x="95" y="523595"/>
                    <a:pt x="0" y="467303"/>
                  </a:cubicBezTo>
                  <a:close/>
                </a:path>
              </a:pathLst>
            </a:custGeom>
            <a:solidFill>
              <a:srgbClr val="B4B4B4"/>
            </a:solidFill>
            <a:ln w="9525" cap="flat">
              <a:noFill/>
              <a:prstDash val="solid"/>
              <a:miter/>
            </a:ln>
          </p:spPr>
          <p:txBody>
            <a:bodyPr rtlCol="0" anchor="ctr"/>
            <a:lstStyle/>
            <a:p>
              <a:endParaRPr lang="ko-KR" altLang="en-US"/>
            </a:p>
          </p:txBody>
        </p:sp>
        <p:sp>
          <p:nvSpPr>
            <p:cNvPr id="23" name="자유형: 도형 119">
              <a:extLst>
                <a:ext uri="{FF2B5EF4-FFF2-40B4-BE49-F238E27FC236}">
                  <a16:creationId xmlns:a16="http://schemas.microsoft.com/office/drawing/2014/main" id="{6947B499-6CCC-EE8A-0043-729A29B56388}"/>
                </a:ext>
              </a:extLst>
            </p:cNvPr>
            <p:cNvSpPr/>
            <p:nvPr/>
          </p:nvSpPr>
          <p:spPr>
            <a:xfrm>
              <a:off x="6126643" y="1369584"/>
              <a:ext cx="381977" cy="263542"/>
            </a:xfrm>
            <a:custGeom>
              <a:avLst/>
              <a:gdLst>
                <a:gd name="connsiteX0" fmla="*/ 27 w 381977"/>
                <a:gd name="connsiteY0" fmla="*/ 116316 h 263542"/>
                <a:gd name="connsiteX1" fmla="*/ 40222 w 381977"/>
                <a:gd name="connsiteY1" fmla="*/ 82883 h 263542"/>
                <a:gd name="connsiteX2" fmla="*/ 302255 w 381977"/>
                <a:gd name="connsiteY2" fmla="*/ 18018 h 263542"/>
                <a:gd name="connsiteX3" fmla="*/ 334545 w 381977"/>
                <a:gd name="connsiteY3" fmla="*/ 15 h 263542"/>
                <a:gd name="connsiteX4" fmla="*/ 381312 w 381977"/>
                <a:gd name="connsiteY4" fmla="*/ 148224 h 263542"/>
                <a:gd name="connsiteX5" fmla="*/ 359500 w 381977"/>
                <a:gd name="connsiteY5" fmla="*/ 186801 h 263542"/>
                <a:gd name="connsiteX6" fmla="*/ 229770 w 381977"/>
                <a:gd name="connsiteY6" fmla="*/ 247761 h 263542"/>
                <a:gd name="connsiteX7" fmla="*/ 77370 w 381977"/>
                <a:gd name="connsiteY7" fmla="*/ 257286 h 263542"/>
                <a:gd name="connsiteX8" fmla="*/ 27 w 381977"/>
                <a:gd name="connsiteY8" fmla="*/ 116316 h 26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977" h="263542">
                  <a:moveTo>
                    <a:pt x="27" y="116316"/>
                  </a:moveTo>
                  <a:cubicBezTo>
                    <a:pt x="-354" y="88407"/>
                    <a:pt x="2884" y="77263"/>
                    <a:pt x="40222" y="82883"/>
                  </a:cubicBezTo>
                  <a:cubicBezTo>
                    <a:pt x="134520" y="96885"/>
                    <a:pt x="224626" y="78311"/>
                    <a:pt x="302255" y="18018"/>
                  </a:cubicBezTo>
                  <a:cubicBezTo>
                    <a:pt x="312161" y="10302"/>
                    <a:pt x="320448" y="-461"/>
                    <a:pt x="334545" y="15"/>
                  </a:cubicBezTo>
                  <a:cubicBezTo>
                    <a:pt x="363120" y="15"/>
                    <a:pt x="371692" y="97075"/>
                    <a:pt x="381312" y="148224"/>
                  </a:cubicBezTo>
                  <a:cubicBezTo>
                    <a:pt x="384837" y="166893"/>
                    <a:pt x="373883" y="178419"/>
                    <a:pt x="359500" y="186801"/>
                  </a:cubicBezTo>
                  <a:cubicBezTo>
                    <a:pt x="328163" y="204993"/>
                    <a:pt x="277395" y="238236"/>
                    <a:pt x="229770" y="247761"/>
                  </a:cubicBezTo>
                  <a:cubicBezTo>
                    <a:pt x="153570" y="266811"/>
                    <a:pt x="115470" y="266811"/>
                    <a:pt x="77370" y="257286"/>
                  </a:cubicBezTo>
                  <a:cubicBezTo>
                    <a:pt x="1265" y="238045"/>
                    <a:pt x="8123" y="231187"/>
                    <a:pt x="27" y="116316"/>
                  </a:cubicBezTo>
                  <a:close/>
                </a:path>
              </a:pathLst>
            </a:custGeom>
            <a:solidFill>
              <a:srgbClr val="B2B2B2"/>
            </a:solidFill>
            <a:ln w="9525" cap="flat">
              <a:noFill/>
              <a:prstDash val="solid"/>
              <a:miter/>
            </a:ln>
          </p:spPr>
          <p:txBody>
            <a:bodyPr rtlCol="0" anchor="ctr"/>
            <a:lstStyle/>
            <a:p>
              <a:endParaRPr lang="ko-KR" altLang="en-US"/>
            </a:p>
          </p:txBody>
        </p:sp>
        <p:sp>
          <p:nvSpPr>
            <p:cNvPr id="24" name="자유형: 도형 120">
              <a:extLst>
                <a:ext uri="{FF2B5EF4-FFF2-40B4-BE49-F238E27FC236}">
                  <a16:creationId xmlns:a16="http://schemas.microsoft.com/office/drawing/2014/main" id="{D3DA0966-4F66-A3FB-4F6B-7DC51CC3F75F}"/>
                </a:ext>
              </a:extLst>
            </p:cNvPr>
            <p:cNvSpPr/>
            <p:nvPr/>
          </p:nvSpPr>
          <p:spPr>
            <a:xfrm>
              <a:off x="4539328" y="817625"/>
              <a:ext cx="103155" cy="524065"/>
            </a:xfrm>
            <a:custGeom>
              <a:avLst/>
              <a:gdLst>
                <a:gd name="connsiteX0" fmla="*/ 0 w 103155"/>
                <a:gd name="connsiteY0" fmla="*/ 524066 h 524065"/>
                <a:gd name="connsiteX1" fmla="*/ 0 w 103155"/>
                <a:gd name="connsiteY1" fmla="*/ 0 h 524065"/>
                <a:gd name="connsiteX2" fmla="*/ 47244 w 103155"/>
                <a:gd name="connsiteY2" fmla="*/ 95 h 524065"/>
                <a:gd name="connsiteX3" fmla="*/ 103156 w 103155"/>
                <a:gd name="connsiteY3" fmla="*/ 56960 h 524065"/>
                <a:gd name="connsiteX4" fmla="*/ 103061 w 103155"/>
                <a:gd name="connsiteY4" fmla="*/ 467011 h 524065"/>
                <a:gd name="connsiteX5" fmla="*/ 47339 w 103155"/>
                <a:gd name="connsiteY5" fmla="*/ 523970 h 524065"/>
                <a:gd name="connsiteX6" fmla="*/ 0 w 103155"/>
                <a:gd name="connsiteY6" fmla="*/ 524066 h 524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155" h="524065">
                  <a:moveTo>
                    <a:pt x="0" y="524066"/>
                  </a:moveTo>
                  <a:cubicBezTo>
                    <a:pt x="0" y="349377"/>
                    <a:pt x="0" y="174689"/>
                    <a:pt x="0" y="0"/>
                  </a:cubicBezTo>
                  <a:cubicBezTo>
                    <a:pt x="15812" y="191"/>
                    <a:pt x="31718" y="286"/>
                    <a:pt x="47244" y="95"/>
                  </a:cubicBezTo>
                  <a:cubicBezTo>
                    <a:pt x="102679" y="-476"/>
                    <a:pt x="102679" y="18574"/>
                    <a:pt x="103156" y="56960"/>
                  </a:cubicBezTo>
                  <a:cubicBezTo>
                    <a:pt x="103156" y="193643"/>
                    <a:pt x="103061" y="330327"/>
                    <a:pt x="103061" y="467011"/>
                  </a:cubicBezTo>
                  <a:cubicBezTo>
                    <a:pt x="102775" y="513874"/>
                    <a:pt x="93250" y="523399"/>
                    <a:pt x="47339" y="523970"/>
                  </a:cubicBezTo>
                  <a:cubicBezTo>
                    <a:pt x="31718" y="524066"/>
                    <a:pt x="15716" y="523875"/>
                    <a:pt x="0" y="524066"/>
                  </a:cubicBezTo>
                  <a:close/>
                </a:path>
              </a:pathLst>
            </a:custGeom>
            <a:solidFill>
              <a:srgbClr val="B4B4B4"/>
            </a:solidFill>
            <a:ln w="9525" cap="flat">
              <a:noFill/>
              <a:prstDash val="solid"/>
              <a:miter/>
            </a:ln>
          </p:spPr>
          <p:txBody>
            <a:bodyPr rtlCol="0" anchor="ctr"/>
            <a:lstStyle/>
            <a:p>
              <a:endParaRPr lang="ko-KR" altLang="en-US"/>
            </a:p>
          </p:txBody>
        </p:sp>
        <p:sp>
          <p:nvSpPr>
            <p:cNvPr id="25" name="자유형: 도형 121">
              <a:extLst>
                <a:ext uri="{FF2B5EF4-FFF2-40B4-BE49-F238E27FC236}">
                  <a16:creationId xmlns:a16="http://schemas.microsoft.com/office/drawing/2014/main" id="{8EA1908C-E5D8-B250-362E-0FE6E4062E9A}"/>
                </a:ext>
              </a:extLst>
            </p:cNvPr>
            <p:cNvSpPr/>
            <p:nvPr/>
          </p:nvSpPr>
          <p:spPr>
            <a:xfrm>
              <a:off x="5300192" y="360810"/>
              <a:ext cx="465840" cy="135634"/>
            </a:xfrm>
            <a:custGeom>
              <a:avLst/>
              <a:gdLst>
                <a:gd name="connsiteX0" fmla="*/ 465099 w 465840"/>
                <a:gd name="connsiteY0" fmla="*/ 86102 h 135634"/>
                <a:gd name="connsiteX1" fmla="*/ 355181 w 465840"/>
                <a:gd name="connsiteY1" fmla="*/ 125155 h 135634"/>
                <a:gd name="connsiteX2" fmla="*/ 1136 w 465840"/>
                <a:gd name="connsiteY2" fmla="*/ 86769 h 135634"/>
                <a:gd name="connsiteX3" fmla="*/ 35903 w 465840"/>
                <a:gd name="connsiteY3" fmla="*/ 33715 h 135634"/>
                <a:gd name="connsiteX4" fmla="*/ 424999 w 465840"/>
                <a:gd name="connsiteY4" fmla="*/ 30857 h 135634"/>
                <a:gd name="connsiteX5" fmla="*/ 465099 w 465840"/>
                <a:gd name="connsiteY5" fmla="*/ 86102 h 135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840" h="135634">
                  <a:moveTo>
                    <a:pt x="465099" y="86102"/>
                  </a:moveTo>
                  <a:cubicBezTo>
                    <a:pt x="431476" y="107724"/>
                    <a:pt x="394900" y="120487"/>
                    <a:pt x="355181" y="125155"/>
                  </a:cubicBezTo>
                  <a:cubicBezTo>
                    <a:pt x="234213" y="139347"/>
                    <a:pt x="113817" y="148777"/>
                    <a:pt x="1136" y="86769"/>
                  </a:cubicBezTo>
                  <a:cubicBezTo>
                    <a:pt x="-4864" y="57527"/>
                    <a:pt x="13804" y="44002"/>
                    <a:pt x="35903" y="33715"/>
                  </a:cubicBezTo>
                  <a:cubicBezTo>
                    <a:pt x="151441" y="-19911"/>
                    <a:pt x="380041" y="-861"/>
                    <a:pt x="424999" y="30857"/>
                  </a:cubicBezTo>
                  <a:cubicBezTo>
                    <a:pt x="445954" y="45621"/>
                    <a:pt x="470433" y="54098"/>
                    <a:pt x="465099" y="86102"/>
                  </a:cubicBezTo>
                  <a:close/>
                </a:path>
              </a:pathLst>
            </a:custGeom>
            <a:solidFill>
              <a:srgbClr val="B2B2B2"/>
            </a:solidFill>
            <a:ln w="9525" cap="flat">
              <a:noFill/>
              <a:prstDash val="solid"/>
              <a:miter/>
            </a:ln>
          </p:spPr>
          <p:txBody>
            <a:bodyPr rtlCol="0" anchor="ctr"/>
            <a:lstStyle/>
            <a:p>
              <a:endParaRPr lang="ko-KR" altLang="en-US"/>
            </a:p>
          </p:txBody>
        </p:sp>
        <p:sp>
          <p:nvSpPr>
            <p:cNvPr id="26" name="자유형: 도형 122">
              <a:extLst>
                <a:ext uri="{FF2B5EF4-FFF2-40B4-BE49-F238E27FC236}">
                  <a16:creationId xmlns:a16="http://schemas.microsoft.com/office/drawing/2014/main" id="{8A7C8FEE-8DB2-6AC2-C5B7-5E9FC6478D65}"/>
                </a:ext>
              </a:extLst>
            </p:cNvPr>
            <p:cNvSpPr/>
            <p:nvPr/>
          </p:nvSpPr>
          <p:spPr>
            <a:xfrm>
              <a:off x="5461158" y="350763"/>
              <a:ext cx="141636" cy="33384"/>
            </a:xfrm>
            <a:custGeom>
              <a:avLst/>
              <a:gdLst>
                <a:gd name="connsiteX0" fmla="*/ 141637 w 141636"/>
                <a:gd name="connsiteY0" fmla="*/ 12806 h 33384"/>
                <a:gd name="connsiteX1" fmla="*/ 0 w 141636"/>
                <a:gd name="connsiteY1" fmla="*/ 18616 h 33384"/>
                <a:gd name="connsiteX2" fmla="*/ 141637 w 141636"/>
                <a:gd name="connsiteY2" fmla="*/ 12806 h 33384"/>
              </a:gdLst>
              <a:ahLst/>
              <a:cxnLst>
                <a:cxn ang="0">
                  <a:pos x="connsiteX0" y="connsiteY0"/>
                </a:cxn>
                <a:cxn ang="0">
                  <a:pos x="connsiteX1" y="connsiteY1"/>
                </a:cxn>
                <a:cxn ang="0">
                  <a:pos x="connsiteX2" y="connsiteY2"/>
                </a:cxn>
              </a:cxnLst>
              <a:rect l="l" t="t" r="r" b="b"/>
              <a:pathLst>
                <a:path w="141636" h="33384">
                  <a:moveTo>
                    <a:pt x="141637" y="12806"/>
                  </a:moveTo>
                  <a:cubicBezTo>
                    <a:pt x="95821" y="44048"/>
                    <a:pt x="47530" y="34428"/>
                    <a:pt x="0" y="18616"/>
                  </a:cubicBezTo>
                  <a:cubicBezTo>
                    <a:pt x="47625" y="-9959"/>
                    <a:pt x="95250" y="-434"/>
                    <a:pt x="141637" y="12806"/>
                  </a:cubicBezTo>
                  <a:close/>
                </a:path>
              </a:pathLst>
            </a:custGeom>
            <a:solidFill>
              <a:schemeClr val="accent3">
                <a:lumMod val="75000"/>
              </a:schemeClr>
            </a:solidFill>
            <a:ln w="9525" cap="flat">
              <a:noFill/>
              <a:prstDash val="solid"/>
              <a:miter/>
            </a:ln>
          </p:spPr>
          <p:txBody>
            <a:bodyPr rtlCol="0" anchor="ctr"/>
            <a:lstStyle/>
            <a:p>
              <a:endParaRPr lang="ko-KR" altLang="en-US"/>
            </a:p>
          </p:txBody>
        </p:sp>
        <p:sp>
          <p:nvSpPr>
            <p:cNvPr id="27" name="자유형: 도형 123">
              <a:extLst>
                <a:ext uri="{FF2B5EF4-FFF2-40B4-BE49-F238E27FC236}">
                  <a16:creationId xmlns:a16="http://schemas.microsoft.com/office/drawing/2014/main" id="{8389FF36-B8F1-204D-E3A8-AA05193FDFBB}"/>
                </a:ext>
              </a:extLst>
            </p:cNvPr>
            <p:cNvSpPr/>
            <p:nvPr/>
          </p:nvSpPr>
          <p:spPr>
            <a:xfrm>
              <a:off x="4793056" y="5890259"/>
              <a:ext cx="421450" cy="97741"/>
            </a:xfrm>
            <a:custGeom>
              <a:avLst/>
              <a:gdLst>
                <a:gd name="connsiteX0" fmla="*/ 212711 w 421450"/>
                <a:gd name="connsiteY0" fmla="*/ 97727 h 97741"/>
                <a:gd name="connsiteX1" fmla="*/ 33356 w 421450"/>
                <a:gd name="connsiteY1" fmla="*/ 81439 h 97741"/>
                <a:gd name="connsiteX2" fmla="*/ 18 w 421450"/>
                <a:gd name="connsiteY2" fmla="*/ 49149 h 97741"/>
                <a:gd name="connsiteX3" fmla="*/ 36023 w 421450"/>
                <a:gd name="connsiteY3" fmla="*/ 13811 h 97741"/>
                <a:gd name="connsiteX4" fmla="*/ 386162 w 421450"/>
                <a:gd name="connsiteY4" fmla="*/ 13907 h 97741"/>
                <a:gd name="connsiteX5" fmla="*/ 421404 w 421450"/>
                <a:gd name="connsiteY5" fmla="*/ 49911 h 97741"/>
                <a:gd name="connsiteX6" fmla="*/ 387305 w 421450"/>
                <a:gd name="connsiteY6" fmla="*/ 81248 h 97741"/>
                <a:gd name="connsiteX7" fmla="*/ 212711 w 421450"/>
                <a:gd name="connsiteY7" fmla="*/ 97727 h 97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450" h="97741">
                  <a:moveTo>
                    <a:pt x="212711" y="97727"/>
                  </a:moveTo>
                  <a:cubicBezTo>
                    <a:pt x="152418" y="98013"/>
                    <a:pt x="92506" y="94393"/>
                    <a:pt x="33356" y="81439"/>
                  </a:cubicBezTo>
                  <a:cubicBezTo>
                    <a:pt x="15258" y="77439"/>
                    <a:pt x="590" y="72771"/>
                    <a:pt x="18" y="49149"/>
                  </a:cubicBezTo>
                  <a:cubicBezTo>
                    <a:pt x="-648" y="22670"/>
                    <a:pt x="16973" y="16859"/>
                    <a:pt x="36023" y="13811"/>
                  </a:cubicBezTo>
                  <a:cubicBezTo>
                    <a:pt x="152704" y="-4667"/>
                    <a:pt x="269576" y="-4572"/>
                    <a:pt x="386162" y="13907"/>
                  </a:cubicBezTo>
                  <a:cubicBezTo>
                    <a:pt x="405498" y="16955"/>
                    <a:pt x="422452" y="23622"/>
                    <a:pt x="421404" y="49911"/>
                  </a:cubicBezTo>
                  <a:cubicBezTo>
                    <a:pt x="420452" y="73724"/>
                    <a:pt x="405212" y="77343"/>
                    <a:pt x="387305" y="81248"/>
                  </a:cubicBezTo>
                  <a:cubicBezTo>
                    <a:pt x="329774" y="94012"/>
                    <a:pt x="271481" y="98013"/>
                    <a:pt x="212711" y="97727"/>
                  </a:cubicBezTo>
                  <a:close/>
                </a:path>
              </a:pathLst>
            </a:custGeom>
            <a:solidFill>
              <a:srgbClr val="F5A20A"/>
            </a:solidFill>
            <a:ln w="9525" cap="flat">
              <a:noFill/>
              <a:prstDash val="solid"/>
              <a:miter/>
            </a:ln>
          </p:spPr>
          <p:txBody>
            <a:bodyPr rtlCol="0" anchor="ctr"/>
            <a:lstStyle/>
            <a:p>
              <a:endParaRPr lang="ko-KR" altLang="en-US"/>
            </a:p>
          </p:txBody>
        </p:sp>
        <p:sp>
          <p:nvSpPr>
            <p:cNvPr id="28" name="자유형: 도형 124">
              <a:extLst>
                <a:ext uri="{FF2B5EF4-FFF2-40B4-BE49-F238E27FC236}">
                  <a16:creationId xmlns:a16="http://schemas.microsoft.com/office/drawing/2014/main" id="{A6356171-CEBD-8663-0AD6-1B5F4B22AC27}"/>
                </a:ext>
              </a:extLst>
            </p:cNvPr>
            <p:cNvSpPr/>
            <p:nvPr/>
          </p:nvSpPr>
          <p:spPr>
            <a:xfrm>
              <a:off x="5720333" y="6243806"/>
              <a:ext cx="73723" cy="22214"/>
            </a:xfrm>
            <a:custGeom>
              <a:avLst/>
              <a:gdLst>
                <a:gd name="connsiteX0" fmla="*/ 38767 w 73723"/>
                <a:gd name="connsiteY0" fmla="*/ 22215 h 22214"/>
                <a:gd name="connsiteX1" fmla="*/ 0 w 73723"/>
                <a:gd name="connsiteY1" fmla="*/ 19929 h 22214"/>
                <a:gd name="connsiteX2" fmla="*/ 73724 w 73723"/>
                <a:gd name="connsiteY2" fmla="*/ 19739 h 22214"/>
                <a:gd name="connsiteX3" fmla="*/ 38767 w 73723"/>
                <a:gd name="connsiteY3" fmla="*/ 22215 h 22214"/>
              </a:gdLst>
              <a:ahLst/>
              <a:cxnLst>
                <a:cxn ang="0">
                  <a:pos x="connsiteX0" y="connsiteY0"/>
                </a:cxn>
                <a:cxn ang="0">
                  <a:pos x="connsiteX1" y="connsiteY1"/>
                </a:cxn>
                <a:cxn ang="0">
                  <a:pos x="connsiteX2" y="connsiteY2"/>
                </a:cxn>
                <a:cxn ang="0">
                  <a:pos x="connsiteX3" y="connsiteY3"/>
                </a:cxn>
              </a:cxnLst>
              <a:rect l="l" t="t" r="r" b="b"/>
              <a:pathLst>
                <a:path w="73723" h="22214">
                  <a:moveTo>
                    <a:pt x="38767" y="22215"/>
                  </a:moveTo>
                  <a:cubicBezTo>
                    <a:pt x="22003" y="21262"/>
                    <a:pt x="5334" y="20215"/>
                    <a:pt x="0" y="19929"/>
                  </a:cubicBezTo>
                  <a:cubicBezTo>
                    <a:pt x="16764" y="31073"/>
                    <a:pt x="46673" y="-29887"/>
                    <a:pt x="73724" y="19739"/>
                  </a:cubicBezTo>
                  <a:cubicBezTo>
                    <a:pt x="62103" y="20595"/>
                    <a:pt x="50387" y="21358"/>
                    <a:pt x="38767" y="22215"/>
                  </a:cubicBezTo>
                  <a:close/>
                </a:path>
              </a:pathLst>
            </a:custGeom>
            <a:solidFill>
              <a:srgbClr val="FEE422"/>
            </a:solidFill>
            <a:ln w="9525" cap="flat">
              <a:noFill/>
              <a:prstDash val="solid"/>
              <a:miter/>
            </a:ln>
          </p:spPr>
          <p:txBody>
            <a:bodyPr rtlCol="0" anchor="ctr"/>
            <a:lstStyle/>
            <a:p>
              <a:endParaRPr lang="ko-KR" altLang="en-US"/>
            </a:p>
          </p:txBody>
        </p:sp>
        <p:sp>
          <p:nvSpPr>
            <p:cNvPr id="29" name="자유형: 도형 125">
              <a:extLst>
                <a:ext uri="{FF2B5EF4-FFF2-40B4-BE49-F238E27FC236}">
                  <a16:creationId xmlns:a16="http://schemas.microsoft.com/office/drawing/2014/main" id="{230CEACE-9C57-2877-7119-31B3F0DDA94B}"/>
                </a:ext>
              </a:extLst>
            </p:cNvPr>
            <p:cNvSpPr/>
            <p:nvPr/>
          </p:nvSpPr>
          <p:spPr>
            <a:xfrm>
              <a:off x="6242772" y="4721748"/>
              <a:ext cx="538615" cy="988408"/>
            </a:xfrm>
            <a:custGeom>
              <a:avLst/>
              <a:gdLst>
                <a:gd name="connsiteX0" fmla="*/ 247657 w 538615"/>
                <a:gd name="connsiteY0" fmla="*/ 555959 h 988408"/>
                <a:gd name="connsiteX1" fmla="*/ 199746 w 538615"/>
                <a:gd name="connsiteY1" fmla="*/ 486236 h 988408"/>
                <a:gd name="connsiteX2" fmla="*/ 55443 w 538615"/>
                <a:gd name="connsiteY2" fmla="*/ 270971 h 988408"/>
                <a:gd name="connsiteX3" fmla="*/ 231179 w 538615"/>
                <a:gd name="connsiteY3" fmla="*/ 78947 h 988408"/>
                <a:gd name="connsiteX4" fmla="*/ 276042 w 538615"/>
                <a:gd name="connsiteY4" fmla="*/ 31512 h 988408"/>
                <a:gd name="connsiteX5" fmla="*/ 319666 w 538615"/>
                <a:gd name="connsiteY5" fmla="*/ 556 h 988408"/>
                <a:gd name="connsiteX6" fmla="*/ 347003 w 538615"/>
                <a:gd name="connsiteY6" fmla="*/ 37513 h 988408"/>
                <a:gd name="connsiteX7" fmla="*/ 381960 w 538615"/>
                <a:gd name="connsiteY7" fmla="*/ 91996 h 988408"/>
                <a:gd name="connsiteX8" fmla="*/ 536169 w 538615"/>
                <a:gd name="connsiteY8" fmla="*/ 261732 h 988408"/>
                <a:gd name="connsiteX9" fmla="*/ 515690 w 538615"/>
                <a:gd name="connsiteY9" fmla="*/ 296593 h 988408"/>
                <a:gd name="connsiteX10" fmla="*/ 431585 w 538615"/>
                <a:gd name="connsiteY10" fmla="*/ 245158 h 988408"/>
                <a:gd name="connsiteX11" fmla="*/ 405105 w 538615"/>
                <a:gd name="connsiteY11" fmla="*/ 201438 h 988408"/>
                <a:gd name="connsiteX12" fmla="*/ 345003 w 538615"/>
                <a:gd name="connsiteY12" fmla="*/ 179912 h 988408"/>
                <a:gd name="connsiteX13" fmla="*/ 333477 w 538615"/>
                <a:gd name="connsiteY13" fmla="*/ 231442 h 988408"/>
                <a:gd name="connsiteX14" fmla="*/ 323762 w 538615"/>
                <a:gd name="connsiteY14" fmla="*/ 387557 h 988408"/>
                <a:gd name="connsiteX15" fmla="*/ 359004 w 538615"/>
                <a:gd name="connsiteY15" fmla="*/ 444040 h 988408"/>
                <a:gd name="connsiteX16" fmla="*/ 503403 w 538615"/>
                <a:gd name="connsiteY16" fmla="*/ 546434 h 988408"/>
                <a:gd name="connsiteX17" fmla="*/ 355575 w 538615"/>
                <a:gd name="connsiteY17" fmla="*/ 885238 h 988408"/>
                <a:gd name="connsiteX18" fmla="*/ 293663 w 538615"/>
                <a:gd name="connsiteY18" fmla="*/ 955438 h 988408"/>
                <a:gd name="connsiteX19" fmla="*/ 264897 w 538615"/>
                <a:gd name="connsiteY19" fmla="*/ 987251 h 988408"/>
                <a:gd name="connsiteX20" fmla="*/ 219844 w 538615"/>
                <a:gd name="connsiteY20" fmla="*/ 953628 h 988408"/>
                <a:gd name="connsiteX21" fmla="*/ 151359 w 538615"/>
                <a:gd name="connsiteY21" fmla="*/ 867521 h 988408"/>
                <a:gd name="connsiteX22" fmla="*/ 960 w 538615"/>
                <a:gd name="connsiteY22" fmla="*/ 676355 h 988408"/>
                <a:gd name="connsiteX23" fmla="*/ 31725 w 538615"/>
                <a:gd name="connsiteY23" fmla="*/ 646923 h 988408"/>
                <a:gd name="connsiteX24" fmla="*/ 93638 w 538615"/>
                <a:gd name="connsiteY24" fmla="*/ 662448 h 988408"/>
                <a:gd name="connsiteX25" fmla="*/ 135357 w 538615"/>
                <a:gd name="connsiteY25" fmla="*/ 751031 h 988408"/>
                <a:gd name="connsiteX26" fmla="*/ 178601 w 538615"/>
                <a:gd name="connsiteY26" fmla="*/ 779606 h 988408"/>
                <a:gd name="connsiteX27" fmla="*/ 236037 w 538615"/>
                <a:gd name="connsiteY27" fmla="*/ 744459 h 988408"/>
                <a:gd name="connsiteX28" fmla="*/ 247657 w 538615"/>
                <a:gd name="connsiteY28" fmla="*/ 555959 h 988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8615" h="988408">
                  <a:moveTo>
                    <a:pt x="247657" y="555959"/>
                  </a:moveTo>
                  <a:cubicBezTo>
                    <a:pt x="258420" y="513668"/>
                    <a:pt x="231560" y="498809"/>
                    <a:pt x="199746" y="486236"/>
                  </a:cubicBezTo>
                  <a:cubicBezTo>
                    <a:pt x="102401" y="447755"/>
                    <a:pt x="51252" y="379937"/>
                    <a:pt x="55443" y="270971"/>
                  </a:cubicBezTo>
                  <a:cubicBezTo>
                    <a:pt x="59634" y="161148"/>
                    <a:pt x="112116" y="97616"/>
                    <a:pt x="231179" y="78947"/>
                  </a:cubicBezTo>
                  <a:cubicBezTo>
                    <a:pt x="263945" y="73803"/>
                    <a:pt x="280995" y="67802"/>
                    <a:pt x="276042" y="31512"/>
                  </a:cubicBezTo>
                  <a:cubicBezTo>
                    <a:pt x="271184" y="-4206"/>
                    <a:pt x="297473" y="-301"/>
                    <a:pt x="319666" y="556"/>
                  </a:cubicBezTo>
                  <a:cubicBezTo>
                    <a:pt x="343764" y="1413"/>
                    <a:pt x="356147" y="13129"/>
                    <a:pt x="347003" y="37513"/>
                  </a:cubicBezTo>
                  <a:cubicBezTo>
                    <a:pt x="333763" y="72660"/>
                    <a:pt x="350241" y="83424"/>
                    <a:pt x="381960" y="91996"/>
                  </a:cubicBezTo>
                  <a:cubicBezTo>
                    <a:pt x="468447" y="115427"/>
                    <a:pt x="515595" y="176387"/>
                    <a:pt x="536169" y="261732"/>
                  </a:cubicBezTo>
                  <a:cubicBezTo>
                    <a:pt x="541408" y="283544"/>
                    <a:pt x="539789" y="289735"/>
                    <a:pt x="515690" y="296593"/>
                  </a:cubicBezTo>
                  <a:cubicBezTo>
                    <a:pt x="465398" y="311071"/>
                    <a:pt x="439110" y="296784"/>
                    <a:pt x="431585" y="245158"/>
                  </a:cubicBezTo>
                  <a:cubicBezTo>
                    <a:pt x="429013" y="227442"/>
                    <a:pt x="419297" y="212773"/>
                    <a:pt x="405105" y="201438"/>
                  </a:cubicBezTo>
                  <a:cubicBezTo>
                    <a:pt x="387294" y="187341"/>
                    <a:pt x="365767" y="172578"/>
                    <a:pt x="345003" y="179912"/>
                  </a:cubicBezTo>
                  <a:cubicBezTo>
                    <a:pt x="323667" y="187436"/>
                    <a:pt x="333763" y="213535"/>
                    <a:pt x="333477" y="231442"/>
                  </a:cubicBezTo>
                  <a:cubicBezTo>
                    <a:pt x="332620" y="283639"/>
                    <a:pt x="332620" y="335741"/>
                    <a:pt x="323762" y="387557"/>
                  </a:cubicBezTo>
                  <a:cubicBezTo>
                    <a:pt x="318904" y="416037"/>
                    <a:pt x="328905" y="431943"/>
                    <a:pt x="359004" y="444040"/>
                  </a:cubicBezTo>
                  <a:cubicBezTo>
                    <a:pt x="414345" y="466328"/>
                    <a:pt x="470256" y="490427"/>
                    <a:pt x="503403" y="546434"/>
                  </a:cubicBezTo>
                  <a:cubicBezTo>
                    <a:pt x="564459" y="649304"/>
                    <a:pt x="544647" y="857234"/>
                    <a:pt x="355575" y="885238"/>
                  </a:cubicBezTo>
                  <a:cubicBezTo>
                    <a:pt x="311474" y="891810"/>
                    <a:pt x="284900" y="904574"/>
                    <a:pt x="293663" y="955438"/>
                  </a:cubicBezTo>
                  <a:cubicBezTo>
                    <a:pt x="296901" y="974297"/>
                    <a:pt x="288614" y="993347"/>
                    <a:pt x="264897" y="987251"/>
                  </a:cubicBezTo>
                  <a:cubicBezTo>
                    <a:pt x="246609" y="982488"/>
                    <a:pt x="210033" y="987441"/>
                    <a:pt x="219844" y="953628"/>
                  </a:cubicBezTo>
                  <a:cubicBezTo>
                    <a:pt x="238989" y="887905"/>
                    <a:pt x="193936" y="881904"/>
                    <a:pt x="151359" y="867521"/>
                  </a:cubicBezTo>
                  <a:cubicBezTo>
                    <a:pt x="60300" y="836851"/>
                    <a:pt x="18867" y="765509"/>
                    <a:pt x="960" y="676355"/>
                  </a:cubicBezTo>
                  <a:cubicBezTo>
                    <a:pt x="-4279" y="650161"/>
                    <a:pt x="12771" y="648542"/>
                    <a:pt x="31725" y="646923"/>
                  </a:cubicBezTo>
                  <a:cubicBezTo>
                    <a:pt x="54585" y="644922"/>
                    <a:pt x="82970" y="621777"/>
                    <a:pt x="93638" y="662448"/>
                  </a:cubicBezTo>
                  <a:cubicBezTo>
                    <a:pt x="102115" y="694833"/>
                    <a:pt x="109449" y="726742"/>
                    <a:pt x="135357" y="751031"/>
                  </a:cubicBezTo>
                  <a:cubicBezTo>
                    <a:pt x="148406" y="763223"/>
                    <a:pt x="162122" y="773224"/>
                    <a:pt x="178601" y="779606"/>
                  </a:cubicBezTo>
                  <a:cubicBezTo>
                    <a:pt x="221273" y="796084"/>
                    <a:pt x="232607" y="790559"/>
                    <a:pt x="236037" y="744459"/>
                  </a:cubicBezTo>
                  <a:cubicBezTo>
                    <a:pt x="240799" y="681594"/>
                    <a:pt x="232512" y="617776"/>
                    <a:pt x="247657" y="555959"/>
                  </a:cubicBezTo>
                  <a:close/>
                </a:path>
              </a:pathLst>
            </a:custGeom>
            <a:solidFill>
              <a:srgbClr val="F2A900"/>
            </a:solidFill>
            <a:ln w="9525" cap="flat">
              <a:noFill/>
              <a:prstDash val="solid"/>
              <a:miter/>
            </a:ln>
          </p:spPr>
          <p:txBody>
            <a:bodyPr rtlCol="0" anchor="ctr"/>
            <a:lstStyle/>
            <a:p>
              <a:endParaRPr lang="ko-KR" altLang="en-US"/>
            </a:p>
          </p:txBody>
        </p:sp>
        <p:sp>
          <p:nvSpPr>
            <p:cNvPr id="30" name="자유형: 도형 126">
              <a:extLst>
                <a:ext uri="{FF2B5EF4-FFF2-40B4-BE49-F238E27FC236}">
                  <a16:creationId xmlns:a16="http://schemas.microsoft.com/office/drawing/2014/main" id="{40B16282-8BD0-627D-E182-A098C318D910}"/>
                </a:ext>
              </a:extLst>
            </p:cNvPr>
            <p:cNvSpPr/>
            <p:nvPr/>
          </p:nvSpPr>
          <p:spPr>
            <a:xfrm>
              <a:off x="6479851" y="4036314"/>
              <a:ext cx="48106" cy="503491"/>
            </a:xfrm>
            <a:custGeom>
              <a:avLst/>
              <a:gdLst>
                <a:gd name="connsiteX0" fmla="*/ 19532 w 48106"/>
                <a:gd name="connsiteY0" fmla="*/ 190 h 503491"/>
                <a:gd name="connsiteX1" fmla="*/ 48107 w 48106"/>
                <a:gd name="connsiteY1" fmla="*/ 0 h 503491"/>
                <a:gd name="connsiteX2" fmla="*/ 5244 w 48106"/>
                <a:gd name="connsiteY2" fmla="*/ 503491 h 503491"/>
                <a:gd name="connsiteX3" fmla="*/ 19532 w 48106"/>
                <a:gd name="connsiteY3" fmla="*/ 190 h 503491"/>
              </a:gdLst>
              <a:ahLst/>
              <a:cxnLst>
                <a:cxn ang="0">
                  <a:pos x="connsiteX0" y="connsiteY0"/>
                </a:cxn>
                <a:cxn ang="0">
                  <a:pos x="connsiteX1" y="connsiteY1"/>
                </a:cxn>
                <a:cxn ang="0">
                  <a:pos x="connsiteX2" y="connsiteY2"/>
                </a:cxn>
                <a:cxn ang="0">
                  <a:pos x="connsiteX3" y="connsiteY3"/>
                </a:cxn>
              </a:cxnLst>
              <a:rect l="l" t="t" r="r" b="b"/>
              <a:pathLst>
                <a:path w="48106" h="503491">
                  <a:moveTo>
                    <a:pt x="19532" y="190"/>
                  </a:moveTo>
                  <a:cubicBezTo>
                    <a:pt x="29057" y="95"/>
                    <a:pt x="38582" y="95"/>
                    <a:pt x="48107" y="0"/>
                  </a:cubicBezTo>
                  <a:cubicBezTo>
                    <a:pt x="21341" y="166783"/>
                    <a:pt x="18293" y="335471"/>
                    <a:pt x="5244" y="503491"/>
                  </a:cubicBezTo>
                  <a:cubicBezTo>
                    <a:pt x="-8472" y="335185"/>
                    <a:pt x="7720" y="167735"/>
                    <a:pt x="19532" y="190"/>
                  </a:cubicBezTo>
                  <a:close/>
                </a:path>
              </a:pathLst>
            </a:custGeom>
            <a:solidFill>
              <a:srgbClr val="F2BE03"/>
            </a:solidFill>
            <a:ln w="9525" cap="flat">
              <a:noFill/>
              <a:prstDash val="solid"/>
              <a:miter/>
            </a:ln>
          </p:spPr>
          <p:txBody>
            <a:bodyPr rtlCol="0" anchor="ctr"/>
            <a:lstStyle/>
            <a:p>
              <a:endParaRPr lang="ko-KR" altLang="en-US"/>
            </a:p>
          </p:txBody>
        </p:sp>
        <p:sp>
          <p:nvSpPr>
            <p:cNvPr id="31" name="자유형: 도형 127">
              <a:extLst>
                <a:ext uri="{FF2B5EF4-FFF2-40B4-BE49-F238E27FC236}">
                  <a16:creationId xmlns:a16="http://schemas.microsoft.com/office/drawing/2014/main" id="{715A5610-8284-8767-A6F1-0B5C5002ACEC}"/>
                </a:ext>
              </a:extLst>
            </p:cNvPr>
            <p:cNvSpPr/>
            <p:nvPr/>
          </p:nvSpPr>
          <p:spPr>
            <a:xfrm>
              <a:off x="4860225" y="5902980"/>
              <a:ext cx="296132" cy="48084"/>
            </a:xfrm>
            <a:custGeom>
              <a:avLst/>
              <a:gdLst>
                <a:gd name="connsiteX0" fmla="*/ 158782 w 296132"/>
                <a:gd name="connsiteY0" fmla="*/ 1853 h 48084"/>
                <a:gd name="connsiteX1" fmla="*/ 296132 w 296132"/>
                <a:gd name="connsiteY1" fmla="*/ 19474 h 48084"/>
                <a:gd name="connsiteX2" fmla="*/ 0 w 296132"/>
                <a:gd name="connsiteY2" fmla="*/ 18902 h 48084"/>
                <a:gd name="connsiteX3" fmla="*/ 116110 w 296132"/>
                <a:gd name="connsiteY3" fmla="*/ 234 h 48084"/>
                <a:gd name="connsiteX4" fmla="*/ 123920 w 296132"/>
                <a:gd name="connsiteY4" fmla="*/ 2805 h 48084"/>
                <a:gd name="connsiteX5" fmla="*/ 159449 w 296132"/>
                <a:gd name="connsiteY5" fmla="*/ 28142 h 48084"/>
                <a:gd name="connsiteX6" fmla="*/ 158782 w 296132"/>
                <a:gd name="connsiteY6" fmla="*/ 1853 h 4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132" h="48084">
                  <a:moveTo>
                    <a:pt x="158782" y="1853"/>
                  </a:moveTo>
                  <a:cubicBezTo>
                    <a:pt x="204407" y="-4148"/>
                    <a:pt x="258032" y="9949"/>
                    <a:pt x="296132" y="19474"/>
                  </a:cubicBezTo>
                  <a:cubicBezTo>
                    <a:pt x="229457" y="57574"/>
                    <a:pt x="69723" y="57860"/>
                    <a:pt x="0" y="18902"/>
                  </a:cubicBezTo>
                  <a:cubicBezTo>
                    <a:pt x="40577" y="4615"/>
                    <a:pt x="77629" y="-1291"/>
                    <a:pt x="116110" y="234"/>
                  </a:cubicBezTo>
                  <a:cubicBezTo>
                    <a:pt x="118777" y="329"/>
                    <a:pt x="122682" y="996"/>
                    <a:pt x="123920" y="2805"/>
                  </a:cubicBezTo>
                  <a:cubicBezTo>
                    <a:pt x="141542" y="28237"/>
                    <a:pt x="144304" y="29761"/>
                    <a:pt x="159449" y="28142"/>
                  </a:cubicBezTo>
                  <a:cubicBezTo>
                    <a:pt x="191548" y="24808"/>
                    <a:pt x="175736" y="12902"/>
                    <a:pt x="158782" y="1853"/>
                  </a:cubicBezTo>
                  <a:close/>
                </a:path>
              </a:pathLst>
            </a:custGeom>
            <a:solidFill>
              <a:srgbClr val="FDD833"/>
            </a:solidFill>
            <a:ln w="9525" cap="flat">
              <a:noFill/>
              <a:prstDash val="solid"/>
              <a:miter/>
            </a:ln>
          </p:spPr>
          <p:txBody>
            <a:bodyPr rtlCol="0" anchor="ctr"/>
            <a:lstStyle/>
            <a:p>
              <a:endParaRPr lang="ko-KR" altLang="en-US"/>
            </a:p>
          </p:txBody>
        </p:sp>
        <p:sp>
          <p:nvSpPr>
            <p:cNvPr id="32" name="자유형: 도형 128">
              <a:extLst>
                <a:ext uri="{FF2B5EF4-FFF2-40B4-BE49-F238E27FC236}">
                  <a16:creationId xmlns:a16="http://schemas.microsoft.com/office/drawing/2014/main" id="{87909C92-2FE5-ABE9-946A-E8EE322829BD}"/>
                </a:ext>
              </a:extLst>
            </p:cNvPr>
            <p:cNvSpPr/>
            <p:nvPr/>
          </p:nvSpPr>
          <p:spPr>
            <a:xfrm>
              <a:off x="6547086" y="5260172"/>
              <a:ext cx="134572" cy="254639"/>
            </a:xfrm>
            <a:custGeom>
              <a:avLst/>
              <a:gdLst>
                <a:gd name="connsiteX0" fmla="*/ 16 w 134572"/>
                <a:gd name="connsiteY0" fmla="*/ 179078 h 254639"/>
                <a:gd name="connsiteX1" fmla="*/ 9637 w 134572"/>
                <a:gd name="connsiteY1" fmla="*/ 22678 h 254639"/>
                <a:gd name="connsiteX2" fmla="*/ 33640 w 134572"/>
                <a:gd name="connsiteY2" fmla="*/ 1438 h 254639"/>
                <a:gd name="connsiteX3" fmla="*/ 132795 w 134572"/>
                <a:gd name="connsiteY3" fmla="*/ 97354 h 254639"/>
                <a:gd name="connsiteX4" fmla="*/ 61643 w 134572"/>
                <a:gd name="connsiteY4" fmla="*/ 244706 h 254639"/>
                <a:gd name="connsiteX5" fmla="*/ 16 w 134572"/>
                <a:gd name="connsiteY5" fmla="*/ 179078 h 254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572" h="254639">
                  <a:moveTo>
                    <a:pt x="16" y="179078"/>
                  </a:moveTo>
                  <a:cubicBezTo>
                    <a:pt x="6113" y="136407"/>
                    <a:pt x="11732" y="79733"/>
                    <a:pt x="9637" y="22678"/>
                  </a:cubicBezTo>
                  <a:cubicBezTo>
                    <a:pt x="9065" y="6581"/>
                    <a:pt x="10399" y="-3992"/>
                    <a:pt x="33640" y="1438"/>
                  </a:cubicBezTo>
                  <a:cubicBezTo>
                    <a:pt x="88028" y="14105"/>
                    <a:pt x="126032" y="48681"/>
                    <a:pt x="132795" y="97354"/>
                  </a:cubicBezTo>
                  <a:cubicBezTo>
                    <a:pt x="142034" y="163648"/>
                    <a:pt x="114793" y="220036"/>
                    <a:pt x="61643" y="244706"/>
                  </a:cubicBezTo>
                  <a:cubicBezTo>
                    <a:pt x="13637" y="266804"/>
                    <a:pt x="-555" y="254993"/>
                    <a:pt x="16" y="179078"/>
                  </a:cubicBezTo>
                  <a:close/>
                </a:path>
              </a:pathLst>
            </a:custGeom>
            <a:solidFill>
              <a:srgbClr val="FEE422"/>
            </a:solidFill>
            <a:ln w="9525" cap="flat">
              <a:noFill/>
              <a:prstDash val="solid"/>
              <a:miter/>
            </a:ln>
          </p:spPr>
          <p:txBody>
            <a:bodyPr rtlCol="0" anchor="ctr"/>
            <a:lstStyle/>
            <a:p>
              <a:endParaRPr lang="ko-KR" altLang="en-US"/>
            </a:p>
          </p:txBody>
        </p:sp>
        <p:sp>
          <p:nvSpPr>
            <p:cNvPr id="33" name="자유형: 도형 129">
              <a:extLst>
                <a:ext uri="{FF2B5EF4-FFF2-40B4-BE49-F238E27FC236}">
                  <a16:creationId xmlns:a16="http://schemas.microsoft.com/office/drawing/2014/main" id="{23B5598E-814B-B5E6-1FF7-A826759D4498}"/>
                </a:ext>
              </a:extLst>
            </p:cNvPr>
            <p:cNvSpPr/>
            <p:nvPr/>
          </p:nvSpPr>
          <p:spPr>
            <a:xfrm>
              <a:off x="6393902" y="4894989"/>
              <a:ext cx="116910" cy="225106"/>
            </a:xfrm>
            <a:custGeom>
              <a:avLst/>
              <a:gdLst>
                <a:gd name="connsiteX0" fmla="*/ 116911 w 116910"/>
                <a:gd name="connsiteY0" fmla="*/ 53534 h 225106"/>
                <a:gd name="connsiteX1" fmla="*/ 105005 w 116910"/>
                <a:gd name="connsiteY1" fmla="*/ 204791 h 225106"/>
                <a:gd name="connsiteX2" fmla="*/ 81383 w 116910"/>
                <a:gd name="connsiteY2" fmla="*/ 224603 h 225106"/>
                <a:gd name="connsiteX3" fmla="*/ 134 w 116910"/>
                <a:gd name="connsiteY3" fmla="*/ 99254 h 225106"/>
                <a:gd name="connsiteX4" fmla="*/ 90527 w 116910"/>
                <a:gd name="connsiteY4" fmla="*/ 3 h 225106"/>
                <a:gd name="connsiteX5" fmla="*/ 116911 w 116910"/>
                <a:gd name="connsiteY5" fmla="*/ 53534 h 22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910" h="225106">
                  <a:moveTo>
                    <a:pt x="116911" y="53534"/>
                  </a:moveTo>
                  <a:cubicBezTo>
                    <a:pt x="108815" y="103921"/>
                    <a:pt x="102909" y="154023"/>
                    <a:pt x="105005" y="204791"/>
                  </a:cubicBezTo>
                  <a:cubicBezTo>
                    <a:pt x="105671" y="220412"/>
                    <a:pt x="98909" y="227079"/>
                    <a:pt x="81383" y="224603"/>
                  </a:cubicBezTo>
                  <a:cubicBezTo>
                    <a:pt x="32138" y="217459"/>
                    <a:pt x="-2437" y="165072"/>
                    <a:pt x="134" y="99254"/>
                  </a:cubicBezTo>
                  <a:cubicBezTo>
                    <a:pt x="2135" y="48962"/>
                    <a:pt x="45569" y="-473"/>
                    <a:pt x="90527" y="3"/>
                  </a:cubicBezTo>
                  <a:cubicBezTo>
                    <a:pt x="133294" y="384"/>
                    <a:pt x="106052" y="35913"/>
                    <a:pt x="116911" y="53534"/>
                  </a:cubicBezTo>
                  <a:close/>
                </a:path>
              </a:pathLst>
            </a:custGeom>
            <a:solidFill>
              <a:srgbClr val="FEE422"/>
            </a:solidFill>
            <a:ln w="9525" cap="flat">
              <a:noFill/>
              <a:prstDash val="solid"/>
              <a:miter/>
            </a:ln>
          </p:spPr>
          <p:txBody>
            <a:bodyPr rtlCol="0" anchor="ctr"/>
            <a:lstStyle/>
            <a:p>
              <a:endParaRPr lang="ko-KR" altLang="en-US"/>
            </a:p>
          </p:txBody>
        </p:sp>
        <p:sp>
          <p:nvSpPr>
            <p:cNvPr id="34" name="자유형: 도형 131">
              <a:extLst>
                <a:ext uri="{FF2B5EF4-FFF2-40B4-BE49-F238E27FC236}">
                  <a16:creationId xmlns:a16="http://schemas.microsoft.com/office/drawing/2014/main" id="{1E0495A9-F723-36CE-9949-2EB9168EA3EB}"/>
                </a:ext>
              </a:extLst>
            </p:cNvPr>
            <p:cNvSpPr/>
            <p:nvPr/>
          </p:nvSpPr>
          <p:spPr>
            <a:xfrm>
              <a:off x="6137433" y="940879"/>
              <a:ext cx="323850" cy="521220"/>
            </a:xfrm>
            <a:custGeom>
              <a:avLst/>
              <a:gdLst>
                <a:gd name="connsiteX0" fmla="*/ 9525 w 323850"/>
                <a:gd name="connsiteY0" fmla="*/ 0 h 521220"/>
                <a:gd name="connsiteX1" fmla="*/ 323850 w 323850"/>
                <a:gd name="connsiteY1" fmla="*/ 438150 h 521220"/>
                <a:gd name="connsiteX2" fmla="*/ 0 w 323850"/>
                <a:gd name="connsiteY2" fmla="*/ 514350 h 521220"/>
              </a:gdLst>
              <a:ahLst/>
              <a:cxnLst>
                <a:cxn ang="0">
                  <a:pos x="connsiteX0" y="connsiteY0"/>
                </a:cxn>
                <a:cxn ang="0">
                  <a:pos x="connsiteX1" y="connsiteY1"/>
                </a:cxn>
                <a:cxn ang="0">
                  <a:pos x="connsiteX2" y="connsiteY2"/>
                </a:cxn>
              </a:cxnLst>
              <a:rect l="l" t="t" r="r" b="b"/>
              <a:pathLst>
                <a:path w="323850" h="521220">
                  <a:moveTo>
                    <a:pt x="9525" y="0"/>
                  </a:moveTo>
                  <a:cubicBezTo>
                    <a:pt x="183261" y="76962"/>
                    <a:pt x="285750" y="190500"/>
                    <a:pt x="323850" y="438150"/>
                  </a:cubicBezTo>
                  <a:cubicBezTo>
                    <a:pt x="209550" y="514350"/>
                    <a:pt x="85725" y="533400"/>
                    <a:pt x="0" y="514350"/>
                  </a:cubicBezTo>
                </a:path>
              </a:pathLst>
            </a:custGeom>
            <a:solidFill>
              <a:srgbClr val="C5C5C5"/>
            </a:solidFill>
            <a:ln w="9525" cap="flat">
              <a:noFill/>
              <a:prstDash val="solid"/>
              <a:miter/>
            </a:ln>
          </p:spPr>
          <p:txBody>
            <a:bodyPr rtlCol="0" anchor="ctr"/>
            <a:lstStyle/>
            <a:p>
              <a:endParaRPr lang="ko-KR" altLang="en-US"/>
            </a:p>
          </p:txBody>
        </p:sp>
        <p:sp>
          <p:nvSpPr>
            <p:cNvPr id="35" name="자유형: 도형 132">
              <a:extLst>
                <a:ext uri="{FF2B5EF4-FFF2-40B4-BE49-F238E27FC236}">
                  <a16:creationId xmlns:a16="http://schemas.microsoft.com/office/drawing/2014/main" id="{A6C987B0-09CE-6072-7E57-518D9B5DE1B2}"/>
                </a:ext>
              </a:extLst>
            </p:cNvPr>
            <p:cNvSpPr/>
            <p:nvPr/>
          </p:nvSpPr>
          <p:spPr>
            <a:xfrm>
              <a:off x="5822281" y="3512629"/>
              <a:ext cx="1517964" cy="523793"/>
            </a:xfrm>
            <a:custGeom>
              <a:avLst/>
              <a:gdLst>
                <a:gd name="connsiteX0" fmla="*/ 1506730 w 1517964"/>
                <a:gd name="connsiteY0" fmla="*/ 69342 h 523793"/>
                <a:gd name="connsiteX1" fmla="*/ 1451294 w 1517964"/>
                <a:gd name="connsiteY1" fmla="*/ 16669 h 523793"/>
                <a:gd name="connsiteX2" fmla="*/ 729585 w 1517964"/>
                <a:gd name="connsiteY2" fmla="*/ 0 h 523793"/>
                <a:gd name="connsiteX3" fmla="*/ 83980 w 1517964"/>
                <a:gd name="connsiteY3" fmla="*/ 48959 h 523793"/>
                <a:gd name="connsiteX4" fmla="*/ 36451 w 1517964"/>
                <a:gd name="connsiteY4" fmla="*/ 89726 h 523793"/>
                <a:gd name="connsiteX5" fmla="*/ 4256 w 1517964"/>
                <a:gd name="connsiteY5" fmla="*/ 428815 h 523793"/>
                <a:gd name="connsiteX6" fmla="*/ 677197 w 1517964"/>
                <a:gd name="connsiteY6" fmla="*/ 523780 h 523793"/>
                <a:gd name="connsiteX7" fmla="*/ 1089916 w 1517964"/>
                <a:gd name="connsiteY7" fmla="*/ 486823 h 523793"/>
                <a:gd name="connsiteX8" fmla="*/ 1483584 w 1517964"/>
                <a:gd name="connsiteY8" fmla="*/ 419100 h 523793"/>
                <a:gd name="connsiteX9" fmla="*/ 1506730 w 1517964"/>
                <a:gd name="connsiteY9" fmla="*/ 69342 h 52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17964" h="523793">
                  <a:moveTo>
                    <a:pt x="1506730" y="69342"/>
                  </a:moveTo>
                  <a:cubicBezTo>
                    <a:pt x="1500729" y="34957"/>
                    <a:pt x="1489109" y="14002"/>
                    <a:pt x="1451294" y="16669"/>
                  </a:cubicBezTo>
                  <a:cubicBezTo>
                    <a:pt x="1448818" y="16573"/>
                    <a:pt x="1036385" y="0"/>
                    <a:pt x="729585" y="0"/>
                  </a:cubicBezTo>
                  <a:cubicBezTo>
                    <a:pt x="401068" y="0"/>
                    <a:pt x="172372" y="38100"/>
                    <a:pt x="83980" y="48959"/>
                  </a:cubicBezTo>
                  <a:cubicBezTo>
                    <a:pt x="58453" y="50578"/>
                    <a:pt x="46547" y="66675"/>
                    <a:pt x="36451" y="89726"/>
                  </a:cubicBezTo>
                  <a:cubicBezTo>
                    <a:pt x="-11936" y="199454"/>
                    <a:pt x="446" y="314420"/>
                    <a:pt x="4256" y="428815"/>
                  </a:cubicBezTo>
                  <a:cubicBezTo>
                    <a:pt x="222855" y="501110"/>
                    <a:pt x="448312" y="524447"/>
                    <a:pt x="677197" y="523780"/>
                  </a:cubicBezTo>
                  <a:cubicBezTo>
                    <a:pt x="743872" y="523875"/>
                    <a:pt x="962471" y="508254"/>
                    <a:pt x="1089916" y="486823"/>
                  </a:cubicBezTo>
                  <a:cubicBezTo>
                    <a:pt x="1221266" y="464820"/>
                    <a:pt x="1352996" y="445675"/>
                    <a:pt x="1483584" y="419100"/>
                  </a:cubicBezTo>
                  <a:cubicBezTo>
                    <a:pt x="1519303" y="304419"/>
                    <a:pt x="1527494" y="188214"/>
                    <a:pt x="1506730" y="69342"/>
                  </a:cubicBezTo>
                  <a:close/>
                </a:path>
              </a:pathLst>
            </a:custGeom>
            <a:solidFill>
              <a:srgbClr val="E8D338"/>
            </a:solidFill>
            <a:ln w="9525" cap="flat">
              <a:noFill/>
              <a:prstDash val="solid"/>
              <a:miter/>
            </a:ln>
          </p:spPr>
          <p:txBody>
            <a:bodyPr rtlCol="0" anchor="ctr"/>
            <a:lstStyle/>
            <a:p>
              <a:endParaRPr lang="ko-KR" altLang="en-US"/>
            </a:p>
          </p:txBody>
        </p:sp>
        <p:sp>
          <p:nvSpPr>
            <p:cNvPr id="36" name="자유형: 도형 133">
              <a:extLst>
                <a:ext uri="{FF2B5EF4-FFF2-40B4-BE49-F238E27FC236}">
                  <a16:creationId xmlns:a16="http://schemas.microsoft.com/office/drawing/2014/main" id="{D2905BBC-34AF-3C66-BB27-DAA368FE0156}"/>
                </a:ext>
              </a:extLst>
            </p:cNvPr>
            <p:cNvSpPr/>
            <p:nvPr/>
          </p:nvSpPr>
          <p:spPr>
            <a:xfrm>
              <a:off x="5999035" y="4006405"/>
              <a:ext cx="103632" cy="464820"/>
            </a:xfrm>
            <a:custGeom>
              <a:avLst/>
              <a:gdLst>
                <a:gd name="connsiteX0" fmla="*/ 78296 w 103632"/>
                <a:gd name="connsiteY0" fmla="*/ 0 h 464820"/>
                <a:gd name="connsiteX1" fmla="*/ 103632 w 103632"/>
                <a:gd name="connsiteY1" fmla="*/ 3429 h 464820"/>
                <a:gd name="connsiteX2" fmla="*/ 0 w 103632"/>
                <a:gd name="connsiteY2" fmla="*/ 464820 h 464820"/>
                <a:gd name="connsiteX3" fmla="*/ 78296 w 103632"/>
                <a:gd name="connsiteY3" fmla="*/ 0 h 464820"/>
              </a:gdLst>
              <a:ahLst/>
              <a:cxnLst>
                <a:cxn ang="0">
                  <a:pos x="connsiteX0" y="connsiteY0"/>
                </a:cxn>
                <a:cxn ang="0">
                  <a:pos x="connsiteX1" y="connsiteY1"/>
                </a:cxn>
                <a:cxn ang="0">
                  <a:pos x="connsiteX2" y="connsiteY2"/>
                </a:cxn>
                <a:cxn ang="0">
                  <a:pos x="connsiteX3" y="connsiteY3"/>
                </a:cxn>
              </a:cxnLst>
              <a:rect l="l" t="t" r="r" b="b"/>
              <a:pathLst>
                <a:path w="103632" h="464820">
                  <a:moveTo>
                    <a:pt x="78296" y="0"/>
                  </a:moveTo>
                  <a:cubicBezTo>
                    <a:pt x="86773" y="1143"/>
                    <a:pt x="95155" y="2286"/>
                    <a:pt x="103632" y="3429"/>
                  </a:cubicBezTo>
                  <a:cubicBezTo>
                    <a:pt x="58198" y="154686"/>
                    <a:pt x="33433" y="310705"/>
                    <a:pt x="0" y="464820"/>
                  </a:cubicBezTo>
                  <a:cubicBezTo>
                    <a:pt x="9715" y="307086"/>
                    <a:pt x="46006" y="153924"/>
                    <a:pt x="78296" y="0"/>
                  </a:cubicBezTo>
                  <a:close/>
                </a:path>
              </a:pathLst>
            </a:custGeom>
            <a:solidFill>
              <a:srgbClr val="F2BE03"/>
            </a:solidFill>
            <a:ln w="9525" cap="flat">
              <a:noFill/>
              <a:prstDash val="solid"/>
              <a:miter/>
            </a:ln>
          </p:spPr>
          <p:txBody>
            <a:bodyPr rtlCol="0" anchor="ctr"/>
            <a:lstStyle/>
            <a:p>
              <a:endParaRPr lang="ko-KR" altLang="en-US"/>
            </a:p>
          </p:txBody>
        </p:sp>
        <p:sp>
          <p:nvSpPr>
            <p:cNvPr id="37" name="자유형: 도형 134">
              <a:extLst>
                <a:ext uri="{FF2B5EF4-FFF2-40B4-BE49-F238E27FC236}">
                  <a16:creationId xmlns:a16="http://schemas.microsoft.com/office/drawing/2014/main" id="{D93CB4F8-D38A-08CC-77CC-8632B0E7A699}"/>
                </a:ext>
              </a:extLst>
            </p:cNvPr>
            <p:cNvSpPr/>
            <p:nvPr/>
          </p:nvSpPr>
          <p:spPr>
            <a:xfrm>
              <a:off x="6907148" y="3995451"/>
              <a:ext cx="98964" cy="431291"/>
            </a:xfrm>
            <a:custGeom>
              <a:avLst/>
              <a:gdLst>
                <a:gd name="connsiteX0" fmla="*/ 25337 w 98964"/>
                <a:gd name="connsiteY0" fmla="*/ 0 h 431291"/>
                <a:gd name="connsiteX1" fmla="*/ 0 w 98964"/>
                <a:gd name="connsiteY1" fmla="*/ 3429 h 431291"/>
                <a:gd name="connsiteX2" fmla="*/ 98965 w 98964"/>
                <a:gd name="connsiteY2" fmla="*/ 431292 h 431291"/>
                <a:gd name="connsiteX3" fmla="*/ 25337 w 98964"/>
                <a:gd name="connsiteY3" fmla="*/ 0 h 431291"/>
              </a:gdLst>
              <a:ahLst/>
              <a:cxnLst>
                <a:cxn ang="0">
                  <a:pos x="connsiteX0" y="connsiteY0"/>
                </a:cxn>
                <a:cxn ang="0">
                  <a:pos x="connsiteX1" y="connsiteY1"/>
                </a:cxn>
                <a:cxn ang="0">
                  <a:pos x="connsiteX2" y="connsiteY2"/>
                </a:cxn>
                <a:cxn ang="0">
                  <a:pos x="connsiteX3" y="connsiteY3"/>
                </a:cxn>
              </a:cxnLst>
              <a:rect l="l" t="t" r="r" b="b"/>
              <a:pathLst>
                <a:path w="98964" h="431291">
                  <a:moveTo>
                    <a:pt x="25337" y="0"/>
                  </a:moveTo>
                  <a:cubicBezTo>
                    <a:pt x="16859" y="1143"/>
                    <a:pt x="8477" y="2286"/>
                    <a:pt x="0" y="3429"/>
                  </a:cubicBezTo>
                  <a:cubicBezTo>
                    <a:pt x="43910" y="143542"/>
                    <a:pt x="67056" y="288417"/>
                    <a:pt x="98965" y="431292"/>
                  </a:cubicBezTo>
                  <a:cubicBezTo>
                    <a:pt x="90678" y="284797"/>
                    <a:pt x="56007" y="142780"/>
                    <a:pt x="25337" y="0"/>
                  </a:cubicBezTo>
                  <a:close/>
                </a:path>
              </a:pathLst>
            </a:custGeom>
            <a:solidFill>
              <a:srgbClr val="F2BE03"/>
            </a:solidFill>
            <a:ln w="9525" cap="flat">
              <a:noFill/>
              <a:prstDash val="solid"/>
              <a:miter/>
            </a:ln>
          </p:spPr>
          <p:txBody>
            <a:bodyPr rtlCol="0" anchor="ctr"/>
            <a:lstStyle/>
            <a:p>
              <a:endParaRPr lang="ko-KR" altLang="en-US"/>
            </a:p>
          </p:txBody>
        </p:sp>
        <p:sp>
          <p:nvSpPr>
            <p:cNvPr id="38" name="자유형: 도형 135">
              <a:extLst>
                <a:ext uri="{FF2B5EF4-FFF2-40B4-BE49-F238E27FC236}">
                  <a16:creationId xmlns:a16="http://schemas.microsoft.com/office/drawing/2014/main" id="{EBD2F408-F8B0-2663-94B4-E9BB817DB325}"/>
                </a:ext>
              </a:extLst>
            </p:cNvPr>
            <p:cNvSpPr/>
            <p:nvPr/>
          </p:nvSpPr>
          <p:spPr>
            <a:xfrm>
              <a:off x="6815422" y="5721286"/>
              <a:ext cx="73723" cy="73723"/>
            </a:xfrm>
            <a:custGeom>
              <a:avLst/>
              <a:gdLst>
                <a:gd name="connsiteX0" fmla="*/ 58674 w 73723"/>
                <a:gd name="connsiteY0" fmla="*/ 71152 h 73723"/>
                <a:gd name="connsiteX1" fmla="*/ 2572 w 73723"/>
                <a:gd name="connsiteY1" fmla="*/ 15049 h 73723"/>
                <a:gd name="connsiteX2" fmla="*/ 2572 w 73723"/>
                <a:gd name="connsiteY2" fmla="*/ 2572 h 73723"/>
                <a:gd name="connsiteX3" fmla="*/ 2572 w 73723"/>
                <a:gd name="connsiteY3" fmla="*/ 2572 h 73723"/>
                <a:gd name="connsiteX4" fmla="*/ 15049 w 73723"/>
                <a:gd name="connsiteY4" fmla="*/ 2572 h 73723"/>
                <a:gd name="connsiteX5" fmla="*/ 71152 w 73723"/>
                <a:gd name="connsiteY5" fmla="*/ 58674 h 73723"/>
                <a:gd name="connsiteX6" fmla="*/ 71152 w 73723"/>
                <a:gd name="connsiteY6" fmla="*/ 71152 h 73723"/>
                <a:gd name="connsiteX7" fmla="*/ 71152 w 73723"/>
                <a:gd name="connsiteY7" fmla="*/ 71152 h 73723"/>
                <a:gd name="connsiteX8" fmla="*/ 58674 w 73723"/>
                <a:gd name="connsiteY8" fmla="*/ 71152 h 73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23" h="73723">
                  <a:moveTo>
                    <a:pt x="58674" y="71152"/>
                  </a:moveTo>
                  <a:lnTo>
                    <a:pt x="2572" y="15049"/>
                  </a:lnTo>
                  <a:cubicBezTo>
                    <a:pt x="-857" y="11621"/>
                    <a:pt x="-857" y="6001"/>
                    <a:pt x="2572" y="2572"/>
                  </a:cubicBezTo>
                  <a:lnTo>
                    <a:pt x="2572" y="2572"/>
                  </a:lnTo>
                  <a:cubicBezTo>
                    <a:pt x="6001" y="-857"/>
                    <a:pt x="11621" y="-857"/>
                    <a:pt x="15049" y="2572"/>
                  </a:cubicBezTo>
                  <a:lnTo>
                    <a:pt x="71152" y="58674"/>
                  </a:lnTo>
                  <a:cubicBezTo>
                    <a:pt x="74581" y="62103"/>
                    <a:pt x="74581" y="67723"/>
                    <a:pt x="71152" y="71152"/>
                  </a:cubicBezTo>
                  <a:lnTo>
                    <a:pt x="71152" y="71152"/>
                  </a:lnTo>
                  <a:cubicBezTo>
                    <a:pt x="67723" y="74581"/>
                    <a:pt x="62103" y="74581"/>
                    <a:pt x="58674" y="71152"/>
                  </a:cubicBezTo>
                  <a:close/>
                </a:path>
              </a:pathLst>
            </a:custGeom>
            <a:solidFill>
              <a:srgbClr val="C5C558"/>
            </a:solidFill>
            <a:ln w="9525" cap="flat">
              <a:noFill/>
              <a:prstDash val="solid"/>
              <a:miter/>
            </a:ln>
          </p:spPr>
          <p:txBody>
            <a:bodyPr rtlCol="0" anchor="ctr"/>
            <a:lstStyle/>
            <a:p>
              <a:endParaRPr lang="ko-KR" altLang="en-US"/>
            </a:p>
          </p:txBody>
        </p:sp>
        <p:sp>
          <p:nvSpPr>
            <p:cNvPr id="39" name="자유형: 도형 136">
              <a:extLst>
                <a:ext uri="{FF2B5EF4-FFF2-40B4-BE49-F238E27FC236}">
                  <a16:creationId xmlns:a16="http://schemas.microsoft.com/office/drawing/2014/main" id="{D7EA13C3-FD36-D9A2-6920-2190AF06B297}"/>
                </a:ext>
              </a:extLst>
            </p:cNvPr>
            <p:cNvSpPr/>
            <p:nvPr/>
          </p:nvSpPr>
          <p:spPr>
            <a:xfrm>
              <a:off x="6845902" y="5688139"/>
              <a:ext cx="73723" cy="73723"/>
            </a:xfrm>
            <a:custGeom>
              <a:avLst/>
              <a:gdLst>
                <a:gd name="connsiteX0" fmla="*/ 58674 w 73723"/>
                <a:gd name="connsiteY0" fmla="*/ 71152 h 73723"/>
                <a:gd name="connsiteX1" fmla="*/ 2572 w 73723"/>
                <a:gd name="connsiteY1" fmla="*/ 15049 h 73723"/>
                <a:gd name="connsiteX2" fmla="*/ 2572 w 73723"/>
                <a:gd name="connsiteY2" fmla="*/ 2572 h 73723"/>
                <a:gd name="connsiteX3" fmla="*/ 2572 w 73723"/>
                <a:gd name="connsiteY3" fmla="*/ 2572 h 73723"/>
                <a:gd name="connsiteX4" fmla="*/ 15049 w 73723"/>
                <a:gd name="connsiteY4" fmla="*/ 2572 h 73723"/>
                <a:gd name="connsiteX5" fmla="*/ 71152 w 73723"/>
                <a:gd name="connsiteY5" fmla="*/ 58674 h 73723"/>
                <a:gd name="connsiteX6" fmla="*/ 71152 w 73723"/>
                <a:gd name="connsiteY6" fmla="*/ 71152 h 73723"/>
                <a:gd name="connsiteX7" fmla="*/ 71152 w 73723"/>
                <a:gd name="connsiteY7" fmla="*/ 71152 h 73723"/>
                <a:gd name="connsiteX8" fmla="*/ 58674 w 73723"/>
                <a:gd name="connsiteY8" fmla="*/ 71152 h 73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23" h="73723">
                  <a:moveTo>
                    <a:pt x="58674" y="71152"/>
                  </a:moveTo>
                  <a:lnTo>
                    <a:pt x="2572" y="15049"/>
                  </a:lnTo>
                  <a:cubicBezTo>
                    <a:pt x="-857" y="11621"/>
                    <a:pt x="-857" y="6001"/>
                    <a:pt x="2572" y="2572"/>
                  </a:cubicBezTo>
                  <a:lnTo>
                    <a:pt x="2572" y="2572"/>
                  </a:lnTo>
                  <a:cubicBezTo>
                    <a:pt x="6001" y="-857"/>
                    <a:pt x="11621" y="-857"/>
                    <a:pt x="15049" y="2572"/>
                  </a:cubicBezTo>
                  <a:lnTo>
                    <a:pt x="71152" y="58674"/>
                  </a:lnTo>
                  <a:cubicBezTo>
                    <a:pt x="74581" y="62103"/>
                    <a:pt x="74581" y="67722"/>
                    <a:pt x="71152" y="71152"/>
                  </a:cubicBezTo>
                  <a:lnTo>
                    <a:pt x="71152" y="71152"/>
                  </a:lnTo>
                  <a:cubicBezTo>
                    <a:pt x="67723" y="74581"/>
                    <a:pt x="62103" y="74581"/>
                    <a:pt x="58674" y="71152"/>
                  </a:cubicBezTo>
                  <a:close/>
                </a:path>
              </a:pathLst>
            </a:custGeom>
            <a:solidFill>
              <a:srgbClr val="C5C558"/>
            </a:solidFill>
            <a:ln w="9525" cap="flat">
              <a:noFill/>
              <a:prstDash val="solid"/>
              <a:miter/>
            </a:ln>
          </p:spPr>
          <p:txBody>
            <a:bodyPr rtlCol="0" anchor="ctr"/>
            <a:lstStyle/>
            <a:p>
              <a:endParaRPr lang="ko-KR" altLang="en-US"/>
            </a:p>
          </p:txBody>
        </p:sp>
        <p:sp>
          <p:nvSpPr>
            <p:cNvPr id="40" name="자유형: 도형 137">
              <a:extLst>
                <a:ext uri="{FF2B5EF4-FFF2-40B4-BE49-F238E27FC236}">
                  <a16:creationId xmlns:a16="http://schemas.microsoft.com/office/drawing/2014/main" id="{FEE6EFE2-C2C2-3AA8-C262-16D954FC75F2}"/>
                </a:ext>
              </a:extLst>
            </p:cNvPr>
            <p:cNvSpPr/>
            <p:nvPr/>
          </p:nvSpPr>
          <p:spPr>
            <a:xfrm>
              <a:off x="6884002" y="5650039"/>
              <a:ext cx="73723" cy="73723"/>
            </a:xfrm>
            <a:custGeom>
              <a:avLst/>
              <a:gdLst>
                <a:gd name="connsiteX0" fmla="*/ 58674 w 73723"/>
                <a:gd name="connsiteY0" fmla="*/ 71152 h 73723"/>
                <a:gd name="connsiteX1" fmla="*/ 2572 w 73723"/>
                <a:gd name="connsiteY1" fmla="*/ 15049 h 73723"/>
                <a:gd name="connsiteX2" fmla="*/ 2572 w 73723"/>
                <a:gd name="connsiteY2" fmla="*/ 2572 h 73723"/>
                <a:gd name="connsiteX3" fmla="*/ 2572 w 73723"/>
                <a:gd name="connsiteY3" fmla="*/ 2572 h 73723"/>
                <a:gd name="connsiteX4" fmla="*/ 15049 w 73723"/>
                <a:gd name="connsiteY4" fmla="*/ 2572 h 73723"/>
                <a:gd name="connsiteX5" fmla="*/ 71152 w 73723"/>
                <a:gd name="connsiteY5" fmla="*/ 58674 h 73723"/>
                <a:gd name="connsiteX6" fmla="*/ 71152 w 73723"/>
                <a:gd name="connsiteY6" fmla="*/ 71152 h 73723"/>
                <a:gd name="connsiteX7" fmla="*/ 71152 w 73723"/>
                <a:gd name="connsiteY7" fmla="*/ 71152 h 73723"/>
                <a:gd name="connsiteX8" fmla="*/ 58674 w 73723"/>
                <a:gd name="connsiteY8" fmla="*/ 71152 h 73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23" h="73723">
                  <a:moveTo>
                    <a:pt x="58674" y="71152"/>
                  </a:moveTo>
                  <a:lnTo>
                    <a:pt x="2572" y="15049"/>
                  </a:lnTo>
                  <a:cubicBezTo>
                    <a:pt x="-857" y="11621"/>
                    <a:pt x="-857" y="6001"/>
                    <a:pt x="2572" y="2572"/>
                  </a:cubicBezTo>
                  <a:lnTo>
                    <a:pt x="2572" y="2572"/>
                  </a:lnTo>
                  <a:cubicBezTo>
                    <a:pt x="6001" y="-857"/>
                    <a:pt x="11621" y="-857"/>
                    <a:pt x="15049" y="2572"/>
                  </a:cubicBezTo>
                  <a:lnTo>
                    <a:pt x="71152" y="58674"/>
                  </a:lnTo>
                  <a:cubicBezTo>
                    <a:pt x="74581" y="62103"/>
                    <a:pt x="74581" y="67722"/>
                    <a:pt x="71152" y="71152"/>
                  </a:cubicBezTo>
                  <a:lnTo>
                    <a:pt x="71152" y="71152"/>
                  </a:lnTo>
                  <a:cubicBezTo>
                    <a:pt x="67723" y="74581"/>
                    <a:pt x="62103" y="74581"/>
                    <a:pt x="58674" y="71152"/>
                  </a:cubicBezTo>
                  <a:close/>
                </a:path>
              </a:pathLst>
            </a:custGeom>
            <a:solidFill>
              <a:srgbClr val="C5C558"/>
            </a:solidFill>
            <a:ln w="9525" cap="flat">
              <a:noFill/>
              <a:prstDash val="solid"/>
              <a:miter/>
            </a:ln>
          </p:spPr>
          <p:txBody>
            <a:bodyPr rtlCol="0" anchor="ctr"/>
            <a:lstStyle/>
            <a:p>
              <a:endParaRPr lang="ko-KR" altLang="en-US"/>
            </a:p>
          </p:txBody>
        </p:sp>
        <p:sp>
          <p:nvSpPr>
            <p:cNvPr id="41" name="자유형: 도형 138">
              <a:extLst>
                <a:ext uri="{FF2B5EF4-FFF2-40B4-BE49-F238E27FC236}">
                  <a16:creationId xmlns:a16="http://schemas.microsoft.com/office/drawing/2014/main" id="{F06D458E-CE8A-9DD0-355B-ACC7B7620E1D}"/>
                </a:ext>
              </a:extLst>
            </p:cNvPr>
            <p:cNvSpPr/>
            <p:nvPr/>
          </p:nvSpPr>
          <p:spPr>
            <a:xfrm>
              <a:off x="6922102" y="5611939"/>
              <a:ext cx="73723" cy="73723"/>
            </a:xfrm>
            <a:custGeom>
              <a:avLst/>
              <a:gdLst>
                <a:gd name="connsiteX0" fmla="*/ 58674 w 73723"/>
                <a:gd name="connsiteY0" fmla="*/ 71152 h 73723"/>
                <a:gd name="connsiteX1" fmla="*/ 2572 w 73723"/>
                <a:gd name="connsiteY1" fmla="*/ 15049 h 73723"/>
                <a:gd name="connsiteX2" fmla="*/ 2572 w 73723"/>
                <a:gd name="connsiteY2" fmla="*/ 2572 h 73723"/>
                <a:gd name="connsiteX3" fmla="*/ 2572 w 73723"/>
                <a:gd name="connsiteY3" fmla="*/ 2572 h 73723"/>
                <a:gd name="connsiteX4" fmla="*/ 15049 w 73723"/>
                <a:gd name="connsiteY4" fmla="*/ 2572 h 73723"/>
                <a:gd name="connsiteX5" fmla="*/ 71152 w 73723"/>
                <a:gd name="connsiteY5" fmla="*/ 58674 h 73723"/>
                <a:gd name="connsiteX6" fmla="*/ 71152 w 73723"/>
                <a:gd name="connsiteY6" fmla="*/ 71152 h 73723"/>
                <a:gd name="connsiteX7" fmla="*/ 71152 w 73723"/>
                <a:gd name="connsiteY7" fmla="*/ 71152 h 73723"/>
                <a:gd name="connsiteX8" fmla="*/ 58674 w 73723"/>
                <a:gd name="connsiteY8" fmla="*/ 71152 h 73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23" h="73723">
                  <a:moveTo>
                    <a:pt x="58674" y="71152"/>
                  </a:moveTo>
                  <a:lnTo>
                    <a:pt x="2572" y="15049"/>
                  </a:lnTo>
                  <a:cubicBezTo>
                    <a:pt x="-857" y="11621"/>
                    <a:pt x="-857" y="6001"/>
                    <a:pt x="2572" y="2572"/>
                  </a:cubicBezTo>
                  <a:lnTo>
                    <a:pt x="2572" y="2572"/>
                  </a:lnTo>
                  <a:cubicBezTo>
                    <a:pt x="6001" y="-857"/>
                    <a:pt x="11621" y="-857"/>
                    <a:pt x="15049" y="2572"/>
                  </a:cubicBezTo>
                  <a:lnTo>
                    <a:pt x="71152" y="58674"/>
                  </a:lnTo>
                  <a:cubicBezTo>
                    <a:pt x="74581" y="62103"/>
                    <a:pt x="74581" y="67722"/>
                    <a:pt x="71152" y="71152"/>
                  </a:cubicBezTo>
                  <a:lnTo>
                    <a:pt x="71152" y="71152"/>
                  </a:lnTo>
                  <a:cubicBezTo>
                    <a:pt x="67723" y="74581"/>
                    <a:pt x="62103" y="74581"/>
                    <a:pt x="58674" y="71152"/>
                  </a:cubicBezTo>
                  <a:close/>
                </a:path>
              </a:pathLst>
            </a:custGeom>
            <a:solidFill>
              <a:srgbClr val="C5C558"/>
            </a:solidFill>
            <a:ln w="9525" cap="flat">
              <a:noFill/>
              <a:prstDash val="solid"/>
              <a:miter/>
            </a:ln>
          </p:spPr>
          <p:txBody>
            <a:bodyPr rtlCol="0" anchor="ctr"/>
            <a:lstStyle/>
            <a:p>
              <a:endParaRPr lang="ko-KR" altLang="en-US"/>
            </a:p>
          </p:txBody>
        </p:sp>
        <p:sp>
          <p:nvSpPr>
            <p:cNvPr id="42" name="자유형: 도형 139">
              <a:extLst>
                <a:ext uri="{FF2B5EF4-FFF2-40B4-BE49-F238E27FC236}">
                  <a16:creationId xmlns:a16="http://schemas.microsoft.com/office/drawing/2014/main" id="{FC172388-B882-9D1E-8576-9531BDC5637F}"/>
                </a:ext>
              </a:extLst>
            </p:cNvPr>
            <p:cNvSpPr/>
            <p:nvPr/>
          </p:nvSpPr>
          <p:spPr>
            <a:xfrm>
              <a:off x="6992587" y="5895213"/>
              <a:ext cx="73723" cy="73723"/>
            </a:xfrm>
            <a:custGeom>
              <a:avLst/>
              <a:gdLst>
                <a:gd name="connsiteX0" fmla="*/ 58674 w 73723"/>
                <a:gd name="connsiteY0" fmla="*/ 71152 h 73723"/>
                <a:gd name="connsiteX1" fmla="*/ 2572 w 73723"/>
                <a:gd name="connsiteY1" fmla="*/ 15049 h 73723"/>
                <a:gd name="connsiteX2" fmla="*/ 2572 w 73723"/>
                <a:gd name="connsiteY2" fmla="*/ 2572 h 73723"/>
                <a:gd name="connsiteX3" fmla="*/ 2572 w 73723"/>
                <a:gd name="connsiteY3" fmla="*/ 2572 h 73723"/>
                <a:gd name="connsiteX4" fmla="*/ 15049 w 73723"/>
                <a:gd name="connsiteY4" fmla="*/ 2572 h 73723"/>
                <a:gd name="connsiteX5" fmla="*/ 71152 w 73723"/>
                <a:gd name="connsiteY5" fmla="*/ 58674 h 73723"/>
                <a:gd name="connsiteX6" fmla="*/ 71152 w 73723"/>
                <a:gd name="connsiteY6" fmla="*/ 71152 h 73723"/>
                <a:gd name="connsiteX7" fmla="*/ 71152 w 73723"/>
                <a:gd name="connsiteY7" fmla="*/ 71152 h 73723"/>
                <a:gd name="connsiteX8" fmla="*/ 58674 w 73723"/>
                <a:gd name="connsiteY8" fmla="*/ 71152 h 73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23" h="73723">
                  <a:moveTo>
                    <a:pt x="58674" y="71152"/>
                  </a:moveTo>
                  <a:lnTo>
                    <a:pt x="2572" y="15049"/>
                  </a:lnTo>
                  <a:cubicBezTo>
                    <a:pt x="-857" y="11621"/>
                    <a:pt x="-857" y="6001"/>
                    <a:pt x="2572" y="2572"/>
                  </a:cubicBezTo>
                  <a:lnTo>
                    <a:pt x="2572" y="2572"/>
                  </a:lnTo>
                  <a:cubicBezTo>
                    <a:pt x="6001" y="-857"/>
                    <a:pt x="11621" y="-857"/>
                    <a:pt x="15049" y="2572"/>
                  </a:cubicBezTo>
                  <a:lnTo>
                    <a:pt x="71152" y="58674"/>
                  </a:lnTo>
                  <a:cubicBezTo>
                    <a:pt x="74581" y="62103"/>
                    <a:pt x="74581" y="67723"/>
                    <a:pt x="71152" y="71152"/>
                  </a:cubicBezTo>
                  <a:lnTo>
                    <a:pt x="71152" y="71152"/>
                  </a:lnTo>
                  <a:cubicBezTo>
                    <a:pt x="67723" y="74581"/>
                    <a:pt x="62103" y="74581"/>
                    <a:pt x="58674" y="71152"/>
                  </a:cubicBezTo>
                  <a:close/>
                </a:path>
              </a:pathLst>
            </a:custGeom>
            <a:solidFill>
              <a:srgbClr val="C5C558"/>
            </a:solidFill>
            <a:ln w="9525" cap="flat">
              <a:noFill/>
              <a:prstDash val="solid"/>
              <a:miter/>
            </a:ln>
          </p:spPr>
          <p:txBody>
            <a:bodyPr rtlCol="0" anchor="ctr"/>
            <a:lstStyle/>
            <a:p>
              <a:endParaRPr lang="ko-KR" altLang="en-US"/>
            </a:p>
          </p:txBody>
        </p:sp>
        <p:sp>
          <p:nvSpPr>
            <p:cNvPr id="43" name="자유형: 도형 140">
              <a:extLst>
                <a:ext uri="{FF2B5EF4-FFF2-40B4-BE49-F238E27FC236}">
                  <a16:creationId xmlns:a16="http://schemas.microsoft.com/office/drawing/2014/main" id="{9DE69E8D-A2CC-ADD2-F813-FD4E20D0A2BD}"/>
                </a:ext>
              </a:extLst>
            </p:cNvPr>
            <p:cNvSpPr/>
            <p:nvPr/>
          </p:nvSpPr>
          <p:spPr>
            <a:xfrm>
              <a:off x="7022972" y="5862065"/>
              <a:ext cx="73723" cy="73723"/>
            </a:xfrm>
            <a:custGeom>
              <a:avLst/>
              <a:gdLst>
                <a:gd name="connsiteX0" fmla="*/ 58674 w 73723"/>
                <a:gd name="connsiteY0" fmla="*/ 71152 h 73723"/>
                <a:gd name="connsiteX1" fmla="*/ 2572 w 73723"/>
                <a:gd name="connsiteY1" fmla="*/ 15050 h 73723"/>
                <a:gd name="connsiteX2" fmla="*/ 2572 w 73723"/>
                <a:gd name="connsiteY2" fmla="*/ 2572 h 73723"/>
                <a:gd name="connsiteX3" fmla="*/ 2572 w 73723"/>
                <a:gd name="connsiteY3" fmla="*/ 2572 h 73723"/>
                <a:gd name="connsiteX4" fmla="*/ 15049 w 73723"/>
                <a:gd name="connsiteY4" fmla="*/ 2572 h 73723"/>
                <a:gd name="connsiteX5" fmla="*/ 71152 w 73723"/>
                <a:gd name="connsiteY5" fmla="*/ 58674 h 73723"/>
                <a:gd name="connsiteX6" fmla="*/ 71152 w 73723"/>
                <a:gd name="connsiteY6" fmla="*/ 71152 h 73723"/>
                <a:gd name="connsiteX7" fmla="*/ 71152 w 73723"/>
                <a:gd name="connsiteY7" fmla="*/ 71152 h 73723"/>
                <a:gd name="connsiteX8" fmla="*/ 58674 w 73723"/>
                <a:gd name="connsiteY8" fmla="*/ 71152 h 73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23" h="73723">
                  <a:moveTo>
                    <a:pt x="58674" y="71152"/>
                  </a:moveTo>
                  <a:lnTo>
                    <a:pt x="2572" y="15050"/>
                  </a:lnTo>
                  <a:cubicBezTo>
                    <a:pt x="-857" y="11620"/>
                    <a:pt x="-857" y="6001"/>
                    <a:pt x="2572" y="2572"/>
                  </a:cubicBezTo>
                  <a:lnTo>
                    <a:pt x="2572" y="2572"/>
                  </a:lnTo>
                  <a:cubicBezTo>
                    <a:pt x="6001" y="-857"/>
                    <a:pt x="11621" y="-857"/>
                    <a:pt x="15049" y="2572"/>
                  </a:cubicBezTo>
                  <a:lnTo>
                    <a:pt x="71152" y="58674"/>
                  </a:lnTo>
                  <a:cubicBezTo>
                    <a:pt x="74581" y="62103"/>
                    <a:pt x="74581" y="67723"/>
                    <a:pt x="71152" y="71152"/>
                  </a:cubicBezTo>
                  <a:lnTo>
                    <a:pt x="71152" y="71152"/>
                  </a:lnTo>
                  <a:cubicBezTo>
                    <a:pt x="67723" y="74581"/>
                    <a:pt x="62198" y="74581"/>
                    <a:pt x="58674" y="71152"/>
                  </a:cubicBezTo>
                  <a:close/>
                </a:path>
              </a:pathLst>
            </a:custGeom>
            <a:solidFill>
              <a:srgbClr val="C5C558"/>
            </a:solidFill>
            <a:ln w="9525" cap="flat">
              <a:noFill/>
              <a:prstDash val="solid"/>
              <a:miter/>
            </a:ln>
          </p:spPr>
          <p:txBody>
            <a:bodyPr rtlCol="0" anchor="ctr"/>
            <a:lstStyle/>
            <a:p>
              <a:endParaRPr lang="ko-KR" altLang="en-US"/>
            </a:p>
          </p:txBody>
        </p:sp>
        <p:sp>
          <p:nvSpPr>
            <p:cNvPr id="44" name="자유형: 도형 141">
              <a:extLst>
                <a:ext uri="{FF2B5EF4-FFF2-40B4-BE49-F238E27FC236}">
                  <a16:creationId xmlns:a16="http://schemas.microsoft.com/office/drawing/2014/main" id="{429DE670-DD97-9092-7DDE-AAB3402A042C}"/>
                </a:ext>
              </a:extLst>
            </p:cNvPr>
            <p:cNvSpPr/>
            <p:nvPr/>
          </p:nvSpPr>
          <p:spPr>
            <a:xfrm>
              <a:off x="7061072" y="5823965"/>
              <a:ext cx="73723" cy="73723"/>
            </a:xfrm>
            <a:custGeom>
              <a:avLst/>
              <a:gdLst>
                <a:gd name="connsiteX0" fmla="*/ 58674 w 73723"/>
                <a:gd name="connsiteY0" fmla="*/ 71152 h 73723"/>
                <a:gd name="connsiteX1" fmla="*/ 2572 w 73723"/>
                <a:gd name="connsiteY1" fmla="*/ 15050 h 73723"/>
                <a:gd name="connsiteX2" fmla="*/ 2572 w 73723"/>
                <a:gd name="connsiteY2" fmla="*/ 2572 h 73723"/>
                <a:gd name="connsiteX3" fmla="*/ 2572 w 73723"/>
                <a:gd name="connsiteY3" fmla="*/ 2572 h 73723"/>
                <a:gd name="connsiteX4" fmla="*/ 15049 w 73723"/>
                <a:gd name="connsiteY4" fmla="*/ 2572 h 73723"/>
                <a:gd name="connsiteX5" fmla="*/ 71152 w 73723"/>
                <a:gd name="connsiteY5" fmla="*/ 58674 h 73723"/>
                <a:gd name="connsiteX6" fmla="*/ 71152 w 73723"/>
                <a:gd name="connsiteY6" fmla="*/ 71152 h 73723"/>
                <a:gd name="connsiteX7" fmla="*/ 71152 w 73723"/>
                <a:gd name="connsiteY7" fmla="*/ 71152 h 73723"/>
                <a:gd name="connsiteX8" fmla="*/ 58674 w 73723"/>
                <a:gd name="connsiteY8" fmla="*/ 71152 h 73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23" h="73723">
                  <a:moveTo>
                    <a:pt x="58674" y="71152"/>
                  </a:moveTo>
                  <a:lnTo>
                    <a:pt x="2572" y="15050"/>
                  </a:lnTo>
                  <a:cubicBezTo>
                    <a:pt x="-857" y="11620"/>
                    <a:pt x="-857" y="6001"/>
                    <a:pt x="2572" y="2572"/>
                  </a:cubicBezTo>
                  <a:lnTo>
                    <a:pt x="2572" y="2572"/>
                  </a:lnTo>
                  <a:cubicBezTo>
                    <a:pt x="6001" y="-857"/>
                    <a:pt x="11621" y="-857"/>
                    <a:pt x="15049" y="2572"/>
                  </a:cubicBezTo>
                  <a:lnTo>
                    <a:pt x="71152" y="58674"/>
                  </a:lnTo>
                  <a:cubicBezTo>
                    <a:pt x="74581" y="62103"/>
                    <a:pt x="74581" y="67723"/>
                    <a:pt x="71152" y="71152"/>
                  </a:cubicBezTo>
                  <a:lnTo>
                    <a:pt x="71152" y="71152"/>
                  </a:lnTo>
                  <a:cubicBezTo>
                    <a:pt x="67723" y="74581"/>
                    <a:pt x="62198" y="74581"/>
                    <a:pt x="58674" y="71152"/>
                  </a:cubicBezTo>
                  <a:close/>
                </a:path>
              </a:pathLst>
            </a:custGeom>
            <a:solidFill>
              <a:srgbClr val="C5C558"/>
            </a:solidFill>
            <a:ln w="9525" cap="flat">
              <a:noFill/>
              <a:prstDash val="solid"/>
              <a:miter/>
            </a:ln>
          </p:spPr>
          <p:txBody>
            <a:bodyPr rtlCol="0" anchor="ctr"/>
            <a:lstStyle/>
            <a:p>
              <a:endParaRPr lang="ko-KR" altLang="en-US"/>
            </a:p>
          </p:txBody>
        </p:sp>
        <p:sp>
          <p:nvSpPr>
            <p:cNvPr id="45" name="자유형: 도형 142">
              <a:extLst>
                <a:ext uri="{FF2B5EF4-FFF2-40B4-BE49-F238E27FC236}">
                  <a16:creationId xmlns:a16="http://schemas.microsoft.com/office/drawing/2014/main" id="{0092FEE1-39C8-00D3-61DB-1E2CE8322FC2}"/>
                </a:ext>
              </a:extLst>
            </p:cNvPr>
            <p:cNvSpPr/>
            <p:nvPr/>
          </p:nvSpPr>
          <p:spPr>
            <a:xfrm>
              <a:off x="7099172" y="5785865"/>
              <a:ext cx="73723" cy="73723"/>
            </a:xfrm>
            <a:custGeom>
              <a:avLst/>
              <a:gdLst>
                <a:gd name="connsiteX0" fmla="*/ 58674 w 73723"/>
                <a:gd name="connsiteY0" fmla="*/ 71152 h 73723"/>
                <a:gd name="connsiteX1" fmla="*/ 2572 w 73723"/>
                <a:gd name="connsiteY1" fmla="*/ 15050 h 73723"/>
                <a:gd name="connsiteX2" fmla="*/ 2572 w 73723"/>
                <a:gd name="connsiteY2" fmla="*/ 2572 h 73723"/>
                <a:gd name="connsiteX3" fmla="*/ 2572 w 73723"/>
                <a:gd name="connsiteY3" fmla="*/ 2572 h 73723"/>
                <a:gd name="connsiteX4" fmla="*/ 15049 w 73723"/>
                <a:gd name="connsiteY4" fmla="*/ 2572 h 73723"/>
                <a:gd name="connsiteX5" fmla="*/ 71152 w 73723"/>
                <a:gd name="connsiteY5" fmla="*/ 58674 h 73723"/>
                <a:gd name="connsiteX6" fmla="*/ 71152 w 73723"/>
                <a:gd name="connsiteY6" fmla="*/ 71152 h 73723"/>
                <a:gd name="connsiteX7" fmla="*/ 71152 w 73723"/>
                <a:gd name="connsiteY7" fmla="*/ 71152 h 73723"/>
                <a:gd name="connsiteX8" fmla="*/ 58674 w 73723"/>
                <a:gd name="connsiteY8" fmla="*/ 71152 h 73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23" h="73723">
                  <a:moveTo>
                    <a:pt x="58674" y="71152"/>
                  </a:moveTo>
                  <a:lnTo>
                    <a:pt x="2572" y="15050"/>
                  </a:lnTo>
                  <a:cubicBezTo>
                    <a:pt x="-857" y="11620"/>
                    <a:pt x="-857" y="6001"/>
                    <a:pt x="2572" y="2572"/>
                  </a:cubicBezTo>
                  <a:lnTo>
                    <a:pt x="2572" y="2572"/>
                  </a:lnTo>
                  <a:cubicBezTo>
                    <a:pt x="6001" y="-857"/>
                    <a:pt x="11621" y="-857"/>
                    <a:pt x="15049" y="2572"/>
                  </a:cubicBezTo>
                  <a:lnTo>
                    <a:pt x="71152" y="58674"/>
                  </a:lnTo>
                  <a:cubicBezTo>
                    <a:pt x="74581" y="62103"/>
                    <a:pt x="74581" y="67723"/>
                    <a:pt x="71152" y="71152"/>
                  </a:cubicBezTo>
                  <a:lnTo>
                    <a:pt x="71152" y="71152"/>
                  </a:lnTo>
                  <a:cubicBezTo>
                    <a:pt x="67723" y="74581"/>
                    <a:pt x="62198" y="74581"/>
                    <a:pt x="58674" y="71152"/>
                  </a:cubicBezTo>
                  <a:close/>
                </a:path>
              </a:pathLst>
            </a:custGeom>
            <a:solidFill>
              <a:srgbClr val="C5C558"/>
            </a:solidFill>
            <a:ln w="9525" cap="flat">
              <a:noFill/>
              <a:prstDash val="solid"/>
              <a:miter/>
            </a:ln>
          </p:spPr>
          <p:txBody>
            <a:bodyPr rtlCol="0" anchor="ctr"/>
            <a:lstStyle/>
            <a:p>
              <a:endParaRPr lang="ko-KR" altLang="en-US"/>
            </a:p>
          </p:txBody>
        </p:sp>
        <p:sp>
          <p:nvSpPr>
            <p:cNvPr id="46" name="자유형: 도형 143">
              <a:extLst>
                <a:ext uri="{FF2B5EF4-FFF2-40B4-BE49-F238E27FC236}">
                  <a16:creationId xmlns:a16="http://schemas.microsoft.com/office/drawing/2014/main" id="{B168A0BC-65F1-A372-B4A4-3D2C9919DB3C}"/>
                </a:ext>
              </a:extLst>
            </p:cNvPr>
            <p:cNvSpPr/>
            <p:nvPr/>
          </p:nvSpPr>
          <p:spPr>
            <a:xfrm>
              <a:off x="4538167" y="6317551"/>
              <a:ext cx="421450" cy="97742"/>
            </a:xfrm>
            <a:custGeom>
              <a:avLst/>
              <a:gdLst>
                <a:gd name="connsiteX0" fmla="*/ 212712 w 421450"/>
                <a:gd name="connsiteY0" fmla="*/ 97727 h 97742"/>
                <a:gd name="connsiteX1" fmla="*/ 33356 w 421450"/>
                <a:gd name="connsiteY1" fmla="*/ 81439 h 97742"/>
                <a:gd name="connsiteX2" fmla="*/ 18 w 421450"/>
                <a:gd name="connsiteY2" fmla="*/ 49149 h 97742"/>
                <a:gd name="connsiteX3" fmla="*/ 36023 w 421450"/>
                <a:gd name="connsiteY3" fmla="*/ 13811 h 97742"/>
                <a:gd name="connsiteX4" fmla="*/ 386162 w 421450"/>
                <a:gd name="connsiteY4" fmla="*/ 13906 h 97742"/>
                <a:gd name="connsiteX5" fmla="*/ 421404 w 421450"/>
                <a:gd name="connsiteY5" fmla="*/ 49911 h 97742"/>
                <a:gd name="connsiteX6" fmla="*/ 387305 w 421450"/>
                <a:gd name="connsiteY6" fmla="*/ 81248 h 97742"/>
                <a:gd name="connsiteX7" fmla="*/ 212712 w 421450"/>
                <a:gd name="connsiteY7" fmla="*/ 97727 h 9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450" h="97742">
                  <a:moveTo>
                    <a:pt x="212712" y="97727"/>
                  </a:moveTo>
                  <a:cubicBezTo>
                    <a:pt x="152418" y="98012"/>
                    <a:pt x="92506" y="94393"/>
                    <a:pt x="33356" y="81439"/>
                  </a:cubicBezTo>
                  <a:cubicBezTo>
                    <a:pt x="15258" y="77438"/>
                    <a:pt x="590" y="72771"/>
                    <a:pt x="18" y="49149"/>
                  </a:cubicBezTo>
                  <a:cubicBezTo>
                    <a:pt x="-648" y="22670"/>
                    <a:pt x="16973" y="16859"/>
                    <a:pt x="36023" y="13811"/>
                  </a:cubicBezTo>
                  <a:cubicBezTo>
                    <a:pt x="152704" y="-4667"/>
                    <a:pt x="269576" y="-4572"/>
                    <a:pt x="386162" y="13906"/>
                  </a:cubicBezTo>
                  <a:cubicBezTo>
                    <a:pt x="405498" y="16954"/>
                    <a:pt x="422452" y="23622"/>
                    <a:pt x="421404" y="49911"/>
                  </a:cubicBezTo>
                  <a:cubicBezTo>
                    <a:pt x="420452" y="73723"/>
                    <a:pt x="405212" y="77343"/>
                    <a:pt x="387305" y="81248"/>
                  </a:cubicBezTo>
                  <a:cubicBezTo>
                    <a:pt x="329774" y="93916"/>
                    <a:pt x="271481" y="97917"/>
                    <a:pt x="212712" y="97727"/>
                  </a:cubicBezTo>
                  <a:close/>
                </a:path>
              </a:pathLst>
            </a:custGeom>
            <a:solidFill>
              <a:srgbClr val="F5A20A"/>
            </a:solidFill>
            <a:ln w="9525" cap="flat">
              <a:noFill/>
              <a:prstDash val="solid"/>
              <a:miter/>
            </a:ln>
          </p:spPr>
          <p:txBody>
            <a:bodyPr rtlCol="0" anchor="ctr"/>
            <a:lstStyle/>
            <a:p>
              <a:endParaRPr lang="ko-KR" altLang="en-US"/>
            </a:p>
          </p:txBody>
        </p:sp>
        <p:sp>
          <p:nvSpPr>
            <p:cNvPr id="47" name="자유형: 도형 144">
              <a:extLst>
                <a:ext uri="{FF2B5EF4-FFF2-40B4-BE49-F238E27FC236}">
                  <a16:creationId xmlns:a16="http://schemas.microsoft.com/office/drawing/2014/main" id="{BFAC937F-BEFC-483A-BCAA-2237B0FA0888}"/>
                </a:ext>
              </a:extLst>
            </p:cNvPr>
            <p:cNvSpPr/>
            <p:nvPr/>
          </p:nvSpPr>
          <p:spPr>
            <a:xfrm>
              <a:off x="4605337" y="6330272"/>
              <a:ext cx="296132" cy="48084"/>
            </a:xfrm>
            <a:custGeom>
              <a:avLst/>
              <a:gdLst>
                <a:gd name="connsiteX0" fmla="*/ 158782 w 296132"/>
                <a:gd name="connsiteY0" fmla="*/ 1852 h 48084"/>
                <a:gd name="connsiteX1" fmla="*/ 296132 w 296132"/>
                <a:gd name="connsiteY1" fmla="*/ 19474 h 48084"/>
                <a:gd name="connsiteX2" fmla="*/ 0 w 296132"/>
                <a:gd name="connsiteY2" fmla="*/ 18903 h 48084"/>
                <a:gd name="connsiteX3" fmla="*/ 116110 w 296132"/>
                <a:gd name="connsiteY3" fmla="*/ 233 h 48084"/>
                <a:gd name="connsiteX4" fmla="*/ 123920 w 296132"/>
                <a:gd name="connsiteY4" fmla="*/ 2805 h 48084"/>
                <a:gd name="connsiteX5" fmla="*/ 159448 w 296132"/>
                <a:gd name="connsiteY5" fmla="*/ 28142 h 48084"/>
                <a:gd name="connsiteX6" fmla="*/ 158782 w 296132"/>
                <a:gd name="connsiteY6" fmla="*/ 1852 h 4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132" h="48084">
                  <a:moveTo>
                    <a:pt x="158782" y="1852"/>
                  </a:moveTo>
                  <a:cubicBezTo>
                    <a:pt x="204407" y="-4148"/>
                    <a:pt x="258032" y="9949"/>
                    <a:pt x="296132" y="19474"/>
                  </a:cubicBezTo>
                  <a:cubicBezTo>
                    <a:pt x="229457" y="57574"/>
                    <a:pt x="69723" y="57860"/>
                    <a:pt x="0" y="18903"/>
                  </a:cubicBezTo>
                  <a:cubicBezTo>
                    <a:pt x="40577" y="4615"/>
                    <a:pt x="77629" y="-1290"/>
                    <a:pt x="116110" y="233"/>
                  </a:cubicBezTo>
                  <a:cubicBezTo>
                    <a:pt x="118777" y="329"/>
                    <a:pt x="122682" y="996"/>
                    <a:pt x="123920" y="2805"/>
                  </a:cubicBezTo>
                  <a:cubicBezTo>
                    <a:pt x="141542" y="28237"/>
                    <a:pt x="144304" y="29761"/>
                    <a:pt x="159448" y="28142"/>
                  </a:cubicBezTo>
                  <a:cubicBezTo>
                    <a:pt x="191643" y="24808"/>
                    <a:pt x="175831" y="12902"/>
                    <a:pt x="158782" y="1852"/>
                  </a:cubicBezTo>
                  <a:close/>
                </a:path>
              </a:pathLst>
            </a:custGeom>
            <a:solidFill>
              <a:srgbClr val="FDD833"/>
            </a:solidFill>
            <a:ln w="9525" cap="flat">
              <a:noFill/>
              <a:prstDash val="solid"/>
              <a:miter/>
            </a:ln>
          </p:spPr>
          <p:txBody>
            <a:bodyPr rtlCol="0" anchor="ctr"/>
            <a:lstStyle/>
            <a:p>
              <a:endParaRPr lang="ko-KR" altLang="en-US"/>
            </a:p>
          </p:txBody>
        </p:sp>
        <p:sp>
          <p:nvSpPr>
            <p:cNvPr id="48" name="자유형: 도형 145">
              <a:extLst>
                <a:ext uri="{FF2B5EF4-FFF2-40B4-BE49-F238E27FC236}">
                  <a16:creationId xmlns:a16="http://schemas.microsoft.com/office/drawing/2014/main" id="{B30EE71B-CEEE-4B5E-A83C-DBDB7292B071}"/>
                </a:ext>
              </a:extLst>
            </p:cNvPr>
            <p:cNvSpPr/>
            <p:nvPr/>
          </p:nvSpPr>
          <p:spPr>
            <a:xfrm>
              <a:off x="5728792" y="6620541"/>
              <a:ext cx="421450" cy="97741"/>
            </a:xfrm>
            <a:custGeom>
              <a:avLst/>
              <a:gdLst>
                <a:gd name="connsiteX0" fmla="*/ 212712 w 421450"/>
                <a:gd name="connsiteY0" fmla="*/ 97727 h 97741"/>
                <a:gd name="connsiteX1" fmla="*/ 33356 w 421450"/>
                <a:gd name="connsiteY1" fmla="*/ 81439 h 97741"/>
                <a:gd name="connsiteX2" fmla="*/ 18 w 421450"/>
                <a:gd name="connsiteY2" fmla="*/ 49149 h 97741"/>
                <a:gd name="connsiteX3" fmla="*/ 36023 w 421450"/>
                <a:gd name="connsiteY3" fmla="*/ 13811 h 97741"/>
                <a:gd name="connsiteX4" fmla="*/ 386162 w 421450"/>
                <a:gd name="connsiteY4" fmla="*/ 13907 h 97741"/>
                <a:gd name="connsiteX5" fmla="*/ 421404 w 421450"/>
                <a:gd name="connsiteY5" fmla="*/ 49911 h 97741"/>
                <a:gd name="connsiteX6" fmla="*/ 387305 w 421450"/>
                <a:gd name="connsiteY6" fmla="*/ 81248 h 97741"/>
                <a:gd name="connsiteX7" fmla="*/ 212712 w 421450"/>
                <a:gd name="connsiteY7" fmla="*/ 97727 h 97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450" h="97741">
                  <a:moveTo>
                    <a:pt x="212712" y="97727"/>
                  </a:moveTo>
                  <a:cubicBezTo>
                    <a:pt x="152418" y="98012"/>
                    <a:pt x="92506" y="94392"/>
                    <a:pt x="33356" y="81439"/>
                  </a:cubicBezTo>
                  <a:cubicBezTo>
                    <a:pt x="15258" y="77438"/>
                    <a:pt x="590" y="72771"/>
                    <a:pt x="18" y="49149"/>
                  </a:cubicBezTo>
                  <a:cubicBezTo>
                    <a:pt x="-648" y="22669"/>
                    <a:pt x="16973" y="16859"/>
                    <a:pt x="36023" y="13811"/>
                  </a:cubicBezTo>
                  <a:cubicBezTo>
                    <a:pt x="152704" y="-4667"/>
                    <a:pt x="269576" y="-4572"/>
                    <a:pt x="386162" y="13907"/>
                  </a:cubicBezTo>
                  <a:cubicBezTo>
                    <a:pt x="405498" y="16954"/>
                    <a:pt x="422452" y="23622"/>
                    <a:pt x="421404" y="49911"/>
                  </a:cubicBezTo>
                  <a:cubicBezTo>
                    <a:pt x="420452" y="73723"/>
                    <a:pt x="405212" y="77343"/>
                    <a:pt x="387305" y="81248"/>
                  </a:cubicBezTo>
                  <a:cubicBezTo>
                    <a:pt x="329774" y="94012"/>
                    <a:pt x="271481" y="98012"/>
                    <a:pt x="212712" y="97727"/>
                  </a:cubicBezTo>
                  <a:close/>
                </a:path>
              </a:pathLst>
            </a:custGeom>
            <a:solidFill>
              <a:srgbClr val="F5A20A"/>
            </a:solidFill>
            <a:ln w="9525" cap="flat">
              <a:noFill/>
              <a:prstDash val="solid"/>
              <a:miter/>
            </a:ln>
          </p:spPr>
          <p:txBody>
            <a:bodyPr rtlCol="0" anchor="ctr"/>
            <a:lstStyle/>
            <a:p>
              <a:endParaRPr lang="ko-KR" altLang="en-US"/>
            </a:p>
          </p:txBody>
        </p:sp>
        <p:sp>
          <p:nvSpPr>
            <p:cNvPr id="49" name="자유형: 도형 146">
              <a:extLst>
                <a:ext uri="{FF2B5EF4-FFF2-40B4-BE49-F238E27FC236}">
                  <a16:creationId xmlns:a16="http://schemas.microsoft.com/office/drawing/2014/main" id="{5EB0736A-53BB-D804-65D3-98E2DC2C8D20}"/>
                </a:ext>
              </a:extLst>
            </p:cNvPr>
            <p:cNvSpPr/>
            <p:nvPr/>
          </p:nvSpPr>
          <p:spPr>
            <a:xfrm>
              <a:off x="5795962" y="6633262"/>
              <a:ext cx="296132" cy="48084"/>
            </a:xfrm>
            <a:custGeom>
              <a:avLst/>
              <a:gdLst>
                <a:gd name="connsiteX0" fmla="*/ 158782 w 296132"/>
                <a:gd name="connsiteY0" fmla="*/ 1852 h 48084"/>
                <a:gd name="connsiteX1" fmla="*/ 296132 w 296132"/>
                <a:gd name="connsiteY1" fmla="*/ 19474 h 48084"/>
                <a:gd name="connsiteX2" fmla="*/ 0 w 296132"/>
                <a:gd name="connsiteY2" fmla="*/ 18903 h 48084"/>
                <a:gd name="connsiteX3" fmla="*/ 116110 w 296132"/>
                <a:gd name="connsiteY3" fmla="*/ 233 h 48084"/>
                <a:gd name="connsiteX4" fmla="*/ 123920 w 296132"/>
                <a:gd name="connsiteY4" fmla="*/ 2805 h 48084"/>
                <a:gd name="connsiteX5" fmla="*/ 159449 w 296132"/>
                <a:gd name="connsiteY5" fmla="*/ 28142 h 48084"/>
                <a:gd name="connsiteX6" fmla="*/ 158782 w 296132"/>
                <a:gd name="connsiteY6" fmla="*/ 1852 h 4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132" h="48084">
                  <a:moveTo>
                    <a:pt x="158782" y="1852"/>
                  </a:moveTo>
                  <a:cubicBezTo>
                    <a:pt x="204407" y="-4148"/>
                    <a:pt x="258032" y="9949"/>
                    <a:pt x="296132" y="19474"/>
                  </a:cubicBezTo>
                  <a:cubicBezTo>
                    <a:pt x="229457" y="57574"/>
                    <a:pt x="69723" y="57860"/>
                    <a:pt x="0" y="18903"/>
                  </a:cubicBezTo>
                  <a:cubicBezTo>
                    <a:pt x="40576" y="4615"/>
                    <a:pt x="77629" y="-1290"/>
                    <a:pt x="116110" y="233"/>
                  </a:cubicBezTo>
                  <a:cubicBezTo>
                    <a:pt x="118777" y="329"/>
                    <a:pt x="122682" y="996"/>
                    <a:pt x="123920" y="2805"/>
                  </a:cubicBezTo>
                  <a:cubicBezTo>
                    <a:pt x="141542" y="28237"/>
                    <a:pt x="144304" y="29761"/>
                    <a:pt x="159449" y="28142"/>
                  </a:cubicBezTo>
                  <a:cubicBezTo>
                    <a:pt x="191643" y="24808"/>
                    <a:pt x="175832" y="12902"/>
                    <a:pt x="158782" y="1852"/>
                  </a:cubicBezTo>
                  <a:close/>
                </a:path>
              </a:pathLst>
            </a:custGeom>
            <a:solidFill>
              <a:srgbClr val="FDD833"/>
            </a:solidFill>
            <a:ln w="9525" cap="flat">
              <a:noFill/>
              <a:prstDash val="solid"/>
              <a:miter/>
            </a:ln>
          </p:spPr>
          <p:txBody>
            <a:bodyPr rtlCol="0" anchor="ctr"/>
            <a:lstStyle/>
            <a:p>
              <a:endParaRPr lang="ko-KR" altLang="en-US"/>
            </a:p>
          </p:txBody>
        </p:sp>
        <p:sp>
          <p:nvSpPr>
            <p:cNvPr id="50" name="자유형: 도형 147">
              <a:extLst>
                <a:ext uri="{FF2B5EF4-FFF2-40B4-BE49-F238E27FC236}">
                  <a16:creationId xmlns:a16="http://schemas.microsoft.com/office/drawing/2014/main" id="{895B3DEF-D793-E6B3-6600-EB7C44CA39F7}"/>
                </a:ext>
              </a:extLst>
            </p:cNvPr>
            <p:cNvSpPr/>
            <p:nvPr/>
          </p:nvSpPr>
          <p:spPr>
            <a:xfrm>
              <a:off x="7071817" y="6544341"/>
              <a:ext cx="421450" cy="97741"/>
            </a:xfrm>
            <a:custGeom>
              <a:avLst/>
              <a:gdLst>
                <a:gd name="connsiteX0" fmla="*/ 212711 w 421450"/>
                <a:gd name="connsiteY0" fmla="*/ 97727 h 97741"/>
                <a:gd name="connsiteX1" fmla="*/ 33356 w 421450"/>
                <a:gd name="connsiteY1" fmla="*/ 81439 h 97741"/>
                <a:gd name="connsiteX2" fmla="*/ 18 w 421450"/>
                <a:gd name="connsiteY2" fmla="*/ 49149 h 97741"/>
                <a:gd name="connsiteX3" fmla="*/ 36023 w 421450"/>
                <a:gd name="connsiteY3" fmla="*/ 13811 h 97741"/>
                <a:gd name="connsiteX4" fmla="*/ 386162 w 421450"/>
                <a:gd name="connsiteY4" fmla="*/ 13907 h 97741"/>
                <a:gd name="connsiteX5" fmla="*/ 421404 w 421450"/>
                <a:gd name="connsiteY5" fmla="*/ 49911 h 97741"/>
                <a:gd name="connsiteX6" fmla="*/ 387305 w 421450"/>
                <a:gd name="connsiteY6" fmla="*/ 81248 h 97741"/>
                <a:gd name="connsiteX7" fmla="*/ 212711 w 421450"/>
                <a:gd name="connsiteY7" fmla="*/ 97727 h 97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450" h="97741">
                  <a:moveTo>
                    <a:pt x="212711" y="97727"/>
                  </a:moveTo>
                  <a:cubicBezTo>
                    <a:pt x="152418" y="98012"/>
                    <a:pt x="92506" y="94392"/>
                    <a:pt x="33356" y="81439"/>
                  </a:cubicBezTo>
                  <a:cubicBezTo>
                    <a:pt x="15258" y="77438"/>
                    <a:pt x="590" y="72771"/>
                    <a:pt x="18" y="49149"/>
                  </a:cubicBezTo>
                  <a:cubicBezTo>
                    <a:pt x="-648" y="22669"/>
                    <a:pt x="16973" y="16859"/>
                    <a:pt x="36023" y="13811"/>
                  </a:cubicBezTo>
                  <a:cubicBezTo>
                    <a:pt x="152704" y="-4667"/>
                    <a:pt x="269576" y="-4572"/>
                    <a:pt x="386162" y="13907"/>
                  </a:cubicBezTo>
                  <a:cubicBezTo>
                    <a:pt x="405497" y="16954"/>
                    <a:pt x="422452" y="23622"/>
                    <a:pt x="421404" y="49911"/>
                  </a:cubicBezTo>
                  <a:cubicBezTo>
                    <a:pt x="420452" y="73723"/>
                    <a:pt x="405212" y="77343"/>
                    <a:pt x="387305" y="81248"/>
                  </a:cubicBezTo>
                  <a:cubicBezTo>
                    <a:pt x="329774" y="94012"/>
                    <a:pt x="271481" y="98012"/>
                    <a:pt x="212711" y="97727"/>
                  </a:cubicBezTo>
                  <a:close/>
                </a:path>
              </a:pathLst>
            </a:custGeom>
            <a:solidFill>
              <a:srgbClr val="F5A20A"/>
            </a:solidFill>
            <a:ln w="9525" cap="flat">
              <a:noFill/>
              <a:prstDash val="solid"/>
              <a:miter/>
            </a:ln>
          </p:spPr>
          <p:txBody>
            <a:bodyPr rtlCol="0" anchor="ctr"/>
            <a:lstStyle/>
            <a:p>
              <a:endParaRPr lang="ko-KR" altLang="en-US"/>
            </a:p>
          </p:txBody>
        </p:sp>
        <p:sp>
          <p:nvSpPr>
            <p:cNvPr id="51" name="자유형: 도형 148">
              <a:extLst>
                <a:ext uri="{FF2B5EF4-FFF2-40B4-BE49-F238E27FC236}">
                  <a16:creationId xmlns:a16="http://schemas.microsoft.com/office/drawing/2014/main" id="{0E88FA5F-4F25-42E4-E552-9171DDB025B5}"/>
                </a:ext>
              </a:extLst>
            </p:cNvPr>
            <p:cNvSpPr/>
            <p:nvPr/>
          </p:nvSpPr>
          <p:spPr>
            <a:xfrm>
              <a:off x="7138987" y="6557062"/>
              <a:ext cx="296132" cy="48084"/>
            </a:xfrm>
            <a:custGeom>
              <a:avLst/>
              <a:gdLst>
                <a:gd name="connsiteX0" fmla="*/ 158782 w 296132"/>
                <a:gd name="connsiteY0" fmla="*/ 1852 h 48084"/>
                <a:gd name="connsiteX1" fmla="*/ 296132 w 296132"/>
                <a:gd name="connsiteY1" fmla="*/ 19474 h 48084"/>
                <a:gd name="connsiteX2" fmla="*/ 0 w 296132"/>
                <a:gd name="connsiteY2" fmla="*/ 18903 h 48084"/>
                <a:gd name="connsiteX3" fmla="*/ 116110 w 296132"/>
                <a:gd name="connsiteY3" fmla="*/ 233 h 48084"/>
                <a:gd name="connsiteX4" fmla="*/ 123920 w 296132"/>
                <a:gd name="connsiteY4" fmla="*/ 2805 h 48084"/>
                <a:gd name="connsiteX5" fmla="*/ 159448 w 296132"/>
                <a:gd name="connsiteY5" fmla="*/ 28142 h 48084"/>
                <a:gd name="connsiteX6" fmla="*/ 158782 w 296132"/>
                <a:gd name="connsiteY6" fmla="*/ 1852 h 4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132" h="48084">
                  <a:moveTo>
                    <a:pt x="158782" y="1852"/>
                  </a:moveTo>
                  <a:cubicBezTo>
                    <a:pt x="204406" y="-4148"/>
                    <a:pt x="258032" y="9949"/>
                    <a:pt x="296132" y="19474"/>
                  </a:cubicBezTo>
                  <a:cubicBezTo>
                    <a:pt x="229457" y="57574"/>
                    <a:pt x="69723" y="57860"/>
                    <a:pt x="0" y="18903"/>
                  </a:cubicBezTo>
                  <a:cubicBezTo>
                    <a:pt x="40577" y="4615"/>
                    <a:pt x="77629" y="-1290"/>
                    <a:pt x="116110" y="233"/>
                  </a:cubicBezTo>
                  <a:cubicBezTo>
                    <a:pt x="118777" y="329"/>
                    <a:pt x="122682" y="996"/>
                    <a:pt x="123920" y="2805"/>
                  </a:cubicBezTo>
                  <a:cubicBezTo>
                    <a:pt x="141541" y="28237"/>
                    <a:pt x="144304" y="29761"/>
                    <a:pt x="159448" y="28142"/>
                  </a:cubicBezTo>
                  <a:cubicBezTo>
                    <a:pt x="191643" y="24808"/>
                    <a:pt x="175831" y="12902"/>
                    <a:pt x="158782" y="1852"/>
                  </a:cubicBezTo>
                  <a:close/>
                </a:path>
              </a:pathLst>
            </a:custGeom>
            <a:solidFill>
              <a:srgbClr val="FDD833"/>
            </a:solidFill>
            <a:ln w="9525" cap="flat">
              <a:noFill/>
              <a:prstDash val="solid"/>
              <a:miter/>
            </a:ln>
          </p:spPr>
          <p:txBody>
            <a:bodyPr rtlCol="0" anchor="ctr"/>
            <a:lstStyle/>
            <a:p>
              <a:endParaRPr lang="ko-KR" altLang="en-US"/>
            </a:p>
          </p:txBody>
        </p:sp>
        <p:sp>
          <p:nvSpPr>
            <p:cNvPr id="52" name="자유형: 도형 149">
              <a:extLst>
                <a:ext uri="{FF2B5EF4-FFF2-40B4-BE49-F238E27FC236}">
                  <a16:creationId xmlns:a16="http://schemas.microsoft.com/office/drawing/2014/main" id="{E11F529E-E6F7-D053-1A9B-BD596AA8927B}"/>
                </a:ext>
              </a:extLst>
            </p:cNvPr>
            <p:cNvSpPr/>
            <p:nvPr/>
          </p:nvSpPr>
          <p:spPr>
            <a:xfrm>
              <a:off x="8205292" y="5934741"/>
              <a:ext cx="421450" cy="97741"/>
            </a:xfrm>
            <a:custGeom>
              <a:avLst/>
              <a:gdLst>
                <a:gd name="connsiteX0" fmla="*/ 212711 w 421450"/>
                <a:gd name="connsiteY0" fmla="*/ 97727 h 97741"/>
                <a:gd name="connsiteX1" fmla="*/ 33356 w 421450"/>
                <a:gd name="connsiteY1" fmla="*/ 81439 h 97741"/>
                <a:gd name="connsiteX2" fmla="*/ 18 w 421450"/>
                <a:gd name="connsiteY2" fmla="*/ 49149 h 97741"/>
                <a:gd name="connsiteX3" fmla="*/ 36023 w 421450"/>
                <a:gd name="connsiteY3" fmla="*/ 13811 h 97741"/>
                <a:gd name="connsiteX4" fmla="*/ 386162 w 421450"/>
                <a:gd name="connsiteY4" fmla="*/ 13907 h 97741"/>
                <a:gd name="connsiteX5" fmla="*/ 421404 w 421450"/>
                <a:gd name="connsiteY5" fmla="*/ 49911 h 97741"/>
                <a:gd name="connsiteX6" fmla="*/ 387305 w 421450"/>
                <a:gd name="connsiteY6" fmla="*/ 81248 h 97741"/>
                <a:gd name="connsiteX7" fmla="*/ 212711 w 421450"/>
                <a:gd name="connsiteY7" fmla="*/ 97727 h 97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450" h="97741">
                  <a:moveTo>
                    <a:pt x="212711" y="97727"/>
                  </a:moveTo>
                  <a:cubicBezTo>
                    <a:pt x="152418" y="98012"/>
                    <a:pt x="92506" y="94392"/>
                    <a:pt x="33356" y="81439"/>
                  </a:cubicBezTo>
                  <a:cubicBezTo>
                    <a:pt x="15258" y="77438"/>
                    <a:pt x="590" y="72771"/>
                    <a:pt x="18" y="49149"/>
                  </a:cubicBezTo>
                  <a:cubicBezTo>
                    <a:pt x="-648" y="22669"/>
                    <a:pt x="16973" y="16859"/>
                    <a:pt x="36023" y="13811"/>
                  </a:cubicBezTo>
                  <a:cubicBezTo>
                    <a:pt x="152704" y="-4667"/>
                    <a:pt x="269576" y="-4572"/>
                    <a:pt x="386162" y="13907"/>
                  </a:cubicBezTo>
                  <a:cubicBezTo>
                    <a:pt x="405498" y="16954"/>
                    <a:pt x="422452" y="23622"/>
                    <a:pt x="421404" y="49911"/>
                  </a:cubicBezTo>
                  <a:cubicBezTo>
                    <a:pt x="420452" y="73723"/>
                    <a:pt x="405212" y="77343"/>
                    <a:pt x="387305" y="81248"/>
                  </a:cubicBezTo>
                  <a:cubicBezTo>
                    <a:pt x="329774" y="94012"/>
                    <a:pt x="271481" y="98012"/>
                    <a:pt x="212711" y="97727"/>
                  </a:cubicBezTo>
                  <a:close/>
                </a:path>
              </a:pathLst>
            </a:custGeom>
            <a:solidFill>
              <a:srgbClr val="F5A20A"/>
            </a:solidFill>
            <a:ln w="9525" cap="flat">
              <a:noFill/>
              <a:prstDash val="solid"/>
              <a:miter/>
            </a:ln>
          </p:spPr>
          <p:txBody>
            <a:bodyPr rtlCol="0" anchor="ctr"/>
            <a:lstStyle/>
            <a:p>
              <a:endParaRPr lang="ko-KR" altLang="en-US"/>
            </a:p>
          </p:txBody>
        </p:sp>
        <p:sp>
          <p:nvSpPr>
            <p:cNvPr id="53" name="자유형: 도형 150">
              <a:extLst>
                <a:ext uri="{FF2B5EF4-FFF2-40B4-BE49-F238E27FC236}">
                  <a16:creationId xmlns:a16="http://schemas.microsoft.com/office/drawing/2014/main" id="{57A26111-90BA-8EA6-51D8-919EE03CB860}"/>
                </a:ext>
              </a:extLst>
            </p:cNvPr>
            <p:cNvSpPr/>
            <p:nvPr/>
          </p:nvSpPr>
          <p:spPr>
            <a:xfrm>
              <a:off x="8272462" y="5947462"/>
              <a:ext cx="296132" cy="48084"/>
            </a:xfrm>
            <a:custGeom>
              <a:avLst/>
              <a:gdLst>
                <a:gd name="connsiteX0" fmla="*/ 158782 w 296132"/>
                <a:gd name="connsiteY0" fmla="*/ 1852 h 48084"/>
                <a:gd name="connsiteX1" fmla="*/ 296133 w 296132"/>
                <a:gd name="connsiteY1" fmla="*/ 19474 h 48084"/>
                <a:gd name="connsiteX2" fmla="*/ 0 w 296132"/>
                <a:gd name="connsiteY2" fmla="*/ 18903 h 48084"/>
                <a:gd name="connsiteX3" fmla="*/ 116110 w 296132"/>
                <a:gd name="connsiteY3" fmla="*/ 233 h 48084"/>
                <a:gd name="connsiteX4" fmla="*/ 123920 w 296132"/>
                <a:gd name="connsiteY4" fmla="*/ 2805 h 48084"/>
                <a:gd name="connsiteX5" fmla="*/ 159448 w 296132"/>
                <a:gd name="connsiteY5" fmla="*/ 28142 h 48084"/>
                <a:gd name="connsiteX6" fmla="*/ 158782 w 296132"/>
                <a:gd name="connsiteY6" fmla="*/ 1852 h 4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132" h="48084">
                  <a:moveTo>
                    <a:pt x="158782" y="1852"/>
                  </a:moveTo>
                  <a:cubicBezTo>
                    <a:pt x="204407" y="-4148"/>
                    <a:pt x="258033" y="9949"/>
                    <a:pt x="296133" y="19474"/>
                  </a:cubicBezTo>
                  <a:cubicBezTo>
                    <a:pt x="229458" y="57574"/>
                    <a:pt x="69723" y="57860"/>
                    <a:pt x="0" y="18903"/>
                  </a:cubicBezTo>
                  <a:cubicBezTo>
                    <a:pt x="40577" y="4615"/>
                    <a:pt x="77629" y="-1290"/>
                    <a:pt x="116110" y="233"/>
                  </a:cubicBezTo>
                  <a:cubicBezTo>
                    <a:pt x="118777" y="329"/>
                    <a:pt x="122682" y="996"/>
                    <a:pt x="123920" y="2805"/>
                  </a:cubicBezTo>
                  <a:cubicBezTo>
                    <a:pt x="141541" y="28237"/>
                    <a:pt x="144304" y="29761"/>
                    <a:pt x="159448" y="28142"/>
                  </a:cubicBezTo>
                  <a:cubicBezTo>
                    <a:pt x="191643" y="24808"/>
                    <a:pt x="175832" y="12902"/>
                    <a:pt x="158782" y="1852"/>
                  </a:cubicBezTo>
                  <a:close/>
                </a:path>
              </a:pathLst>
            </a:custGeom>
            <a:solidFill>
              <a:srgbClr val="FDD833"/>
            </a:solidFill>
            <a:ln w="9525" cap="flat">
              <a:noFill/>
              <a:prstDash val="solid"/>
              <a:miter/>
            </a:ln>
          </p:spPr>
          <p:txBody>
            <a:bodyPr rtlCol="0" anchor="ctr"/>
            <a:lstStyle/>
            <a:p>
              <a:endParaRPr lang="ko-KR" altLang="en-US"/>
            </a:p>
          </p:txBody>
        </p:sp>
        <p:sp>
          <p:nvSpPr>
            <p:cNvPr id="54" name="자유형: 도형 151">
              <a:extLst>
                <a:ext uri="{FF2B5EF4-FFF2-40B4-BE49-F238E27FC236}">
                  <a16:creationId xmlns:a16="http://schemas.microsoft.com/office/drawing/2014/main" id="{0F7E2DEB-BB43-FD47-DCC9-17D800424888}"/>
                </a:ext>
              </a:extLst>
            </p:cNvPr>
            <p:cNvSpPr/>
            <p:nvPr/>
          </p:nvSpPr>
          <p:spPr>
            <a:xfrm>
              <a:off x="6095999" y="3510910"/>
              <a:ext cx="153542" cy="26674"/>
            </a:xfrm>
            <a:custGeom>
              <a:avLst/>
              <a:gdLst>
                <a:gd name="connsiteX0" fmla="*/ 10573 w 153542"/>
                <a:gd name="connsiteY0" fmla="*/ 22674 h 26674"/>
                <a:gd name="connsiteX1" fmla="*/ 0 w 153542"/>
                <a:gd name="connsiteY1" fmla="*/ 26674 h 26674"/>
                <a:gd name="connsiteX2" fmla="*/ 153543 w 153542"/>
                <a:gd name="connsiteY2" fmla="*/ 12672 h 26674"/>
                <a:gd name="connsiteX3" fmla="*/ 10573 w 153542"/>
                <a:gd name="connsiteY3" fmla="*/ 22674 h 26674"/>
              </a:gdLst>
              <a:ahLst/>
              <a:cxnLst>
                <a:cxn ang="0">
                  <a:pos x="connsiteX0" y="connsiteY0"/>
                </a:cxn>
                <a:cxn ang="0">
                  <a:pos x="connsiteX1" y="connsiteY1"/>
                </a:cxn>
                <a:cxn ang="0">
                  <a:pos x="connsiteX2" y="connsiteY2"/>
                </a:cxn>
                <a:cxn ang="0">
                  <a:pos x="connsiteX3" y="connsiteY3"/>
                </a:cxn>
              </a:cxnLst>
              <a:rect l="l" t="t" r="r" b="b"/>
              <a:pathLst>
                <a:path w="153542" h="26674">
                  <a:moveTo>
                    <a:pt x="10573" y="22674"/>
                  </a:moveTo>
                  <a:cubicBezTo>
                    <a:pt x="7048" y="24102"/>
                    <a:pt x="3524" y="25341"/>
                    <a:pt x="0" y="26674"/>
                  </a:cubicBezTo>
                  <a:cubicBezTo>
                    <a:pt x="45148" y="21721"/>
                    <a:pt x="96488" y="16768"/>
                    <a:pt x="153543" y="12672"/>
                  </a:cubicBezTo>
                  <a:cubicBezTo>
                    <a:pt x="104204" y="-12093"/>
                    <a:pt x="58198" y="3909"/>
                    <a:pt x="10573" y="22674"/>
                  </a:cubicBezTo>
                  <a:close/>
                </a:path>
              </a:pathLst>
            </a:custGeom>
            <a:noFill/>
            <a:ln w="9525" cap="flat">
              <a:noFill/>
              <a:prstDash val="solid"/>
              <a:miter/>
            </a:ln>
          </p:spPr>
          <p:txBody>
            <a:bodyPr rtlCol="0" anchor="ctr"/>
            <a:lstStyle/>
            <a:p>
              <a:endParaRPr lang="ko-KR" altLang="en-US"/>
            </a:p>
          </p:txBody>
        </p:sp>
        <p:sp>
          <p:nvSpPr>
            <p:cNvPr id="55" name="자유형: 도형 152">
              <a:extLst>
                <a:ext uri="{FF2B5EF4-FFF2-40B4-BE49-F238E27FC236}">
                  <a16:creationId xmlns:a16="http://schemas.microsoft.com/office/drawing/2014/main" id="{884B8630-61BA-87E8-C3DB-8AC80AD50039}"/>
                </a:ext>
              </a:extLst>
            </p:cNvPr>
            <p:cNvSpPr/>
            <p:nvPr/>
          </p:nvSpPr>
          <p:spPr>
            <a:xfrm>
              <a:off x="6479095" y="3496817"/>
              <a:ext cx="50958" cy="2952"/>
            </a:xfrm>
            <a:custGeom>
              <a:avLst/>
              <a:gdLst>
                <a:gd name="connsiteX0" fmla="*/ 50959 w 50958"/>
                <a:gd name="connsiteY0" fmla="*/ 0 h 2952"/>
                <a:gd name="connsiteX1" fmla="*/ 0 w 50958"/>
                <a:gd name="connsiteY1" fmla="*/ 2953 h 2952"/>
                <a:gd name="connsiteX2" fmla="*/ 50959 w 50958"/>
                <a:gd name="connsiteY2" fmla="*/ 0 h 2952"/>
              </a:gdLst>
              <a:ahLst/>
              <a:cxnLst>
                <a:cxn ang="0">
                  <a:pos x="connsiteX0" y="connsiteY0"/>
                </a:cxn>
                <a:cxn ang="0">
                  <a:pos x="connsiteX1" y="connsiteY1"/>
                </a:cxn>
                <a:cxn ang="0">
                  <a:pos x="connsiteX2" y="connsiteY2"/>
                </a:cxn>
              </a:cxnLst>
              <a:rect l="l" t="t" r="r" b="b"/>
              <a:pathLst>
                <a:path w="50958" h="2952">
                  <a:moveTo>
                    <a:pt x="50959" y="0"/>
                  </a:moveTo>
                  <a:cubicBezTo>
                    <a:pt x="34004" y="762"/>
                    <a:pt x="16954" y="2191"/>
                    <a:pt x="0" y="2953"/>
                  </a:cubicBezTo>
                  <a:cubicBezTo>
                    <a:pt x="17050" y="2381"/>
                    <a:pt x="34195" y="2572"/>
                    <a:pt x="50959" y="0"/>
                  </a:cubicBezTo>
                  <a:close/>
                </a:path>
              </a:pathLst>
            </a:custGeom>
            <a:noFill/>
            <a:ln w="9525" cap="flat">
              <a:noFill/>
              <a:prstDash val="solid"/>
              <a:miter/>
            </a:ln>
          </p:spPr>
          <p:txBody>
            <a:bodyPr rtlCol="0" anchor="ctr"/>
            <a:lstStyle/>
            <a:p>
              <a:endParaRPr lang="ko-KR" altLang="en-US"/>
            </a:p>
          </p:txBody>
        </p:sp>
        <p:sp>
          <p:nvSpPr>
            <p:cNvPr id="56" name="자유형: 도형 153">
              <a:extLst>
                <a:ext uri="{FF2B5EF4-FFF2-40B4-BE49-F238E27FC236}">
                  <a16:creationId xmlns:a16="http://schemas.microsoft.com/office/drawing/2014/main" id="{6F9DC323-115D-C919-B571-97EB557B22A2}"/>
                </a:ext>
              </a:extLst>
            </p:cNvPr>
            <p:cNvSpPr/>
            <p:nvPr/>
          </p:nvSpPr>
          <p:spPr>
            <a:xfrm>
              <a:off x="5914738" y="3455940"/>
              <a:ext cx="486060" cy="104504"/>
            </a:xfrm>
            <a:custGeom>
              <a:avLst/>
              <a:gdLst>
                <a:gd name="connsiteX0" fmla="*/ 191833 w 486060"/>
                <a:gd name="connsiteY0" fmla="*/ 77644 h 104504"/>
                <a:gd name="connsiteX1" fmla="*/ 334708 w 486060"/>
                <a:gd name="connsiteY1" fmla="*/ 67643 h 104504"/>
                <a:gd name="connsiteX2" fmla="*/ 486061 w 486060"/>
                <a:gd name="connsiteY2" fmla="*/ 59451 h 104504"/>
                <a:gd name="connsiteX3" fmla="*/ 362236 w 486060"/>
                <a:gd name="connsiteY3" fmla="*/ 39258 h 104504"/>
                <a:gd name="connsiteX4" fmla="*/ 248126 w 486060"/>
                <a:gd name="connsiteY4" fmla="*/ 15 h 104504"/>
                <a:gd name="connsiteX5" fmla="*/ 70485 w 486060"/>
                <a:gd name="connsiteY5" fmla="*/ 40211 h 104504"/>
                <a:gd name="connsiteX6" fmla="*/ 51816 w 486060"/>
                <a:gd name="connsiteY6" fmla="*/ 52022 h 104504"/>
                <a:gd name="connsiteX7" fmla="*/ 0 w 486060"/>
                <a:gd name="connsiteY7" fmla="*/ 104314 h 104504"/>
                <a:gd name="connsiteX8" fmla="*/ 191 w 486060"/>
                <a:gd name="connsiteY8" fmla="*/ 104504 h 104504"/>
                <a:gd name="connsiteX9" fmla="*/ 181261 w 486060"/>
                <a:gd name="connsiteY9" fmla="*/ 81549 h 104504"/>
                <a:gd name="connsiteX10" fmla="*/ 191833 w 486060"/>
                <a:gd name="connsiteY10" fmla="*/ 77644 h 104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060" h="104504">
                  <a:moveTo>
                    <a:pt x="191833" y="77644"/>
                  </a:moveTo>
                  <a:cubicBezTo>
                    <a:pt x="239458" y="58880"/>
                    <a:pt x="285464" y="42878"/>
                    <a:pt x="334708" y="67643"/>
                  </a:cubicBezTo>
                  <a:cubicBezTo>
                    <a:pt x="381381" y="64214"/>
                    <a:pt x="431959" y="61356"/>
                    <a:pt x="486061" y="59451"/>
                  </a:cubicBezTo>
                  <a:cubicBezTo>
                    <a:pt x="445580" y="49259"/>
                    <a:pt x="403193" y="50307"/>
                    <a:pt x="362236" y="39258"/>
                  </a:cubicBezTo>
                  <a:cubicBezTo>
                    <a:pt x="322897" y="28685"/>
                    <a:pt x="283369" y="21732"/>
                    <a:pt x="248126" y="15"/>
                  </a:cubicBezTo>
                  <a:cubicBezTo>
                    <a:pt x="185738" y="-842"/>
                    <a:pt x="131636" y="35162"/>
                    <a:pt x="70485" y="40211"/>
                  </a:cubicBezTo>
                  <a:cubicBezTo>
                    <a:pt x="63722" y="40782"/>
                    <a:pt x="51816" y="47926"/>
                    <a:pt x="51816" y="52022"/>
                  </a:cubicBezTo>
                  <a:cubicBezTo>
                    <a:pt x="51625" y="87359"/>
                    <a:pt x="19526" y="89360"/>
                    <a:pt x="0" y="104314"/>
                  </a:cubicBezTo>
                  <a:cubicBezTo>
                    <a:pt x="95" y="104409"/>
                    <a:pt x="95" y="104409"/>
                    <a:pt x="191" y="104504"/>
                  </a:cubicBezTo>
                  <a:cubicBezTo>
                    <a:pt x="39148" y="99551"/>
                    <a:pt x="100394" y="90503"/>
                    <a:pt x="181261" y="81549"/>
                  </a:cubicBezTo>
                  <a:cubicBezTo>
                    <a:pt x="184785" y="80311"/>
                    <a:pt x="188309" y="79073"/>
                    <a:pt x="191833" y="77644"/>
                  </a:cubicBezTo>
                  <a:close/>
                </a:path>
              </a:pathLst>
            </a:custGeom>
            <a:solidFill>
              <a:srgbClr val="FCC92A"/>
            </a:solidFill>
            <a:ln w="9525" cap="flat">
              <a:noFill/>
              <a:prstDash val="solid"/>
              <a:miter/>
            </a:ln>
          </p:spPr>
          <p:txBody>
            <a:bodyPr rtlCol="0" anchor="ctr"/>
            <a:lstStyle/>
            <a:p>
              <a:endParaRPr lang="ko-KR" altLang="en-US"/>
            </a:p>
          </p:txBody>
        </p:sp>
        <p:sp>
          <p:nvSpPr>
            <p:cNvPr id="57" name="자유형: 도형 154">
              <a:extLst>
                <a:ext uri="{FF2B5EF4-FFF2-40B4-BE49-F238E27FC236}">
                  <a16:creationId xmlns:a16="http://schemas.microsoft.com/office/drawing/2014/main" id="{F47AAF05-19AC-A919-62C2-AB243194502A}"/>
                </a:ext>
              </a:extLst>
            </p:cNvPr>
            <p:cNvSpPr/>
            <p:nvPr/>
          </p:nvSpPr>
          <p:spPr>
            <a:xfrm>
              <a:off x="6200012" y="3361409"/>
              <a:ext cx="522445" cy="153601"/>
            </a:xfrm>
            <a:custGeom>
              <a:avLst/>
              <a:gdLst>
                <a:gd name="connsiteX0" fmla="*/ 393001 w 522445"/>
                <a:gd name="connsiteY0" fmla="*/ 151315 h 153601"/>
                <a:gd name="connsiteX1" fmla="*/ 465391 w 522445"/>
                <a:gd name="connsiteY1" fmla="*/ 94641 h 153601"/>
                <a:gd name="connsiteX2" fmla="*/ 181451 w 522445"/>
                <a:gd name="connsiteY2" fmla="*/ 78354 h 153601"/>
                <a:gd name="connsiteX3" fmla="*/ 522446 w 522445"/>
                <a:gd name="connsiteY3" fmla="*/ 12631 h 153601"/>
                <a:gd name="connsiteX4" fmla="*/ 443579 w 522445"/>
                <a:gd name="connsiteY4" fmla="*/ 9012 h 153601"/>
                <a:gd name="connsiteX5" fmla="*/ 294513 w 522445"/>
                <a:gd name="connsiteY5" fmla="*/ 31014 h 153601"/>
                <a:gd name="connsiteX6" fmla="*/ 83344 w 522445"/>
                <a:gd name="connsiteY6" fmla="*/ 75210 h 153601"/>
                <a:gd name="connsiteX7" fmla="*/ 16288 w 522445"/>
                <a:gd name="connsiteY7" fmla="*/ 56637 h 153601"/>
                <a:gd name="connsiteX8" fmla="*/ 17335 w 522445"/>
                <a:gd name="connsiteY8" fmla="*/ 72639 h 153601"/>
                <a:gd name="connsiteX9" fmla="*/ 12382 w 522445"/>
                <a:gd name="connsiteY9" fmla="*/ 104738 h 153601"/>
                <a:gd name="connsiteX10" fmla="*/ 52768 w 522445"/>
                <a:gd name="connsiteY10" fmla="*/ 117025 h 153601"/>
                <a:gd name="connsiteX11" fmla="*/ 192786 w 522445"/>
                <a:gd name="connsiteY11" fmla="*/ 128550 h 153601"/>
                <a:gd name="connsiteX12" fmla="*/ 277558 w 522445"/>
                <a:gd name="connsiteY12" fmla="*/ 138361 h 153601"/>
                <a:gd name="connsiteX13" fmla="*/ 214503 w 522445"/>
                <a:gd name="connsiteY13" fmla="*/ 151315 h 153601"/>
                <a:gd name="connsiteX14" fmla="*/ 209550 w 522445"/>
                <a:gd name="connsiteY14" fmla="*/ 153601 h 153601"/>
                <a:gd name="connsiteX15" fmla="*/ 351472 w 522445"/>
                <a:gd name="connsiteY15" fmla="*/ 151220 h 153601"/>
                <a:gd name="connsiteX16" fmla="*/ 393001 w 522445"/>
                <a:gd name="connsiteY16" fmla="*/ 151315 h 153601"/>
                <a:gd name="connsiteX17" fmla="*/ 279082 w 522445"/>
                <a:gd name="connsiteY17" fmla="*/ 138361 h 153601"/>
                <a:gd name="connsiteX18" fmla="*/ 330041 w 522445"/>
                <a:gd name="connsiteY18" fmla="*/ 135408 h 153601"/>
                <a:gd name="connsiteX19" fmla="*/ 279082 w 522445"/>
                <a:gd name="connsiteY19" fmla="*/ 138361 h 15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2445" h="153601">
                  <a:moveTo>
                    <a:pt x="393001" y="151315"/>
                  </a:moveTo>
                  <a:cubicBezTo>
                    <a:pt x="418528" y="137599"/>
                    <a:pt x="442817" y="119311"/>
                    <a:pt x="465391" y="94641"/>
                  </a:cubicBezTo>
                  <a:cubicBezTo>
                    <a:pt x="364998" y="115120"/>
                    <a:pt x="274320" y="84640"/>
                    <a:pt x="181451" y="78354"/>
                  </a:cubicBezTo>
                  <a:cubicBezTo>
                    <a:pt x="293084" y="65495"/>
                    <a:pt x="398621" y="26347"/>
                    <a:pt x="522446" y="12631"/>
                  </a:cubicBezTo>
                  <a:cubicBezTo>
                    <a:pt x="486727" y="-11372"/>
                    <a:pt x="463772" y="5582"/>
                    <a:pt x="443579" y="9012"/>
                  </a:cubicBezTo>
                  <a:cubicBezTo>
                    <a:pt x="394144" y="17298"/>
                    <a:pt x="343852" y="14822"/>
                    <a:pt x="294513" y="31014"/>
                  </a:cubicBezTo>
                  <a:cubicBezTo>
                    <a:pt x="226409" y="53398"/>
                    <a:pt x="156400" y="71591"/>
                    <a:pt x="83344" y="75210"/>
                  </a:cubicBezTo>
                  <a:cubicBezTo>
                    <a:pt x="57055" y="76544"/>
                    <a:pt x="40957" y="53684"/>
                    <a:pt x="16288" y="56637"/>
                  </a:cubicBezTo>
                  <a:cubicBezTo>
                    <a:pt x="16669" y="61971"/>
                    <a:pt x="16954" y="67305"/>
                    <a:pt x="17335" y="72639"/>
                  </a:cubicBezTo>
                  <a:cubicBezTo>
                    <a:pt x="3810" y="81497"/>
                    <a:pt x="-11240" y="90069"/>
                    <a:pt x="12382" y="104738"/>
                  </a:cubicBezTo>
                  <a:cubicBezTo>
                    <a:pt x="24765" y="112453"/>
                    <a:pt x="38957" y="113977"/>
                    <a:pt x="52768" y="117025"/>
                  </a:cubicBezTo>
                  <a:cubicBezTo>
                    <a:pt x="98964" y="126931"/>
                    <a:pt x="146971" y="112263"/>
                    <a:pt x="192786" y="128550"/>
                  </a:cubicBezTo>
                  <a:cubicBezTo>
                    <a:pt x="220599" y="138456"/>
                    <a:pt x="248983" y="139504"/>
                    <a:pt x="277558" y="138361"/>
                  </a:cubicBezTo>
                  <a:cubicBezTo>
                    <a:pt x="256032" y="139123"/>
                    <a:pt x="234696" y="141123"/>
                    <a:pt x="214503" y="151315"/>
                  </a:cubicBezTo>
                  <a:cubicBezTo>
                    <a:pt x="212883" y="152172"/>
                    <a:pt x="211264" y="152839"/>
                    <a:pt x="209550" y="153601"/>
                  </a:cubicBezTo>
                  <a:cubicBezTo>
                    <a:pt x="254508" y="152077"/>
                    <a:pt x="301847" y="151220"/>
                    <a:pt x="351472" y="151220"/>
                  </a:cubicBezTo>
                  <a:cubicBezTo>
                    <a:pt x="365283" y="151220"/>
                    <a:pt x="379095" y="151315"/>
                    <a:pt x="393001" y="151315"/>
                  </a:cubicBezTo>
                  <a:close/>
                  <a:moveTo>
                    <a:pt x="279082" y="138361"/>
                  </a:moveTo>
                  <a:cubicBezTo>
                    <a:pt x="296037" y="137694"/>
                    <a:pt x="313087" y="136170"/>
                    <a:pt x="330041" y="135408"/>
                  </a:cubicBezTo>
                  <a:cubicBezTo>
                    <a:pt x="313277" y="137980"/>
                    <a:pt x="296132" y="137789"/>
                    <a:pt x="279082" y="138361"/>
                  </a:cubicBezTo>
                  <a:close/>
                </a:path>
              </a:pathLst>
            </a:custGeom>
            <a:solidFill>
              <a:srgbClr val="FCC92A"/>
            </a:solidFill>
            <a:ln w="9525" cap="flat">
              <a:noFill/>
              <a:prstDash val="solid"/>
              <a:miter/>
            </a:ln>
          </p:spPr>
          <p:txBody>
            <a:bodyPr rtlCol="0" anchor="ctr"/>
            <a:lstStyle/>
            <a:p>
              <a:endParaRPr lang="ko-KR" altLang="en-US"/>
            </a:p>
          </p:txBody>
        </p:sp>
        <p:sp>
          <p:nvSpPr>
            <p:cNvPr id="58" name="자유형: 도형 155">
              <a:extLst>
                <a:ext uri="{FF2B5EF4-FFF2-40B4-BE49-F238E27FC236}">
                  <a16:creationId xmlns:a16="http://schemas.microsoft.com/office/drawing/2014/main" id="{11706709-C287-34D9-74D0-4631E35ECD2E}"/>
                </a:ext>
              </a:extLst>
            </p:cNvPr>
            <p:cNvSpPr/>
            <p:nvPr/>
          </p:nvSpPr>
          <p:spPr>
            <a:xfrm>
              <a:off x="6493477" y="3301863"/>
              <a:ext cx="242887" cy="49072"/>
            </a:xfrm>
            <a:custGeom>
              <a:avLst/>
              <a:gdLst>
                <a:gd name="connsiteX0" fmla="*/ 39910 w 242887"/>
                <a:gd name="connsiteY0" fmla="*/ 49031 h 49072"/>
                <a:gd name="connsiteX1" fmla="*/ 242888 w 242887"/>
                <a:gd name="connsiteY1" fmla="*/ 8074 h 49072"/>
                <a:gd name="connsiteX2" fmla="*/ 0 w 242887"/>
                <a:gd name="connsiteY2" fmla="*/ 27029 h 49072"/>
                <a:gd name="connsiteX3" fmla="*/ 39910 w 242887"/>
                <a:gd name="connsiteY3" fmla="*/ 49031 h 49072"/>
              </a:gdLst>
              <a:ahLst/>
              <a:cxnLst>
                <a:cxn ang="0">
                  <a:pos x="connsiteX0" y="connsiteY0"/>
                </a:cxn>
                <a:cxn ang="0">
                  <a:pos x="connsiteX1" y="connsiteY1"/>
                </a:cxn>
                <a:cxn ang="0">
                  <a:pos x="connsiteX2" y="connsiteY2"/>
                </a:cxn>
                <a:cxn ang="0">
                  <a:pos x="connsiteX3" y="connsiteY3"/>
                </a:cxn>
              </a:cxnLst>
              <a:rect l="l" t="t" r="r" b="b"/>
              <a:pathLst>
                <a:path w="242887" h="49072">
                  <a:moveTo>
                    <a:pt x="39910" y="49031"/>
                  </a:moveTo>
                  <a:cubicBezTo>
                    <a:pt x="110109" y="47031"/>
                    <a:pt x="181261" y="51794"/>
                    <a:pt x="242888" y="8074"/>
                  </a:cubicBezTo>
                  <a:cubicBezTo>
                    <a:pt x="160020" y="-9452"/>
                    <a:pt x="79629" y="3693"/>
                    <a:pt x="0" y="27029"/>
                  </a:cubicBezTo>
                  <a:cubicBezTo>
                    <a:pt x="7810" y="44269"/>
                    <a:pt x="20098" y="49603"/>
                    <a:pt x="39910" y="49031"/>
                  </a:cubicBezTo>
                  <a:close/>
                </a:path>
              </a:pathLst>
            </a:custGeom>
            <a:solidFill>
              <a:srgbClr val="FCC92A"/>
            </a:solidFill>
            <a:ln w="9525" cap="flat">
              <a:noFill/>
              <a:prstDash val="solid"/>
              <a:miter/>
            </a:ln>
          </p:spPr>
          <p:txBody>
            <a:bodyPr rtlCol="0" anchor="ctr"/>
            <a:lstStyle/>
            <a:p>
              <a:endParaRPr lang="ko-KR" altLang="en-US"/>
            </a:p>
          </p:txBody>
        </p:sp>
        <p:sp>
          <p:nvSpPr>
            <p:cNvPr id="59" name="자유형: 도형 156">
              <a:extLst>
                <a:ext uri="{FF2B5EF4-FFF2-40B4-BE49-F238E27FC236}">
                  <a16:creationId xmlns:a16="http://schemas.microsoft.com/office/drawing/2014/main" id="{74F05DC3-27F9-F0E3-25E7-D27027B394FA}"/>
                </a:ext>
              </a:extLst>
            </p:cNvPr>
            <p:cNvSpPr/>
            <p:nvPr/>
          </p:nvSpPr>
          <p:spPr>
            <a:xfrm>
              <a:off x="6256587" y="3348608"/>
              <a:ext cx="200561" cy="49439"/>
            </a:xfrm>
            <a:custGeom>
              <a:avLst/>
              <a:gdLst>
                <a:gd name="connsiteX0" fmla="*/ 164023 w 200561"/>
                <a:gd name="connsiteY0" fmla="*/ 39148 h 49439"/>
                <a:gd name="connsiteX1" fmla="*/ 200028 w 200561"/>
                <a:gd name="connsiteY1" fmla="*/ 0 h 49439"/>
                <a:gd name="connsiteX2" fmla="*/ 27626 w 200561"/>
                <a:gd name="connsiteY2" fmla="*/ 18479 h 49439"/>
                <a:gd name="connsiteX3" fmla="*/ 30483 w 200561"/>
                <a:gd name="connsiteY3" fmla="*/ 22193 h 49439"/>
                <a:gd name="connsiteX4" fmla="*/ 30102 w 200561"/>
                <a:gd name="connsiteY4" fmla="*/ 26575 h 49439"/>
                <a:gd name="connsiteX5" fmla="*/ 3 w 200561"/>
                <a:gd name="connsiteY5" fmla="*/ 47720 h 49439"/>
                <a:gd name="connsiteX6" fmla="*/ 164023 w 200561"/>
                <a:gd name="connsiteY6" fmla="*/ 39148 h 49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561" h="49439">
                  <a:moveTo>
                    <a:pt x="164023" y="39148"/>
                  </a:moveTo>
                  <a:cubicBezTo>
                    <a:pt x="185836" y="34290"/>
                    <a:pt x="203933" y="27718"/>
                    <a:pt x="200028" y="0"/>
                  </a:cubicBezTo>
                  <a:cubicBezTo>
                    <a:pt x="142021" y="1429"/>
                    <a:pt x="83823" y="953"/>
                    <a:pt x="27626" y="18479"/>
                  </a:cubicBezTo>
                  <a:cubicBezTo>
                    <a:pt x="28578" y="19717"/>
                    <a:pt x="30007" y="20860"/>
                    <a:pt x="30483" y="22193"/>
                  </a:cubicBezTo>
                  <a:cubicBezTo>
                    <a:pt x="30864" y="23527"/>
                    <a:pt x="30959" y="26003"/>
                    <a:pt x="30102" y="26575"/>
                  </a:cubicBezTo>
                  <a:cubicBezTo>
                    <a:pt x="20672" y="33719"/>
                    <a:pt x="-283" y="23527"/>
                    <a:pt x="3" y="47720"/>
                  </a:cubicBezTo>
                  <a:cubicBezTo>
                    <a:pt x="55343" y="50578"/>
                    <a:pt x="109921" y="51149"/>
                    <a:pt x="164023" y="39148"/>
                  </a:cubicBezTo>
                  <a:close/>
                </a:path>
              </a:pathLst>
            </a:custGeom>
            <a:solidFill>
              <a:srgbClr val="FCC92A"/>
            </a:solidFill>
            <a:ln w="9525" cap="flat">
              <a:noFill/>
              <a:prstDash val="solid"/>
              <a:miter/>
            </a:ln>
          </p:spPr>
          <p:txBody>
            <a:bodyPr rtlCol="0" anchor="ctr"/>
            <a:lstStyle/>
            <a:p>
              <a:endParaRPr lang="ko-KR" altLang="en-US"/>
            </a:p>
          </p:txBody>
        </p:sp>
        <p:sp>
          <p:nvSpPr>
            <p:cNvPr id="60" name="자유형: 도형 157">
              <a:extLst>
                <a:ext uri="{FF2B5EF4-FFF2-40B4-BE49-F238E27FC236}">
                  <a16:creationId xmlns:a16="http://schemas.microsoft.com/office/drawing/2014/main" id="{C513D61D-31C5-C853-8DF6-E1B13A449871}"/>
                </a:ext>
              </a:extLst>
            </p:cNvPr>
            <p:cNvSpPr/>
            <p:nvPr/>
          </p:nvSpPr>
          <p:spPr>
            <a:xfrm>
              <a:off x="6943724" y="3438334"/>
              <a:ext cx="312229" cy="89344"/>
            </a:xfrm>
            <a:custGeom>
              <a:avLst/>
              <a:gdLst>
                <a:gd name="connsiteX0" fmla="*/ 312230 w 312229"/>
                <a:gd name="connsiteY0" fmla="*/ 87249 h 89344"/>
                <a:gd name="connsiteX1" fmla="*/ 0 w 312229"/>
                <a:gd name="connsiteY1" fmla="*/ 0 h 89344"/>
                <a:gd name="connsiteX2" fmla="*/ 128969 w 312229"/>
                <a:gd name="connsiteY2" fmla="*/ 61817 h 89344"/>
                <a:gd name="connsiteX3" fmla="*/ 90488 w 312229"/>
                <a:gd name="connsiteY3" fmla="*/ 82867 h 89344"/>
                <a:gd name="connsiteX4" fmla="*/ 287084 w 312229"/>
                <a:gd name="connsiteY4" fmla="*/ 89344 h 89344"/>
                <a:gd name="connsiteX5" fmla="*/ 312230 w 312229"/>
                <a:gd name="connsiteY5" fmla="*/ 87249 h 8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229" h="89344">
                  <a:moveTo>
                    <a:pt x="312230" y="87249"/>
                  </a:moveTo>
                  <a:cubicBezTo>
                    <a:pt x="204978" y="66770"/>
                    <a:pt x="101060" y="38862"/>
                    <a:pt x="0" y="0"/>
                  </a:cubicBezTo>
                  <a:cubicBezTo>
                    <a:pt x="36862" y="34385"/>
                    <a:pt x="87821" y="38100"/>
                    <a:pt x="128969" y="61817"/>
                  </a:cubicBezTo>
                  <a:cubicBezTo>
                    <a:pt x="120110" y="79915"/>
                    <a:pt x="97250" y="65056"/>
                    <a:pt x="90488" y="82867"/>
                  </a:cubicBezTo>
                  <a:cubicBezTo>
                    <a:pt x="174784" y="85344"/>
                    <a:pt x="244983" y="87821"/>
                    <a:pt x="287084" y="89344"/>
                  </a:cubicBezTo>
                  <a:cubicBezTo>
                    <a:pt x="295561" y="88392"/>
                    <a:pt x="303847" y="87630"/>
                    <a:pt x="312230" y="87249"/>
                  </a:cubicBezTo>
                  <a:close/>
                </a:path>
              </a:pathLst>
            </a:custGeom>
            <a:solidFill>
              <a:srgbClr val="FCC92A"/>
            </a:solidFill>
            <a:ln w="9525" cap="flat">
              <a:noFill/>
              <a:prstDash val="solid"/>
              <a:miter/>
            </a:ln>
          </p:spPr>
          <p:txBody>
            <a:bodyPr rtlCol="0" anchor="ctr"/>
            <a:lstStyle/>
            <a:p>
              <a:endParaRPr lang="ko-KR" altLang="en-US"/>
            </a:p>
          </p:txBody>
        </p:sp>
        <p:sp>
          <p:nvSpPr>
            <p:cNvPr id="61" name="자유형: 도형 158">
              <a:extLst>
                <a:ext uri="{FF2B5EF4-FFF2-40B4-BE49-F238E27FC236}">
                  <a16:creationId xmlns:a16="http://schemas.microsoft.com/office/drawing/2014/main" id="{BD179EEC-E7AA-08BF-E437-C7FADBA27925}"/>
                </a:ext>
              </a:extLst>
            </p:cNvPr>
            <p:cNvSpPr/>
            <p:nvPr/>
          </p:nvSpPr>
          <p:spPr>
            <a:xfrm>
              <a:off x="6748557" y="3340596"/>
              <a:ext cx="198137" cy="36091"/>
            </a:xfrm>
            <a:custGeom>
              <a:avLst/>
              <a:gdLst>
                <a:gd name="connsiteX0" fmla="*/ 182975 w 198137"/>
                <a:gd name="connsiteY0" fmla="*/ 35349 h 36091"/>
                <a:gd name="connsiteX1" fmla="*/ 185642 w 198137"/>
                <a:gd name="connsiteY1" fmla="*/ 8679 h 36091"/>
                <a:gd name="connsiteX2" fmla="*/ 0 w 198137"/>
                <a:gd name="connsiteY2" fmla="*/ 4107 h 36091"/>
                <a:gd name="connsiteX3" fmla="*/ 182975 w 198137"/>
                <a:gd name="connsiteY3" fmla="*/ 35349 h 36091"/>
              </a:gdLst>
              <a:ahLst/>
              <a:cxnLst>
                <a:cxn ang="0">
                  <a:pos x="connsiteX0" y="connsiteY0"/>
                </a:cxn>
                <a:cxn ang="0">
                  <a:pos x="connsiteX1" y="connsiteY1"/>
                </a:cxn>
                <a:cxn ang="0">
                  <a:pos x="connsiteX2" y="connsiteY2"/>
                </a:cxn>
                <a:cxn ang="0">
                  <a:pos x="connsiteX3" y="connsiteY3"/>
                </a:cxn>
              </a:cxnLst>
              <a:rect l="l" t="t" r="r" b="b"/>
              <a:pathLst>
                <a:path w="198137" h="36091">
                  <a:moveTo>
                    <a:pt x="182975" y="35349"/>
                  </a:moveTo>
                  <a:cubicBezTo>
                    <a:pt x="211646" y="33825"/>
                    <a:pt x="192024" y="18585"/>
                    <a:pt x="185642" y="8679"/>
                  </a:cubicBezTo>
                  <a:cubicBezTo>
                    <a:pt x="127730" y="19252"/>
                    <a:pt x="71247" y="-10466"/>
                    <a:pt x="0" y="4107"/>
                  </a:cubicBezTo>
                  <a:cubicBezTo>
                    <a:pt x="66294" y="32301"/>
                    <a:pt x="124396" y="38493"/>
                    <a:pt x="182975" y="35349"/>
                  </a:cubicBezTo>
                  <a:close/>
                </a:path>
              </a:pathLst>
            </a:custGeom>
            <a:solidFill>
              <a:srgbClr val="FCC92A"/>
            </a:solidFill>
            <a:ln w="9525" cap="flat">
              <a:noFill/>
              <a:prstDash val="solid"/>
              <a:miter/>
            </a:ln>
          </p:spPr>
          <p:txBody>
            <a:bodyPr rtlCol="0" anchor="ctr"/>
            <a:lstStyle/>
            <a:p>
              <a:endParaRPr lang="ko-KR" altLang="en-US"/>
            </a:p>
          </p:txBody>
        </p:sp>
        <p:sp>
          <p:nvSpPr>
            <p:cNvPr id="62" name="자유형: 도형 159">
              <a:extLst>
                <a:ext uri="{FF2B5EF4-FFF2-40B4-BE49-F238E27FC236}">
                  <a16:creationId xmlns:a16="http://schemas.microsoft.com/office/drawing/2014/main" id="{43505C1D-3789-0525-16C2-8D0D24809683}"/>
                </a:ext>
              </a:extLst>
            </p:cNvPr>
            <p:cNvSpPr/>
            <p:nvPr/>
          </p:nvSpPr>
          <p:spPr>
            <a:xfrm>
              <a:off x="6933818" y="3348704"/>
              <a:ext cx="857" cy="571"/>
            </a:xfrm>
            <a:custGeom>
              <a:avLst/>
              <a:gdLst>
                <a:gd name="connsiteX0" fmla="*/ 0 w 857"/>
                <a:gd name="connsiteY0" fmla="*/ 0 h 571"/>
                <a:gd name="connsiteX1" fmla="*/ 381 w 857"/>
                <a:gd name="connsiteY1" fmla="*/ 571 h 571"/>
                <a:gd name="connsiteX2" fmla="*/ 857 w 857"/>
                <a:gd name="connsiteY2" fmla="*/ 476 h 571"/>
                <a:gd name="connsiteX3" fmla="*/ 0 w 857"/>
                <a:gd name="connsiteY3" fmla="*/ 0 h 571"/>
              </a:gdLst>
              <a:ahLst/>
              <a:cxnLst>
                <a:cxn ang="0">
                  <a:pos x="connsiteX0" y="connsiteY0"/>
                </a:cxn>
                <a:cxn ang="0">
                  <a:pos x="connsiteX1" y="connsiteY1"/>
                </a:cxn>
                <a:cxn ang="0">
                  <a:pos x="connsiteX2" y="connsiteY2"/>
                </a:cxn>
                <a:cxn ang="0">
                  <a:pos x="connsiteX3" y="connsiteY3"/>
                </a:cxn>
              </a:cxnLst>
              <a:rect l="l" t="t" r="r" b="b"/>
              <a:pathLst>
                <a:path w="857" h="571">
                  <a:moveTo>
                    <a:pt x="0" y="0"/>
                  </a:moveTo>
                  <a:cubicBezTo>
                    <a:pt x="95" y="190"/>
                    <a:pt x="286" y="381"/>
                    <a:pt x="381" y="571"/>
                  </a:cubicBezTo>
                  <a:cubicBezTo>
                    <a:pt x="571" y="571"/>
                    <a:pt x="667" y="571"/>
                    <a:pt x="857" y="476"/>
                  </a:cubicBezTo>
                  <a:cubicBezTo>
                    <a:pt x="857" y="476"/>
                    <a:pt x="0" y="0"/>
                    <a:pt x="0" y="0"/>
                  </a:cubicBezTo>
                  <a:close/>
                </a:path>
              </a:pathLst>
            </a:custGeom>
            <a:solidFill>
              <a:srgbClr val="FCC92A"/>
            </a:solidFill>
            <a:ln w="9525" cap="flat">
              <a:noFill/>
              <a:prstDash val="solid"/>
              <a:miter/>
            </a:ln>
          </p:spPr>
          <p:txBody>
            <a:bodyPr rtlCol="0" anchor="ctr"/>
            <a:lstStyle/>
            <a:p>
              <a:endParaRPr lang="ko-KR" altLang="en-US"/>
            </a:p>
          </p:txBody>
        </p:sp>
        <p:sp>
          <p:nvSpPr>
            <p:cNvPr id="63" name="자유형: 도형 160">
              <a:extLst>
                <a:ext uri="{FF2B5EF4-FFF2-40B4-BE49-F238E27FC236}">
                  <a16:creationId xmlns:a16="http://schemas.microsoft.com/office/drawing/2014/main" id="{74982FCB-D6D4-4DDE-68F7-6855761153CB}"/>
                </a:ext>
              </a:extLst>
            </p:cNvPr>
            <p:cNvSpPr/>
            <p:nvPr/>
          </p:nvSpPr>
          <p:spPr>
            <a:xfrm>
              <a:off x="6400799" y="3515010"/>
              <a:ext cx="9048" cy="1619"/>
            </a:xfrm>
            <a:custGeom>
              <a:avLst/>
              <a:gdLst>
                <a:gd name="connsiteX0" fmla="*/ 9049 w 9048"/>
                <a:gd name="connsiteY0" fmla="*/ 0 h 1619"/>
                <a:gd name="connsiteX1" fmla="*/ 0 w 9048"/>
                <a:gd name="connsiteY1" fmla="*/ 286 h 1619"/>
                <a:gd name="connsiteX2" fmla="*/ 5524 w 9048"/>
                <a:gd name="connsiteY2" fmla="*/ 1619 h 1619"/>
                <a:gd name="connsiteX3" fmla="*/ 9049 w 9048"/>
                <a:gd name="connsiteY3" fmla="*/ 0 h 1619"/>
              </a:gdLst>
              <a:ahLst/>
              <a:cxnLst>
                <a:cxn ang="0">
                  <a:pos x="connsiteX0" y="connsiteY0"/>
                </a:cxn>
                <a:cxn ang="0">
                  <a:pos x="connsiteX1" y="connsiteY1"/>
                </a:cxn>
                <a:cxn ang="0">
                  <a:pos x="connsiteX2" y="connsiteY2"/>
                </a:cxn>
                <a:cxn ang="0">
                  <a:pos x="connsiteX3" y="connsiteY3"/>
                </a:cxn>
              </a:cxnLst>
              <a:rect l="l" t="t" r="r" b="b"/>
              <a:pathLst>
                <a:path w="9048" h="1619">
                  <a:moveTo>
                    <a:pt x="9049" y="0"/>
                  </a:moveTo>
                  <a:cubicBezTo>
                    <a:pt x="6001" y="95"/>
                    <a:pt x="2953" y="190"/>
                    <a:pt x="0" y="286"/>
                  </a:cubicBezTo>
                  <a:cubicBezTo>
                    <a:pt x="1810" y="762"/>
                    <a:pt x="3715" y="1143"/>
                    <a:pt x="5524" y="1619"/>
                  </a:cubicBezTo>
                  <a:cubicBezTo>
                    <a:pt x="6668" y="1143"/>
                    <a:pt x="7811" y="571"/>
                    <a:pt x="9049" y="0"/>
                  </a:cubicBezTo>
                  <a:close/>
                </a:path>
              </a:pathLst>
            </a:custGeom>
            <a:solidFill>
              <a:srgbClr val="E8D338"/>
            </a:solidFill>
            <a:ln w="9525" cap="flat">
              <a:noFill/>
              <a:prstDash val="solid"/>
              <a:miter/>
            </a:ln>
          </p:spPr>
          <p:txBody>
            <a:bodyPr rtlCol="0" anchor="ctr"/>
            <a:lstStyle/>
            <a:p>
              <a:endParaRPr lang="ko-KR" altLang="en-US"/>
            </a:p>
          </p:txBody>
        </p:sp>
      </p:grpSp>
      <p:pic>
        <p:nvPicPr>
          <p:cNvPr id="69" name="Picture 4" descr="Finance - Free business and finance icons">
            <a:extLst>
              <a:ext uri="{FF2B5EF4-FFF2-40B4-BE49-F238E27FC236}">
                <a16:creationId xmlns:a16="http://schemas.microsoft.com/office/drawing/2014/main" id="{5D79F67C-0BEE-ABA1-6595-3412948E1D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7422" y="4165474"/>
            <a:ext cx="519136" cy="519136"/>
          </a:xfrm>
          <a:prstGeom prst="rect">
            <a:avLst/>
          </a:prstGeom>
          <a:noFill/>
          <a:extLst>
            <a:ext uri="{909E8E84-426E-40DD-AFC4-6F175D3DCCD1}">
              <a14:hiddenFill xmlns:a14="http://schemas.microsoft.com/office/drawing/2010/main">
                <a:solidFill>
                  <a:srgbClr val="FFFFFF"/>
                </a:solidFill>
              </a14:hiddenFill>
            </a:ext>
          </a:extLst>
        </p:spPr>
      </p:pic>
      <p:cxnSp>
        <p:nvCxnSpPr>
          <p:cNvPr id="82" name="Connector: Elbow 81">
            <a:extLst>
              <a:ext uri="{FF2B5EF4-FFF2-40B4-BE49-F238E27FC236}">
                <a16:creationId xmlns:a16="http://schemas.microsoft.com/office/drawing/2014/main" id="{82C58C1A-DF37-48AC-EA02-2DBF919E63B9}"/>
              </a:ext>
            </a:extLst>
          </p:cNvPr>
          <p:cNvCxnSpPr>
            <a:cxnSpLocks/>
            <a:stCxn id="35" idx="1"/>
            <a:endCxn id="66" idx="1"/>
          </p:cNvCxnSpPr>
          <p:nvPr/>
        </p:nvCxnSpPr>
        <p:spPr>
          <a:xfrm flipV="1">
            <a:off x="3716769" y="2901788"/>
            <a:ext cx="2218829" cy="1649259"/>
          </a:xfrm>
          <a:prstGeom prst="bentConnector3">
            <a:avLst/>
          </a:prstGeom>
          <a:ln>
            <a:tailEnd type="triangle"/>
          </a:ln>
        </p:spPr>
        <p:style>
          <a:lnRef idx="1">
            <a:schemeClr val="dk1"/>
          </a:lnRef>
          <a:fillRef idx="0">
            <a:schemeClr val="dk1"/>
          </a:fillRef>
          <a:effectRef idx="0">
            <a:schemeClr val="dk1"/>
          </a:effectRef>
          <a:fontRef idx="minor">
            <a:schemeClr val="tx1"/>
          </a:fontRef>
        </p:style>
      </p:cxnSp>
      <p:grpSp>
        <p:nvGrpSpPr>
          <p:cNvPr id="106" name="Group 105">
            <a:extLst>
              <a:ext uri="{FF2B5EF4-FFF2-40B4-BE49-F238E27FC236}">
                <a16:creationId xmlns:a16="http://schemas.microsoft.com/office/drawing/2014/main" id="{F6DDBB17-A5F4-B8D1-2F28-4A38CFFFB906}"/>
              </a:ext>
            </a:extLst>
          </p:cNvPr>
          <p:cNvGrpSpPr/>
          <p:nvPr/>
        </p:nvGrpSpPr>
        <p:grpSpPr>
          <a:xfrm>
            <a:off x="5935598" y="2486833"/>
            <a:ext cx="5187091" cy="829910"/>
            <a:chOff x="5935598" y="2486833"/>
            <a:chExt cx="5187091" cy="829910"/>
          </a:xfrm>
        </p:grpSpPr>
        <p:grpSp>
          <p:nvGrpSpPr>
            <p:cNvPr id="72" name="Group 71">
              <a:extLst>
                <a:ext uri="{FF2B5EF4-FFF2-40B4-BE49-F238E27FC236}">
                  <a16:creationId xmlns:a16="http://schemas.microsoft.com/office/drawing/2014/main" id="{2AF2E143-269F-31C5-C929-B2CF22956CBC}"/>
                </a:ext>
              </a:extLst>
            </p:cNvPr>
            <p:cNvGrpSpPr/>
            <p:nvPr/>
          </p:nvGrpSpPr>
          <p:grpSpPr>
            <a:xfrm>
              <a:off x="5935598" y="2486833"/>
              <a:ext cx="922786" cy="829910"/>
              <a:chOff x="6319109" y="2486833"/>
              <a:chExt cx="922786" cy="829910"/>
            </a:xfrm>
          </p:grpSpPr>
          <p:sp>
            <p:nvSpPr>
              <p:cNvPr id="66" name="Rectangle: Rounded Corners 65">
                <a:extLst>
                  <a:ext uri="{FF2B5EF4-FFF2-40B4-BE49-F238E27FC236}">
                    <a16:creationId xmlns:a16="http://schemas.microsoft.com/office/drawing/2014/main" id="{3C418EF7-3277-DB21-9233-B5556BB82EC2}"/>
                  </a:ext>
                </a:extLst>
              </p:cNvPr>
              <p:cNvSpPr/>
              <p:nvPr/>
            </p:nvSpPr>
            <p:spPr>
              <a:xfrm>
                <a:off x="6319109" y="2486833"/>
                <a:ext cx="922786" cy="829910"/>
              </a:xfrm>
              <a:prstGeom prst="roundRect">
                <a:avLst/>
              </a:prstGeom>
              <a:noFill/>
              <a:ln w="38100">
                <a:solidFill>
                  <a:schemeClr val="accent3">
                    <a:lumMod val="50000"/>
                    <a:alpha val="9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Picture 2" descr="Money - Free business and finance icons">
                <a:extLst>
                  <a:ext uri="{FF2B5EF4-FFF2-40B4-BE49-F238E27FC236}">
                    <a16:creationId xmlns:a16="http://schemas.microsoft.com/office/drawing/2014/main" id="{0C39983E-292A-A664-D0A6-87488940BB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0500" y="2641785"/>
                <a:ext cx="520004" cy="520006"/>
              </a:xfrm>
              <a:prstGeom prst="rect">
                <a:avLst/>
              </a:prstGeom>
              <a:noFill/>
              <a:extLst>
                <a:ext uri="{909E8E84-426E-40DD-AFC4-6F175D3DCCD1}">
                  <a14:hiddenFill xmlns:a14="http://schemas.microsoft.com/office/drawing/2010/main">
                    <a:solidFill>
                      <a:srgbClr val="FFFFFF"/>
                    </a:solidFill>
                  </a14:hiddenFill>
                </a:ext>
              </a:extLst>
            </p:spPr>
          </p:pic>
        </p:grpSp>
        <p:sp>
          <p:nvSpPr>
            <p:cNvPr id="101" name="TextBox 100">
              <a:extLst>
                <a:ext uri="{FF2B5EF4-FFF2-40B4-BE49-F238E27FC236}">
                  <a16:creationId xmlns:a16="http://schemas.microsoft.com/office/drawing/2014/main" id="{CB918220-25FD-B599-1590-2D7FF47F665D}"/>
                </a:ext>
              </a:extLst>
            </p:cNvPr>
            <p:cNvSpPr txBox="1"/>
            <p:nvPr/>
          </p:nvSpPr>
          <p:spPr>
            <a:xfrm>
              <a:off x="6958737" y="2649788"/>
              <a:ext cx="4163952" cy="477759"/>
            </a:xfrm>
            <a:prstGeom prst="rect">
              <a:avLst/>
            </a:prstGeom>
            <a:noFill/>
          </p:spPr>
          <p:txBody>
            <a:bodyPr wrap="square">
              <a:spAutoFit/>
            </a:bodyPr>
            <a:lstStyle/>
            <a:p>
              <a:pPr defTabSz="685800">
                <a:lnSpc>
                  <a:spcPct val="107000"/>
                </a:lnSpc>
                <a:spcBef>
                  <a:spcPts val="450"/>
                </a:spcBef>
                <a:spcAft>
                  <a:spcPts val="450"/>
                </a:spcAft>
              </a:pPr>
              <a:r>
                <a:rPr lang="en-IN" sz="1200" dirty="0">
                  <a:solidFill>
                    <a:prstClr val="black"/>
                  </a:solidFill>
                  <a:latin typeface="Lora" pitchFamily="2" charset="0"/>
                </a:rPr>
                <a:t>Maecenas non laoreet odio. Fusce lobortis porttitor purus, vel vestibulum libero pharetra vel. </a:t>
              </a:r>
            </a:p>
          </p:txBody>
        </p:sp>
      </p:grpSp>
      <p:grpSp>
        <p:nvGrpSpPr>
          <p:cNvPr id="107" name="Group 106">
            <a:extLst>
              <a:ext uri="{FF2B5EF4-FFF2-40B4-BE49-F238E27FC236}">
                <a16:creationId xmlns:a16="http://schemas.microsoft.com/office/drawing/2014/main" id="{F16E3D14-4DF8-5089-C8D3-96C3AC7797A2}"/>
              </a:ext>
            </a:extLst>
          </p:cNvPr>
          <p:cNvGrpSpPr/>
          <p:nvPr/>
        </p:nvGrpSpPr>
        <p:grpSpPr>
          <a:xfrm>
            <a:off x="5949837" y="4137088"/>
            <a:ext cx="5172852" cy="829910"/>
            <a:chOff x="5949837" y="4010087"/>
            <a:chExt cx="5172852" cy="829910"/>
          </a:xfrm>
        </p:grpSpPr>
        <p:sp>
          <p:nvSpPr>
            <p:cNvPr id="68" name="Rectangle: Rounded Corners 67">
              <a:extLst>
                <a:ext uri="{FF2B5EF4-FFF2-40B4-BE49-F238E27FC236}">
                  <a16:creationId xmlns:a16="http://schemas.microsoft.com/office/drawing/2014/main" id="{AFDF2CA7-E486-B7A9-006E-3136F94AEDE2}"/>
                </a:ext>
              </a:extLst>
            </p:cNvPr>
            <p:cNvSpPr/>
            <p:nvPr/>
          </p:nvSpPr>
          <p:spPr>
            <a:xfrm>
              <a:off x="5949837" y="4010087"/>
              <a:ext cx="922786" cy="829910"/>
            </a:xfrm>
            <a:prstGeom prst="roundRect">
              <a:avLst/>
            </a:prstGeom>
            <a:noFill/>
            <a:ln w="38100">
              <a:solidFill>
                <a:schemeClr val="accent3">
                  <a:lumMod val="50000"/>
                  <a:alpha val="9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Box 101">
              <a:extLst>
                <a:ext uri="{FF2B5EF4-FFF2-40B4-BE49-F238E27FC236}">
                  <a16:creationId xmlns:a16="http://schemas.microsoft.com/office/drawing/2014/main" id="{0A823FAA-A5C1-5D66-89D0-218FA0F4F22E}"/>
                </a:ext>
              </a:extLst>
            </p:cNvPr>
            <p:cNvSpPr txBox="1"/>
            <p:nvPr/>
          </p:nvSpPr>
          <p:spPr>
            <a:xfrm>
              <a:off x="6958737" y="4184148"/>
              <a:ext cx="4163952" cy="477759"/>
            </a:xfrm>
            <a:prstGeom prst="rect">
              <a:avLst/>
            </a:prstGeom>
            <a:noFill/>
          </p:spPr>
          <p:txBody>
            <a:bodyPr wrap="square">
              <a:spAutoFit/>
            </a:bodyPr>
            <a:lstStyle/>
            <a:p>
              <a:pPr defTabSz="685800">
                <a:lnSpc>
                  <a:spcPct val="107000"/>
                </a:lnSpc>
                <a:spcBef>
                  <a:spcPts val="450"/>
                </a:spcBef>
                <a:spcAft>
                  <a:spcPts val="450"/>
                </a:spcAft>
              </a:pPr>
              <a:r>
                <a:rPr lang="en-IN" sz="1200" dirty="0">
                  <a:solidFill>
                    <a:prstClr val="black"/>
                  </a:solidFill>
                  <a:latin typeface="Lora" pitchFamily="2" charset="0"/>
                </a:rPr>
                <a:t>Maecenas non laoreet odio. Fusce lobortis porttitor purus, vel vestibulum libero pharetra vel. </a:t>
              </a:r>
            </a:p>
          </p:txBody>
        </p:sp>
      </p:grpSp>
      <p:grpSp>
        <p:nvGrpSpPr>
          <p:cNvPr id="108" name="Group 107">
            <a:extLst>
              <a:ext uri="{FF2B5EF4-FFF2-40B4-BE49-F238E27FC236}">
                <a16:creationId xmlns:a16="http://schemas.microsoft.com/office/drawing/2014/main" id="{3B57A81F-D826-4C52-D2C3-7F8F41506423}"/>
              </a:ext>
            </a:extLst>
          </p:cNvPr>
          <p:cNvGrpSpPr/>
          <p:nvPr/>
        </p:nvGrpSpPr>
        <p:grpSpPr>
          <a:xfrm>
            <a:off x="5934721" y="5787343"/>
            <a:ext cx="5187968" cy="829910"/>
            <a:chOff x="5934721" y="5787343"/>
            <a:chExt cx="5187968" cy="829910"/>
          </a:xfrm>
        </p:grpSpPr>
        <p:grpSp>
          <p:nvGrpSpPr>
            <p:cNvPr id="80" name="Group 79">
              <a:extLst>
                <a:ext uri="{FF2B5EF4-FFF2-40B4-BE49-F238E27FC236}">
                  <a16:creationId xmlns:a16="http://schemas.microsoft.com/office/drawing/2014/main" id="{CCEDB0C6-770F-3ADC-91A2-5DBB1F769457}"/>
                </a:ext>
              </a:extLst>
            </p:cNvPr>
            <p:cNvGrpSpPr/>
            <p:nvPr/>
          </p:nvGrpSpPr>
          <p:grpSpPr>
            <a:xfrm>
              <a:off x="5934721" y="5787343"/>
              <a:ext cx="922786" cy="829910"/>
              <a:chOff x="6318232" y="5787343"/>
              <a:chExt cx="922786" cy="829910"/>
            </a:xfrm>
          </p:grpSpPr>
          <p:sp>
            <p:nvSpPr>
              <p:cNvPr id="70" name="Rectangle: Rounded Corners 69">
                <a:extLst>
                  <a:ext uri="{FF2B5EF4-FFF2-40B4-BE49-F238E27FC236}">
                    <a16:creationId xmlns:a16="http://schemas.microsoft.com/office/drawing/2014/main" id="{EBE2AED9-4EC4-3057-CDFB-C34A190A379A}"/>
                  </a:ext>
                </a:extLst>
              </p:cNvPr>
              <p:cNvSpPr/>
              <p:nvPr/>
            </p:nvSpPr>
            <p:spPr>
              <a:xfrm>
                <a:off x="6318232" y="5787343"/>
                <a:ext cx="922786" cy="829910"/>
              </a:xfrm>
              <a:prstGeom prst="roundRect">
                <a:avLst/>
              </a:prstGeom>
              <a:noFill/>
              <a:ln w="38100">
                <a:solidFill>
                  <a:schemeClr val="accent3">
                    <a:lumMod val="50000"/>
                    <a:alpha val="9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Picture 8" descr="Financial - Free business and finance icons">
                <a:extLst>
                  <a:ext uri="{FF2B5EF4-FFF2-40B4-BE49-F238E27FC236}">
                    <a16:creationId xmlns:a16="http://schemas.microsoft.com/office/drawing/2014/main" id="{A19A5A32-B361-DA49-E24A-7670BD2395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9021" y="5941694"/>
                <a:ext cx="521208" cy="521208"/>
              </a:xfrm>
              <a:prstGeom prst="rect">
                <a:avLst/>
              </a:prstGeom>
              <a:noFill/>
              <a:extLst>
                <a:ext uri="{909E8E84-426E-40DD-AFC4-6F175D3DCCD1}">
                  <a14:hiddenFill xmlns:a14="http://schemas.microsoft.com/office/drawing/2010/main">
                    <a:solidFill>
                      <a:srgbClr val="FFFFFF"/>
                    </a:solidFill>
                  </a14:hiddenFill>
                </a:ext>
              </a:extLst>
            </p:spPr>
          </p:pic>
        </p:grpSp>
        <p:sp>
          <p:nvSpPr>
            <p:cNvPr id="103" name="TextBox 102">
              <a:extLst>
                <a:ext uri="{FF2B5EF4-FFF2-40B4-BE49-F238E27FC236}">
                  <a16:creationId xmlns:a16="http://schemas.microsoft.com/office/drawing/2014/main" id="{9B0ADAC8-EE39-97C3-C71A-5D03BD4250AE}"/>
                </a:ext>
              </a:extLst>
            </p:cNvPr>
            <p:cNvSpPr txBox="1"/>
            <p:nvPr/>
          </p:nvSpPr>
          <p:spPr>
            <a:xfrm>
              <a:off x="6958737" y="5961404"/>
              <a:ext cx="4163952" cy="477759"/>
            </a:xfrm>
            <a:prstGeom prst="rect">
              <a:avLst/>
            </a:prstGeom>
            <a:noFill/>
          </p:spPr>
          <p:txBody>
            <a:bodyPr wrap="square">
              <a:spAutoFit/>
            </a:bodyPr>
            <a:lstStyle/>
            <a:p>
              <a:pPr defTabSz="685800">
                <a:lnSpc>
                  <a:spcPct val="107000"/>
                </a:lnSpc>
                <a:spcBef>
                  <a:spcPts val="450"/>
                </a:spcBef>
                <a:spcAft>
                  <a:spcPts val="450"/>
                </a:spcAft>
              </a:pPr>
              <a:r>
                <a:rPr lang="en-IN" sz="1200" dirty="0">
                  <a:solidFill>
                    <a:prstClr val="black"/>
                  </a:solidFill>
                  <a:latin typeface="Lora" pitchFamily="2" charset="0"/>
                </a:rPr>
                <a:t>Maecenas non laoreet odio. Fusce lobortis porttitor purus, vel vestibulum libero pharetra vel. </a:t>
              </a:r>
            </a:p>
          </p:txBody>
        </p:sp>
      </p:grpSp>
      <p:cxnSp>
        <p:nvCxnSpPr>
          <p:cNvPr id="115" name="Straight Arrow Connector 114">
            <a:extLst>
              <a:ext uri="{FF2B5EF4-FFF2-40B4-BE49-F238E27FC236}">
                <a16:creationId xmlns:a16="http://schemas.microsoft.com/office/drawing/2014/main" id="{727B0408-AA6B-4960-82B6-CDFA2AEBF832}"/>
              </a:ext>
            </a:extLst>
          </p:cNvPr>
          <p:cNvCxnSpPr>
            <a:cxnSpLocks/>
            <a:stCxn id="60" idx="0"/>
            <a:endCxn id="68" idx="1"/>
          </p:cNvCxnSpPr>
          <p:nvPr/>
        </p:nvCxnSpPr>
        <p:spPr>
          <a:xfrm>
            <a:off x="3704182" y="4548393"/>
            <a:ext cx="2245655" cy="3650"/>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Connector: Elbow 117">
            <a:extLst>
              <a:ext uri="{FF2B5EF4-FFF2-40B4-BE49-F238E27FC236}">
                <a16:creationId xmlns:a16="http://schemas.microsoft.com/office/drawing/2014/main" id="{060C5F86-6A37-1B68-F4F5-F5C32957E983}"/>
              </a:ext>
            </a:extLst>
          </p:cNvPr>
          <p:cNvCxnSpPr>
            <a:cxnSpLocks/>
            <a:stCxn id="35" idx="1"/>
            <a:endCxn id="70" idx="1"/>
          </p:cNvCxnSpPr>
          <p:nvPr/>
        </p:nvCxnSpPr>
        <p:spPr>
          <a:xfrm>
            <a:off x="3716769" y="4551047"/>
            <a:ext cx="2217952" cy="1651251"/>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96207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3D07B6-7FEC-F746-62AE-1B7318A02A8B}"/>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40" name="Group 39">
            <a:extLst>
              <a:ext uri="{FF2B5EF4-FFF2-40B4-BE49-F238E27FC236}">
                <a16:creationId xmlns:a16="http://schemas.microsoft.com/office/drawing/2014/main" id="{D9D4D4FF-9E1D-E764-14CA-107FD3B697ED}"/>
              </a:ext>
            </a:extLst>
          </p:cNvPr>
          <p:cNvGrpSpPr/>
          <p:nvPr/>
        </p:nvGrpSpPr>
        <p:grpSpPr>
          <a:xfrm>
            <a:off x="8763001" y="972935"/>
            <a:ext cx="3991354" cy="5797488"/>
            <a:chOff x="1333499" y="1828802"/>
            <a:chExt cx="3203957" cy="4653783"/>
          </a:xfrm>
        </p:grpSpPr>
        <p:sp>
          <p:nvSpPr>
            <p:cNvPr id="6" name="Freeform: Shape 5">
              <a:extLst>
                <a:ext uri="{FF2B5EF4-FFF2-40B4-BE49-F238E27FC236}">
                  <a16:creationId xmlns:a16="http://schemas.microsoft.com/office/drawing/2014/main" id="{08D2629E-747C-16CF-9E49-A58D71510710}"/>
                </a:ext>
              </a:extLst>
            </p:cNvPr>
            <p:cNvSpPr/>
            <p:nvPr/>
          </p:nvSpPr>
          <p:spPr>
            <a:xfrm>
              <a:off x="2726260" y="2599944"/>
              <a:ext cx="522000" cy="458141"/>
            </a:xfrm>
            <a:custGeom>
              <a:avLst/>
              <a:gdLst>
                <a:gd name="connsiteX0" fmla="*/ 117893 w 522000"/>
                <a:gd name="connsiteY0" fmla="*/ -118 h 458141"/>
                <a:gd name="connsiteX1" fmla="*/ 36 w 522000"/>
                <a:gd name="connsiteY1" fmla="*/ 331098 h 458141"/>
                <a:gd name="connsiteX2" fmla="*/ 155484 w 522000"/>
                <a:gd name="connsiteY2" fmla="*/ 452002 h 458141"/>
                <a:gd name="connsiteX3" fmla="*/ 379513 w 522000"/>
                <a:gd name="connsiteY3" fmla="*/ 411870 h 458141"/>
                <a:gd name="connsiteX4" fmla="*/ 363256 w 522000"/>
                <a:gd name="connsiteY4" fmla="*/ 318906 h 458141"/>
                <a:gd name="connsiteX5" fmla="*/ 198665 w 522000"/>
                <a:gd name="connsiteY5" fmla="*/ 310778 h 458141"/>
                <a:gd name="connsiteX6" fmla="*/ 508037 w 522000"/>
                <a:gd name="connsiteY6" fmla="*/ 86750 h 458141"/>
                <a:gd name="connsiteX7" fmla="*/ 117893 w 522000"/>
                <a:gd name="connsiteY7" fmla="*/ -118 h 458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000" h="458141">
                  <a:moveTo>
                    <a:pt x="117893" y="-118"/>
                  </a:moveTo>
                  <a:lnTo>
                    <a:pt x="36" y="331098"/>
                  </a:lnTo>
                  <a:cubicBezTo>
                    <a:pt x="36" y="331098"/>
                    <a:pt x="-11648" y="377834"/>
                    <a:pt x="155484" y="452002"/>
                  </a:cubicBezTo>
                  <a:cubicBezTo>
                    <a:pt x="190536" y="467750"/>
                    <a:pt x="307884" y="452002"/>
                    <a:pt x="379513" y="411870"/>
                  </a:cubicBezTo>
                  <a:cubicBezTo>
                    <a:pt x="379513" y="411870"/>
                    <a:pt x="461808" y="352434"/>
                    <a:pt x="363256" y="318906"/>
                  </a:cubicBezTo>
                  <a:cubicBezTo>
                    <a:pt x="334301" y="309254"/>
                    <a:pt x="236256" y="335162"/>
                    <a:pt x="198665" y="310778"/>
                  </a:cubicBezTo>
                  <a:cubicBezTo>
                    <a:pt x="282535" y="212582"/>
                    <a:pt x="388606" y="135772"/>
                    <a:pt x="508037" y="86750"/>
                  </a:cubicBezTo>
                  <a:cubicBezTo>
                    <a:pt x="609637" y="39507"/>
                    <a:pt x="117893" y="-118"/>
                    <a:pt x="117893" y="-118"/>
                  </a:cubicBezTo>
                  <a:close/>
                </a:path>
              </a:pathLst>
            </a:custGeom>
            <a:solidFill>
              <a:srgbClr val="DA9957"/>
            </a:solidFill>
            <a:ln w="50800"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6A3F324F-E3AB-7716-4778-75948C4D085F}"/>
                </a:ext>
              </a:extLst>
            </p:cNvPr>
            <p:cNvSpPr/>
            <p:nvPr/>
          </p:nvSpPr>
          <p:spPr>
            <a:xfrm>
              <a:off x="2637339" y="2624329"/>
              <a:ext cx="522945" cy="456148"/>
            </a:xfrm>
            <a:custGeom>
              <a:avLst/>
              <a:gdLst>
                <a:gd name="connsiteX0" fmla="*/ 119945 w 522945"/>
                <a:gd name="connsiteY0" fmla="*/ -118 h 456148"/>
                <a:gd name="connsiteX1" fmla="*/ 57 w 522945"/>
                <a:gd name="connsiteY1" fmla="*/ 331097 h 456148"/>
                <a:gd name="connsiteX2" fmla="*/ 155505 w 522945"/>
                <a:gd name="connsiteY2" fmla="*/ 452509 h 456148"/>
                <a:gd name="connsiteX3" fmla="*/ 379026 w 522945"/>
                <a:gd name="connsiteY3" fmla="*/ 411870 h 456148"/>
                <a:gd name="connsiteX4" fmla="*/ 363277 w 522945"/>
                <a:gd name="connsiteY4" fmla="*/ 318906 h 456148"/>
                <a:gd name="connsiteX5" fmla="*/ 198685 w 522945"/>
                <a:gd name="connsiteY5" fmla="*/ 310777 h 456148"/>
                <a:gd name="connsiteX6" fmla="*/ 509074 w 522945"/>
                <a:gd name="connsiteY6" fmla="*/ 84209 h 456148"/>
                <a:gd name="connsiteX7" fmla="*/ 119945 w 522945"/>
                <a:gd name="connsiteY7" fmla="*/ -118 h 456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945" h="456148">
                  <a:moveTo>
                    <a:pt x="119945" y="-118"/>
                  </a:moveTo>
                  <a:lnTo>
                    <a:pt x="57" y="331097"/>
                  </a:lnTo>
                  <a:cubicBezTo>
                    <a:pt x="57" y="331097"/>
                    <a:pt x="-12135" y="377834"/>
                    <a:pt x="155505" y="452509"/>
                  </a:cubicBezTo>
                  <a:cubicBezTo>
                    <a:pt x="232467" y="463330"/>
                    <a:pt x="310801" y="449055"/>
                    <a:pt x="379026" y="411870"/>
                  </a:cubicBezTo>
                  <a:cubicBezTo>
                    <a:pt x="379026" y="411870"/>
                    <a:pt x="461321" y="352434"/>
                    <a:pt x="363277" y="318906"/>
                  </a:cubicBezTo>
                  <a:cubicBezTo>
                    <a:pt x="333814" y="309253"/>
                    <a:pt x="235769" y="335161"/>
                    <a:pt x="198685" y="310777"/>
                  </a:cubicBezTo>
                  <a:cubicBezTo>
                    <a:pt x="282353" y="211311"/>
                    <a:pt x="388830" y="133587"/>
                    <a:pt x="509074" y="84209"/>
                  </a:cubicBezTo>
                  <a:cubicBezTo>
                    <a:pt x="610165" y="40014"/>
                    <a:pt x="119945" y="-118"/>
                    <a:pt x="119945" y="-118"/>
                  </a:cubicBezTo>
                  <a:close/>
                </a:path>
              </a:pathLst>
            </a:custGeom>
            <a:solidFill>
              <a:srgbClr val="E3A35B"/>
            </a:solidFill>
            <a:ln w="50800"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1E3B8A72-3EFC-E297-4A81-090B2D4A4DA2}"/>
                </a:ext>
              </a:extLst>
            </p:cNvPr>
            <p:cNvSpPr/>
            <p:nvPr/>
          </p:nvSpPr>
          <p:spPr>
            <a:xfrm>
              <a:off x="2546428" y="2625027"/>
              <a:ext cx="411848" cy="481826"/>
            </a:xfrm>
            <a:custGeom>
              <a:avLst/>
              <a:gdLst>
                <a:gd name="connsiteX0" fmla="*/ 119924 w 411848"/>
                <a:gd name="connsiteY0" fmla="*/ 23567 h 481826"/>
                <a:gd name="connsiteX1" fmla="*/ 36 w 411848"/>
                <a:gd name="connsiteY1" fmla="*/ 354783 h 481826"/>
                <a:gd name="connsiteX2" fmla="*/ 155484 w 411848"/>
                <a:gd name="connsiteY2" fmla="*/ 475687 h 481826"/>
                <a:gd name="connsiteX3" fmla="*/ 379512 w 411848"/>
                <a:gd name="connsiteY3" fmla="*/ 435555 h 481826"/>
                <a:gd name="connsiteX4" fmla="*/ 363256 w 411848"/>
                <a:gd name="connsiteY4" fmla="*/ 342591 h 481826"/>
                <a:gd name="connsiteX5" fmla="*/ 198664 w 411848"/>
                <a:gd name="connsiteY5" fmla="*/ 334463 h 481826"/>
                <a:gd name="connsiteX6" fmla="*/ 387132 w 411848"/>
                <a:gd name="connsiteY6" fmla="*/ 55572 h 481826"/>
                <a:gd name="connsiteX7" fmla="*/ 119924 w 411848"/>
                <a:gd name="connsiteY7" fmla="*/ 23567 h 481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848" h="481826">
                  <a:moveTo>
                    <a:pt x="119924" y="23567"/>
                  </a:moveTo>
                  <a:lnTo>
                    <a:pt x="36" y="354783"/>
                  </a:lnTo>
                  <a:cubicBezTo>
                    <a:pt x="36" y="354783"/>
                    <a:pt x="-11648" y="401519"/>
                    <a:pt x="155484" y="475687"/>
                  </a:cubicBezTo>
                  <a:cubicBezTo>
                    <a:pt x="190536" y="491435"/>
                    <a:pt x="307884" y="475687"/>
                    <a:pt x="379512" y="435555"/>
                  </a:cubicBezTo>
                  <a:cubicBezTo>
                    <a:pt x="379512" y="435555"/>
                    <a:pt x="461808" y="376119"/>
                    <a:pt x="363256" y="342591"/>
                  </a:cubicBezTo>
                  <a:cubicBezTo>
                    <a:pt x="333792" y="332431"/>
                    <a:pt x="236256" y="358848"/>
                    <a:pt x="198664" y="334463"/>
                  </a:cubicBezTo>
                  <a:cubicBezTo>
                    <a:pt x="278725" y="254352"/>
                    <a:pt x="342682" y="159711"/>
                    <a:pt x="387132" y="55572"/>
                  </a:cubicBezTo>
                  <a:cubicBezTo>
                    <a:pt x="428788" y="-47044"/>
                    <a:pt x="119924" y="23567"/>
                    <a:pt x="119924" y="23567"/>
                  </a:cubicBezTo>
                  <a:close/>
                </a:path>
              </a:pathLst>
            </a:custGeom>
            <a:solidFill>
              <a:srgbClr val="ECAE6B"/>
            </a:solidFill>
            <a:ln w="50800"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78320D05-25E9-FBA4-3829-048BF45B0734}"/>
                </a:ext>
              </a:extLst>
            </p:cNvPr>
            <p:cNvSpPr/>
            <p:nvPr/>
          </p:nvSpPr>
          <p:spPr>
            <a:xfrm>
              <a:off x="2324099" y="3028696"/>
              <a:ext cx="686816" cy="686815"/>
            </a:xfrm>
            <a:custGeom>
              <a:avLst/>
              <a:gdLst>
                <a:gd name="connsiteX0" fmla="*/ 686677 w 686816"/>
                <a:gd name="connsiteY0" fmla="*/ 343290 h 686815"/>
                <a:gd name="connsiteX1" fmla="*/ 343268 w 686816"/>
                <a:gd name="connsiteY1" fmla="*/ 686698 h 686815"/>
                <a:gd name="connsiteX2" fmla="*/ -140 w 686816"/>
                <a:gd name="connsiteY2" fmla="*/ 343290 h 686815"/>
                <a:gd name="connsiteX3" fmla="*/ 343268 w 686816"/>
                <a:gd name="connsiteY3" fmla="*/ -118 h 686815"/>
                <a:gd name="connsiteX4" fmla="*/ 686677 w 686816"/>
                <a:gd name="connsiteY4" fmla="*/ 343290 h 686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816" h="686815">
                  <a:moveTo>
                    <a:pt x="686677" y="343290"/>
                  </a:moveTo>
                  <a:cubicBezTo>
                    <a:pt x="686677" y="532926"/>
                    <a:pt x="532905" y="686698"/>
                    <a:pt x="343268" y="686698"/>
                  </a:cubicBezTo>
                  <a:cubicBezTo>
                    <a:pt x="153632" y="686698"/>
                    <a:pt x="-140" y="532926"/>
                    <a:pt x="-140" y="343290"/>
                  </a:cubicBezTo>
                  <a:cubicBezTo>
                    <a:pt x="-140" y="153654"/>
                    <a:pt x="153632" y="-118"/>
                    <a:pt x="343268" y="-118"/>
                  </a:cubicBezTo>
                  <a:cubicBezTo>
                    <a:pt x="532905" y="-118"/>
                    <a:pt x="686677" y="153654"/>
                    <a:pt x="686677" y="343290"/>
                  </a:cubicBezTo>
                  <a:close/>
                </a:path>
              </a:pathLst>
            </a:custGeom>
            <a:solidFill>
              <a:srgbClr val="FFE133"/>
            </a:solidFill>
            <a:ln w="50800"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A8F1AFA2-71BE-ADC5-EFEB-658263F9786E}"/>
                </a:ext>
              </a:extLst>
            </p:cNvPr>
            <p:cNvSpPr/>
            <p:nvPr/>
          </p:nvSpPr>
          <p:spPr>
            <a:xfrm>
              <a:off x="2377947" y="3083053"/>
              <a:ext cx="579120" cy="579119"/>
            </a:xfrm>
            <a:custGeom>
              <a:avLst/>
              <a:gdLst>
                <a:gd name="connsiteX0" fmla="*/ 289420 w 579120"/>
                <a:gd name="connsiteY0" fmla="*/ -118 h 579119"/>
                <a:gd name="connsiteX1" fmla="*/ -140 w 579120"/>
                <a:gd name="connsiteY1" fmla="*/ 289442 h 579119"/>
                <a:gd name="connsiteX2" fmla="*/ 289420 w 579120"/>
                <a:gd name="connsiteY2" fmla="*/ 579001 h 579119"/>
                <a:gd name="connsiteX3" fmla="*/ 578981 w 579120"/>
                <a:gd name="connsiteY3" fmla="*/ 289442 h 579119"/>
                <a:gd name="connsiteX4" fmla="*/ 578981 w 579120"/>
                <a:gd name="connsiteY4" fmla="*/ 288934 h 579119"/>
                <a:gd name="connsiteX5" fmla="*/ 289929 w 579120"/>
                <a:gd name="connsiteY5" fmla="*/ -118 h 579119"/>
                <a:gd name="connsiteX6" fmla="*/ 289420 w 579120"/>
                <a:gd name="connsiteY6" fmla="*/ -118 h 57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9120" h="579119">
                  <a:moveTo>
                    <a:pt x="289420" y="-118"/>
                  </a:moveTo>
                  <a:cubicBezTo>
                    <a:pt x="129502" y="-118"/>
                    <a:pt x="-140" y="129523"/>
                    <a:pt x="-140" y="289442"/>
                  </a:cubicBezTo>
                  <a:cubicBezTo>
                    <a:pt x="-140" y="449360"/>
                    <a:pt x="129502" y="579001"/>
                    <a:pt x="289420" y="579001"/>
                  </a:cubicBezTo>
                  <a:cubicBezTo>
                    <a:pt x="449339" y="579001"/>
                    <a:pt x="578981" y="449360"/>
                    <a:pt x="578981" y="289442"/>
                  </a:cubicBezTo>
                  <a:cubicBezTo>
                    <a:pt x="578981" y="289289"/>
                    <a:pt x="578981" y="289086"/>
                    <a:pt x="578981" y="288934"/>
                  </a:cubicBezTo>
                  <a:cubicBezTo>
                    <a:pt x="578981" y="129320"/>
                    <a:pt x="449593" y="-118"/>
                    <a:pt x="289929" y="-118"/>
                  </a:cubicBezTo>
                  <a:cubicBezTo>
                    <a:pt x="289776" y="-118"/>
                    <a:pt x="289573" y="-118"/>
                    <a:pt x="289420" y="-118"/>
                  </a:cubicBezTo>
                  <a:close/>
                </a:path>
              </a:pathLst>
            </a:custGeom>
            <a:solidFill>
              <a:srgbClr val="FFB31A"/>
            </a:solidFill>
            <a:ln w="50800"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1F8EAAB3-5162-C9B7-51F5-13F2D620EEC5}"/>
                </a:ext>
              </a:extLst>
            </p:cNvPr>
            <p:cNvSpPr/>
            <p:nvPr/>
          </p:nvSpPr>
          <p:spPr>
            <a:xfrm>
              <a:off x="2542878" y="3148076"/>
              <a:ext cx="245079" cy="421639"/>
            </a:xfrm>
            <a:custGeom>
              <a:avLst/>
              <a:gdLst>
                <a:gd name="connsiteX0" fmla="*/ 244886 w 245079"/>
                <a:gd name="connsiteY0" fmla="*/ 268106 h 421639"/>
                <a:gd name="connsiteX1" fmla="*/ 171225 w 245079"/>
                <a:gd name="connsiteY1" fmla="*/ 191906 h 421639"/>
                <a:gd name="connsiteX2" fmla="*/ 143286 w 245079"/>
                <a:gd name="connsiteY2" fmla="*/ 191906 h 421639"/>
                <a:gd name="connsiteX3" fmla="*/ 143286 w 245079"/>
                <a:gd name="connsiteY3" fmla="*/ 90306 h 421639"/>
                <a:gd name="connsiteX4" fmla="*/ 172191 w 245079"/>
                <a:gd name="connsiteY4" fmla="*/ 133181 h 421639"/>
                <a:gd name="connsiteX5" fmla="*/ 169702 w 245079"/>
                <a:gd name="connsiteY5" fmla="*/ 141106 h 421639"/>
                <a:gd name="connsiteX6" fmla="*/ 234218 w 245079"/>
                <a:gd name="connsiteY6" fmla="*/ 141106 h 421639"/>
                <a:gd name="connsiteX7" fmla="*/ 171124 w 245079"/>
                <a:gd name="connsiteY7" fmla="*/ 33206 h 421639"/>
                <a:gd name="connsiteX8" fmla="*/ 145318 w 245079"/>
                <a:gd name="connsiteY8" fmla="*/ 30361 h 421639"/>
                <a:gd name="connsiteX9" fmla="*/ 145318 w 245079"/>
                <a:gd name="connsiteY9" fmla="*/ 21726 h 421639"/>
                <a:gd name="connsiteX10" fmla="*/ 123474 w 245079"/>
                <a:gd name="connsiteY10" fmla="*/ -118 h 421639"/>
                <a:gd name="connsiteX11" fmla="*/ 101630 w 245079"/>
                <a:gd name="connsiteY11" fmla="*/ 21726 h 421639"/>
                <a:gd name="connsiteX12" fmla="*/ 101630 w 245079"/>
                <a:gd name="connsiteY12" fmla="*/ 28330 h 421639"/>
                <a:gd name="connsiteX13" fmla="*/ 30 w 245079"/>
                <a:gd name="connsiteY13" fmla="*/ 138058 h 421639"/>
                <a:gd name="connsiteX14" fmla="*/ 101630 w 245079"/>
                <a:gd name="connsiteY14" fmla="*/ 239658 h 421639"/>
                <a:gd name="connsiteX15" fmla="*/ 101630 w 245079"/>
                <a:gd name="connsiteY15" fmla="*/ 341258 h 421639"/>
                <a:gd name="connsiteX16" fmla="*/ 72674 w 245079"/>
                <a:gd name="connsiteY16" fmla="*/ 277249 h 421639"/>
                <a:gd name="connsiteX17" fmla="*/ 537 w 245079"/>
                <a:gd name="connsiteY17" fmla="*/ 277249 h 421639"/>
                <a:gd name="connsiteX18" fmla="*/ 102137 w 245079"/>
                <a:gd name="connsiteY18" fmla="*/ 382913 h 421639"/>
                <a:gd name="connsiteX19" fmla="*/ 102137 w 245079"/>
                <a:gd name="connsiteY19" fmla="*/ 399677 h 421639"/>
                <a:gd name="connsiteX20" fmla="*/ 123982 w 245079"/>
                <a:gd name="connsiteY20" fmla="*/ 421522 h 421639"/>
                <a:gd name="connsiteX21" fmla="*/ 145825 w 245079"/>
                <a:gd name="connsiteY21" fmla="*/ 399677 h 421639"/>
                <a:gd name="connsiteX22" fmla="*/ 145825 w 245079"/>
                <a:gd name="connsiteY22" fmla="*/ 383422 h 421639"/>
                <a:gd name="connsiteX23" fmla="*/ 244886 w 245079"/>
                <a:gd name="connsiteY23" fmla="*/ 268106 h 421639"/>
                <a:gd name="connsiteX24" fmla="*/ 62513 w 245079"/>
                <a:gd name="connsiteY24" fmla="*/ 135010 h 421639"/>
                <a:gd name="connsiteX25" fmla="*/ 99598 w 245079"/>
                <a:gd name="connsiteY25" fmla="*/ 84210 h 421639"/>
                <a:gd name="connsiteX26" fmla="*/ 99598 w 245079"/>
                <a:gd name="connsiteY26" fmla="*/ 177682 h 421639"/>
                <a:gd name="connsiteX27" fmla="*/ 62513 w 245079"/>
                <a:gd name="connsiteY27" fmla="*/ 135010 h 421639"/>
                <a:gd name="connsiteX28" fmla="*/ 143286 w 245079"/>
                <a:gd name="connsiteY28" fmla="*/ 338210 h 421639"/>
                <a:gd name="connsiteX29" fmla="*/ 143286 w 245079"/>
                <a:gd name="connsiteY29" fmla="*/ 243213 h 421639"/>
                <a:gd name="connsiteX30" fmla="*/ 170972 w 245079"/>
                <a:gd name="connsiteY30" fmla="*/ 309508 h 421639"/>
                <a:gd name="connsiteX31" fmla="*/ 143286 w 245079"/>
                <a:gd name="connsiteY31" fmla="*/ 337194 h 42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079" h="421639">
                  <a:moveTo>
                    <a:pt x="244886" y="268106"/>
                  </a:moveTo>
                  <a:cubicBezTo>
                    <a:pt x="244886" y="201558"/>
                    <a:pt x="171225" y="191906"/>
                    <a:pt x="171225" y="191906"/>
                  </a:cubicBezTo>
                  <a:cubicBezTo>
                    <a:pt x="161929" y="192719"/>
                    <a:pt x="152582" y="192719"/>
                    <a:pt x="143286" y="191906"/>
                  </a:cubicBezTo>
                  <a:lnTo>
                    <a:pt x="143286" y="90306"/>
                  </a:lnTo>
                  <a:cubicBezTo>
                    <a:pt x="163098" y="94167"/>
                    <a:pt x="176052" y="113369"/>
                    <a:pt x="172191" y="133181"/>
                  </a:cubicBezTo>
                  <a:cubicBezTo>
                    <a:pt x="171683" y="135924"/>
                    <a:pt x="170819" y="138566"/>
                    <a:pt x="169702" y="141106"/>
                  </a:cubicBezTo>
                  <a:lnTo>
                    <a:pt x="234218" y="141106"/>
                  </a:lnTo>
                  <a:cubicBezTo>
                    <a:pt x="246613" y="93861"/>
                    <a:pt x="218368" y="45551"/>
                    <a:pt x="171124" y="33206"/>
                  </a:cubicBezTo>
                  <a:cubicBezTo>
                    <a:pt x="162691" y="30971"/>
                    <a:pt x="154005" y="30006"/>
                    <a:pt x="145318" y="30361"/>
                  </a:cubicBezTo>
                  <a:lnTo>
                    <a:pt x="145318" y="21726"/>
                  </a:lnTo>
                  <a:cubicBezTo>
                    <a:pt x="145318" y="9686"/>
                    <a:pt x="135514" y="-118"/>
                    <a:pt x="123474" y="-118"/>
                  </a:cubicBezTo>
                  <a:cubicBezTo>
                    <a:pt x="111434" y="-118"/>
                    <a:pt x="101630" y="9686"/>
                    <a:pt x="101630" y="21726"/>
                  </a:cubicBezTo>
                  <a:lnTo>
                    <a:pt x="101630" y="28330"/>
                  </a:lnTo>
                  <a:cubicBezTo>
                    <a:pt x="30" y="34934"/>
                    <a:pt x="30" y="100466"/>
                    <a:pt x="30" y="138058"/>
                  </a:cubicBezTo>
                  <a:cubicBezTo>
                    <a:pt x="30" y="175649"/>
                    <a:pt x="8158" y="220861"/>
                    <a:pt x="101630" y="239658"/>
                  </a:cubicBezTo>
                  <a:lnTo>
                    <a:pt x="101630" y="341258"/>
                  </a:lnTo>
                  <a:cubicBezTo>
                    <a:pt x="63530" y="327034"/>
                    <a:pt x="72674" y="277249"/>
                    <a:pt x="72674" y="277249"/>
                  </a:cubicBezTo>
                  <a:lnTo>
                    <a:pt x="537" y="277249"/>
                  </a:lnTo>
                  <a:cubicBezTo>
                    <a:pt x="-2511" y="310777"/>
                    <a:pt x="537" y="373770"/>
                    <a:pt x="102137" y="382913"/>
                  </a:cubicBezTo>
                  <a:lnTo>
                    <a:pt x="102137" y="399677"/>
                  </a:lnTo>
                  <a:cubicBezTo>
                    <a:pt x="102137" y="411717"/>
                    <a:pt x="111942" y="421522"/>
                    <a:pt x="123982" y="421522"/>
                  </a:cubicBezTo>
                  <a:cubicBezTo>
                    <a:pt x="136021" y="421522"/>
                    <a:pt x="145825" y="411717"/>
                    <a:pt x="145825" y="399677"/>
                  </a:cubicBezTo>
                  <a:lnTo>
                    <a:pt x="145825" y="383422"/>
                  </a:lnTo>
                  <a:cubicBezTo>
                    <a:pt x="215422" y="375801"/>
                    <a:pt x="246410" y="345829"/>
                    <a:pt x="244886" y="268106"/>
                  </a:cubicBezTo>
                  <a:close/>
                  <a:moveTo>
                    <a:pt x="62513" y="135010"/>
                  </a:moveTo>
                  <a:cubicBezTo>
                    <a:pt x="61650" y="111540"/>
                    <a:pt x="76992" y="90560"/>
                    <a:pt x="99598" y="84210"/>
                  </a:cubicBezTo>
                  <a:lnTo>
                    <a:pt x="99598" y="177682"/>
                  </a:lnTo>
                  <a:cubicBezTo>
                    <a:pt x="60482" y="162442"/>
                    <a:pt x="62513" y="135010"/>
                    <a:pt x="62513" y="135010"/>
                  </a:cubicBezTo>
                  <a:close/>
                  <a:moveTo>
                    <a:pt x="143286" y="338210"/>
                  </a:moveTo>
                  <a:lnTo>
                    <a:pt x="143286" y="243213"/>
                  </a:lnTo>
                  <a:cubicBezTo>
                    <a:pt x="169244" y="253882"/>
                    <a:pt x="181640" y="283549"/>
                    <a:pt x="170972" y="309508"/>
                  </a:cubicBezTo>
                  <a:cubicBezTo>
                    <a:pt x="165790" y="322055"/>
                    <a:pt x="155833" y="332012"/>
                    <a:pt x="143286" y="337194"/>
                  </a:cubicBezTo>
                  <a:close/>
                </a:path>
              </a:pathLst>
            </a:custGeom>
            <a:solidFill>
              <a:srgbClr val="FFE133"/>
            </a:solidFill>
            <a:ln w="50800"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E859ACB-F1F2-B3FE-2669-F5A087AB83A9}"/>
                </a:ext>
              </a:extLst>
            </p:cNvPr>
            <p:cNvSpPr/>
            <p:nvPr/>
          </p:nvSpPr>
          <p:spPr>
            <a:xfrm>
              <a:off x="2512059" y="2026413"/>
              <a:ext cx="1818475" cy="1327424"/>
            </a:xfrm>
            <a:custGeom>
              <a:avLst/>
              <a:gdLst>
                <a:gd name="connsiteX0" fmla="*/ 1585838 w 1818475"/>
                <a:gd name="connsiteY0" fmla="*/ -118 h 1327424"/>
                <a:gd name="connsiteX1" fmla="*/ 1138797 w 1818475"/>
                <a:gd name="connsiteY1" fmla="*/ 227466 h 1327424"/>
                <a:gd name="connsiteX2" fmla="*/ 529197 w 1818475"/>
                <a:gd name="connsiteY2" fmla="*/ 289442 h 1327424"/>
                <a:gd name="connsiteX3" fmla="*/ 82665 w 1818475"/>
                <a:gd name="connsiteY3" fmla="*/ 508898 h 1327424"/>
                <a:gd name="connsiteX4" fmla="*/ 31865 w 1818475"/>
                <a:gd name="connsiteY4" fmla="*/ 592717 h 1327424"/>
                <a:gd name="connsiteX5" fmla="*/ 15101 w 1818475"/>
                <a:gd name="connsiteY5" fmla="*/ 862465 h 1327424"/>
                <a:gd name="connsiteX6" fmla="*/ -140 w 1818475"/>
                <a:gd name="connsiteY6" fmla="*/ 1035693 h 1327424"/>
                <a:gd name="connsiteX7" fmla="*/ 152261 w 1818475"/>
                <a:gd name="connsiteY7" fmla="*/ 1000641 h 1327424"/>
                <a:gd name="connsiteX8" fmla="*/ 159880 w 1818475"/>
                <a:gd name="connsiteY8" fmla="*/ 971685 h 1327424"/>
                <a:gd name="connsiteX9" fmla="*/ 191377 w 1818475"/>
                <a:gd name="connsiteY9" fmla="*/ 811157 h 1327424"/>
                <a:gd name="connsiteX10" fmla="*/ 644513 w 1818475"/>
                <a:gd name="connsiteY10" fmla="*/ 791345 h 1327424"/>
                <a:gd name="connsiteX11" fmla="*/ 482461 w 1818475"/>
                <a:gd name="connsiteY11" fmla="*/ 920377 h 1327424"/>
                <a:gd name="connsiteX12" fmla="*/ 210680 w 1818475"/>
                <a:gd name="connsiteY12" fmla="*/ 1099701 h 1327424"/>
                <a:gd name="connsiteX13" fmla="*/ 195949 w 1818475"/>
                <a:gd name="connsiteY13" fmla="*/ 1325761 h 1327424"/>
                <a:gd name="connsiteX14" fmla="*/ 264529 w 1818475"/>
                <a:gd name="connsiteY14" fmla="*/ 1313569 h 1327424"/>
                <a:gd name="connsiteX15" fmla="*/ 592189 w 1818475"/>
                <a:gd name="connsiteY15" fmla="*/ 1075317 h 1327424"/>
                <a:gd name="connsiteX16" fmla="*/ 940169 w 1818475"/>
                <a:gd name="connsiteY16" fmla="*/ 922917 h 1327424"/>
                <a:gd name="connsiteX17" fmla="*/ 1112889 w 1818475"/>
                <a:gd name="connsiteY17" fmla="*/ 770517 h 1327424"/>
                <a:gd name="connsiteX18" fmla="*/ 1324218 w 1818475"/>
                <a:gd name="connsiteY18" fmla="*/ 561729 h 1327424"/>
                <a:gd name="connsiteX19" fmla="*/ 1721981 w 1818475"/>
                <a:gd name="connsiteY19" fmla="*/ 397138 h 1327424"/>
                <a:gd name="connsiteX20" fmla="*/ 1803769 w 1818475"/>
                <a:gd name="connsiteY20" fmla="*/ 385453 h 1327424"/>
                <a:gd name="connsiteX21" fmla="*/ 1585838 w 1818475"/>
                <a:gd name="connsiteY21" fmla="*/ -118 h 1327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18475" h="1327424">
                  <a:moveTo>
                    <a:pt x="1585838" y="-118"/>
                  </a:moveTo>
                  <a:cubicBezTo>
                    <a:pt x="1388733" y="108086"/>
                    <a:pt x="1138797" y="227466"/>
                    <a:pt x="1138797" y="227466"/>
                  </a:cubicBezTo>
                  <a:cubicBezTo>
                    <a:pt x="918833" y="293506"/>
                    <a:pt x="529197" y="289442"/>
                    <a:pt x="529197" y="289442"/>
                  </a:cubicBezTo>
                  <a:cubicBezTo>
                    <a:pt x="411341" y="305189"/>
                    <a:pt x="249796" y="406789"/>
                    <a:pt x="82665" y="508898"/>
                  </a:cubicBezTo>
                  <a:cubicBezTo>
                    <a:pt x="52946" y="526779"/>
                    <a:pt x="33948" y="558123"/>
                    <a:pt x="31865" y="592717"/>
                  </a:cubicBezTo>
                  <a:lnTo>
                    <a:pt x="15101" y="862465"/>
                  </a:lnTo>
                  <a:cubicBezTo>
                    <a:pt x="8496" y="922917"/>
                    <a:pt x="-140" y="1035693"/>
                    <a:pt x="-140" y="1035693"/>
                  </a:cubicBezTo>
                  <a:cubicBezTo>
                    <a:pt x="47105" y="1011970"/>
                    <a:pt x="99378" y="999930"/>
                    <a:pt x="152261" y="1000641"/>
                  </a:cubicBezTo>
                  <a:lnTo>
                    <a:pt x="159880" y="971685"/>
                  </a:lnTo>
                  <a:lnTo>
                    <a:pt x="191377" y="811157"/>
                  </a:lnTo>
                  <a:cubicBezTo>
                    <a:pt x="300089" y="753753"/>
                    <a:pt x="546977" y="681110"/>
                    <a:pt x="644513" y="791345"/>
                  </a:cubicBezTo>
                  <a:cubicBezTo>
                    <a:pt x="644513" y="791345"/>
                    <a:pt x="671945" y="827413"/>
                    <a:pt x="482461" y="920377"/>
                  </a:cubicBezTo>
                  <a:cubicBezTo>
                    <a:pt x="384569" y="968332"/>
                    <a:pt x="293281" y="1028581"/>
                    <a:pt x="210680" y="1099701"/>
                  </a:cubicBezTo>
                  <a:cubicBezTo>
                    <a:pt x="76568" y="1252101"/>
                    <a:pt x="145149" y="1307981"/>
                    <a:pt x="195949" y="1325761"/>
                  </a:cubicBezTo>
                  <a:cubicBezTo>
                    <a:pt x="219520" y="1329927"/>
                    <a:pt x="243802" y="1325608"/>
                    <a:pt x="264529" y="1313569"/>
                  </a:cubicBezTo>
                  <a:cubicBezTo>
                    <a:pt x="424041" y="1201809"/>
                    <a:pt x="471285" y="1146437"/>
                    <a:pt x="592189" y="1075317"/>
                  </a:cubicBezTo>
                  <a:cubicBezTo>
                    <a:pt x="657213" y="1037725"/>
                    <a:pt x="873621" y="958985"/>
                    <a:pt x="940169" y="922917"/>
                  </a:cubicBezTo>
                  <a:cubicBezTo>
                    <a:pt x="1008495" y="885782"/>
                    <a:pt x="1067576" y="833712"/>
                    <a:pt x="1112889" y="770517"/>
                  </a:cubicBezTo>
                  <a:cubicBezTo>
                    <a:pt x="1174052" y="692133"/>
                    <a:pt x="1245122" y="621978"/>
                    <a:pt x="1324218" y="561729"/>
                  </a:cubicBezTo>
                  <a:cubicBezTo>
                    <a:pt x="1444410" y="480703"/>
                    <a:pt x="1579691" y="424722"/>
                    <a:pt x="1721981" y="397138"/>
                  </a:cubicBezTo>
                  <a:cubicBezTo>
                    <a:pt x="1748397" y="392565"/>
                    <a:pt x="1776845" y="387486"/>
                    <a:pt x="1803769" y="385453"/>
                  </a:cubicBezTo>
                  <a:cubicBezTo>
                    <a:pt x="1887081" y="261502"/>
                    <a:pt x="1585838" y="-118"/>
                    <a:pt x="1585838" y="-118"/>
                  </a:cubicBezTo>
                  <a:close/>
                </a:path>
              </a:pathLst>
            </a:custGeom>
            <a:solidFill>
              <a:srgbClr val="FCC083"/>
            </a:solidFill>
            <a:ln w="50800"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55CE914C-7DB8-3F13-13FD-A19B29FCEB4F}"/>
                </a:ext>
              </a:extLst>
            </p:cNvPr>
            <p:cNvSpPr/>
            <p:nvPr/>
          </p:nvSpPr>
          <p:spPr>
            <a:xfrm>
              <a:off x="2515616" y="2026413"/>
              <a:ext cx="1814919" cy="1327424"/>
            </a:xfrm>
            <a:custGeom>
              <a:avLst/>
              <a:gdLst>
                <a:gd name="connsiteX0" fmla="*/ 1582281 w 1814919"/>
                <a:gd name="connsiteY0" fmla="*/ -118 h 1327424"/>
                <a:gd name="connsiteX1" fmla="*/ 1135241 w 1814919"/>
                <a:gd name="connsiteY1" fmla="*/ 227466 h 1327424"/>
                <a:gd name="connsiteX2" fmla="*/ 525640 w 1814919"/>
                <a:gd name="connsiteY2" fmla="*/ 289442 h 1327424"/>
                <a:gd name="connsiteX3" fmla="*/ 79108 w 1814919"/>
                <a:gd name="connsiteY3" fmla="*/ 508898 h 1327424"/>
                <a:gd name="connsiteX4" fmla="*/ 28308 w 1814919"/>
                <a:gd name="connsiteY4" fmla="*/ 592717 h 1327424"/>
                <a:gd name="connsiteX5" fmla="*/ 11544 w 1814919"/>
                <a:gd name="connsiteY5" fmla="*/ 862465 h 1327424"/>
                <a:gd name="connsiteX6" fmla="*/ -140 w 1814919"/>
                <a:gd name="connsiteY6" fmla="*/ 987941 h 1327424"/>
                <a:gd name="connsiteX7" fmla="*/ 10528 w 1814919"/>
                <a:gd name="connsiteY7" fmla="*/ 982861 h 1327424"/>
                <a:gd name="connsiteX8" fmla="*/ 116192 w 1814919"/>
                <a:gd name="connsiteY8" fmla="*/ 953905 h 1327424"/>
                <a:gd name="connsiteX9" fmla="*/ 157340 w 1814919"/>
                <a:gd name="connsiteY9" fmla="*/ 966605 h 1327424"/>
                <a:gd name="connsiteX10" fmla="*/ 187820 w 1814919"/>
                <a:gd name="connsiteY10" fmla="*/ 811157 h 1327424"/>
                <a:gd name="connsiteX11" fmla="*/ 640957 w 1814919"/>
                <a:gd name="connsiteY11" fmla="*/ 791345 h 1327424"/>
                <a:gd name="connsiteX12" fmla="*/ 478904 w 1814919"/>
                <a:gd name="connsiteY12" fmla="*/ 920377 h 1327424"/>
                <a:gd name="connsiteX13" fmla="*/ 207124 w 1814919"/>
                <a:gd name="connsiteY13" fmla="*/ 1099701 h 1327424"/>
                <a:gd name="connsiteX14" fmla="*/ 192392 w 1814919"/>
                <a:gd name="connsiteY14" fmla="*/ 1325761 h 1327424"/>
                <a:gd name="connsiteX15" fmla="*/ 260973 w 1814919"/>
                <a:gd name="connsiteY15" fmla="*/ 1313569 h 1327424"/>
                <a:gd name="connsiteX16" fmla="*/ 588633 w 1814919"/>
                <a:gd name="connsiteY16" fmla="*/ 1075317 h 1327424"/>
                <a:gd name="connsiteX17" fmla="*/ 936612 w 1814919"/>
                <a:gd name="connsiteY17" fmla="*/ 922917 h 1327424"/>
                <a:gd name="connsiteX18" fmla="*/ 1109333 w 1814919"/>
                <a:gd name="connsiteY18" fmla="*/ 770517 h 1327424"/>
                <a:gd name="connsiteX19" fmla="*/ 1320661 w 1814919"/>
                <a:gd name="connsiteY19" fmla="*/ 561729 h 1327424"/>
                <a:gd name="connsiteX20" fmla="*/ 1718425 w 1814919"/>
                <a:gd name="connsiteY20" fmla="*/ 397138 h 1327424"/>
                <a:gd name="connsiteX21" fmla="*/ 1800213 w 1814919"/>
                <a:gd name="connsiteY21" fmla="*/ 385453 h 1327424"/>
                <a:gd name="connsiteX22" fmla="*/ 1582281 w 1814919"/>
                <a:gd name="connsiteY22" fmla="*/ -118 h 1327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14919" h="1327424">
                  <a:moveTo>
                    <a:pt x="1582281" y="-118"/>
                  </a:moveTo>
                  <a:cubicBezTo>
                    <a:pt x="1385177" y="108086"/>
                    <a:pt x="1135241" y="227466"/>
                    <a:pt x="1135241" y="227466"/>
                  </a:cubicBezTo>
                  <a:cubicBezTo>
                    <a:pt x="915276" y="293506"/>
                    <a:pt x="525640" y="289442"/>
                    <a:pt x="525640" y="289442"/>
                  </a:cubicBezTo>
                  <a:cubicBezTo>
                    <a:pt x="407785" y="305189"/>
                    <a:pt x="246240" y="406789"/>
                    <a:pt x="79108" y="508898"/>
                  </a:cubicBezTo>
                  <a:cubicBezTo>
                    <a:pt x="49390" y="526779"/>
                    <a:pt x="30391" y="558123"/>
                    <a:pt x="28308" y="592717"/>
                  </a:cubicBezTo>
                  <a:lnTo>
                    <a:pt x="11544" y="862465"/>
                  </a:lnTo>
                  <a:cubicBezTo>
                    <a:pt x="6972" y="905645"/>
                    <a:pt x="2908" y="947809"/>
                    <a:pt x="-140" y="987941"/>
                  </a:cubicBezTo>
                  <a:lnTo>
                    <a:pt x="10528" y="982861"/>
                  </a:lnTo>
                  <a:cubicBezTo>
                    <a:pt x="42684" y="964268"/>
                    <a:pt x="79057" y="954311"/>
                    <a:pt x="116192" y="953905"/>
                  </a:cubicBezTo>
                  <a:cubicBezTo>
                    <a:pt x="130721" y="954972"/>
                    <a:pt x="144793" y="959290"/>
                    <a:pt x="157340" y="966605"/>
                  </a:cubicBezTo>
                  <a:lnTo>
                    <a:pt x="187820" y="811157"/>
                  </a:lnTo>
                  <a:cubicBezTo>
                    <a:pt x="296532" y="753753"/>
                    <a:pt x="543421" y="681110"/>
                    <a:pt x="640957" y="791345"/>
                  </a:cubicBezTo>
                  <a:cubicBezTo>
                    <a:pt x="640957" y="791345"/>
                    <a:pt x="668388" y="827413"/>
                    <a:pt x="478904" y="920377"/>
                  </a:cubicBezTo>
                  <a:cubicBezTo>
                    <a:pt x="381013" y="968332"/>
                    <a:pt x="289725" y="1028581"/>
                    <a:pt x="207124" y="1099701"/>
                  </a:cubicBezTo>
                  <a:cubicBezTo>
                    <a:pt x="73012" y="1252101"/>
                    <a:pt x="141592" y="1307981"/>
                    <a:pt x="192392" y="1325761"/>
                  </a:cubicBezTo>
                  <a:cubicBezTo>
                    <a:pt x="215964" y="1329927"/>
                    <a:pt x="240246" y="1325608"/>
                    <a:pt x="260973" y="1313569"/>
                  </a:cubicBezTo>
                  <a:cubicBezTo>
                    <a:pt x="420485" y="1201809"/>
                    <a:pt x="467728" y="1146437"/>
                    <a:pt x="588633" y="1075317"/>
                  </a:cubicBezTo>
                  <a:cubicBezTo>
                    <a:pt x="653657" y="1037725"/>
                    <a:pt x="870064" y="958985"/>
                    <a:pt x="936612" y="922917"/>
                  </a:cubicBezTo>
                  <a:cubicBezTo>
                    <a:pt x="1004938" y="885782"/>
                    <a:pt x="1064019" y="833712"/>
                    <a:pt x="1109333" y="770517"/>
                  </a:cubicBezTo>
                  <a:cubicBezTo>
                    <a:pt x="1170496" y="692133"/>
                    <a:pt x="1241565" y="621978"/>
                    <a:pt x="1320661" y="561729"/>
                  </a:cubicBezTo>
                  <a:cubicBezTo>
                    <a:pt x="1440854" y="480703"/>
                    <a:pt x="1576134" y="424722"/>
                    <a:pt x="1718425" y="397138"/>
                  </a:cubicBezTo>
                  <a:cubicBezTo>
                    <a:pt x="1744841" y="392565"/>
                    <a:pt x="1773289" y="387486"/>
                    <a:pt x="1800213" y="385453"/>
                  </a:cubicBezTo>
                  <a:cubicBezTo>
                    <a:pt x="1883525" y="261502"/>
                    <a:pt x="1582281" y="-118"/>
                    <a:pt x="1582281" y="-118"/>
                  </a:cubicBezTo>
                  <a:close/>
                </a:path>
              </a:pathLst>
            </a:custGeom>
            <a:solidFill>
              <a:srgbClr val="FCC083"/>
            </a:solidFill>
            <a:ln w="5080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949510F8-318D-78EE-BE08-119B76AE5966}"/>
                </a:ext>
              </a:extLst>
            </p:cNvPr>
            <p:cNvSpPr/>
            <p:nvPr/>
          </p:nvSpPr>
          <p:spPr>
            <a:xfrm>
              <a:off x="2683039" y="3181369"/>
              <a:ext cx="159728" cy="147962"/>
            </a:xfrm>
            <a:custGeom>
              <a:avLst/>
              <a:gdLst>
                <a:gd name="connsiteX0" fmla="*/ 159589 w 159728"/>
                <a:gd name="connsiteY0" fmla="*/ 85461 h 147962"/>
                <a:gd name="connsiteX1" fmla="*/ 21414 w 159728"/>
                <a:gd name="connsiteY1" fmla="*/ 142356 h 147962"/>
                <a:gd name="connsiteX2" fmla="*/ 61038 w 159728"/>
                <a:gd name="connsiteY2" fmla="*/ 4181 h 147962"/>
                <a:gd name="connsiteX3" fmla="*/ 159589 w 159728"/>
                <a:gd name="connsiteY3" fmla="*/ 85461 h 147962"/>
              </a:gdLst>
              <a:ahLst/>
              <a:cxnLst>
                <a:cxn ang="0">
                  <a:pos x="connsiteX0" y="connsiteY0"/>
                </a:cxn>
                <a:cxn ang="0">
                  <a:pos x="connsiteX1" y="connsiteY1"/>
                </a:cxn>
                <a:cxn ang="0">
                  <a:pos x="connsiteX2" y="connsiteY2"/>
                </a:cxn>
                <a:cxn ang="0">
                  <a:pos x="connsiteX3" y="connsiteY3"/>
                </a:cxn>
              </a:cxnLst>
              <a:rect l="l" t="t" r="r" b="b"/>
              <a:pathLst>
                <a:path w="159728" h="147962">
                  <a:moveTo>
                    <a:pt x="159589" y="85461"/>
                  </a:moveTo>
                  <a:cubicBezTo>
                    <a:pt x="159589" y="85461"/>
                    <a:pt x="67641" y="169789"/>
                    <a:pt x="21414" y="142356"/>
                  </a:cubicBezTo>
                  <a:cubicBezTo>
                    <a:pt x="-38531" y="107813"/>
                    <a:pt x="43765" y="15865"/>
                    <a:pt x="61038" y="4181"/>
                  </a:cubicBezTo>
                  <a:cubicBezTo>
                    <a:pt x="61038" y="4181"/>
                    <a:pt x="132157" y="-28332"/>
                    <a:pt x="159589" y="85461"/>
                  </a:cubicBezTo>
                  <a:close/>
                </a:path>
              </a:pathLst>
            </a:custGeom>
            <a:solidFill>
              <a:srgbClr val="FAECD0"/>
            </a:solidFill>
            <a:ln w="5080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9F763646-3D90-1D72-1166-560CCC87BBFD}"/>
                </a:ext>
              </a:extLst>
            </p:cNvPr>
            <p:cNvSpPr/>
            <p:nvPr/>
          </p:nvSpPr>
          <p:spPr>
            <a:xfrm>
              <a:off x="3577336" y="1828802"/>
              <a:ext cx="960120" cy="878331"/>
            </a:xfrm>
            <a:custGeom>
              <a:avLst/>
              <a:gdLst>
                <a:gd name="connsiteX0" fmla="*/ 706121 w 960120"/>
                <a:gd name="connsiteY0" fmla="*/ 0 h 878331"/>
                <a:gd name="connsiteX1" fmla="*/ 960121 w 960120"/>
                <a:gd name="connsiteY1" fmla="*/ 560832 h 878331"/>
                <a:gd name="connsiteX2" fmla="*/ 254000 w 960120"/>
                <a:gd name="connsiteY2" fmla="*/ 878331 h 878331"/>
                <a:gd name="connsiteX3" fmla="*/ 0 w 960120"/>
                <a:gd name="connsiteY3" fmla="*/ 317500 h 878331"/>
                <a:gd name="connsiteX4" fmla="*/ 706121 w 960120"/>
                <a:gd name="connsiteY4" fmla="*/ 0 h 878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0120" h="878331">
                  <a:moveTo>
                    <a:pt x="706121" y="0"/>
                  </a:moveTo>
                  <a:lnTo>
                    <a:pt x="960121" y="560832"/>
                  </a:lnTo>
                  <a:lnTo>
                    <a:pt x="254000" y="878331"/>
                  </a:lnTo>
                  <a:lnTo>
                    <a:pt x="0" y="317500"/>
                  </a:lnTo>
                  <a:lnTo>
                    <a:pt x="706121" y="0"/>
                  </a:lnTo>
                  <a:close/>
                </a:path>
              </a:pathLst>
            </a:custGeom>
            <a:solidFill>
              <a:schemeClr val="tx2">
                <a:lumMod val="50000"/>
              </a:schemeClr>
            </a:solidFill>
            <a:ln w="5080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DA831558-8E7B-D416-2385-D1FC7D16E89B}"/>
                </a:ext>
              </a:extLst>
            </p:cNvPr>
            <p:cNvSpPr/>
            <p:nvPr/>
          </p:nvSpPr>
          <p:spPr>
            <a:xfrm>
              <a:off x="1908371" y="4220971"/>
              <a:ext cx="1470508" cy="1824734"/>
            </a:xfrm>
            <a:custGeom>
              <a:avLst/>
              <a:gdLst>
                <a:gd name="connsiteX0" fmla="*/ 735120 w 1470508"/>
                <a:gd name="connsiteY0" fmla="*/ -118 h 1824734"/>
                <a:gd name="connsiteX1" fmla="*/ 44 w 1470508"/>
                <a:gd name="connsiteY1" fmla="*/ 829445 h 1824734"/>
                <a:gd name="connsiteX2" fmla="*/ 397808 w 1470508"/>
                <a:gd name="connsiteY2" fmla="*/ 1564521 h 1824734"/>
                <a:gd name="connsiteX3" fmla="*/ 493820 w 1470508"/>
                <a:gd name="connsiteY3" fmla="*/ 1621416 h 1824734"/>
                <a:gd name="connsiteX4" fmla="*/ 493820 w 1470508"/>
                <a:gd name="connsiteY4" fmla="*/ 1824616 h 1824734"/>
                <a:gd name="connsiteX5" fmla="*/ 976929 w 1470508"/>
                <a:gd name="connsiteY5" fmla="*/ 1824616 h 1824734"/>
                <a:gd name="connsiteX6" fmla="*/ 976929 w 1470508"/>
                <a:gd name="connsiteY6" fmla="*/ 1621416 h 1824734"/>
                <a:gd name="connsiteX7" fmla="*/ 1071925 w 1470508"/>
                <a:gd name="connsiteY7" fmla="*/ 1564521 h 1824734"/>
                <a:gd name="connsiteX8" fmla="*/ 1470197 w 1470508"/>
                <a:gd name="connsiteY8" fmla="*/ 829445 h 1824734"/>
                <a:gd name="connsiteX9" fmla="*/ 735120 w 1470508"/>
                <a:gd name="connsiteY9" fmla="*/ -118 h 1824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70508" h="1824734">
                  <a:moveTo>
                    <a:pt x="735120" y="-118"/>
                  </a:moveTo>
                  <a:cubicBezTo>
                    <a:pt x="328720" y="4962"/>
                    <a:pt x="44" y="374278"/>
                    <a:pt x="44" y="829445"/>
                  </a:cubicBezTo>
                  <a:cubicBezTo>
                    <a:pt x="-6153" y="1127438"/>
                    <a:pt x="144977" y="1406686"/>
                    <a:pt x="397808" y="1564521"/>
                  </a:cubicBezTo>
                  <a:lnTo>
                    <a:pt x="493820" y="1621416"/>
                  </a:lnTo>
                  <a:cubicBezTo>
                    <a:pt x="493820" y="1628528"/>
                    <a:pt x="493820" y="1820044"/>
                    <a:pt x="493820" y="1824616"/>
                  </a:cubicBezTo>
                  <a:lnTo>
                    <a:pt x="976929" y="1824616"/>
                  </a:lnTo>
                  <a:cubicBezTo>
                    <a:pt x="976929" y="1818013"/>
                    <a:pt x="976929" y="1626497"/>
                    <a:pt x="976929" y="1621416"/>
                  </a:cubicBezTo>
                  <a:lnTo>
                    <a:pt x="1071925" y="1564521"/>
                  </a:lnTo>
                  <a:cubicBezTo>
                    <a:pt x="1324909" y="1406736"/>
                    <a:pt x="1476191" y="1127539"/>
                    <a:pt x="1470197" y="829445"/>
                  </a:cubicBezTo>
                  <a:cubicBezTo>
                    <a:pt x="1470197" y="374278"/>
                    <a:pt x="1141521" y="4962"/>
                    <a:pt x="735120" y="-118"/>
                  </a:cubicBezTo>
                  <a:close/>
                </a:path>
              </a:pathLst>
            </a:custGeom>
            <a:solidFill>
              <a:schemeClr val="accent5"/>
            </a:solidFill>
            <a:ln w="5080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13241B11-36E4-0CCF-2A64-EDBDE3D5D00A}"/>
                </a:ext>
              </a:extLst>
            </p:cNvPr>
            <p:cNvSpPr/>
            <p:nvPr/>
          </p:nvSpPr>
          <p:spPr>
            <a:xfrm>
              <a:off x="2310195" y="5187108"/>
              <a:ext cx="313542" cy="927177"/>
            </a:xfrm>
            <a:custGeom>
              <a:avLst/>
              <a:gdLst>
                <a:gd name="connsiteX0" fmla="*/ 222553 w 313542"/>
                <a:gd name="connsiteY0" fmla="*/ 12660 h 927177"/>
                <a:gd name="connsiteX1" fmla="*/ 104189 w 313542"/>
                <a:gd name="connsiteY1" fmla="*/ 31456 h 927177"/>
                <a:gd name="connsiteX2" fmla="*/ 2589 w 313542"/>
                <a:gd name="connsiteY2" fmla="*/ 201128 h 927177"/>
                <a:gd name="connsiteX3" fmla="*/ 132129 w 313542"/>
                <a:gd name="connsiteY3" fmla="*/ 267676 h 927177"/>
                <a:gd name="connsiteX4" fmla="*/ 209853 w 313542"/>
                <a:gd name="connsiteY4" fmla="*/ 205700 h 927177"/>
                <a:gd name="connsiteX5" fmla="*/ 169721 w 313542"/>
                <a:gd name="connsiteY5" fmla="*/ 92416 h 927177"/>
                <a:gd name="connsiteX6" fmla="*/ 65581 w 313542"/>
                <a:gd name="connsiteY6" fmla="*/ 131024 h 927177"/>
                <a:gd name="connsiteX7" fmla="*/ 86917 w 313542"/>
                <a:gd name="connsiteY7" fmla="*/ 150836 h 927177"/>
                <a:gd name="connsiteX8" fmla="*/ 158544 w 313542"/>
                <a:gd name="connsiteY8" fmla="*/ 120865 h 927177"/>
                <a:gd name="connsiteX9" fmla="*/ 182421 w 313542"/>
                <a:gd name="connsiteY9" fmla="*/ 200620 h 927177"/>
                <a:gd name="connsiteX10" fmla="*/ 131621 w 313542"/>
                <a:gd name="connsiteY10" fmla="*/ 236688 h 927177"/>
                <a:gd name="connsiteX11" fmla="*/ 30020 w 313542"/>
                <a:gd name="connsiteY11" fmla="*/ 190460 h 927177"/>
                <a:gd name="connsiteX12" fmla="*/ 119429 w 313542"/>
                <a:gd name="connsiteY12" fmla="*/ 57365 h 927177"/>
                <a:gd name="connsiteX13" fmla="*/ 207313 w 313542"/>
                <a:gd name="connsiteY13" fmla="*/ 39584 h 927177"/>
                <a:gd name="connsiteX14" fmla="*/ 273353 w 313542"/>
                <a:gd name="connsiteY14" fmla="*/ 924012 h 927177"/>
                <a:gd name="connsiteX15" fmla="*/ 300785 w 313542"/>
                <a:gd name="connsiteY15" fmla="*/ 927060 h 927177"/>
                <a:gd name="connsiteX16" fmla="*/ 222553 w 313542"/>
                <a:gd name="connsiteY16" fmla="*/ 12660 h 92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3542" h="927177">
                  <a:moveTo>
                    <a:pt x="222553" y="12660"/>
                  </a:moveTo>
                  <a:cubicBezTo>
                    <a:pt x="189533" y="-9184"/>
                    <a:pt x="149909" y="-3087"/>
                    <a:pt x="104189" y="31456"/>
                  </a:cubicBezTo>
                  <a:cubicBezTo>
                    <a:pt x="2589" y="109180"/>
                    <a:pt x="-6556" y="166584"/>
                    <a:pt x="2589" y="201128"/>
                  </a:cubicBezTo>
                  <a:cubicBezTo>
                    <a:pt x="25957" y="249896"/>
                    <a:pt x="78890" y="277074"/>
                    <a:pt x="132129" y="267676"/>
                  </a:cubicBezTo>
                  <a:cubicBezTo>
                    <a:pt x="169569" y="268438"/>
                    <a:pt x="202284" y="242378"/>
                    <a:pt x="209853" y="205700"/>
                  </a:cubicBezTo>
                  <a:cubicBezTo>
                    <a:pt x="222655" y="163232"/>
                    <a:pt x="206398" y="117359"/>
                    <a:pt x="169721" y="92416"/>
                  </a:cubicBezTo>
                  <a:cubicBezTo>
                    <a:pt x="130249" y="78090"/>
                    <a:pt x="86155" y="94397"/>
                    <a:pt x="65581" y="131024"/>
                  </a:cubicBezTo>
                  <a:lnTo>
                    <a:pt x="86917" y="150836"/>
                  </a:lnTo>
                  <a:cubicBezTo>
                    <a:pt x="108253" y="121880"/>
                    <a:pt x="137717" y="109688"/>
                    <a:pt x="158544" y="120865"/>
                  </a:cubicBezTo>
                  <a:cubicBezTo>
                    <a:pt x="179373" y="132041"/>
                    <a:pt x="188517" y="160996"/>
                    <a:pt x="182421" y="200620"/>
                  </a:cubicBezTo>
                  <a:cubicBezTo>
                    <a:pt x="178357" y="229576"/>
                    <a:pt x="141273" y="235672"/>
                    <a:pt x="131621" y="236688"/>
                  </a:cubicBezTo>
                  <a:cubicBezTo>
                    <a:pt x="90981" y="240752"/>
                    <a:pt x="41197" y="223480"/>
                    <a:pt x="30020" y="190460"/>
                  </a:cubicBezTo>
                  <a:cubicBezTo>
                    <a:pt x="18844" y="157441"/>
                    <a:pt x="52373" y="108672"/>
                    <a:pt x="119429" y="57365"/>
                  </a:cubicBezTo>
                  <a:cubicBezTo>
                    <a:pt x="155497" y="29932"/>
                    <a:pt x="184453" y="23836"/>
                    <a:pt x="207313" y="39584"/>
                  </a:cubicBezTo>
                  <a:cubicBezTo>
                    <a:pt x="305865" y="106132"/>
                    <a:pt x="288593" y="764500"/>
                    <a:pt x="273353" y="924012"/>
                  </a:cubicBezTo>
                  <a:lnTo>
                    <a:pt x="300785" y="927060"/>
                  </a:lnTo>
                  <a:cubicBezTo>
                    <a:pt x="303833" y="903184"/>
                    <a:pt x="356157" y="103084"/>
                    <a:pt x="222553" y="12660"/>
                  </a:cubicBezTo>
                  <a:close/>
                </a:path>
              </a:pathLst>
            </a:custGeom>
            <a:solidFill>
              <a:srgbClr val="FFFFFF"/>
            </a:solidFill>
            <a:ln w="5080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51BCB27C-7FD2-0DDB-2E1A-F50C431AD3E8}"/>
                </a:ext>
              </a:extLst>
            </p:cNvPr>
            <p:cNvSpPr/>
            <p:nvPr/>
          </p:nvSpPr>
          <p:spPr>
            <a:xfrm>
              <a:off x="2669789" y="5187108"/>
              <a:ext cx="313939" cy="927177"/>
            </a:xfrm>
            <a:custGeom>
              <a:avLst/>
              <a:gdLst>
                <a:gd name="connsiteX0" fmla="*/ 208907 w 313939"/>
                <a:gd name="connsiteY0" fmla="*/ 31456 h 927177"/>
                <a:gd name="connsiteX1" fmla="*/ 91050 w 313939"/>
                <a:gd name="connsiteY1" fmla="*/ 12660 h 927177"/>
                <a:gd name="connsiteX2" fmla="*/ 11802 w 313939"/>
                <a:gd name="connsiteY2" fmla="*/ 927060 h 927177"/>
                <a:gd name="connsiteX3" fmla="*/ 39742 w 313939"/>
                <a:gd name="connsiteY3" fmla="*/ 924012 h 927177"/>
                <a:gd name="connsiteX4" fmla="*/ 105275 w 313939"/>
                <a:gd name="connsiteY4" fmla="*/ 39584 h 927177"/>
                <a:gd name="connsiteX5" fmla="*/ 193159 w 313939"/>
                <a:gd name="connsiteY5" fmla="*/ 57365 h 927177"/>
                <a:gd name="connsiteX6" fmla="*/ 282566 w 313939"/>
                <a:gd name="connsiteY6" fmla="*/ 190460 h 927177"/>
                <a:gd name="connsiteX7" fmla="*/ 180966 w 313939"/>
                <a:gd name="connsiteY7" fmla="*/ 236688 h 927177"/>
                <a:gd name="connsiteX8" fmla="*/ 130166 w 313939"/>
                <a:gd name="connsiteY8" fmla="*/ 200620 h 927177"/>
                <a:gd name="connsiteX9" fmla="*/ 154550 w 313939"/>
                <a:gd name="connsiteY9" fmla="*/ 120865 h 927177"/>
                <a:gd name="connsiteX10" fmla="*/ 225671 w 313939"/>
                <a:gd name="connsiteY10" fmla="*/ 150836 h 927177"/>
                <a:gd name="connsiteX11" fmla="*/ 247007 w 313939"/>
                <a:gd name="connsiteY11" fmla="*/ 131024 h 927177"/>
                <a:gd name="connsiteX12" fmla="*/ 142866 w 313939"/>
                <a:gd name="connsiteY12" fmla="*/ 92416 h 927177"/>
                <a:gd name="connsiteX13" fmla="*/ 102735 w 313939"/>
                <a:gd name="connsiteY13" fmla="*/ 205700 h 927177"/>
                <a:gd name="connsiteX14" fmla="*/ 180459 w 313939"/>
                <a:gd name="connsiteY14" fmla="*/ 267676 h 927177"/>
                <a:gd name="connsiteX15" fmla="*/ 310507 w 313939"/>
                <a:gd name="connsiteY15" fmla="*/ 201128 h 927177"/>
                <a:gd name="connsiteX16" fmla="*/ 208907 w 313939"/>
                <a:gd name="connsiteY16" fmla="*/ 31456 h 92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3939" h="927177">
                  <a:moveTo>
                    <a:pt x="208907" y="31456"/>
                  </a:moveTo>
                  <a:cubicBezTo>
                    <a:pt x="163695" y="-3087"/>
                    <a:pt x="123563" y="-9184"/>
                    <a:pt x="91050" y="12660"/>
                  </a:cubicBezTo>
                  <a:cubicBezTo>
                    <a:pt x="-43062" y="103084"/>
                    <a:pt x="9771" y="903184"/>
                    <a:pt x="11802" y="927060"/>
                  </a:cubicBezTo>
                  <a:lnTo>
                    <a:pt x="39742" y="924012"/>
                  </a:lnTo>
                  <a:cubicBezTo>
                    <a:pt x="24502" y="764500"/>
                    <a:pt x="6723" y="106132"/>
                    <a:pt x="105275" y="39584"/>
                  </a:cubicBezTo>
                  <a:cubicBezTo>
                    <a:pt x="128642" y="23836"/>
                    <a:pt x="156075" y="29932"/>
                    <a:pt x="193159" y="57365"/>
                  </a:cubicBezTo>
                  <a:cubicBezTo>
                    <a:pt x="260723" y="108165"/>
                    <a:pt x="294759" y="158965"/>
                    <a:pt x="282566" y="190460"/>
                  </a:cubicBezTo>
                  <a:cubicBezTo>
                    <a:pt x="270375" y="221956"/>
                    <a:pt x="221607" y="241260"/>
                    <a:pt x="180966" y="236688"/>
                  </a:cubicBezTo>
                  <a:cubicBezTo>
                    <a:pt x="169790" y="236688"/>
                    <a:pt x="130166" y="229576"/>
                    <a:pt x="130166" y="200620"/>
                  </a:cubicBezTo>
                  <a:cubicBezTo>
                    <a:pt x="124578" y="160996"/>
                    <a:pt x="133723" y="131024"/>
                    <a:pt x="154550" y="120865"/>
                  </a:cubicBezTo>
                  <a:cubicBezTo>
                    <a:pt x="175378" y="110704"/>
                    <a:pt x="205350" y="120865"/>
                    <a:pt x="225671" y="150836"/>
                  </a:cubicBezTo>
                  <a:lnTo>
                    <a:pt x="247007" y="131024"/>
                  </a:lnTo>
                  <a:cubicBezTo>
                    <a:pt x="226585" y="94245"/>
                    <a:pt x="182338" y="77837"/>
                    <a:pt x="142866" y="92416"/>
                  </a:cubicBezTo>
                  <a:cubicBezTo>
                    <a:pt x="106189" y="117359"/>
                    <a:pt x="89933" y="163232"/>
                    <a:pt x="102735" y="205700"/>
                  </a:cubicBezTo>
                  <a:cubicBezTo>
                    <a:pt x="110304" y="242378"/>
                    <a:pt x="143019" y="268438"/>
                    <a:pt x="180459" y="267676"/>
                  </a:cubicBezTo>
                  <a:cubicBezTo>
                    <a:pt x="233799" y="276973"/>
                    <a:pt x="286834" y="249846"/>
                    <a:pt x="310507" y="201128"/>
                  </a:cubicBezTo>
                  <a:cubicBezTo>
                    <a:pt x="321175" y="166584"/>
                    <a:pt x="310507" y="109180"/>
                    <a:pt x="208907" y="31456"/>
                  </a:cubicBezTo>
                  <a:close/>
                </a:path>
              </a:pathLst>
            </a:custGeom>
            <a:solidFill>
              <a:srgbClr val="FFFFFF"/>
            </a:solidFill>
            <a:ln w="5080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A263FF9B-91F8-BB8C-D0DA-9B9AE84EAE57}"/>
                </a:ext>
              </a:extLst>
            </p:cNvPr>
            <p:cNvSpPr/>
            <p:nvPr/>
          </p:nvSpPr>
          <p:spPr>
            <a:xfrm>
              <a:off x="2371851" y="6008622"/>
              <a:ext cx="543560" cy="73659"/>
            </a:xfrm>
            <a:custGeom>
              <a:avLst/>
              <a:gdLst>
                <a:gd name="connsiteX0" fmla="*/ 494652 w 543560"/>
                <a:gd name="connsiteY0" fmla="*/ -118 h 73659"/>
                <a:gd name="connsiteX1" fmla="*/ 45580 w 543560"/>
                <a:gd name="connsiteY1" fmla="*/ -118 h 73659"/>
                <a:gd name="connsiteX2" fmla="*/ -140 w 543560"/>
                <a:gd name="connsiteY2" fmla="*/ 73542 h 73659"/>
                <a:gd name="connsiteX3" fmla="*/ 543421 w 543560"/>
                <a:gd name="connsiteY3" fmla="*/ 73542 h 73659"/>
                <a:gd name="connsiteX4" fmla="*/ 494652 w 543560"/>
                <a:gd name="connsiteY4" fmla="*/ -118 h 73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560" h="73659">
                  <a:moveTo>
                    <a:pt x="494652" y="-118"/>
                  </a:moveTo>
                  <a:lnTo>
                    <a:pt x="45580" y="-118"/>
                  </a:lnTo>
                  <a:cubicBezTo>
                    <a:pt x="11544" y="-118"/>
                    <a:pt x="1384" y="31378"/>
                    <a:pt x="-140" y="73542"/>
                  </a:cubicBezTo>
                  <a:lnTo>
                    <a:pt x="543421" y="73542"/>
                  </a:lnTo>
                  <a:cubicBezTo>
                    <a:pt x="542913" y="27314"/>
                    <a:pt x="532752" y="-118"/>
                    <a:pt x="494652" y="-118"/>
                  </a:cubicBezTo>
                  <a:close/>
                </a:path>
              </a:pathLst>
            </a:custGeom>
            <a:solidFill>
              <a:srgbClr val="868686"/>
            </a:solidFill>
            <a:ln w="5080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B70827CF-B5B8-0B6A-6604-619C7DEF432C}"/>
                </a:ext>
              </a:extLst>
            </p:cNvPr>
            <p:cNvSpPr/>
            <p:nvPr/>
          </p:nvSpPr>
          <p:spPr>
            <a:xfrm>
              <a:off x="2391663" y="6279893"/>
              <a:ext cx="500379" cy="202692"/>
            </a:xfrm>
            <a:custGeom>
              <a:avLst/>
              <a:gdLst>
                <a:gd name="connsiteX0" fmla="*/ 104001 w 500379"/>
                <a:gd name="connsiteY0" fmla="*/ 111134 h 202692"/>
                <a:gd name="connsiteX1" fmla="*/ 195949 w 500379"/>
                <a:gd name="connsiteY1" fmla="*/ 202574 h 202692"/>
                <a:gd name="connsiteX2" fmla="*/ 316852 w 500379"/>
                <a:gd name="connsiteY2" fmla="*/ 202574 h 202692"/>
                <a:gd name="connsiteX3" fmla="*/ 409309 w 500379"/>
                <a:gd name="connsiteY3" fmla="*/ 108594 h 202692"/>
                <a:gd name="connsiteX4" fmla="*/ 500240 w 500379"/>
                <a:gd name="connsiteY4" fmla="*/ -118 h 202692"/>
                <a:gd name="connsiteX5" fmla="*/ -140 w 500379"/>
                <a:gd name="connsiteY5" fmla="*/ -118 h 202692"/>
                <a:gd name="connsiteX6" fmla="*/ 104001 w 500379"/>
                <a:gd name="connsiteY6" fmla="*/ 111134 h 202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379" h="202692">
                  <a:moveTo>
                    <a:pt x="104001" y="111134"/>
                  </a:moveTo>
                  <a:cubicBezTo>
                    <a:pt x="108674" y="159750"/>
                    <a:pt x="147282" y="198154"/>
                    <a:pt x="195949" y="202574"/>
                  </a:cubicBezTo>
                  <a:lnTo>
                    <a:pt x="316852" y="202574"/>
                  </a:lnTo>
                  <a:cubicBezTo>
                    <a:pt x="366586" y="198205"/>
                    <a:pt x="405752" y="158378"/>
                    <a:pt x="409309" y="108594"/>
                  </a:cubicBezTo>
                  <a:cubicBezTo>
                    <a:pt x="454368" y="87817"/>
                    <a:pt x="487744" y="47939"/>
                    <a:pt x="500240" y="-118"/>
                  </a:cubicBezTo>
                  <a:lnTo>
                    <a:pt x="-140" y="-118"/>
                  </a:lnTo>
                  <a:cubicBezTo>
                    <a:pt x="19672" y="57286"/>
                    <a:pt x="58280" y="105546"/>
                    <a:pt x="104001" y="111134"/>
                  </a:cubicBezTo>
                  <a:close/>
                </a:path>
              </a:pathLst>
            </a:custGeom>
            <a:solidFill>
              <a:schemeClr val="bg1">
                <a:lumMod val="50000"/>
              </a:schemeClr>
            </a:solidFill>
            <a:ln w="5080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9826C24-74E4-BF39-4029-A895E753C307}"/>
                </a:ext>
              </a:extLst>
            </p:cNvPr>
            <p:cNvSpPr/>
            <p:nvPr/>
          </p:nvSpPr>
          <p:spPr>
            <a:xfrm>
              <a:off x="2373375" y="6146798"/>
              <a:ext cx="535940" cy="68071"/>
            </a:xfrm>
            <a:custGeom>
              <a:avLst/>
              <a:gdLst>
                <a:gd name="connsiteX0" fmla="*/ -140 w 535940"/>
                <a:gd name="connsiteY0" fmla="*/ -118 h 68071"/>
                <a:gd name="connsiteX1" fmla="*/ 4432 w 535940"/>
                <a:gd name="connsiteY1" fmla="*/ 67954 h 68071"/>
                <a:gd name="connsiteX2" fmla="*/ 4432 w 535940"/>
                <a:gd name="connsiteY2" fmla="*/ 67954 h 68071"/>
                <a:gd name="connsiteX3" fmla="*/ 4432 w 535940"/>
                <a:gd name="connsiteY3" fmla="*/ 53222 h 68071"/>
                <a:gd name="connsiteX4" fmla="*/ 4432 w 535940"/>
                <a:gd name="connsiteY4" fmla="*/ 67954 h 68071"/>
                <a:gd name="connsiteX5" fmla="*/ 531228 w 535940"/>
                <a:gd name="connsiteY5" fmla="*/ 67954 h 68071"/>
                <a:gd name="connsiteX6" fmla="*/ 531228 w 535940"/>
                <a:gd name="connsiteY6" fmla="*/ 53222 h 68071"/>
                <a:gd name="connsiteX7" fmla="*/ 531228 w 535940"/>
                <a:gd name="connsiteY7" fmla="*/ 67954 h 68071"/>
                <a:gd name="connsiteX8" fmla="*/ 531228 w 535940"/>
                <a:gd name="connsiteY8" fmla="*/ 67954 h 68071"/>
                <a:gd name="connsiteX9" fmla="*/ 535801 w 535940"/>
                <a:gd name="connsiteY9" fmla="*/ -118 h 6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940" h="68071">
                  <a:moveTo>
                    <a:pt x="-140" y="-118"/>
                  </a:moveTo>
                  <a:cubicBezTo>
                    <a:pt x="-140" y="23250"/>
                    <a:pt x="3416" y="46618"/>
                    <a:pt x="4432" y="67954"/>
                  </a:cubicBezTo>
                  <a:lnTo>
                    <a:pt x="4432" y="67954"/>
                  </a:lnTo>
                  <a:lnTo>
                    <a:pt x="4432" y="53222"/>
                  </a:lnTo>
                  <a:cubicBezTo>
                    <a:pt x="4432" y="58302"/>
                    <a:pt x="4432" y="62874"/>
                    <a:pt x="4432" y="67954"/>
                  </a:cubicBezTo>
                  <a:lnTo>
                    <a:pt x="531228" y="67954"/>
                  </a:lnTo>
                  <a:cubicBezTo>
                    <a:pt x="531483" y="63026"/>
                    <a:pt x="531483" y="58150"/>
                    <a:pt x="531228" y="53222"/>
                  </a:cubicBezTo>
                  <a:lnTo>
                    <a:pt x="531228" y="67954"/>
                  </a:lnTo>
                  <a:lnTo>
                    <a:pt x="531228" y="67954"/>
                  </a:lnTo>
                  <a:cubicBezTo>
                    <a:pt x="531228" y="43570"/>
                    <a:pt x="534277" y="21218"/>
                    <a:pt x="535801" y="-118"/>
                  </a:cubicBezTo>
                  <a:close/>
                </a:path>
              </a:pathLst>
            </a:custGeom>
            <a:solidFill>
              <a:srgbClr val="868686"/>
            </a:solidFill>
            <a:ln w="5080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B299A15E-CFF1-A6D5-7376-BE1B27FECB80}"/>
                </a:ext>
              </a:extLst>
            </p:cNvPr>
            <p:cNvSpPr/>
            <p:nvPr/>
          </p:nvSpPr>
          <p:spPr>
            <a:xfrm>
              <a:off x="2369921" y="6082282"/>
              <a:ext cx="545490" cy="64516"/>
            </a:xfrm>
            <a:custGeom>
              <a:avLst/>
              <a:gdLst>
                <a:gd name="connsiteX0" fmla="*/ 545351 w 545490"/>
                <a:gd name="connsiteY0" fmla="*/ -118 h 64516"/>
                <a:gd name="connsiteX1" fmla="*/ 775 w 545490"/>
                <a:gd name="connsiteY1" fmla="*/ -118 h 64516"/>
                <a:gd name="connsiteX2" fmla="*/ 775 w 545490"/>
                <a:gd name="connsiteY2" fmla="*/ 64398 h 64516"/>
                <a:gd name="connsiteX3" fmla="*/ 539256 w 545490"/>
                <a:gd name="connsiteY3" fmla="*/ 64398 h 64516"/>
                <a:gd name="connsiteX4" fmla="*/ 545351 w 545490"/>
                <a:gd name="connsiteY4" fmla="*/ -118 h 64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490" h="64516">
                  <a:moveTo>
                    <a:pt x="545351" y="-118"/>
                  </a:moveTo>
                  <a:lnTo>
                    <a:pt x="775" y="-118"/>
                  </a:lnTo>
                  <a:cubicBezTo>
                    <a:pt x="-444" y="21370"/>
                    <a:pt x="-444" y="42909"/>
                    <a:pt x="775" y="64398"/>
                  </a:cubicBezTo>
                  <a:lnTo>
                    <a:pt x="539256" y="64398"/>
                  </a:lnTo>
                  <a:cubicBezTo>
                    <a:pt x="543827" y="40014"/>
                    <a:pt x="545351" y="18170"/>
                    <a:pt x="545351" y="-118"/>
                  </a:cubicBezTo>
                  <a:close/>
                </a:path>
              </a:pathLst>
            </a:custGeom>
            <a:solidFill>
              <a:schemeClr val="bg1">
                <a:lumMod val="50000"/>
              </a:schemeClr>
            </a:solidFill>
            <a:ln w="5080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0F7658F8-1625-71AE-5EB4-0F108E188D1A}"/>
                </a:ext>
              </a:extLst>
            </p:cNvPr>
            <p:cNvSpPr/>
            <p:nvPr/>
          </p:nvSpPr>
          <p:spPr>
            <a:xfrm>
              <a:off x="2378455" y="6214870"/>
              <a:ext cx="526796" cy="65023"/>
            </a:xfrm>
            <a:custGeom>
              <a:avLst/>
              <a:gdLst>
                <a:gd name="connsiteX0" fmla="*/ -140 w 526796"/>
                <a:gd name="connsiteY0" fmla="*/ -118 h 65023"/>
                <a:gd name="connsiteX1" fmla="*/ 13069 w 526796"/>
                <a:gd name="connsiteY1" fmla="*/ 64906 h 65023"/>
                <a:gd name="connsiteX2" fmla="*/ 513449 w 526796"/>
                <a:gd name="connsiteY2" fmla="*/ 64906 h 65023"/>
                <a:gd name="connsiteX3" fmla="*/ 526657 w 526796"/>
                <a:gd name="connsiteY3" fmla="*/ -118 h 65023"/>
              </a:gdLst>
              <a:ahLst/>
              <a:cxnLst>
                <a:cxn ang="0">
                  <a:pos x="connsiteX0" y="connsiteY0"/>
                </a:cxn>
                <a:cxn ang="0">
                  <a:pos x="connsiteX1" y="connsiteY1"/>
                </a:cxn>
                <a:cxn ang="0">
                  <a:pos x="connsiteX2" y="connsiteY2"/>
                </a:cxn>
                <a:cxn ang="0">
                  <a:pos x="connsiteX3" y="connsiteY3"/>
                </a:cxn>
              </a:cxnLst>
              <a:rect l="l" t="t" r="r" b="b"/>
              <a:pathLst>
                <a:path w="526796" h="65023">
                  <a:moveTo>
                    <a:pt x="-140" y="-118"/>
                  </a:moveTo>
                  <a:cubicBezTo>
                    <a:pt x="1384" y="22031"/>
                    <a:pt x="5855" y="43926"/>
                    <a:pt x="13069" y="64906"/>
                  </a:cubicBezTo>
                  <a:lnTo>
                    <a:pt x="513449" y="64906"/>
                  </a:lnTo>
                  <a:cubicBezTo>
                    <a:pt x="520662" y="43926"/>
                    <a:pt x="525133" y="22031"/>
                    <a:pt x="526657" y="-118"/>
                  </a:cubicBezTo>
                  <a:close/>
                </a:path>
              </a:pathLst>
            </a:custGeom>
            <a:solidFill>
              <a:schemeClr val="bg1">
                <a:lumMod val="50000"/>
              </a:schemeClr>
            </a:solidFill>
            <a:ln w="5080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222E234F-82EC-D44B-0751-A349F4F2B668}"/>
                </a:ext>
              </a:extLst>
            </p:cNvPr>
            <p:cNvSpPr/>
            <p:nvPr/>
          </p:nvSpPr>
          <p:spPr>
            <a:xfrm>
              <a:off x="2377947" y="6214870"/>
              <a:ext cx="50800" cy="50799"/>
            </a:xfrm>
            <a:custGeom>
              <a:avLst/>
              <a:gdLst>
                <a:gd name="connsiteX0" fmla="*/ -140 w 50800"/>
                <a:gd name="connsiteY0" fmla="*/ -118 h 50799"/>
                <a:gd name="connsiteX1" fmla="*/ -140 w 50800"/>
                <a:gd name="connsiteY1" fmla="*/ -118 h 50799"/>
                <a:gd name="connsiteX2" fmla="*/ -140 w 50800"/>
                <a:gd name="connsiteY2" fmla="*/ -118 h 50799"/>
              </a:gdLst>
              <a:ahLst/>
              <a:cxnLst>
                <a:cxn ang="0">
                  <a:pos x="connsiteX0" y="connsiteY0"/>
                </a:cxn>
                <a:cxn ang="0">
                  <a:pos x="connsiteX1" y="connsiteY1"/>
                </a:cxn>
                <a:cxn ang="0">
                  <a:pos x="connsiteX2" y="connsiteY2"/>
                </a:cxn>
              </a:cxnLst>
              <a:rect l="l" t="t" r="r" b="b"/>
              <a:pathLst>
                <a:path w="50800" h="50799">
                  <a:moveTo>
                    <a:pt x="-140" y="-118"/>
                  </a:moveTo>
                  <a:lnTo>
                    <a:pt x="-140" y="-118"/>
                  </a:lnTo>
                  <a:lnTo>
                    <a:pt x="-140" y="-118"/>
                  </a:lnTo>
                  <a:close/>
                </a:path>
              </a:pathLst>
            </a:custGeom>
            <a:solidFill>
              <a:srgbClr val="F2B241"/>
            </a:solidFill>
            <a:ln w="5080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C3B9AA46-000F-41ED-989F-E8834AA3A154}"/>
                </a:ext>
              </a:extLst>
            </p:cNvPr>
            <p:cNvSpPr/>
            <p:nvPr/>
          </p:nvSpPr>
          <p:spPr>
            <a:xfrm>
              <a:off x="2906267" y="6214870"/>
              <a:ext cx="50800" cy="16764"/>
            </a:xfrm>
            <a:custGeom>
              <a:avLst/>
              <a:gdLst>
                <a:gd name="connsiteX0" fmla="*/ -140 w 50800"/>
                <a:gd name="connsiteY0" fmla="*/ 16646 h 16764"/>
                <a:gd name="connsiteX1" fmla="*/ -140 w 50800"/>
                <a:gd name="connsiteY1" fmla="*/ -118 h 16764"/>
                <a:gd name="connsiteX2" fmla="*/ -140 w 50800"/>
                <a:gd name="connsiteY2" fmla="*/ -118 h 16764"/>
              </a:gdLst>
              <a:ahLst/>
              <a:cxnLst>
                <a:cxn ang="0">
                  <a:pos x="connsiteX0" y="connsiteY0"/>
                </a:cxn>
                <a:cxn ang="0">
                  <a:pos x="connsiteX1" y="connsiteY1"/>
                </a:cxn>
                <a:cxn ang="0">
                  <a:pos x="connsiteX2" y="connsiteY2"/>
                </a:cxn>
              </a:cxnLst>
              <a:rect l="l" t="t" r="r" b="b"/>
              <a:pathLst>
                <a:path w="50800" h="16764">
                  <a:moveTo>
                    <a:pt x="-140" y="16646"/>
                  </a:moveTo>
                  <a:cubicBezTo>
                    <a:pt x="-140" y="11058"/>
                    <a:pt x="-140" y="5470"/>
                    <a:pt x="-140" y="-118"/>
                  </a:cubicBezTo>
                  <a:lnTo>
                    <a:pt x="-140" y="-118"/>
                  </a:lnTo>
                  <a:close/>
                </a:path>
              </a:pathLst>
            </a:custGeom>
            <a:solidFill>
              <a:srgbClr val="F2B241"/>
            </a:solidFill>
            <a:ln w="5080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176385DD-2718-25AB-2458-65A8647ABF4D}"/>
                </a:ext>
              </a:extLst>
            </p:cNvPr>
            <p:cNvSpPr/>
            <p:nvPr/>
          </p:nvSpPr>
          <p:spPr>
            <a:xfrm>
              <a:off x="3548380" y="4948427"/>
              <a:ext cx="413512" cy="158495"/>
            </a:xfrm>
            <a:custGeom>
              <a:avLst/>
              <a:gdLst>
                <a:gd name="connsiteX0" fmla="*/ 334772 w 413512"/>
                <a:gd name="connsiteY0" fmla="*/ 0 h 158495"/>
                <a:gd name="connsiteX1" fmla="*/ 413512 w 413512"/>
                <a:gd name="connsiteY1" fmla="*/ 0 h 158495"/>
                <a:gd name="connsiteX2" fmla="*/ 413512 w 413512"/>
                <a:gd name="connsiteY2" fmla="*/ 158496 h 158495"/>
                <a:gd name="connsiteX3" fmla="*/ 334772 w 413512"/>
                <a:gd name="connsiteY3" fmla="*/ 158496 h 158495"/>
                <a:gd name="connsiteX4" fmla="*/ 78740 w 413512"/>
                <a:gd name="connsiteY4" fmla="*/ 158496 h 158495"/>
                <a:gd name="connsiteX5" fmla="*/ 0 w 413512"/>
                <a:gd name="connsiteY5" fmla="*/ 158496 h 158495"/>
                <a:gd name="connsiteX6" fmla="*/ 0 w 413512"/>
                <a:gd name="connsiteY6" fmla="*/ 0 h 158495"/>
                <a:gd name="connsiteX7" fmla="*/ 78740 w 413512"/>
                <a:gd name="connsiteY7" fmla="*/ 0 h 15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3512" h="158495">
                  <a:moveTo>
                    <a:pt x="334772" y="0"/>
                  </a:moveTo>
                  <a:cubicBezTo>
                    <a:pt x="378259" y="0"/>
                    <a:pt x="413512" y="0"/>
                    <a:pt x="413512" y="0"/>
                  </a:cubicBezTo>
                  <a:lnTo>
                    <a:pt x="413512" y="158496"/>
                  </a:lnTo>
                  <a:cubicBezTo>
                    <a:pt x="413512" y="158496"/>
                    <a:pt x="378259" y="158496"/>
                    <a:pt x="334772" y="158496"/>
                  </a:cubicBezTo>
                  <a:lnTo>
                    <a:pt x="78740" y="158496"/>
                  </a:lnTo>
                  <a:cubicBezTo>
                    <a:pt x="35253" y="158496"/>
                    <a:pt x="0" y="158496"/>
                    <a:pt x="0" y="158496"/>
                  </a:cubicBezTo>
                  <a:lnTo>
                    <a:pt x="0" y="0"/>
                  </a:lnTo>
                  <a:cubicBezTo>
                    <a:pt x="0" y="0"/>
                    <a:pt x="35253" y="0"/>
                    <a:pt x="78740" y="0"/>
                  </a:cubicBezTo>
                  <a:close/>
                </a:path>
              </a:pathLst>
            </a:custGeom>
            <a:solidFill>
              <a:schemeClr val="accent5"/>
            </a:solidFill>
            <a:ln w="5080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9174108D-5762-3C55-119C-44478DA85415}"/>
                </a:ext>
              </a:extLst>
            </p:cNvPr>
            <p:cNvSpPr/>
            <p:nvPr/>
          </p:nvSpPr>
          <p:spPr>
            <a:xfrm>
              <a:off x="1333499" y="4948427"/>
              <a:ext cx="413512" cy="158495"/>
            </a:xfrm>
            <a:custGeom>
              <a:avLst/>
              <a:gdLst>
                <a:gd name="connsiteX0" fmla="*/ 334772 w 413512"/>
                <a:gd name="connsiteY0" fmla="*/ 0 h 158495"/>
                <a:gd name="connsiteX1" fmla="*/ 413512 w 413512"/>
                <a:gd name="connsiteY1" fmla="*/ 0 h 158495"/>
                <a:gd name="connsiteX2" fmla="*/ 413512 w 413512"/>
                <a:gd name="connsiteY2" fmla="*/ 158496 h 158495"/>
                <a:gd name="connsiteX3" fmla="*/ 334772 w 413512"/>
                <a:gd name="connsiteY3" fmla="*/ 158496 h 158495"/>
                <a:gd name="connsiteX4" fmla="*/ 78740 w 413512"/>
                <a:gd name="connsiteY4" fmla="*/ 158496 h 158495"/>
                <a:gd name="connsiteX5" fmla="*/ 0 w 413512"/>
                <a:gd name="connsiteY5" fmla="*/ 158496 h 158495"/>
                <a:gd name="connsiteX6" fmla="*/ 0 w 413512"/>
                <a:gd name="connsiteY6" fmla="*/ 0 h 158495"/>
                <a:gd name="connsiteX7" fmla="*/ 78740 w 413512"/>
                <a:gd name="connsiteY7" fmla="*/ 0 h 15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3512" h="158495">
                  <a:moveTo>
                    <a:pt x="334772" y="0"/>
                  </a:moveTo>
                  <a:cubicBezTo>
                    <a:pt x="378259" y="0"/>
                    <a:pt x="413512" y="0"/>
                    <a:pt x="413512" y="0"/>
                  </a:cubicBezTo>
                  <a:lnTo>
                    <a:pt x="413512" y="158496"/>
                  </a:lnTo>
                  <a:cubicBezTo>
                    <a:pt x="413512" y="158496"/>
                    <a:pt x="378259" y="158496"/>
                    <a:pt x="334772" y="158496"/>
                  </a:cubicBezTo>
                  <a:lnTo>
                    <a:pt x="78740" y="158496"/>
                  </a:lnTo>
                  <a:cubicBezTo>
                    <a:pt x="35253" y="158496"/>
                    <a:pt x="0" y="158496"/>
                    <a:pt x="0" y="158496"/>
                  </a:cubicBezTo>
                  <a:lnTo>
                    <a:pt x="0" y="0"/>
                  </a:lnTo>
                  <a:cubicBezTo>
                    <a:pt x="0" y="0"/>
                    <a:pt x="35253" y="0"/>
                    <a:pt x="78740" y="0"/>
                  </a:cubicBezTo>
                  <a:close/>
                </a:path>
              </a:pathLst>
            </a:custGeom>
            <a:solidFill>
              <a:schemeClr val="accent5"/>
            </a:solidFill>
            <a:ln w="5080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211BEC06-8647-6656-8895-A74D86FFACB5}"/>
                </a:ext>
              </a:extLst>
            </p:cNvPr>
            <p:cNvSpPr/>
            <p:nvPr/>
          </p:nvSpPr>
          <p:spPr>
            <a:xfrm rot="19440001">
              <a:off x="3336317" y="4297350"/>
              <a:ext cx="413512" cy="158495"/>
            </a:xfrm>
            <a:custGeom>
              <a:avLst/>
              <a:gdLst>
                <a:gd name="connsiteX0" fmla="*/ 334633 w 413512"/>
                <a:gd name="connsiteY0" fmla="*/ -118 h 158495"/>
                <a:gd name="connsiteX1" fmla="*/ 413373 w 413512"/>
                <a:gd name="connsiteY1" fmla="*/ -118 h 158495"/>
                <a:gd name="connsiteX2" fmla="*/ 413373 w 413512"/>
                <a:gd name="connsiteY2" fmla="*/ 158377 h 158495"/>
                <a:gd name="connsiteX3" fmla="*/ 334633 w 413512"/>
                <a:gd name="connsiteY3" fmla="*/ 158377 h 158495"/>
                <a:gd name="connsiteX4" fmla="*/ 78601 w 413512"/>
                <a:gd name="connsiteY4" fmla="*/ 158377 h 158495"/>
                <a:gd name="connsiteX5" fmla="*/ -139 w 413512"/>
                <a:gd name="connsiteY5" fmla="*/ 158377 h 158495"/>
                <a:gd name="connsiteX6" fmla="*/ -139 w 413512"/>
                <a:gd name="connsiteY6" fmla="*/ -118 h 158495"/>
                <a:gd name="connsiteX7" fmla="*/ 78601 w 413512"/>
                <a:gd name="connsiteY7" fmla="*/ -118 h 15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3512" h="158495">
                  <a:moveTo>
                    <a:pt x="334633" y="-118"/>
                  </a:moveTo>
                  <a:cubicBezTo>
                    <a:pt x="378120" y="-118"/>
                    <a:pt x="413373" y="-118"/>
                    <a:pt x="413373" y="-118"/>
                  </a:cubicBezTo>
                  <a:lnTo>
                    <a:pt x="413373" y="158377"/>
                  </a:lnTo>
                  <a:cubicBezTo>
                    <a:pt x="413373" y="158377"/>
                    <a:pt x="378120" y="158377"/>
                    <a:pt x="334633" y="158377"/>
                  </a:cubicBezTo>
                  <a:lnTo>
                    <a:pt x="78601" y="158377"/>
                  </a:lnTo>
                  <a:cubicBezTo>
                    <a:pt x="35114" y="158377"/>
                    <a:pt x="-139" y="158377"/>
                    <a:pt x="-139" y="158377"/>
                  </a:cubicBezTo>
                  <a:lnTo>
                    <a:pt x="-139" y="-118"/>
                  </a:lnTo>
                  <a:cubicBezTo>
                    <a:pt x="-139" y="-118"/>
                    <a:pt x="35114" y="-118"/>
                    <a:pt x="78601" y="-118"/>
                  </a:cubicBezTo>
                  <a:close/>
                </a:path>
              </a:pathLst>
            </a:custGeom>
            <a:solidFill>
              <a:schemeClr val="accent5"/>
            </a:solidFill>
            <a:ln w="5080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1830B6A-A6D4-3EF4-7564-10EAF52A2B8A}"/>
                </a:ext>
              </a:extLst>
            </p:cNvPr>
            <p:cNvSpPr/>
            <p:nvPr/>
          </p:nvSpPr>
          <p:spPr>
            <a:xfrm>
              <a:off x="1568983" y="5524054"/>
              <a:ext cx="364400" cy="309535"/>
            </a:xfrm>
            <a:custGeom>
              <a:avLst/>
              <a:gdLst>
                <a:gd name="connsiteX0" fmla="*/ 239356 w 364400"/>
                <a:gd name="connsiteY0" fmla="*/ 15058 h 309535"/>
                <a:gd name="connsiteX1" fmla="*/ 32092 w 364400"/>
                <a:gd name="connsiteY1" fmla="*/ 167458 h 309535"/>
                <a:gd name="connsiteX2" fmla="*/ 14820 w 364400"/>
                <a:gd name="connsiteY2" fmla="*/ 277186 h 309535"/>
                <a:gd name="connsiteX3" fmla="*/ 14820 w 364400"/>
                <a:gd name="connsiteY3" fmla="*/ 277186 h 309535"/>
                <a:gd name="connsiteX4" fmla="*/ 124548 w 364400"/>
                <a:gd name="connsiteY4" fmla="*/ 294458 h 309535"/>
                <a:gd name="connsiteX5" fmla="*/ 331812 w 364400"/>
                <a:gd name="connsiteY5" fmla="*/ 142058 h 309535"/>
                <a:gd name="connsiteX6" fmla="*/ 349440 w 364400"/>
                <a:gd name="connsiteY6" fmla="*/ 32838 h 309535"/>
                <a:gd name="connsiteX7" fmla="*/ 349084 w 364400"/>
                <a:gd name="connsiteY7" fmla="*/ 32330 h 309535"/>
                <a:gd name="connsiteX8" fmla="*/ 349084 w 364400"/>
                <a:gd name="connsiteY8" fmla="*/ 32330 h 309535"/>
                <a:gd name="connsiteX9" fmla="*/ 239864 w 364400"/>
                <a:gd name="connsiteY9" fmla="*/ 14703 h 309535"/>
                <a:gd name="connsiteX10" fmla="*/ 239356 w 364400"/>
                <a:gd name="connsiteY10" fmla="*/ 15058 h 309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4400" h="309535">
                  <a:moveTo>
                    <a:pt x="239356" y="15058"/>
                  </a:moveTo>
                  <a:lnTo>
                    <a:pt x="32092" y="167458"/>
                  </a:lnTo>
                  <a:cubicBezTo>
                    <a:pt x="-2858" y="193062"/>
                    <a:pt x="-10580" y="242083"/>
                    <a:pt x="14820" y="277186"/>
                  </a:cubicBezTo>
                  <a:lnTo>
                    <a:pt x="14820" y="277186"/>
                  </a:lnTo>
                  <a:cubicBezTo>
                    <a:pt x="40424" y="312136"/>
                    <a:pt x="89445" y="319858"/>
                    <a:pt x="124548" y="294458"/>
                  </a:cubicBezTo>
                  <a:lnTo>
                    <a:pt x="331812" y="142058"/>
                  </a:lnTo>
                  <a:cubicBezTo>
                    <a:pt x="366864" y="116759"/>
                    <a:pt x="374738" y="67890"/>
                    <a:pt x="349440" y="32838"/>
                  </a:cubicBezTo>
                  <a:cubicBezTo>
                    <a:pt x="349338" y="32685"/>
                    <a:pt x="349185" y="32482"/>
                    <a:pt x="349084" y="32330"/>
                  </a:cubicBezTo>
                  <a:lnTo>
                    <a:pt x="349084" y="32330"/>
                  </a:lnTo>
                  <a:cubicBezTo>
                    <a:pt x="323785" y="-2722"/>
                    <a:pt x="274916" y="-10596"/>
                    <a:pt x="239864" y="14703"/>
                  </a:cubicBezTo>
                  <a:cubicBezTo>
                    <a:pt x="239711" y="14804"/>
                    <a:pt x="239508" y="14956"/>
                    <a:pt x="239356" y="15058"/>
                  </a:cubicBezTo>
                  <a:close/>
                </a:path>
              </a:pathLst>
            </a:custGeom>
            <a:solidFill>
              <a:schemeClr val="accent5"/>
            </a:solidFill>
            <a:ln w="5080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BC2154D8-47B2-A761-BA37-5FE62C91839C}"/>
                </a:ext>
              </a:extLst>
            </p:cNvPr>
            <p:cNvSpPr/>
            <p:nvPr/>
          </p:nvSpPr>
          <p:spPr>
            <a:xfrm>
              <a:off x="2870035" y="3773179"/>
              <a:ext cx="238424" cy="403982"/>
            </a:xfrm>
            <a:custGeom>
              <a:avLst/>
              <a:gdLst>
                <a:gd name="connsiteX0" fmla="*/ 83845 w 238424"/>
                <a:gd name="connsiteY0" fmla="*/ 54483 h 403982"/>
                <a:gd name="connsiteX1" fmla="*/ 4597 w 238424"/>
                <a:gd name="connsiteY1" fmla="*/ 298323 h 403982"/>
                <a:gd name="connsiteX2" fmla="*/ 51384 w 238424"/>
                <a:gd name="connsiteY2" fmla="*/ 398602 h 403982"/>
                <a:gd name="connsiteX3" fmla="*/ 55397 w 238424"/>
                <a:gd name="connsiteY3" fmla="*/ 399923 h 403982"/>
                <a:gd name="connsiteX4" fmla="*/ 55397 w 238424"/>
                <a:gd name="connsiteY4" fmla="*/ 399923 h 403982"/>
                <a:gd name="connsiteX5" fmla="*/ 154152 w 238424"/>
                <a:gd name="connsiteY5" fmla="*/ 350037 h 403982"/>
                <a:gd name="connsiteX6" fmla="*/ 154457 w 238424"/>
                <a:gd name="connsiteY6" fmla="*/ 349123 h 403982"/>
                <a:gd name="connsiteX7" fmla="*/ 233705 w 238424"/>
                <a:gd name="connsiteY7" fmla="*/ 105283 h 403982"/>
                <a:gd name="connsiteX8" fmla="*/ 185953 w 238424"/>
                <a:gd name="connsiteY8" fmla="*/ 4699 h 403982"/>
                <a:gd name="connsiteX9" fmla="*/ 182905 w 238424"/>
                <a:gd name="connsiteY9" fmla="*/ 3684 h 403982"/>
                <a:gd name="connsiteX10" fmla="*/ 182905 w 238424"/>
                <a:gd name="connsiteY10" fmla="*/ 3684 h 403982"/>
                <a:gd name="connsiteX11" fmla="*/ 83845 w 238424"/>
                <a:gd name="connsiteY11" fmla="*/ 54483 h 40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8424" h="403982">
                  <a:moveTo>
                    <a:pt x="83845" y="54483"/>
                  </a:moveTo>
                  <a:lnTo>
                    <a:pt x="4597" y="298323"/>
                  </a:lnTo>
                  <a:cubicBezTo>
                    <a:pt x="-10186" y="338912"/>
                    <a:pt x="10795" y="383819"/>
                    <a:pt x="51384" y="398602"/>
                  </a:cubicBezTo>
                  <a:cubicBezTo>
                    <a:pt x="52705" y="399059"/>
                    <a:pt x="54026" y="399516"/>
                    <a:pt x="55397" y="399923"/>
                  </a:cubicBezTo>
                  <a:lnTo>
                    <a:pt x="55397" y="399923"/>
                  </a:lnTo>
                  <a:cubicBezTo>
                    <a:pt x="96443" y="413436"/>
                    <a:pt x="140640" y="391084"/>
                    <a:pt x="154152" y="350037"/>
                  </a:cubicBezTo>
                  <a:cubicBezTo>
                    <a:pt x="154254" y="349733"/>
                    <a:pt x="154355" y="349428"/>
                    <a:pt x="154457" y="349123"/>
                  </a:cubicBezTo>
                  <a:lnTo>
                    <a:pt x="233705" y="105283"/>
                  </a:lnTo>
                  <a:cubicBezTo>
                    <a:pt x="248285" y="64339"/>
                    <a:pt x="226898" y="19279"/>
                    <a:pt x="185953" y="4699"/>
                  </a:cubicBezTo>
                  <a:cubicBezTo>
                    <a:pt x="184937" y="4344"/>
                    <a:pt x="183921" y="3988"/>
                    <a:pt x="182905" y="3684"/>
                  </a:cubicBezTo>
                  <a:lnTo>
                    <a:pt x="182905" y="3684"/>
                  </a:lnTo>
                  <a:cubicBezTo>
                    <a:pt x="141503" y="-9626"/>
                    <a:pt x="97205" y="13132"/>
                    <a:pt x="83845" y="54483"/>
                  </a:cubicBezTo>
                  <a:close/>
                </a:path>
              </a:pathLst>
            </a:custGeom>
            <a:solidFill>
              <a:schemeClr val="accent5"/>
            </a:solidFill>
            <a:ln w="5080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2018547D-FE32-004B-3F38-C9D891E0B69F}"/>
                </a:ext>
              </a:extLst>
            </p:cNvPr>
            <p:cNvSpPr/>
            <p:nvPr/>
          </p:nvSpPr>
          <p:spPr>
            <a:xfrm>
              <a:off x="2185695" y="3771654"/>
              <a:ext cx="238115" cy="403842"/>
            </a:xfrm>
            <a:custGeom>
              <a:avLst/>
              <a:gdLst>
                <a:gd name="connsiteX0" fmla="*/ 4660 w 238115"/>
                <a:gd name="connsiteY0" fmla="*/ 105283 h 403842"/>
                <a:gd name="connsiteX1" fmla="*/ 83400 w 238115"/>
                <a:gd name="connsiteY1" fmla="*/ 349123 h 403842"/>
                <a:gd name="connsiteX2" fmla="*/ 182460 w 238115"/>
                <a:gd name="connsiteY2" fmla="*/ 399923 h 403842"/>
                <a:gd name="connsiteX3" fmla="*/ 182460 w 238115"/>
                <a:gd name="connsiteY3" fmla="*/ 399923 h 403842"/>
                <a:gd name="connsiteX4" fmla="*/ 234581 w 238115"/>
                <a:gd name="connsiteY4" fmla="*/ 302337 h 403842"/>
                <a:gd name="connsiteX5" fmla="*/ 233260 w 238115"/>
                <a:gd name="connsiteY5" fmla="*/ 298323 h 403842"/>
                <a:gd name="connsiteX6" fmla="*/ 154012 w 238115"/>
                <a:gd name="connsiteY6" fmla="*/ 54483 h 403842"/>
                <a:gd name="connsiteX7" fmla="*/ 54953 w 238115"/>
                <a:gd name="connsiteY7" fmla="*/ 3683 h 403842"/>
                <a:gd name="connsiteX8" fmla="*/ 54953 w 238115"/>
                <a:gd name="connsiteY8" fmla="*/ 3683 h 403842"/>
                <a:gd name="connsiteX9" fmla="*/ 3391 w 238115"/>
                <a:gd name="connsiteY9" fmla="*/ 101575 h 403842"/>
                <a:gd name="connsiteX10" fmla="*/ 4660 w 238115"/>
                <a:gd name="connsiteY10" fmla="*/ 105283 h 40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8115" h="403842">
                  <a:moveTo>
                    <a:pt x="4660" y="105283"/>
                  </a:moveTo>
                  <a:lnTo>
                    <a:pt x="83400" y="349123"/>
                  </a:lnTo>
                  <a:cubicBezTo>
                    <a:pt x="96761" y="390475"/>
                    <a:pt x="141058" y="413233"/>
                    <a:pt x="182460" y="399923"/>
                  </a:cubicBezTo>
                  <a:lnTo>
                    <a:pt x="182460" y="399923"/>
                  </a:lnTo>
                  <a:cubicBezTo>
                    <a:pt x="223812" y="387376"/>
                    <a:pt x="247129" y="343688"/>
                    <a:pt x="234581" y="302337"/>
                  </a:cubicBezTo>
                  <a:cubicBezTo>
                    <a:pt x="234175" y="301016"/>
                    <a:pt x="233769" y="299644"/>
                    <a:pt x="233260" y="298323"/>
                  </a:cubicBezTo>
                  <a:lnTo>
                    <a:pt x="154012" y="54483"/>
                  </a:lnTo>
                  <a:cubicBezTo>
                    <a:pt x="140652" y="13132"/>
                    <a:pt x="96355" y="-9626"/>
                    <a:pt x="54953" y="3683"/>
                  </a:cubicBezTo>
                  <a:lnTo>
                    <a:pt x="54953" y="3683"/>
                  </a:lnTo>
                  <a:cubicBezTo>
                    <a:pt x="13703" y="16485"/>
                    <a:pt x="-9411" y="60325"/>
                    <a:pt x="3391" y="101575"/>
                  </a:cubicBezTo>
                  <a:cubicBezTo>
                    <a:pt x="3797" y="102845"/>
                    <a:pt x="4203" y="104065"/>
                    <a:pt x="4660" y="105283"/>
                  </a:cubicBezTo>
                  <a:close/>
                </a:path>
              </a:pathLst>
            </a:custGeom>
            <a:solidFill>
              <a:schemeClr val="accent5"/>
            </a:solidFill>
            <a:ln w="5080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CD0F0D81-F85C-E588-874F-70F43B050B75}"/>
                </a:ext>
              </a:extLst>
            </p:cNvPr>
            <p:cNvSpPr/>
            <p:nvPr/>
          </p:nvSpPr>
          <p:spPr>
            <a:xfrm>
              <a:off x="1568983" y="4223792"/>
              <a:ext cx="364397" cy="309533"/>
            </a:xfrm>
            <a:custGeom>
              <a:avLst/>
              <a:gdLst>
                <a:gd name="connsiteX0" fmla="*/ 32092 w 364397"/>
                <a:gd name="connsiteY0" fmla="*/ 141841 h 309533"/>
                <a:gd name="connsiteX1" fmla="*/ 239356 w 364397"/>
                <a:gd name="connsiteY1" fmla="*/ 294241 h 309533"/>
                <a:gd name="connsiteX2" fmla="*/ 348728 w 364397"/>
                <a:gd name="connsiteY2" fmla="*/ 277477 h 309533"/>
                <a:gd name="connsiteX3" fmla="*/ 349084 w 364397"/>
                <a:gd name="connsiteY3" fmla="*/ 276969 h 309533"/>
                <a:gd name="connsiteX4" fmla="*/ 349084 w 364397"/>
                <a:gd name="connsiteY4" fmla="*/ 276969 h 309533"/>
                <a:gd name="connsiteX5" fmla="*/ 332320 w 364397"/>
                <a:gd name="connsiteY5" fmla="*/ 167597 h 309533"/>
                <a:gd name="connsiteX6" fmla="*/ 331812 w 364397"/>
                <a:gd name="connsiteY6" fmla="*/ 167241 h 309533"/>
                <a:gd name="connsiteX7" fmla="*/ 124548 w 364397"/>
                <a:gd name="connsiteY7" fmla="*/ 14841 h 309533"/>
                <a:gd name="connsiteX8" fmla="*/ 14820 w 364397"/>
                <a:gd name="connsiteY8" fmla="*/ 32113 h 309533"/>
                <a:gd name="connsiteX9" fmla="*/ 14820 w 364397"/>
                <a:gd name="connsiteY9" fmla="*/ 32113 h 309533"/>
                <a:gd name="connsiteX10" fmla="*/ 32092 w 364397"/>
                <a:gd name="connsiteY10" fmla="*/ 141841 h 30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4397" h="309533">
                  <a:moveTo>
                    <a:pt x="32092" y="141841"/>
                  </a:moveTo>
                  <a:lnTo>
                    <a:pt x="239356" y="294241"/>
                  </a:lnTo>
                  <a:cubicBezTo>
                    <a:pt x="274205" y="319793"/>
                    <a:pt x="323125" y="312326"/>
                    <a:pt x="348728" y="277477"/>
                  </a:cubicBezTo>
                  <a:cubicBezTo>
                    <a:pt x="348830" y="277324"/>
                    <a:pt x="348982" y="277121"/>
                    <a:pt x="349084" y="276969"/>
                  </a:cubicBezTo>
                  <a:lnTo>
                    <a:pt x="349084" y="276969"/>
                  </a:lnTo>
                  <a:cubicBezTo>
                    <a:pt x="374637" y="242120"/>
                    <a:pt x="367169" y="193200"/>
                    <a:pt x="332320" y="167597"/>
                  </a:cubicBezTo>
                  <a:cubicBezTo>
                    <a:pt x="332168" y="167495"/>
                    <a:pt x="331965" y="167343"/>
                    <a:pt x="331812" y="167241"/>
                  </a:cubicBezTo>
                  <a:lnTo>
                    <a:pt x="124548" y="14841"/>
                  </a:lnTo>
                  <a:cubicBezTo>
                    <a:pt x="89445" y="-10559"/>
                    <a:pt x="40424" y="-2837"/>
                    <a:pt x="14820" y="32113"/>
                  </a:cubicBezTo>
                  <a:lnTo>
                    <a:pt x="14820" y="32113"/>
                  </a:lnTo>
                  <a:cubicBezTo>
                    <a:pt x="-10580" y="67216"/>
                    <a:pt x="-2858" y="116238"/>
                    <a:pt x="32092" y="141841"/>
                  </a:cubicBezTo>
                  <a:close/>
                </a:path>
              </a:pathLst>
            </a:custGeom>
            <a:solidFill>
              <a:schemeClr val="accent5"/>
            </a:solidFill>
            <a:ln w="5080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A78573CC-E968-E58E-4FAC-4E65C07092B4}"/>
                </a:ext>
              </a:extLst>
            </p:cNvPr>
            <p:cNvSpPr/>
            <p:nvPr/>
          </p:nvSpPr>
          <p:spPr>
            <a:xfrm>
              <a:off x="3361008" y="5525072"/>
              <a:ext cx="364597" cy="309533"/>
            </a:xfrm>
            <a:custGeom>
              <a:avLst/>
              <a:gdLst>
                <a:gd name="connsiteX0" fmla="*/ 31784 w 364597"/>
                <a:gd name="connsiteY0" fmla="*/ 142056 h 309533"/>
                <a:gd name="connsiteX1" fmla="*/ 239557 w 364597"/>
                <a:gd name="connsiteY1" fmla="*/ 294456 h 309533"/>
                <a:gd name="connsiteX2" fmla="*/ 349284 w 364597"/>
                <a:gd name="connsiteY2" fmla="*/ 277184 h 309533"/>
                <a:gd name="connsiteX3" fmla="*/ 349284 w 364597"/>
                <a:gd name="connsiteY3" fmla="*/ 277184 h 309533"/>
                <a:gd name="connsiteX4" fmla="*/ 332520 w 364597"/>
                <a:gd name="connsiteY4" fmla="*/ 167812 h 309533"/>
                <a:gd name="connsiteX5" fmla="*/ 332012 w 364597"/>
                <a:gd name="connsiteY5" fmla="*/ 167456 h 309533"/>
                <a:gd name="connsiteX6" fmla="*/ 124748 w 364597"/>
                <a:gd name="connsiteY6" fmla="*/ 15056 h 309533"/>
                <a:gd name="connsiteX7" fmla="*/ 15375 w 364597"/>
                <a:gd name="connsiteY7" fmla="*/ 31820 h 309533"/>
                <a:gd name="connsiteX8" fmla="*/ 15020 w 364597"/>
                <a:gd name="connsiteY8" fmla="*/ 32328 h 309533"/>
                <a:gd name="connsiteX9" fmla="*/ 15020 w 364597"/>
                <a:gd name="connsiteY9" fmla="*/ 32328 h 309533"/>
                <a:gd name="connsiteX10" fmla="*/ 31784 w 364597"/>
                <a:gd name="connsiteY10" fmla="*/ 142056 h 30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4597" h="309533">
                  <a:moveTo>
                    <a:pt x="31784" y="142056"/>
                  </a:moveTo>
                  <a:lnTo>
                    <a:pt x="239557" y="294456"/>
                  </a:lnTo>
                  <a:cubicBezTo>
                    <a:pt x="274659" y="319856"/>
                    <a:pt x="323681" y="312134"/>
                    <a:pt x="349284" y="277184"/>
                  </a:cubicBezTo>
                  <a:lnTo>
                    <a:pt x="349284" y="277184"/>
                  </a:lnTo>
                  <a:cubicBezTo>
                    <a:pt x="374837" y="242335"/>
                    <a:pt x="367369" y="193415"/>
                    <a:pt x="332520" y="167812"/>
                  </a:cubicBezTo>
                  <a:cubicBezTo>
                    <a:pt x="332368" y="167710"/>
                    <a:pt x="332165" y="167557"/>
                    <a:pt x="332012" y="167456"/>
                  </a:cubicBezTo>
                  <a:lnTo>
                    <a:pt x="124748" y="15056"/>
                  </a:lnTo>
                  <a:cubicBezTo>
                    <a:pt x="89900" y="-10496"/>
                    <a:pt x="40979" y="-3029"/>
                    <a:pt x="15375" y="31820"/>
                  </a:cubicBezTo>
                  <a:cubicBezTo>
                    <a:pt x="15274" y="31973"/>
                    <a:pt x="15122" y="32176"/>
                    <a:pt x="15020" y="32328"/>
                  </a:cubicBezTo>
                  <a:lnTo>
                    <a:pt x="15020" y="32328"/>
                  </a:lnTo>
                  <a:cubicBezTo>
                    <a:pt x="-10532" y="67278"/>
                    <a:pt x="-3014" y="116300"/>
                    <a:pt x="31784" y="142056"/>
                  </a:cubicBezTo>
                  <a:close/>
                </a:path>
              </a:pathLst>
            </a:custGeom>
            <a:solidFill>
              <a:schemeClr val="accent5"/>
            </a:solidFill>
            <a:ln w="5080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BD5E36C7-A9A5-8DC6-5A90-A24859D14EA8}"/>
                </a:ext>
              </a:extLst>
            </p:cNvPr>
            <p:cNvSpPr/>
            <p:nvPr/>
          </p:nvSpPr>
          <p:spPr>
            <a:xfrm>
              <a:off x="2252747" y="4371450"/>
              <a:ext cx="785353" cy="201231"/>
            </a:xfrm>
            <a:custGeom>
              <a:avLst/>
              <a:gdLst>
                <a:gd name="connsiteX0" fmla="*/ 732121 w 785353"/>
                <a:gd name="connsiteY0" fmla="*/ 200431 h 201231"/>
                <a:gd name="connsiteX1" fmla="*/ 699101 w 785353"/>
                <a:gd name="connsiteY1" fmla="*/ 190271 h 201231"/>
                <a:gd name="connsiteX2" fmla="*/ 86961 w 785353"/>
                <a:gd name="connsiteY2" fmla="*/ 190271 h 201231"/>
                <a:gd name="connsiteX3" fmla="*/ 12284 w 785353"/>
                <a:gd name="connsiteY3" fmla="*/ 184175 h 201231"/>
                <a:gd name="connsiteX4" fmla="*/ 13046 w 785353"/>
                <a:gd name="connsiteY4" fmla="*/ 122403 h 201231"/>
                <a:gd name="connsiteX5" fmla="*/ 18889 w 785353"/>
                <a:gd name="connsiteY5" fmla="*/ 117627 h 201231"/>
                <a:gd name="connsiteX6" fmla="*/ 764633 w 785353"/>
                <a:gd name="connsiteY6" fmla="*/ 117627 h 201231"/>
                <a:gd name="connsiteX7" fmla="*/ 778603 w 785353"/>
                <a:gd name="connsiteY7" fmla="*/ 177825 h 201231"/>
                <a:gd name="connsiteX8" fmla="*/ 773777 w 785353"/>
                <a:gd name="connsiteY8" fmla="*/ 184175 h 201231"/>
                <a:gd name="connsiteX9" fmla="*/ 732121 w 785353"/>
                <a:gd name="connsiteY9" fmla="*/ 200431 h 201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353" h="201231">
                  <a:moveTo>
                    <a:pt x="732121" y="200431"/>
                  </a:moveTo>
                  <a:cubicBezTo>
                    <a:pt x="720335" y="200431"/>
                    <a:pt x="708855" y="196875"/>
                    <a:pt x="699101" y="190271"/>
                  </a:cubicBezTo>
                  <a:cubicBezTo>
                    <a:pt x="515001" y="62713"/>
                    <a:pt x="271060" y="62713"/>
                    <a:pt x="86961" y="190271"/>
                  </a:cubicBezTo>
                  <a:cubicBezTo>
                    <a:pt x="63948" y="206781"/>
                    <a:pt x="32351" y="204191"/>
                    <a:pt x="12284" y="184175"/>
                  </a:cubicBezTo>
                  <a:cubicBezTo>
                    <a:pt x="-4581" y="166903"/>
                    <a:pt x="-4225" y="139217"/>
                    <a:pt x="13046" y="122403"/>
                  </a:cubicBezTo>
                  <a:cubicBezTo>
                    <a:pt x="14875" y="120625"/>
                    <a:pt x="16806" y="119049"/>
                    <a:pt x="18889" y="117627"/>
                  </a:cubicBezTo>
                  <a:cubicBezTo>
                    <a:pt x="22444" y="115087"/>
                    <a:pt x="384141" y="-146025"/>
                    <a:pt x="764633" y="117627"/>
                  </a:cubicBezTo>
                  <a:cubicBezTo>
                    <a:pt x="785105" y="130378"/>
                    <a:pt x="791354" y="157352"/>
                    <a:pt x="778603" y="177825"/>
                  </a:cubicBezTo>
                  <a:cubicBezTo>
                    <a:pt x="777181" y="180060"/>
                    <a:pt x="775555" y="182194"/>
                    <a:pt x="773777" y="184175"/>
                  </a:cubicBezTo>
                  <a:cubicBezTo>
                    <a:pt x="762753" y="195148"/>
                    <a:pt x="747666" y="201040"/>
                    <a:pt x="732121" y="200431"/>
                  </a:cubicBezTo>
                  <a:close/>
                </a:path>
              </a:pathLst>
            </a:custGeom>
            <a:solidFill>
              <a:srgbClr val="F07F2C"/>
            </a:solidFill>
            <a:ln w="5080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85F5DC1A-1923-BF29-BBF3-A014DD2F99E8}"/>
                </a:ext>
              </a:extLst>
            </p:cNvPr>
            <p:cNvSpPr/>
            <p:nvPr/>
          </p:nvSpPr>
          <p:spPr>
            <a:xfrm>
              <a:off x="2323591" y="3724656"/>
              <a:ext cx="869696" cy="847343"/>
            </a:xfrm>
            <a:custGeom>
              <a:avLst/>
              <a:gdLst>
                <a:gd name="connsiteX0" fmla="*/ 264020 w 869696"/>
                <a:gd name="connsiteY0" fmla="*/ 751721 h 847343"/>
                <a:gd name="connsiteX1" fmla="*/ 321424 w 869696"/>
                <a:gd name="connsiteY1" fmla="*/ 747657 h 847343"/>
                <a:gd name="connsiteX2" fmla="*/ 629781 w 869696"/>
                <a:gd name="connsiteY2" fmla="*/ 835542 h 847343"/>
                <a:gd name="connsiteX3" fmla="*/ 869557 w 869696"/>
                <a:gd name="connsiteY3" fmla="*/ 208162 h 847343"/>
                <a:gd name="connsiteX4" fmla="*/ 323456 w 869696"/>
                <a:gd name="connsiteY4" fmla="*/ -118 h 847343"/>
                <a:gd name="connsiteX5" fmla="*/ -140 w 869696"/>
                <a:gd name="connsiteY5" fmla="*/ 847226 h 847343"/>
                <a:gd name="connsiteX6" fmla="*/ 264020 w 869696"/>
                <a:gd name="connsiteY6" fmla="*/ 751721 h 84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9696" h="847343">
                  <a:moveTo>
                    <a:pt x="264020" y="751721"/>
                  </a:moveTo>
                  <a:cubicBezTo>
                    <a:pt x="283019" y="749029"/>
                    <a:pt x="302222" y="747709"/>
                    <a:pt x="321424" y="747657"/>
                  </a:cubicBezTo>
                  <a:cubicBezTo>
                    <a:pt x="431051" y="742628"/>
                    <a:pt x="539305" y="773515"/>
                    <a:pt x="629781" y="835542"/>
                  </a:cubicBezTo>
                  <a:lnTo>
                    <a:pt x="869557" y="208162"/>
                  </a:lnTo>
                  <a:lnTo>
                    <a:pt x="323456" y="-118"/>
                  </a:lnTo>
                  <a:lnTo>
                    <a:pt x="-140" y="847226"/>
                  </a:lnTo>
                  <a:cubicBezTo>
                    <a:pt x="76873" y="790583"/>
                    <a:pt x="168618" y="757411"/>
                    <a:pt x="264020" y="751721"/>
                  </a:cubicBezTo>
                  <a:close/>
                </a:path>
              </a:pathLst>
            </a:custGeom>
            <a:solidFill>
              <a:srgbClr val="75BD38"/>
            </a:solidFill>
            <a:ln w="5080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DEA44623-F20E-F910-4274-8BB826AD4A33}"/>
                </a:ext>
              </a:extLst>
            </p:cNvPr>
            <p:cNvSpPr/>
            <p:nvPr/>
          </p:nvSpPr>
          <p:spPr>
            <a:xfrm>
              <a:off x="2393695" y="3851148"/>
              <a:ext cx="676656" cy="682751"/>
            </a:xfrm>
            <a:custGeom>
              <a:avLst/>
              <a:gdLst>
                <a:gd name="connsiteX0" fmla="*/ 231001 w 676656"/>
                <a:gd name="connsiteY0" fmla="*/ 622181 h 682751"/>
                <a:gd name="connsiteX1" fmla="*/ 231001 w 676656"/>
                <a:gd name="connsiteY1" fmla="*/ 622181 h 682751"/>
                <a:gd name="connsiteX2" fmla="*/ 248273 w 676656"/>
                <a:gd name="connsiteY2" fmla="*/ 622181 h 682751"/>
                <a:gd name="connsiteX3" fmla="*/ 512433 w 676656"/>
                <a:gd name="connsiteY3" fmla="*/ 682633 h 682751"/>
                <a:gd name="connsiteX4" fmla="*/ 676517 w 676656"/>
                <a:gd name="connsiteY4" fmla="*/ 251850 h 682751"/>
                <a:gd name="connsiteX5" fmla="*/ 606921 w 676656"/>
                <a:gd name="connsiteY5" fmla="*/ 77606 h 682751"/>
                <a:gd name="connsiteX6" fmla="*/ 403721 w 676656"/>
                <a:gd name="connsiteY6" fmla="*/ -118 h 682751"/>
                <a:gd name="connsiteX7" fmla="*/ 227444 w 676656"/>
                <a:gd name="connsiteY7" fmla="*/ 81162 h 682751"/>
                <a:gd name="connsiteX8" fmla="*/ -140 w 676656"/>
                <a:gd name="connsiteY8" fmla="*/ 676538 h 682751"/>
                <a:gd name="connsiteX9" fmla="*/ 231001 w 676656"/>
                <a:gd name="connsiteY9" fmla="*/ 622181 h 682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656" h="682751">
                  <a:moveTo>
                    <a:pt x="231001" y="622181"/>
                  </a:moveTo>
                  <a:lnTo>
                    <a:pt x="231001" y="622181"/>
                  </a:lnTo>
                  <a:lnTo>
                    <a:pt x="248273" y="622181"/>
                  </a:lnTo>
                  <a:cubicBezTo>
                    <a:pt x="340119" y="618473"/>
                    <a:pt x="431305" y="639352"/>
                    <a:pt x="512433" y="682633"/>
                  </a:cubicBezTo>
                  <a:lnTo>
                    <a:pt x="676517" y="251850"/>
                  </a:lnTo>
                  <a:cubicBezTo>
                    <a:pt x="566281" y="192414"/>
                    <a:pt x="594221" y="117230"/>
                    <a:pt x="606921" y="77606"/>
                  </a:cubicBezTo>
                  <a:lnTo>
                    <a:pt x="403721" y="-118"/>
                  </a:lnTo>
                  <a:cubicBezTo>
                    <a:pt x="386449" y="37982"/>
                    <a:pt x="355461" y="115198"/>
                    <a:pt x="227444" y="81162"/>
                  </a:cubicBezTo>
                  <a:lnTo>
                    <a:pt x="-140" y="676538"/>
                  </a:lnTo>
                  <a:cubicBezTo>
                    <a:pt x="71946" y="641587"/>
                    <a:pt x="150889" y="623045"/>
                    <a:pt x="231001" y="622181"/>
                  </a:cubicBezTo>
                  <a:close/>
                </a:path>
              </a:pathLst>
            </a:custGeom>
            <a:solidFill>
              <a:srgbClr val="E8F2DE"/>
            </a:solidFill>
            <a:ln w="5080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C900F04-F321-6514-2450-95A8B6B7AFF3}"/>
                </a:ext>
              </a:extLst>
            </p:cNvPr>
            <p:cNvSpPr/>
            <p:nvPr/>
          </p:nvSpPr>
          <p:spPr>
            <a:xfrm>
              <a:off x="2742519" y="4034169"/>
              <a:ext cx="143291" cy="143310"/>
            </a:xfrm>
            <a:custGeom>
              <a:avLst/>
              <a:gdLst>
                <a:gd name="connsiteX0" fmla="*/ 97569 w 143291"/>
                <a:gd name="connsiteY0" fmla="*/ 4820 h 143310"/>
                <a:gd name="connsiteX1" fmla="*/ 138209 w 143291"/>
                <a:gd name="connsiteY1" fmla="*/ 97581 h 143310"/>
                <a:gd name="connsiteX2" fmla="*/ 45449 w 143291"/>
                <a:gd name="connsiteY2" fmla="*/ 138271 h 143310"/>
                <a:gd name="connsiteX3" fmla="*/ 4605 w 143291"/>
                <a:gd name="connsiteY3" fmla="*/ 45968 h 143310"/>
                <a:gd name="connsiteX4" fmla="*/ 97061 w 143291"/>
                <a:gd name="connsiteY4" fmla="*/ 4617 h 143310"/>
                <a:gd name="connsiteX5" fmla="*/ 97569 w 143291"/>
                <a:gd name="connsiteY5" fmla="*/ 4820 h 14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291" h="143310">
                  <a:moveTo>
                    <a:pt x="97569" y="4820"/>
                  </a:moveTo>
                  <a:cubicBezTo>
                    <a:pt x="134399" y="19196"/>
                    <a:pt x="152637" y="60750"/>
                    <a:pt x="138209" y="97581"/>
                  </a:cubicBezTo>
                  <a:cubicBezTo>
                    <a:pt x="123833" y="134461"/>
                    <a:pt x="82329" y="152648"/>
                    <a:pt x="45449" y="138271"/>
                  </a:cubicBezTo>
                  <a:cubicBezTo>
                    <a:pt x="8821" y="123946"/>
                    <a:pt x="-9467" y="82748"/>
                    <a:pt x="4605" y="45968"/>
                  </a:cubicBezTo>
                  <a:cubicBezTo>
                    <a:pt x="18728" y="9037"/>
                    <a:pt x="60130" y="-9506"/>
                    <a:pt x="97061" y="4617"/>
                  </a:cubicBezTo>
                  <a:cubicBezTo>
                    <a:pt x="97264" y="4718"/>
                    <a:pt x="97417" y="4769"/>
                    <a:pt x="97569" y="4820"/>
                  </a:cubicBezTo>
                  <a:close/>
                </a:path>
              </a:pathLst>
            </a:custGeom>
            <a:solidFill>
              <a:srgbClr val="75BD38"/>
            </a:solidFill>
            <a:ln w="5080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5EB9453F-FC4F-261A-4756-842F52BD6DC3}"/>
                </a:ext>
              </a:extLst>
            </p:cNvPr>
            <p:cNvSpPr/>
            <p:nvPr/>
          </p:nvSpPr>
          <p:spPr>
            <a:xfrm>
              <a:off x="2531264" y="4202641"/>
              <a:ext cx="360311" cy="300777"/>
            </a:xfrm>
            <a:custGeom>
              <a:avLst/>
              <a:gdLst>
                <a:gd name="connsiteX0" fmla="*/ 65491 w 360311"/>
                <a:gd name="connsiteY0" fmla="*/ 272720 h 300777"/>
                <a:gd name="connsiteX1" fmla="*/ 116291 w 360311"/>
                <a:gd name="connsiteY1" fmla="*/ 269672 h 300777"/>
                <a:gd name="connsiteX2" fmla="*/ 312888 w 360311"/>
                <a:gd name="connsiteY2" fmla="*/ 300660 h 300777"/>
                <a:gd name="connsiteX3" fmla="*/ 302168 w 360311"/>
                <a:gd name="connsiteY3" fmla="*/ 47270 h 300777"/>
                <a:gd name="connsiteX4" fmla="*/ 244308 w 360311"/>
                <a:gd name="connsiteY4" fmla="*/ 11609 h 300777"/>
                <a:gd name="connsiteX5" fmla="*/ 11643 w 360311"/>
                <a:gd name="connsiteY5" fmla="*/ 115748 h 300777"/>
                <a:gd name="connsiteX6" fmla="*/ 28408 w 360311"/>
                <a:gd name="connsiteY6" fmla="*/ 276276 h 30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311" h="300777">
                  <a:moveTo>
                    <a:pt x="65491" y="272720"/>
                  </a:moveTo>
                  <a:cubicBezTo>
                    <a:pt x="81239" y="272720"/>
                    <a:pt x="96988" y="269672"/>
                    <a:pt x="116291" y="269672"/>
                  </a:cubicBezTo>
                  <a:cubicBezTo>
                    <a:pt x="183195" y="267336"/>
                    <a:pt x="249946" y="277851"/>
                    <a:pt x="312888" y="300660"/>
                  </a:cubicBezTo>
                  <a:cubicBezTo>
                    <a:pt x="379893" y="227712"/>
                    <a:pt x="375118" y="114275"/>
                    <a:pt x="302168" y="47270"/>
                  </a:cubicBezTo>
                  <a:cubicBezTo>
                    <a:pt x="285354" y="31827"/>
                    <a:pt x="265695" y="19686"/>
                    <a:pt x="244308" y="11609"/>
                  </a:cubicBezTo>
                  <a:cubicBezTo>
                    <a:pt x="151293" y="-23545"/>
                    <a:pt x="47406" y="22988"/>
                    <a:pt x="11643" y="115748"/>
                  </a:cubicBezTo>
                  <a:cubicBezTo>
                    <a:pt x="-8676" y="168885"/>
                    <a:pt x="-2479" y="228524"/>
                    <a:pt x="28408" y="276276"/>
                  </a:cubicBezTo>
                  <a:close/>
                </a:path>
              </a:pathLst>
            </a:custGeom>
            <a:solidFill>
              <a:srgbClr val="75BD38"/>
            </a:solidFill>
            <a:ln w="5080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2003FCE0-A1BE-2703-DA17-40A4B0367DF1}"/>
                </a:ext>
              </a:extLst>
            </p:cNvPr>
            <p:cNvSpPr/>
            <p:nvPr/>
          </p:nvSpPr>
          <p:spPr>
            <a:xfrm>
              <a:off x="2568602" y="4274774"/>
              <a:ext cx="286736" cy="207817"/>
            </a:xfrm>
            <a:custGeom>
              <a:avLst/>
              <a:gdLst>
                <a:gd name="connsiteX0" fmla="*/ 9865 w 286736"/>
                <a:gd name="connsiteY0" fmla="*/ 73079 h 207817"/>
                <a:gd name="connsiteX1" fmla="*/ 14437 w 286736"/>
                <a:gd name="connsiteY1" fmla="*/ 73079 h 207817"/>
                <a:gd name="connsiteX2" fmla="*/ 44765 w 286736"/>
                <a:gd name="connsiteY2" fmla="*/ 161420 h 207817"/>
                <a:gd name="connsiteX3" fmla="*/ 65237 w 286736"/>
                <a:gd name="connsiteY3" fmla="*/ 167567 h 207817"/>
                <a:gd name="connsiteX4" fmla="*/ 157694 w 286736"/>
                <a:gd name="connsiteY4" fmla="*/ 124387 h 207817"/>
                <a:gd name="connsiteX5" fmla="*/ 227289 w 286736"/>
                <a:gd name="connsiteY5" fmla="*/ 149279 h 207817"/>
                <a:gd name="connsiteX6" fmla="*/ 176489 w 286736"/>
                <a:gd name="connsiteY6" fmla="*/ 152835 h 207817"/>
                <a:gd name="connsiteX7" fmla="*/ 159725 w 286736"/>
                <a:gd name="connsiteY7" fmla="*/ 200079 h 207817"/>
                <a:gd name="connsiteX8" fmla="*/ 206462 w 286736"/>
                <a:gd name="connsiteY8" fmla="*/ 207699 h 207817"/>
                <a:gd name="connsiteX9" fmla="*/ 254213 w 286736"/>
                <a:gd name="connsiteY9" fmla="*/ 159439 h 207817"/>
                <a:gd name="connsiteX10" fmla="*/ 265898 w 286736"/>
                <a:gd name="connsiteY10" fmla="*/ 163503 h 207817"/>
                <a:gd name="connsiteX11" fmla="*/ 285710 w 286736"/>
                <a:gd name="connsiteY11" fmla="*/ 154359 h 207817"/>
                <a:gd name="connsiteX12" fmla="*/ 276566 w 286736"/>
                <a:gd name="connsiteY12" fmla="*/ 134039 h 207817"/>
                <a:gd name="connsiteX13" fmla="*/ 265390 w 286736"/>
                <a:gd name="connsiteY13" fmla="*/ 129975 h 207817"/>
                <a:gd name="connsiteX14" fmla="*/ 214589 w 286736"/>
                <a:gd name="connsiteY14" fmla="*/ 35487 h 207817"/>
                <a:gd name="connsiteX15" fmla="*/ 144994 w 286736"/>
                <a:gd name="connsiteY15" fmla="*/ 65967 h 207817"/>
                <a:gd name="connsiteX16" fmla="*/ 137374 w 286736"/>
                <a:gd name="connsiteY16" fmla="*/ 84255 h 207817"/>
                <a:gd name="connsiteX17" fmla="*/ 67777 w 286736"/>
                <a:gd name="connsiteY17" fmla="*/ 58855 h 207817"/>
                <a:gd name="connsiteX18" fmla="*/ 104405 w 286736"/>
                <a:gd name="connsiteY18" fmla="*/ 51387 h 207817"/>
                <a:gd name="connsiteX19" fmla="*/ 106894 w 286736"/>
                <a:gd name="connsiteY19" fmla="*/ 53267 h 207817"/>
                <a:gd name="connsiteX20" fmla="*/ 122134 w 286736"/>
                <a:gd name="connsiteY20" fmla="*/ 11103 h 207817"/>
                <a:gd name="connsiteX21" fmla="*/ 34503 w 286736"/>
                <a:gd name="connsiteY21" fmla="*/ 27003 h 207817"/>
                <a:gd name="connsiteX22" fmla="*/ 26122 w 286736"/>
                <a:gd name="connsiteY22" fmla="*/ 44123 h 207817"/>
                <a:gd name="connsiteX23" fmla="*/ 20534 w 286736"/>
                <a:gd name="connsiteY23" fmla="*/ 44123 h 207817"/>
                <a:gd name="connsiteX24" fmla="*/ 874 w 286736"/>
                <a:gd name="connsiteY24" fmla="*/ 52911 h 207817"/>
                <a:gd name="connsiteX25" fmla="*/ 722 w 286736"/>
                <a:gd name="connsiteY25" fmla="*/ 53267 h 207817"/>
                <a:gd name="connsiteX26" fmla="*/ 9865 w 286736"/>
                <a:gd name="connsiteY26" fmla="*/ 73079 h 207817"/>
                <a:gd name="connsiteX27" fmla="*/ 236434 w 286736"/>
                <a:gd name="connsiteY27" fmla="*/ 123879 h 207817"/>
                <a:gd name="connsiteX28" fmla="*/ 172425 w 286736"/>
                <a:gd name="connsiteY28" fmla="*/ 101019 h 207817"/>
                <a:gd name="connsiteX29" fmla="*/ 219873 w 286736"/>
                <a:gd name="connsiteY29" fmla="*/ 89386 h 207817"/>
                <a:gd name="connsiteX30" fmla="*/ 236434 w 286736"/>
                <a:gd name="connsiteY30" fmla="*/ 121339 h 207817"/>
                <a:gd name="connsiteX31" fmla="*/ 119594 w 286736"/>
                <a:gd name="connsiteY31" fmla="*/ 115243 h 207817"/>
                <a:gd name="connsiteX32" fmla="*/ 74382 w 286736"/>
                <a:gd name="connsiteY32" fmla="*/ 133531 h 207817"/>
                <a:gd name="connsiteX33" fmla="*/ 56094 w 286736"/>
                <a:gd name="connsiteY33" fmla="*/ 88319 h 20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86736" h="207817">
                  <a:moveTo>
                    <a:pt x="9865" y="73079"/>
                  </a:moveTo>
                  <a:lnTo>
                    <a:pt x="14437" y="73079"/>
                  </a:lnTo>
                  <a:cubicBezTo>
                    <a:pt x="-1564" y="105845"/>
                    <a:pt x="11999" y="145418"/>
                    <a:pt x="44765" y="161420"/>
                  </a:cubicBezTo>
                  <a:cubicBezTo>
                    <a:pt x="51217" y="164570"/>
                    <a:pt x="58125" y="166653"/>
                    <a:pt x="65237" y="167567"/>
                  </a:cubicBezTo>
                  <a:cubicBezTo>
                    <a:pt x="90130" y="175187"/>
                    <a:pt x="122642" y="181791"/>
                    <a:pt x="157694" y="124387"/>
                  </a:cubicBezTo>
                  <a:lnTo>
                    <a:pt x="227289" y="149279"/>
                  </a:lnTo>
                  <a:cubicBezTo>
                    <a:pt x="209001" y="171631"/>
                    <a:pt x="176489" y="152835"/>
                    <a:pt x="176489" y="152835"/>
                  </a:cubicBezTo>
                  <a:lnTo>
                    <a:pt x="159725" y="200079"/>
                  </a:lnTo>
                  <a:cubicBezTo>
                    <a:pt x="175474" y="200079"/>
                    <a:pt x="191222" y="204651"/>
                    <a:pt x="206462" y="207699"/>
                  </a:cubicBezTo>
                  <a:cubicBezTo>
                    <a:pt x="228915" y="199774"/>
                    <a:pt x="246543" y="181994"/>
                    <a:pt x="254213" y="159439"/>
                  </a:cubicBezTo>
                  <a:lnTo>
                    <a:pt x="265898" y="163503"/>
                  </a:lnTo>
                  <a:cubicBezTo>
                    <a:pt x="273873" y="166246"/>
                    <a:pt x="282611" y="162233"/>
                    <a:pt x="285710" y="154359"/>
                  </a:cubicBezTo>
                  <a:cubicBezTo>
                    <a:pt x="288504" y="146231"/>
                    <a:pt x="284491" y="137341"/>
                    <a:pt x="276566" y="134039"/>
                  </a:cubicBezTo>
                  <a:lnTo>
                    <a:pt x="265390" y="129975"/>
                  </a:lnTo>
                  <a:cubicBezTo>
                    <a:pt x="280122" y="79175"/>
                    <a:pt x="265390" y="53267"/>
                    <a:pt x="214589" y="35487"/>
                  </a:cubicBezTo>
                  <a:cubicBezTo>
                    <a:pt x="187056" y="27359"/>
                    <a:pt x="157694" y="40211"/>
                    <a:pt x="144994" y="65967"/>
                  </a:cubicBezTo>
                  <a:cubicBezTo>
                    <a:pt x="142302" y="72418"/>
                    <a:pt x="139761" y="78515"/>
                    <a:pt x="137374" y="84255"/>
                  </a:cubicBezTo>
                  <a:lnTo>
                    <a:pt x="67777" y="58855"/>
                  </a:lnTo>
                  <a:cubicBezTo>
                    <a:pt x="75804" y="46663"/>
                    <a:pt x="92212" y="43361"/>
                    <a:pt x="104405" y="51387"/>
                  </a:cubicBezTo>
                  <a:cubicBezTo>
                    <a:pt x="105268" y="51946"/>
                    <a:pt x="106081" y="52607"/>
                    <a:pt x="106894" y="53267"/>
                  </a:cubicBezTo>
                  <a:lnTo>
                    <a:pt x="122134" y="11103"/>
                  </a:lnTo>
                  <a:cubicBezTo>
                    <a:pt x="93533" y="-8709"/>
                    <a:pt x="54315" y="-1597"/>
                    <a:pt x="34503" y="27003"/>
                  </a:cubicBezTo>
                  <a:cubicBezTo>
                    <a:pt x="30846" y="32236"/>
                    <a:pt x="28002" y="38027"/>
                    <a:pt x="26122" y="44123"/>
                  </a:cubicBezTo>
                  <a:lnTo>
                    <a:pt x="20534" y="44123"/>
                  </a:lnTo>
                  <a:cubicBezTo>
                    <a:pt x="12660" y="41126"/>
                    <a:pt x="3871" y="45037"/>
                    <a:pt x="874" y="52911"/>
                  </a:cubicBezTo>
                  <a:cubicBezTo>
                    <a:pt x="823" y="53013"/>
                    <a:pt x="772" y="53165"/>
                    <a:pt x="722" y="53267"/>
                  </a:cubicBezTo>
                  <a:cubicBezTo>
                    <a:pt x="-2021" y="61242"/>
                    <a:pt x="1991" y="69981"/>
                    <a:pt x="9865" y="73079"/>
                  </a:cubicBezTo>
                  <a:close/>
                  <a:moveTo>
                    <a:pt x="236434" y="123879"/>
                  </a:moveTo>
                  <a:lnTo>
                    <a:pt x="172425" y="101019"/>
                  </a:lnTo>
                  <a:cubicBezTo>
                    <a:pt x="182332" y="84712"/>
                    <a:pt x="203566" y="79480"/>
                    <a:pt x="219873" y="89386"/>
                  </a:cubicBezTo>
                  <a:cubicBezTo>
                    <a:pt x="230947" y="96091"/>
                    <a:pt x="237348" y="108436"/>
                    <a:pt x="236434" y="121339"/>
                  </a:cubicBezTo>
                  <a:close/>
                  <a:moveTo>
                    <a:pt x="119594" y="115243"/>
                  </a:moveTo>
                  <a:cubicBezTo>
                    <a:pt x="112177" y="132769"/>
                    <a:pt x="91908" y="140948"/>
                    <a:pt x="74382" y="133531"/>
                  </a:cubicBezTo>
                  <a:cubicBezTo>
                    <a:pt x="56856" y="126114"/>
                    <a:pt x="48677" y="105845"/>
                    <a:pt x="56094" y="88319"/>
                  </a:cubicBezTo>
                  <a:close/>
                </a:path>
              </a:pathLst>
            </a:custGeom>
            <a:solidFill>
              <a:srgbClr val="E8F2DE"/>
            </a:solidFill>
            <a:ln w="50800" cap="flat">
              <a:noFill/>
              <a:prstDash val="solid"/>
              <a:miter/>
            </a:ln>
          </p:spPr>
          <p:txBody>
            <a:bodyPr rtlCol="0" anchor="ctr"/>
            <a:lstStyle/>
            <a:p>
              <a:endParaRPr lang="en-US"/>
            </a:p>
          </p:txBody>
        </p:sp>
      </p:grpSp>
      <p:sp>
        <p:nvSpPr>
          <p:cNvPr id="41" name="TextBox 40">
            <a:extLst>
              <a:ext uri="{FF2B5EF4-FFF2-40B4-BE49-F238E27FC236}">
                <a16:creationId xmlns:a16="http://schemas.microsoft.com/office/drawing/2014/main" id="{CA57F670-5900-BE69-61B1-F6A63DED7F39}"/>
              </a:ext>
            </a:extLst>
          </p:cNvPr>
          <p:cNvSpPr txBox="1"/>
          <p:nvPr/>
        </p:nvSpPr>
        <p:spPr>
          <a:xfrm>
            <a:off x="3169756" y="1410872"/>
            <a:ext cx="5852489" cy="400110"/>
          </a:xfrm>
          <a:prstGeom prst="rect">
            <a:avLst/>
          </a:prstGeom>
          <a:noFill/>
        </p:spPr>
        <p:txBody>
          <a:bodyPr wrap="square">
            <a:spAutoFit/>
          </a:bodyPr>
          <a:lstStyle/>
          <a:p>
            <a:pPr algn="ctr" defTabSz="685800"/>
            <a:r>
              <a:rPr lang="en-IN" sz="2000" dirty="0">
                <a:solidFill>
                  <a:prstClr val="black"/>
                </a:solidFill>
                <a:latin typeface="Lora" pitchFamily="2" charset="0"/>
              </a:rPr>
              <a:t>Invest In Your Business</a:t>
            </a:r>
          </a:p>
        </p:txBody>
      </p:sp>
      <p:grpSp>
        <p:nvGrpSpPr>
          <p:cNvPr id="52" name="Group 51">
            <a:extLst>
              <a:ext uri="{FF2B5EF4-FFF2-40B4-BE49-F238E27FC236}">
                <a16:creationId xmlns:a16="http://schemas.microsoft.com/office/drawing/2014/main" id="{6BCFE672-FD5D-B85F-810F-92D10BC0592F}"/>
              </a:ext>
            </a:extLst>
          </p:cNvPr>
          <p:cNvGrpSpPr/>
          <p:nvPr/>
        </p:nvGrpSpPr>
        <p:grpSpPr>
          <a:xfrm>
            <a:off x="292100" y="2633905"/>
            <a:ext cx="8020689" cy="4062419"/>
            <a:chOff x="292100" y="2633905"/>
            <a:chExt cx="8020689" cy="4062419"/>
          </a:xfrm>
        </p:grpSpPr>
        <p:grpSp>
          <p:nvGrpSpPr>
            <p:cNvPr id="45" name="Group 44">
              <a:extLst>
                <a:ext uri="{FF2B5EF4-FFF2-40B4-BE49-F238E27FC236}">
                  <a16:creationId xmlns:a16="http://schemas.microsoft.com/office/drawing/2014/main" id="{709064F8-6A10-366A-6044-8A8EE066756B}"/>
                </a:ext>
              </a:extLst>
            </p:cNvPr>
            <p:cNvGrpSpPr/>
            <p:nvPr/>
          </p:nvGrpSpPr>
          <p:grpSpPr>
            <a:xfrm>
              <a:off x="292100" y="2633905"/>
              <a:ext cx="8020689" cy="1119999"/>
              <a:chOff x="1051141" y="2633905"/>
              <a:chExt cx="5716649" cy="1119999"/>
            </a:xfrm>
          </p:grpSpPr>
          <p:sp>
            <p:nvSpPr>
              <p:cNvPr id="42" name="TextBox 41">
                <a:extLst>
                  <a:ext uri="{FF2B5EF4-FFF2-40B4-BE49-F238E27FC236}">
                    <a16:creationId xmlns:a16="http://schemas.microsoft.com/office/drawing/2014/main" id="{98106D10-20C4-E242-DEAA-398F440CD61E}"/>
                  </a:ext>
                </a:extLst>
              </p:cNvPr>
              <p:cNvSpPr txBox="1"/>
              <p:nvPr/>
            </p:nvSpPr>
            <p:spPr>
              <a:xfrm>
                <a:off x="1051141" y="3169129"/>
                <a:ext cx="5716649" cy="584775"/>
              </a:xfrm>
              <a:prstGeom prst="rect">
                <a:avLst/>
              </a:prstGeom>
              <a:noFill/>
            </p:spPr>
            <p:txBody>
              <a:bodyPr wrap="square" rtlCol="0">
                <a:spAutoFit/>
              </a:bodyPr>
              <a:lstStyle/>
              <a:p>
                <a:pPr algn="r"/>
                <a:r>
                  <a:rPr lang="en-IN" sz="1600" dirty="0">
                    <a:solidFill>
                      <a:prstClr val="black"/>
                    </a:solidFill>
                    <a:latin typeface="Lora" pitchFamily="2" charset="0"/>
                  </a:rPr>
                  <a:t>Maecenas non laoreet odio. Fusce lobortis porttitor purus, vel vestibulum libero pharetra vel.</a:t>
                </a:r>
                <a:endParaRPr lang="en-US" sz="1600" b="1" dirty="0">
                  <a:latin typeface="Lora" pitchFamily="2" charset="0"/>
                </a:endParaRPr>
              </a:p>
            </p:txBody>
          </p:sp>
          <p:sp>
            <p:nvSpPr>
              <p:cNvPr id="43" name="TextBox 42">
                <a:extLst>
                  <a:ext uri="{FF2B5EF4-FFF2-40B4-BE49-F238E27FC236}">
                    <a16:creationId xmlns:a16="http://schemas.microsoft.com/office/drawing/2014/main" id="{674B3EC7-24C7-9E37-B852-753FC7419604}"/>
                  </a:ext>
                </a:extLst>
              </p:cNvPr>
              <p:cNvSpPr txBox="1"/>
              <p:nvPr/>
            </p:nvSpPr>
            <p:spPr>
              <a:xfrm>
                <a:off x="1051141" y="2633905"/>
                <a:ext cx="5716649" cy="523220"/>
              </a:xfrm>
              <a:prstGeom prst="rect">
                <a:avLst/>
              </a:prstGeom>
              <a:noFill/>
            </p:spPr>
            <p:txBody>
              <a:bodyPr wrap="square" rtlCol="0">
                <a:spAutoFit/>
              </a:bodyPr>
              <a:lstStyle/>
              <a:p>
                <a:pPr algn="r"/>
                <a:r>
                  <a:rPr lang="en-US" sz="2800" b="1" dirty="0">
                    <a:latin typeface="Lora" pitchFamily="2" charset="0"/>
                  </a:rPr>
                  <a:t>$65,890.70</a:t>
                </a:r>
              </a:p>
            </p:txBody>
          </p:sp>
        </p:grpSp>
        <p:grpSp>
          <p:nvGrpSpPr>
            <p:cNvPr id="46" name="Group 45">
              <a:extLst>
                <a:ext uri="{FF2B5EF4-FFF2-40B4-BE49-F238E27FC236}">
                  <a16:creationId xmlns:a16="http://schemas.microsoft.com/office/drawing/2014/main" id="{9890BCA9-884D-F859-0736-142D7072CC50}"/>
                </a:ext>
              </a:extLst>
            </p:cNvPr>
            <p:cNvGrpSpPr/>
            <p:nvPr/>
          </p:nvGrpSpPr>
          <p:grpSpPr>
            <a:xfrm>
              <a:off x="292100" y="4105115"/>
              <a:ext cx="8020689" cy="1119999"/>
              <a:chOff x="1051141" y="2633905"/>
              <a:chExt cx="5716649" cy="1119999"/>
            </a:xfrm>
          </p:grpSpPr>
          <p:sp>
            <p:nvSpPr>
              <p:cNvPr id="47" name="TextBox 46">
                <a:extLst>
                  <a:ext uri="{FF2B5EF4-FFF2-40B4-BE49-F238E27FC236}">
                    <a16:creationId xmlns:a16="http://schemas.microsoft.com/office/drawing/2014/main" id="{4DB944A7-221B-2FD3-4570-7A8AF0CED6A9}"/>
                  </a:ext>
                </a:extLst>
              </p:cNvPr>
              <p:cNvSpPr txBox="1"/>
              <p:nvPr/>
            </p:nvSpPr>
            <p:spPr>
              <a:xfrm>
                <a:off x="1051141" y="3169129"/>
                <a:ext cx="5716649" cy="584775"/>
              </a:xfrm>
              <a:prstGeom prst="rect">
                <a:avLst/>
              </a:prstGeom>
              <a:noFill/>
            </p:spPr>
            <p:txBody>
              <a:bodyPr wrap="square" rtlCol="0">
                <a:spAutoFit/>
              </a:bodyPr>
              <a:lstStyle/>
              <a:p>
                <a:pPr algn="r"/>
                <a:r>
                  <a:rPr lang="en-IN" sz="1600" dirty="0">
                    <a:solidFill>
                      <a:prstClr val="black"/>
                    </a:solidFill>
                    <a:latin typeface="Lora" pitchFamily="2" charset="0"/>
                  </a:rPr>
                  <a:t>Maecenas non laoreet odio. Fusce lobortis porttitor purus, vel vestibulum libero pharetra vel.</a:t>
                </a:r>
                <a:endParaRPr lang="en-US" sz="1600" b="1" dirty="0">
                  <a:latin typeface="Lora" pitchFamily="2" charset="0"/>
                </a:endParaRPr>
              </a:p>
            </p:txBody>
          </p:sp>
          <p:sp>
            <p:nvSpPr>
              <p:cNvPr id="48" name="TextBox 47">
                <a:extLst>
                  <a:ext uri="{FF2B5EF4-FFF2-40B4-BE49-F238E27FC236}">
                    <a16:creationId xmlns:a16="http://schemas.microsoft.com/office/drawing/2014/main" id="{C4BF3216-B6BF-64DC-8092-76609992574B}"/>
                  </a:ext>
                </a:extLst>
              </p:cNvPr>
              <p:cNvSpPr txBox="1"/>
              <p:nvPr/>
            </p:nvSpPr>
            <p:spPr>
              <a:xfrm>
                <a:off x="1051141" y="2633905"/>
                <a:ext cx="5716649" cy="523220"/>
              </a:xfrm>
              <a:prstGeom prst="rect">
                <a:avLst/>
              </a:prstGeom>
              <a:noFill/>
            </p:spPr>
            <p:txBody>
              <a:bodyPr wrap="square" rtlCol="0">
                <a:spAutoFit/>
              </a:bodyPr>
              <a:lstStyle/>
              <a:p>
                <a:pPr algn="r"/>
                <a:r>
                  <a:rPr lang="en-US" sz="2800" b="1" dirty="0">
                    <a:latin typeface="Lora" pitchFamily="2" charset="0"/>
                  </a:rPr>
                  <a:t>$90,890.40</a:t>
                </a:r>
              </a:p>
            </p:txBody>
          </p:sp>
        </p:grpSp>
        <p:grpSp>
          <p:nvGrpSpPr>
            <p:cNvPr id="49" name="Group 48">
              <a:extLst>
                <a:ext uri="{FF2B5EF4-FFF2-40B4-BE49-F238E27FC236}">
                  <a16:creationId xmlns:a16="http://schemas.microsoft.com/office/drawing/2014/main" id="{C8FC2F75-2C2E-C7D6-0648-15307BD1C2EE}"/>
                </a:ext>
              </a:extLst>
            </p:cNvPr>
            <p:cNvGrpSpPr/>
            <p:nvPr/>
          </p:nvGrpSpPr>
          <p:grpSpPr>
            <a:xfrm>
              <a:off x="292100" y="5576325"/>
              <a:ext cx="8020689" cy="1119999"/>
              <a:chOff x="1051141" y="2633905"/>
              <a:chExt cx="5716649" cy="1119999"/>
            </a:xfrm>
          </p:grpSpPr>
          <p:sp>
            <p:nvSpPr>
              <p:cNvPr id="50" name="TextBox 49">
                <a:extLst>
                  <a:ext uri="{FF2B5EF4-FFF2-40B4-BE49-F238E27FC236}">
                    <a16:creationId xmlns:a16="http://schemas.microsoft.com/office/drawing/2014/main" id="{90489F09-6478-F9A3-0F17-175E5A959EFF}"/>
                  </a:ext>
                </a:extLst>
              </p:cNvPr>
              <p:cNvSpPr txBox="1"/>
              <p:nvPr/>
            </p:nvSpPr>
            <p:spPr>
              <a:xfrm>
                <a:off x="1051141" y="3169129"/>
                <a:ext cx="5716649" cy="584775"/>
              </a:xfrm>
              <a:prstGeom prst="rect">
                <a:avLst/>
              </a:prstGeom>
              <a:noFill/>
            </p:spPr>
            <p:txBody>
              <a:bodyPr wrap="square" rtlCol="0">
                <a:spAutoFit/>
              </a:bodyPr>
              <a:lstStyle/>
              <a:p>
                <a:pPr algn="r"/>
                <a:r>
                  <a:rPr lang="en-IN" sz="1600" dirty="0">
                    <a:solidFill>
                      <a:prstClr val="black"/>
                    </a:solidFill>
                    <a:latin typeface="Lora" pitchFamily="2" charset="0"/>
                  </a:rPr>
                  <a:t>Maecenas non laoreet odio. Fusce lobortis porttitor purus, vel vestibulum libero pharetra vel.</a:t>
                </a:r>
                <a:endParaRPr lang="en-US" sz="1600" b="1" dirty="0">
                  <a:latin typeface="Lora" pitchFamily="2" charset="0"/>
                </a:endParaRPr>
              </a:p>
            </p:txBody>
          </p:sp>
          <p:sp>
            <p:nvSpPr>
              <p:cNvPr id="51" name="TextBox 50">
                <a:extLst>
                  <a:ext uri="{FF2B5EF4-FFF2-40B4-BE49-F238E27FC236}">
                    <a16:creationId xmlns:a16="http://schemas.microsoft.com/office/drawing/2014/main" id="{59FEBF31-9552-CF54-86F9-6C68BA094B47}"/>
                  </a:ext>
                </a:extLst>
              </p:cNvPr>
              <p:cNvSpPr txBox="1"/>
              <p:nvPr/>
            </p:nvSpPr>
            <p:spPr>
              <a:xfrm>
                <a:off x="1051141" y="2633905"/>
                <a:ext cx="5716649" cy="523220"/>
              </a:xfrm>
              <a:prstGeom prst="rect">
                <a:avLst/>
              </a:prstGeom>
              <a:noFill/>
            </p:spPr>
            <p:txBody>
              <a:bodyPr wrap="square" rtlCol="0">
                <a:spAutoFit/>
              </a:bodyPr>
              <a:lstStyle/>
              <a:p>
                <a:pPr algn="r"/>
                <a:r>
                  <a:rPr lang="en-US" sz="2800" b="1" dirty="0">
                    <a:latin typeface="Lora" pitchFamily="2" charset="0"/>
                  </a:rPr>
                  <a:t>$89,890.50</a:t>
                </a:r>
              </a:p>
            </p:txBody>
          </p:sp>
        </p:grpSp>
      </p:grpSp>
    </p:spTree>
    <p:extLst>
      <p:ext uri="{BB962C8B-B14F-4D97-AF65-F5344CB8AC3E}">
        <p14:creationId xmlns:p14="http://schemas.microsoft.com/office/powerpoint/2010/main" val="3097261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6" name="Group 235">
            <a:extLst>
              <a:ext uri="{FF2B5EF4-FFF2-40B4-BE49-F238E27FC236}">
                <a16:creationId xmlns:a16="http://schemas.microsoft.com/office/drawing/2014/main" id="{CC757C0C-4BEE-102B-7FF2-B0EFF5B65845}"/>
              </a:ext>
            </a:extLst>
          </p:cNvPr>
          <p:cNvGrpSpPr/>
          <p:nvPr/>
        </p:nvGrpSpPr>
        <p:grpSpPr>
          <a:xfrm>
            <a:off x="973604" y="1593137"/>
            <a:ext cx="10244793" cy="5282777"/>
            <a:chOff x="1093767" y="1593137"/>
            <a:chExt cx="10244793" cy="5282777"/>
          </a:xfrm>
        </p:grpSpPr>
        <p:grpSp>
          <p:nvGrpSpPr>
            <p:cNvPr id="223" name="Group 222">
              <a:extLst>
                <a:ext uri="{FF2B5EF4-FFF2-40B4-BE49-F238E27FC236}">
                  <a16:creationId xmlns:a16="http://schemas.microsoft.com/office/drawing/2014/main" id="{BBA82C3C-4777-64DA-ADD8-71A4A151BB10}"/>
                </a:ext>
              </a:extLst>
            </p:cNvPr>
            <p:cNvGrpSpPr/>
            <p:nvPr/>
          </p:nvGrpSpPr>
          <p:grpSpPr>
            <a:xfrm>
              <a:off x="5892220" y="2261840"/>
              <a:ext cx="5446340" cy="4614074"/>
              <a:chOff x="5662743" y="2562952"/>
              <a:chExt cx="3916474" cy="3317991"/>
            </a:xfrm>
          </p:grpSpPr>
          <p:sp>
            <p:nvSpPr>
              <p:cNvPr id="98" name="Freeform: Shape 97">
                <a:extLst>
                  <a:ext uri="{FF2B5EF4-FFF2-40B4-BE49-F238E27FC236}">
                    <a16:creationId xmlns:a16="http://schemas.microsoft.com/office/drawing/2014/main" id="{C8137E3C-8C82-8A1C-E273-61DAC6694ABD}"/>
                  </a:ext>
                </a:extLst>
              </p:cNvPr>
              <p:cNvSpPr/>
              <p:nvPr/>
            </p:nvSpPr>
            <p:spPr>
              <a:xfrm>
                <a:off x="6348713" y="3822805"/>
                <a:ext cx="751409" cy="88414"/>
              </a:xfrm>
              <a:custGeom>
                <a:avLst/>
                <a:gdLst>
                  <a:gd name="connsiteX0" fmla="*/ 0 w 751409"/>
                  <a:gd name="connsiteY0" fmla="*/ 0 h 88414"/>
                  <a:gd name="connsiteX1" fmla="*/ 751410 w 751409"/>
                  <a:gd name="connsiteY1" fmla="*/ 0 h 88414"/>
                  <a:gd name="connsiteX2" fmla="*/ 751410 w 751409"/>
                  <a:gd name="connsiteY2" fmla="*/ 88415 h 88414"/>
                  <a:gd name="connsiteX3" fmla="*/ 0 w 751409"/>
                  <a:gd name="connsiteY3" fmla="*/ 88415 h 88414"/>
                </a:gdLst>
                <a:ahLst/>
                <a:cxnLst>
                  <a:cxn ang="0">
                    <a:pos x="connsiteX0" y="connsiteY0"/>
                  </a:cxn>
                  <a:cxn ang="0">
                    <a:pos x="connsiteX1" y="connsiteY1"/>
                  </a:cxn>
                  <a:cxn ang="0">
                    <a:pos x="connsiteX2" y="connsiteY2"/>
                  </a:cxn>
                  <a:cxn ang="0">
                    <a:pos x="connsiteX3" y="connsiteY3"/>
                  </a:cxn>
                </a:cxnLst>
                <a:rect l="l" t="t" r="r" b="b"/>
                <a:pathLst>
                  <a:path w="751409" h="88414">
                    <a:moveTo>
                      <a:pt x="0" y="0"/>
                    </a:moveTo>
                    <a:lnTo>
                      <a:pt x="751410" y="0"/>
                    </a:lnTo>
                    <a:lnTo>
                      <a:pt x="751410" y="88415"/>
                    </a:lnTo>
                    <a:lnTo>
                      <a:pt x="0" y="88415"/>
                    </a:lnTo>
                    <a:close/>
                  </a:path>
                </a:pathLst>
              </a:custGeom>
              <a:solidFill>
                <a:srgbClr val="AD7300"/>
              </a:solidFill>
              <a:ln w="2319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0FDA9F7C-80C7-1B28-DC54-F8BA12479C67}"/>
                  </a:ext>
                </a:extLst>
              </p:cNvPr>
              <p:cNvSpPr/>
              <p:nvPr/>
            </p:nvSpPr>
            <p:spPr>
              <a:xfrm>
                <a:off x="6348713" y="3753419"/>
                <a:ext cx="751409" cy="310496"/>
              </a:xfrm>
              <a:custGeom>
                <a:avLst/>
                <a:gdLst>
                  <a:gd name="connsiteX0" fmla="*/ 751410 w 751409"/>
                  <a:gd name="connsiteY0" fmla="*/ 155248 h 310496"/>
                  <a:gd name="connsiteX1" fmla="*/ 375705 w 751409"/>
                  <a:gd name="connsiteY1" fmla="*/ 310496 h 310496"/>
                  <a:gd name="connsiteX2" fmla="*/ 0 w 751409"/>
                  <a:gd name="connsiteY2" fmla="*/ 155248 h 310496"/>
                  <a:gd name="connsiteX3" fmla="*/ 375705 w 751409"/>
                  <a:gd name="connsiteY3" fmla="*/ 0 h 310496"/>
                  <a:gd name="connsiteX4" fmla="*/ 751410 w 751409"/>
                  <a:gd name="connsiteY4" fmla="*/ 155248 h 310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10496">
                    <a:moveTo>
                      <a:pt x="751410" y="155248"/>
                    </a:moveTo>
                    <a:cubicBezTo>
                      <a:pt x="751410" y="240989"/>
                      <a:pt x="583201" y="310496"/>
                      <a:pt x="375705" y="310496"/>
                    </a:cubicBezTo>
                    <a:cubicBezTo>
                      <a:pt x="168209" y="310496"/>
                      <a:pt x="0" y="240989"/>
                      <a:pt x="0" y="155248"/>
                    </a:cubicBezTo>
                    <a:cubicBezTo>
                      <a:pt x="0" y="69507"/>
                      <a:pt x="168209" y="0"/>
                      <a:pt x="375705" y="0"/>
                    </a:cubicBezTo>
                    <a:cubicBezTo>
                      <a:pt x="583201" y="0"/>
                      <a:pt x="751410" y="69507"/>
                      <a:pt x="751410" y="155248"/>
                    </a:cubicBezTo>
                    <a:close/>
                  </a:path>
                </a:pathLst>
              </a:custGeom>
              <a:solidFill>
                <a:srgbClr val="AD7300"/>
              </a:solidFill>
              <a:ln w="2319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70968B0E-DE0F-C7E7-F081-B0702E5E10E5}"/>
                  </a:ext>
                </a:extLst>
              </p:cNvPr>
              <p:cNvSpPr/>
              <p:nvPr/>
            </p:nvSpPr>
            <p:spPr>
              <a:xfrm>
                <a:off x="6348713" y="3659667"/>
                <a:ext cx="751409" cy="333702"/>
              </a:xfrm>
              <a:custGeom>
                <a:avLst/>
                <a:gdLst>
                  <a:gd name="connsiteX0" fmla="*/ 751410 w 751409"/>
                  <a:gd name="connsiteY0" fmla="*/ 166851 h 333702"/>
                  <a:gd name="connsiteX1" fmla="*/ 375705 w 751409"/>
                  <a:gd name="connsiteY1" fmla="*/ 333702 h 333702"/>
                  <a:gd name="connsiteX2" fmla="*/ 0 w 751409"/>
                  <a:gd name="connsiteY2" fmla="*/ 166851 h 333702"/>
                  <a:gd name="connsiteX3" fmla="*/ 375705 w 751409"/>
                  <a:gd name="connsiteY3" fmla="*/ 0 h 333702"/>
                  <a:gd name="connsiteX4" fmla="*/ 751410 w 751409"/>
                  <a:gd name="connsiteY4" fmla="*/ 166851 h 333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33702">
                    <a:moveTo>
                      <a:pt x="751410" y="166851"/>
                    </a:moveTo>
                    <a:cubicBezTo>
                      <a:pt x="751410" y="259000"/>
                      <a:pt x="583201" y="333702"/>
                      <a:pt x="375705" y="333702"/>
                    </a:cubicBezTo>
                    <a:cubicBezTo>
                      <a:pt x="168209" y="333702"/>
                      <a:pt x="0" y="259000"/>
                      <a:pt x="0" y="166851"/>
                    </a:cubicBezTo>
                    <a:cubicBezTo>
                      <a:pt x="0" y="74702"/>
                      <a:pt x="168209" y="0"/>
                      <a:pt x="375705" y="0"/>
                    </a:cubicBezTo>
                    <a:cubicBezTo>
                      <a:pt x="583201" y="0"/>
                      <a:pt x="751410" y="74701"/>
                      <a:pt x="751410" y="166851"/>
                    </a:cubicBezTo>
                    <a:close/>
                  </a:path>
                </a:pathLst>
              </a:custGeom>
              <a:solidFill>
                <a:srgbClr val="E2B233"/>
              </a:solidFill>
              <a:ln w="2319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B7E7E0B2-216E-F037-393A-4998F6573138}"/>
                  </a:ext>
                </a:extLst>
              </p:cNvPr>
              <p:cNvSpPr/>
              <p:nvPr/>
            </p:nvSpPr>
            <p:spPr>
              <a:xfrm>
                <a:off x="6455460" y="3707007"/>
                <a:ext cx="537914" cy="239021"/>
              </a:xfrm>
              <a:custGeom>
                <a:avLst/>
                <a:gdLst>
                  <a:gd name="connsiteX0" fmla="*/ 537915 w 537914"/>
                  <a:gd name="connsiteY0" fmla="*/ 119511 h 239021"/>
                  <a:gd name="connsiteX1" fmla="*/ 268957 w 537914"/>
                  <a:gd name="connsiteY1" fmla="*/ 239022 h 239021"/>
                  <a:gd name="connsiteX2" fmla="*/ 0 w 537914"/>
                  <a:gd name="connsiteY2" fmla="*/ 119511 h 239021"/>
                  <a:gd name="connsiteX3" fmla="*/ 268957 w 537914"/>
                  <a:gd name="connsiteY3" fmla="*/ 0 h 239021"/>
                  <a:gd name="connsiteX4" fmla="*/ 537915 w 537914"/>
                  <a:gd name="connsiteY4" fmla="*/ 119511 h 239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914" h="239021">
                    <a:moveTo>
                      <a:pt x="537915" y="119511"/>
                    </a:moveTo>
                    <a:cubicBezTo>
                      <a:pt x="537915" y="185515"/>
                      <a:pt x="417498" y="239022"/>
                      <a:pt x="268957" y="239022"/>
                    </a:cubicBezTo>
                    <a:cubicBezTo>
                      <a:pt x="120416" y="239022"/>
                      <a:pt x="0" y="185515"/>
                      <a:pt x="0" y="119511"/>
                    </a:cubicBezTo>
                    <a:cubicBezTo>
                      <a:pt x="0" y="53507"/>
                      <a:pt x="120417" y="0"/>
                      <a:pt x="268957" y="0"/>
                    </a:cubicBezTo>
                    <a:cubicBezTo>
                      <a:pt x="417499" y="0"/>
                      <a:pt x="537915" y="53507"/>
                      <a:pt x="537915" y="119511"/>
                    </a:cubicBezTo>
                    <a:close/>
                  </a:path>
                </a:pathLst>
              </a:custGeom>
              <a:solidFill>
                <a:srgbClr val="CE9005"/>
              </a:solidFill>
              <a:ln w="2319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8EBBE190-3B4A-D8F9-A7DD-FE0FC72C871A}"/>
                  </a:ext>
                </a:extLst>
              </p:cNvPr>
              <p:cNvSpPr/>
              <p:nvPr/>
            </p:nvSpPr>
            <p:spPr>
              <a:xfrm>
                <a:off x="6598176" y="3735318"/>
                <a:ext cx="252481" cy="182399"/>
              </a:xfrm>
              <a:custGeom>
                <a:avLst/>
                <a:gdLst>
                  <a:gd name="connsiteX0" fmla="*/ 130706 w 252481"/>
                  <a:gd name="connsiteY0" fmla="*/ -274 h 182399"/>
                  <a:gd name="connsiteX1" fmla="*/ 150895 w 252481"/>
                  <a:gd name="connsiteY1" fmla="*/ 8777 h 182399"/>
                  <a:gd name="connsiteX2" fmla="*/ 150895 w 252481"/>
                  <a:gd name="connsiteY2" fmla="*/ 13418 h 182399"/>
                  <a:gd name="connsiteX3" fmla="*/ 224457 w 252481"/>
                  <a:gd name="connsiteY3" fmla="*/ 25021 h 182399"/>
                  <a:gd name="connsiteX4" fmla="*/ 238847 w 252481"/>
                  <a:gd name="connsiteY4" fmla="*/ 35231 h 182399"/>
                  <a:gd name="connsiteX5" fmla="*/ 212159 w 252481"/>
                  <a:gd name="connsiteY5" fmla="*/ 46834 h 182399"/>
                  <a:gd name="connsiteX6" fmla="*/ 198004 w 252481"/>
                  <a:gd name="connsiteY6" fmla="*/ 44746 h 182399"/>
                  <a:gd name="connsiteX7" fmla="*/ 149038 w 252481"/>
                  <a:gd name="connsiteY7" fmla="*/ 35696 h 182399"/>
                  <a:gd name="connsiteX8" fmla="*/ 149038 w 252481"/>
                  <a:gd name="connsiteY8" fmla="*/ 76074 h 182399"/>
                  <a:gd name="connsiteX9" fmla="*/ 252073 w 252481"/>
                  <a:gd name="connsiteY9" fmla="*/ 119469 h 182399"/>
                  <a:gd name="connsiteX10" fmla="*/ 150895 w 252481"/>
                  <a:gd name="connsiteY10" fmla="*/ 160544 h 182399"/>
                  <a:gd name="connsiteX11" fmla="*/ 150895 w 252481"/>
                  <a:gd name="connsiteY11" fmla="*/ 173075 h 182399"/>
                  <a:gd name="connsiteX12" fmla="*/ 130706 w 252481"/>
                  <a:gd name="connsiteY12" fmla="*/ 182126 h 182399"/>
                  <a:gd name="connsiteX13" fmla="*/ 109820 w 252481"/>
                  <a:gd name="connsiteY13" fmla="*/ 173075 h 182399"/>
                  <a:gd name="connsiteX14" fmla="*/ 109820 w 252481"/>
                  <a:gd name="connsiteY14" fmla="*/ 160312 h 182399"/>
                  <a:gd name="connsiteX15" fmla="*/ 12588 w 252481"/>
                  <a:gd name="connsiteY15" fmla="*/ 143836 h 182399"/>
                  <a:gd name="connsiteX16" fmla="*/ -409 w 252481"/>
                  <a:gd name="connsiteY16" fmla="*/ 133857 h 182399"/>
                  <a:gd name="connsiteX17" fmla="*/ 25814 w 252481"/>
                  <a:gd name="connsiteY17" fmla="*/ 122254 h 182399"/>
                  <a:gd name="connsiteX18" fmla="*/ 41363 w 252481"/>
                  <a:gd name="connsiteY18" fmla="*/ 124574 h 182399"/>
                  <a:gd name="connsiteX19" fmla="*/ 110981 w 252481"/>
                  <a:gd name="connsiteY19" fmla="*/ 138498 h 182399"/>
                  <a:gd name="connsiteX20" fmla="*/ 110981 w 252481"/>
                  <a:gd name="connsiteY20" fmla="*/ 97192 h 182399"/>
                  <a:gd name="connsiteX21" fmla="*/ 9339 w 252481"/>
                  <a:gd name="connsiteY21" fmla="*/ 53796 h 182399"/>
                  <a:gd name="connsiteX22" fmla="*/ 109124 w 252481"/>
                  <a:gd name="connsiteY22" fmla="*/ 13418 h 182399"/>
                  <a:gd name="connsiteX23" fmla="*/ 109124 w 252481"/>
                  <a:gd name="connsiteY23" fmla="*/ 9009 h 182399"/>
                  <a:gd name="connsiteX24" fmla="*/ 130706 w 252481"/>
                  <a:gd name="connsiteY24" fmla="*/ -274 h 182399"/>
                  <a:gd name="connsiteX25" fmla="*/ 111677 w 252481"/>
                  <a:gd name="connsiteY25" fmla="*/ 71665 h 182399"/>
                  <a:gd name="connsiteX26" fmla="*/ 111677 w 252481"/>
                  <a:gd name="connsiteY26" fmla="*/ 34304 h 182399"/>
                  <a:gd name="connsiteX27" fmla="*/ 65265 w 252481"/>
                  <a:gd name="connsiteY27" fmla="*/ 51940 h 182399"/>
                  <a:gd name="connsiteX28" fmla="*/ 111677 w 252481"/>
                  <a:gd name="connsiteY28" fmla="*/ 71665 h 182399"/>
                  <a:gd name="connsiteX29" fmla="*/ 149038 w 252481"/>
                  <a:gd name="connsiteY29" fmla="*/ 100905 h 182399"/>
                  <a:gd name="connsiteX30" fmla="*/ 149038 w 252481"/>
                  <a:gd name="connsiteY30" fmla="*/ 139194 h 182399"/>
                  <a:gd name="connsiteX31" fmla="*/ 195450 w 252481"/>
                  <a:gd name="connsiteY31" fmla="*/ 120861 h 182399"/>
                  <a:gd name="connsiteX32" fmla="*/ 149038 w 252481"/>
                  <a:gd name="connsiteY32" fmla="*/ 100905 h 18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2481" h="182399">
                    <a:moveTo>
                      <a:pt x="130706" y="-274"/>
                    </a:moveTo>
                    <a:cubicBezTo>
                      <a:pt x="142077" y="-274"/>
                      <a:pt x="150895" y="3671"/>
                      <a:pt x="150895" y="8777"/>
                    </a:cubicBezTo>
                    <a:lnTo>
                      <a:pt x="150895" y="13418"/>
                    </a:lnTo>
                    <a:cubicBezTo>
                      <a:pt x="175772" y="14624"/>
                      <a:pt x="200417" y="18524"/>
                      <a:pt x="224457" y="25021"/>
                    </a:cubicBezTo>
                    <a:cubicBezTo>
                      <a:pt x="232116" y="26877"/>
                      <a:pt x="238847" y="30127"/>
                      <a:pt x="238847" y="35231"/>
                    </a:cubicBezTo>
                    <a:cubicBezTo>
                      <a:pt x="238847" y="40337"/>
                      <a:pt x="226779" y="46834"/>
                      <a:pt x="212159" y="46834"/>
                    </a:cubicBezTo>
                    <a:cubicBezTo>
                      <a:pt x="207355" y="46812"/>
                      <a:pt x="202598" y="46115"/>
                      <a:pt x="198004" y="44746"/>
                    </a:cubicBezTo>
                    <a:cubicBezTo>
                      <a:pt x="181945" y="40430"/>
                      <a:pt x="165584" y="37413"/>
                      <a:pt x="149038" y="35696"/>
                    </a:cubicBezTo>
                    <a:lnTo>
                      <a:pt x="149038" y="76074"/>
                    </a:lnTo>
                    <a:cubicBezTo>
                      <a:pt x="221210" y="83964"/>
                      <a:pt x="252073" y="96959"/>
                      <a:pt x="252073" y="119469"/>
                    </a:cubicBezTo>
                    <a:cubicBezTo>
                      <a:pt x="252073" y="141979"/>
                      <a:pt x="211231" y="157991"/>
                      <a:pt x="150895" y="160544"/>
                    </a:cubicBezTo>
                    <a:lnTo>
                      <a:pt x="150895" y="173075"/>
                    </a:lnTo>
                    <a:cubicBezTo>
                      <a:pt x="150895" y="178180"/>
                      <a:pt x="142077" y="182126"/>
                      <a:pt x="130706" y="182126"/>
                    </a:cubicBezTo>
                    <a:cubicBezTo>
                      <a:pt x="119335" y="182126"/>
                      <a:pt x="109820" y="178180"/>
                      <a:pt x="109820" y="173075"/>
                    </a:cubicBezTo>
                    <a:lnTo>
                      <a:pt x="109820" y="160312"/>
                    </a:lnTo>
                    <a:cubicBezTo>
                      <a:pt x="76845" y="159036"/>
                      <a:pt x="44148" y="153489"/>
                      <a:pt x="12588" y="143836"/>
                    </a:cubicBezTo>
                    <a:cubicBezTo>
                      <a:pt x="4465" y="141515"/>
                      <a:pt x="-409" y="138266"/>
                      <a:pt x="-409" y="133857"/>
                    </a:cubicBezTo>
                    <a:cubicBezTo>
                      <a:pt x="-409" y="129448"/>
                      <a:pt x="10964" y="122254"/>
                      <a:pt x="25814" y="122254"/>
                    </a:cubicBezTo>
                    <a:cubicBezTo>
                      <a:pt x="31083" y="122138"/>
                      <a:pt x="36351" y="122927"/>
                      <a:pt x="41363" y="124574"/>
                    </a:cubicBezTo>
                    <a:cubicBezTo>
                      <a:pt x="63919" y="131977"/>
                      <a:pt x="87311" y="136642"/>
                      <a:pt x="110981" y="138498"/>
                    </a:cubicBezTo>
                    <a:lnTo>
                      <a:pt x="110981" y="97192"/>
                    </a:lnTo>
                    <a:cubicBezTo>
                      <a:pt x="41363" y="89069"/>
                      <a:pt x="9339" y="77466"/>
                      <a:pt x="9339" y="53796"/>
                    </a:cubicBezTo>
                    <a:cubicBezTo>
                      <a:pt x="9339" y="30127"/>
                      <a:pt x="49717" y="15507"/>
                      <a:pt x="109124" y="13418"/>
                    </a:cubicBezTo>
                    <a:lnTo>
                      <a:pt x="109124" y="9009"/>
                    </a:lnTo>
                    <a:cubicBezTo>
                      <a:pt x="109820" y="3671"/>
                      <a:pt x="119335" y="-274"/>
                      <a:pt x="130706" y="-274"/>
                    </a:cubicBezTo>
                    <a:close/>
                    <a:moveTo>
                      <a:pt x="111677" y="71665"/>
                    </a:moveTo>
                    <a:lnTo>
                      <a:pt x="111677" y="34304"/>
                    </a:lnTo>
                    <a:cubicBezTo>
                      <a:pt x="81277" y="35696"/>
                      <a:pt x="65265" y="42657"/>
                      <a:pt x="65265" y="51940"/>
                    </a:cubicBezTo>
                    <a:cubicBezTo>
                      <a:pt x="65265" y="61223"/>
                      <a:pt x="75708" y="67488"/>
                      <a:pt x="111677" y="71665"/>
                    </a:cubicBezTo>
                    <a:close/>
                    <a:moveTo>
                      <a:pt x="149038" y="100905"/>
                    </a:moveTo>
                    <a:lnTo>
                      <a:pt x="149038" y="139194"/>
                    </a:lnTo>
                    <a:cubicBezTo>
                      <a:pt x="179438" y="137802"/>
                      <a:pt x="195450" y="131072"/>
                      <a:pt x="195450" y="120861"/>
                    </a:cubicBezTo>
                    <a:cubicBezTo>
                      <a:pt x="195450" y="110651"/>
                      <a:pt x="185704" y="106010"/>
                      <a:pt x="149038" y="100905"/>
                    </a:cubicBezTo>
                    <a:close/>
                  </a:path>
                </a:pathLst>
              </a:custGeom>
              <a:solidFill>
                <a:srgbClr val="F5E825"/>
              </a:solidFill>
              <a:ln w="2319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FFC8AB83-E4DB-D939-224B-06E4A8E80002}"/>
                  </a:ext>
                </a:extLst>
              </p:cNvPr>
              <p:cNvSpPr/>
              <p:nvPr/>
            </p:nvSpPr>
            <p:spPr>
              <a:xfrm>
                <a:off x="6370218" y="3664898"/>
                <a:ext cx="439133" cy="243768"/>
              </a:xfrm>
              <a:custGeom>
                <a:avLst/>
                <a:gdLst>
                  <a:gd name="connsiteX0" fmla="*/ 293223 w 439133"/>
                  <a:gd name="connsiteY0" fmla="*/ 4241 h 243768"/>
                  <a:gd name="connsiteX1" fmla="*/ 267000 w 439133"/>
                  <a:gd name="connsiteY1" fmla="*/ 8650 h 243768"/>
                  <a:gd name="connsiteX2" fmla="*/ 240081 w 439133"/>
                  <a:gd name="connsiteY2" fmla="*/ 23502 h 243768"/>
                  <a:gd name="connsiteX3" fmla="*/ 27051 w 439133"/>
                  <a:gd name="connsiteY3" fmla="*/ 153688 h 243768"/>
                  <a:gd name="connsiteX4" fmla="*/ 1523 w 439133"/>
                  <a:gd name="connsiteY4" fmla="*/ 175269 h 243768"/>
                  <a:gd name="connsiteX5" fmla="*/ 5005 w 439133"/>
                  <a:gd name="connsiteY5" fmla="*/ 201724 h 243768"/>
                  <a:gd name="connsiteX6" fmla="*/ 40046 w 439133"/>
                  <a:gd name="connsiteY6" fmla="*/ 243495 h 243768"/>
                  <a:gd name="connsiteX7" fmla="*/ 134725 w 439133"/>
                  <a:gd name="connsiteY7" fmla="*/ 161578 h 243768"/>
                  <a:gd name="connsiteX8" fmla="*/ 283244 w 439133"/>
                  <a:gd name="connsiteY8" fmla="*/ 83838 h 243768"/>
                  <a:gd name="connsiteX9" fmla="*/ 438725 w 439133"/>
                  <a:gd name="connsiteY9" fmla="*/ 9346 h 243768"/>
                  <a:gd name="connsiteX10" fmla="*/ 378157 w 439133"/>
                  <a:gd name="connsiteY10" fmla="*/ -168 h 243768"/>
                  <a:gd name="connsiteX11" fmla="*/ 293223 w 439133"/>
                  <a:gd name="connsiteY11" fmla="*/ 4241 h 243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9133" h="243768">
                    <a:moveTo>
                      <a:pt x="293223" y="4241"/>
                    </a:moveTo>
                    <a:cubicBezTo>
                      <a:pt x="284359" y="4937"/>
                      <a:pt x="275586" y="6423"/>
                      <a:pt x="267000" y="8650"/>
                    </a:cubicBezTo>
                    <a:cubicBezTo>
                      <a:pt x="257091" y="11644"/>
                      <a:pt x="247901" y="16703"/>
                      <a:pt x="240081" y="23502"/>
                    </a:cubicBezTo>
                    <a:cubicBezTo>
                      <a:pt x="179282" y="69914"/>
                      <a:pt x="97132" y="110060"/>
                      <a:pt x="27051" y="153688"/>
                    </a:cubicBezTo>
                    <a:cubicBezTo>
                      <a:pt x="17001" y="158816"/>
                      <a:pt x="8254" y="166219"/>
                      <a:pt x="1523" y="175269"/>
                    </a:cubicBezTo>
                    <a:cubicBezTo>
                      <a:pt x="-1981" y="184087"/>
                      <a:pt x="-658" y="194113"/>
                      <a:pt x="5005" y="201724"/>
                    </a:cubicBezTo>
                    <a:cubicBezTo>
                      <a:pt x="14194" y="217551"/>
                      <a:pt x="26052" y="231683"/>
                      <a:pt x="40046" y="243495"/>
                    </a:cubicBezTo>
                    <a:cubicBezTo>
                      <a:pt x="45383" y="212399"/>
                      <a:pt x="90403" y="185712"/>
                      <a:pt x="134725" y="161578"/>
                    </a:cubicBezTo>
                    <a:cubicBezTo>
                      <a:pt x="182994" y="135123"/>
                      <a:pt x="232423" y="109364"/>
                      <a:pt x="283244" y="83838"/>
                    </a:cubicBezTo>
                    <a:cubicBezTo>
                      <a:pt x="334065" y="58311"/>
                      <a:pt x="393008" y="35802"/>
                      <a:pt x="438725" y="9346"/>
                    </a:cubicBezTo>
                    <a:cubicBezTo>
                      <a:pt x="418768" y="4822"/>
                      <a:pt x="398532" y="1642"/>
                      <a:pt x="378157" y="-168"/>
                    </a:cubicBezTo>
                    <a:cubicBezTo>
                      <a:pt x="349776" y="-701"/>
                      <a:pt x="321394" y="784"/>
                      <a:pt x="293223" y="4241"/>
                    </a:cubicBezTo>
                    <a:close/>
                  </a:path>
                </a:pathLst>
              </a:custGeom>
              <a:solidFill>
                <a:srgbClr val="FFFFFF">
                  <a:alpha val="70000"/>
                </a:srgbClr>
              </a:solidFill>
              <a:ln w="2319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3DB5D1A1-77C7-B464-90AB-8B6B99560E7A}"/>
                  </a:ext>
                </a:extLst>
              </p:cNvPr>
              <p:cNvSpPr/>
              <p:nvPr/>
            </p:nvSpPr>
            <p:spPr>
              <a:xfrm>
                <a:off x="6437933" y="3683569"/>
                <a:ext cx="492090" cy="247839"/>
              </a:xfrm>
              <a:custGeom>
                <a:avLst/>
                <a:gdLst>
                  <a:gd name="connsiteX0" fmla="*/ 28258 w 492090"/>
                  <a:gd name="connsiteY0" fmla="*/ 212061 h 247839"/>
                  <a:gd name="connsiteX1" fmla="*/ 1339 w 492090"/>
                  <a:gd name="connsiteY1" fmla="*/ 229233 h 247839"/>
                  <a:gd name="connsiteX2" fmla="*/ 14798 w 492090"/>
                  <a:gd name="connsiteY2" fmla="*/ 247566 h 247839"/>
                  <a:gd name="connsiteX3" fmla="*/ 122011 w 492090"/>
                  <a:gd name="connsiteY3" fmla="*/ 190479 h 247839"/>
                  <a:gd name="connsiteX4" fmla="*/ 214835 w 492090"/>
                  <a:gd name="connsiteY4" fmla="*/ 146852 h 247839"/>
                  <a:gd name="connsiteX5" fmla="*/ 423689 w 492090"/>
                  <a:gd name="connsiteY5" fmla="*/ 39408 h 247839"/>
                  <a:gd name="connsiteX6" fmla="*/ 491682 w 492090"/>
                  <a:gd name="connsiteY6" fmla="*/ 19683 h 247839"/>
                  <a:gd name="connsiteX7" fmla="*/ 402106 w 492090"/>
                  <a:gd name="connsiteY7" fmla="*/ -274 h 247839"/>
                  <a:gd name="connsiteX8" fmla="*/ 378900 w 492090"/>
                  <a:gd name="connsiteY8" fmla="*/ 14578 h 247839"/>
                  <a:gd name="connsiteX9" fmla="*/ 340146 w 492090"/>
                  <a:gd name="connsiteY9" fmla="*/ 35231 h 247839"/>
                  <a:gd name="connsiteX10" fmla="*/ 265191 w 492090"/>
                  <a:gd name="connsiteY10" fmla="*/ 78162 h 247839"/>
                  <a:gd name="connsiteX11" fmla="*/ 117602 w 492090"/>
                  <a:gd name="connsiteY11" fmla="*/ 164953 h 247839"/>
                  <a:gd name="connsiteX12" fmla="*/ 28258 w 492090"/>
                  <a:gd name="connsiteY12" fmla="*/ 212061 h 247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2090" h="247839">
                    <a:moveTo>
                      <a:pt x="28258" y="212061"/>
                    </a:moveTo>
                    <a:cubicBezTo>
                      <a:pt x="18163" y="215820"/>
                      <a:pt x="8996" y="221668"/>
                      <a:pt x="1339" y="229233"/>
                    </a:cubicBezTo>
                    <a:cubicBezTo>
                      <a:pt x="-3302" y="235963"/>
                      <a:pt x="1339" y="244317"/>
                      <a:pt x="14798" y="247566"/>
                    </a:cubicBezTo>
                    <a:cubicBezTo>
                      <a:pt x="47843" y="223849"/>
                      <a:pt x="83906" y="204658"/>
                      <a:pt x="122011" y="190479"/>
                    </a:cubicBezTo>
                    <a:cubicBezTo>
                      <a:pt x="154034" y="176323"/>
                      <a:pt x="184898" y="161703"/>
                      <a:pt x="214835" y="146852"/>
                    </a:cubicBezTo>
                    <a:cubicBezTo>
                      <a:pt x="287074" y="111741"/>
                      <a:pt x="356692" y="75911"/>
                      <a:pt x="423689" y="39408"/>
                    </a:cubicBezTo>
                    <a:cubicBezTo>
                      <a:pt x="444202" y="26947"/>
                      <a:pt x="467663" y="20147"/>
                      <a:pt x="491682" y="19683"/>
                    </a:cubicBezTo>
                    <a:cubicBezTo>
                      <a:pt x="462628" y="9867"/>
                      <a:pt x="432599" y="3160"/>
                      <a:pt x="402106" y="-274"/>
                    </a:cubicBezTo>
                    <a:cubicBezTo>
                      <a:pt x="413478" y="1118"/>
                      <a:pt x="380524" y="13881"/>
                      <a:pt x="378900" y="14578"/>
                    </a:cubicBezTo>
                    <a:cubicBezTo>
                      <a:pt x="364977" y="21075"/>
                      <a:pt x="352678" y="28269"/>
                      <a:pt x="340146" y="35231"/>
                    </a:cubicBezTo>
                    <a:cubicBezTo>
                      <a:pt x="314620" y="49387"/>
                      <a:pt x="289790" y="63774"/>
                      <a:pt x="265191" y="78162"/>
                    </a:cubicBezTo>
                    <a:cubicBezTo>
                      <a:pt x="216227" y="107170"/>
                      <a:pt x="168423" y="136641"/>
                      <a:pt x="117602" y="164953"/>
                    </a:cubicBezTo>
                    <a:cubicBezTo>
                      <a:pt x="90217" y="181893"/>
                      <a:pt x="60050" y="197673"/>
                      <a:pt x="28258" y="212061"/>
                    </a:cubicBezTo>
                    <a:close/>
                  </a:path>
                </a:pathLst>
              </a:custGeom>
              <a:solidFill>
                <a:srgbClr val="FFFFFF">
                  <a:alpha val="70000"/>
                </a:srgbClr>
              </a:solidFill>
              <a:ln w="2319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FB0BA067-257A-CE53-D7B3-292BD1153DC7}"/>
                  </a:ext>
                </a:extLst>
              </p:cNvPr>
              <p:cNvSpPr/>
              <p:nvPr/>
            </p:nvSpPr>
            <p:spPr>
              <a:xfrm>
                <a:off x="6938870" y="3914676"/>
                <a:ext cx="148304" cy="110949"/>
              </a:xfrm>
              <a:custGeom>
                <a:avLst/>
                <a:gdLst>
                  <a:gd name="connsiteX0" fmla="*/ 3043 w 148304"/>
                  <a:gd name="connsiteY0" fmla="*/ 71922 h 110949"/>
                  <a:gd name="connsiteX1" fmla="*/ 26 w 148304"/>
                  <a:gd name="connsiteY1" fmla="*/ 74242 h 110949"/>
                  <a:gd name="connsiteX2" fmla="*/ 26 w 148304"/>
                  <a:gd name="connsiteY2" fmla="*/ 79579 h 110949"/>
                  <a:gd name="connsiteX3" fmla="*/ 26 w 148304"/>
                  <a:gd name="connsiteY3" fmla="*/ 110675 h 110949"/>
                  <a:gd name="connsiteX4" fmla="*/ 127427 w 148304"/>
                  <a:gd name="connsiteY4" fmla="*/ 48483 h 110949"/>
                  <a:gd name="connsiteX5" fmla="*/ 145528 w 148304"/>
                  <a:gd name="connsiteY5" fmla="*/ 5784 h 110949"/>
                  <a:gd name="connsiteX6" fmla="*/ 111879 w 148304"/>
                  <a:gd name="connsiteY6" fmla="*/ 7409 h 110949"/>
                  <a:gd name="connsiteX7" fmla="*/ 3043 w 148304"/>
                  <a:gd name="connsiteY7" fmla="*/ 71922 h 110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304" h="110949">
                    <a:moveTo>
                      <a:pt x="3043" y="71922"/>
                    </a:moveTo>
                    <a:cubicBezTo>
                      <a:pt x="1860" y="72409"/>
                      <a:pt x="815" y="73221"/>
                      <a:pt x="26" y="74242"/>
                    </a:cubicBezTo>
                    <a:cubicBezTo>
                      <a:pt x="-553" y="75982"/>
                      <a:pt x="-553" y="77839"/>
                      <a:pt x="26" y="79579"/>
                    </a:cubicBezTo>
                    <a:cubicBezTo>
                      <a:pt x="26" y="90022"/>
                      <a:pt x="26" y="100464"/>
                      <a:pt x="26" y="110675"/>
                    </a:cubicBezTo>
                    <a:cubicBezTo>
                      <a:pt x="47390" y="102042"/>
                      <a:pt x="91482" y="80508"/>
                      <a:pt x="127427" y="48483"/>
                    </a:cubicBezTo>
                    <a:cubicBezTo>
                      <a:pt x="135317" y="40361"/>
                      <a:pt x="154579" y="18084"/>
                      <a:pt x="145528" y="5784"/>
                    </a:cubicBezTo>
                    <a:cubicBezTo>
                      <a:pt x="136477" y="-6515"/>
                      <a:pt x="120233" y="3000"/>
                      <a:pt x="111879" y="7409"/>
                    </a:cubicBezTo>
                    <a:cubicBezTo>
                      <a:pt x="74285" y="27366"/>
                      <a:pt x="40173" y="52196"/>
                      <a:pt x="3043" y="71922"/>
                    </a:cubicBezTo>
                    <a:close/>
                  </a:path>
                </a:pathLst>
              </a:custGeom>
              <a:solidFill>
                <a:srgbClr val="000000">
                  <a:alpha val="70000"/>
                </a:srgbClr>
              </a:solidFill>
              <a:ln w="2319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792375F0-97D1-0251-C627-71E5B933DBC6}"/>
                  </a:ext>
                </a:extLst>
              </p:cNvPr>
              <p:cNvSpPr/>
              <p:nvPr/>
            </p:nvSpPr>
            <p:spPr>
              <a:xfrm>
                <a:off x="6439669" y="3947682"/>
                <a:ext cx="103868" cy="86065"/>
              </a:xfrm>
              <a:custGeom>
                <a:avLst/>
                <a:gdLst>
                  <a:gd name="connsiteX0" fmla="*/ 10046 w 103868"/>
                  <a:gd name="connsiteY0" fmla="*/ 161 h 86065"/>
                  <a:gd name="connsiteX1" fmla="*/ 6100 w 103868"/>
                  <a:gd name="connsiteY1" fmla="*/ 161 h 86065"/>
                  <a:gd name="connsiteX2" fmla="*/ 4707 w 103868"/>
                  <a:gd name="connsiteY2" fmla="*/ 2017 h 86065"/>
                  <a:gd name="connsiteX3" fmla="*/ 1923 w 103868"/>
                  <a:gd name="connsiteY3" fmla="*/ 45645 h 86065"/>
                  <a:gd name="connsiteX4" fmla="*/ 4244 w 103868"/>
                  <a:gd name="connsiteY4" fmla="*/ 52838 h 86065"/>
                  <a:gd name="connsiteX5" fmla="*/ 10277 w 103868"/>
                  <a:gd name="connsiteY5" fmla="*/ 57480 h 86065"/>
                  <a:gd name="connsiteX6" fmla="*/ 53672 w 103868"/>
                  <a:gd name="connsiteY6" fmla="*/ 75348 h 86065"/>
                  <a:gd name="connsiteX7" fmla="*/ 101708 w 103868"/>
                  <a:gd name="connsiteY7" fmla="*/ 85791 h 86065"/>
                  <a:gd name="connsiteX8" fmla="*/ 88481 w 103868"/>
                  <a:gd name="connsiteY8" fmla="*/ 30793 h 86065"/>
                  <a:gd name="connsiteX9" fmla="*/ 10046 w 103868"/>
                  <a:gd name="connsiteY9" fmla="*/ 161 h 8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868" h="86065">
                    <a:moveTo>
                      <a:pt x="10046" y="161"/>
                    </a:moveTo>
                    <a:cubicBezTo>
                      <a:pt x="8792" y="-419"/>
                      <a:pt x="7353" y="-419"/>
                      <a:pt x="6100" y="161"/>
                    </a:cubicBezTo>
                    <a:cubicBezTo>
                      <a:pt x="5451" y="625"/>
                      <a:pt x="4962" y="1275"/>
                      <a:pt x="4707" y="2017"/>
                    </a:cubicBezTo>
                    <a:cubicBezTo>
                      <a:pt x="-978" y="15872"/>
                      <a:pt x="-1952" y="31188"/>
                      <a:pt x="1923" y="45645"/>
                    </a:cubicBezTo>
                    <a:cubicBezTo>
                      <a:pt x="2202" y="48174"/>
                      <a:pt x="2991" y="50611"/>
                      <a:pt x="4244" y="52838"/>
                    </a:cubicBezTo>
                    <a:cubicBezTo>
                      <a:pt x="5891" y="54811"/>
                      <a:pt x="7957" y="56389"/>
                      <a:pt x="10277" y="57480"/>
                    </a:cubicBezTo>
                    <a:cubicBezTo>
                      <a:pt x="21880" y="57480"/>
                      <a:pt x="42069" y="71635"/>
                      <a:pt x="53672" y="75348"/>
                    </a:cubicBezTo>
                    <a:cubicBezTo>
                      <a:pt x="69080" y="81220"/>
                      <a:pt x="85256" y="84724"/>
                      <a:pt x="101708" y="85791"/>
                    </a:cubicBezTo>
                    <a:cubicBezTo>
                      <a:pt x="106419" y="66391"/>
                      <a:pt x="101500" y="45923"/>
                      <a:pt x="88481" y="30793"/>
                    </a:cubicBezTo>
                    <a:cubicBezTo>
                      <a:pt x="63906" y="16962"/>
                      <a:pt x="37498" y="6659"/>
                      <a:pt x="10046" y="161"/>
                    </a:cubicBezTo>
                    <a:close/>
                  </a:path>
                </a:pathLst>
              </a:custGeom>
              <a:solidFill>
                <a:srgbClr val="FFFFFF">
                  <a:alpha val="70000"/>
                </a:srgbClr>
              </a:solidFill>
              <a:ln w="2319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A13EDF3D-EE33-BBD5-215E-8CA2213A43D3}"/>
                  </a:ext>
                </a:extLst>
              </p:cNvPr>
              <p:cNvSpPr/>
              <p:nvPr/>
            </p:nvSpPr>
            <p:spPr>
              <a:xfrm>
                <a:off x="6395357" y="3711184"/>
                <a:ext cx="751409" cy="88414"/>
              </a:xfrm>
              <a:custGeom>
                <a:avLst/>
                <a:gdLst>
                  <a:gd name="connsiteX0" fmla="*/ 0 w 751409"/>
                  <a:gd name="connsiteY0" fmla="*/ 0 h 88414"/>
                  <a:gd name="connsiteX1" fmla="*/ 751410 w 751409"/>
                  <a:gd name="connsiteY1" fmla="*/ 0 h 88414"/>
                  <a:gd name="connsiteX2" fmla="*/ 751410 w 751409"/>
                  <a:gd name="connsiteY2" fmla="*/ 88415 h 88414"/>
                  <a:gd name="connsiteX3" fmla="*/ 0 w 751409"/>
                  <a:gd name="connsiteY3" fmla="*/ 88415 h 88414"/>
                </a:gdLst>
                <a:ahLst/>
                <a:cxnLst>
                  <a:cxn ang="0">
                    <a:pos x="connsiteX0" y="connsiteY0"/>
                  </a:cxn>
                  <a:cxn ang="0">
                    <a:pos x="connsiteX1" y="connsiteY1"/>
                  </a:cxn>
                  <a:cxn ang="0">
                    <a:pos x="connsiteX2" y="connsiteY2"/>
                  </a:cxn>
                  <a:cxn ang="0">
                    <a:pos x="connsiteX3" y="connsiteY3"/>
                  </a:cxn>
                </a:cxnLst>
                <a:rect l="l" t="t" r="r" b="b"/>
                <a:pathLst>
                  <a:path w="751409" h="88414">
                    <a:moveTo>
                      <a:pt x="0" y="0"/>
                    </a:moveTo>
                    <a:lnTo>
                      <a:pt x="751410" y="0"/>
                    </a:lnTo>
                    <a:lnTo>
                      <a:pt x="751410" y="88415"/>
                    </a:lnTo>
                    <a:lnTo>
                      <a:pt x="0" y="88415"/>
                    </a:lnTo>
                    <a:close/>
                  </a:path>
                </a:pathLst>
              </a:custGeom>
              <a:solidFill>
                <a:srgbClr val="AD7300"/>
              </a:solidFill>
              <a:ln w="2319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CB2AF8EE-2820-9CB2-4891-350DEBCA5C60}"/>
                  </a:ext>
                </a:extLst>
              </p:cNvPr>
              <p:cNvSpPr/>
              <p:nvPr/>
            </p:nvSpPr>
            <p:spPr>
              <a:xfrm>
                <a:off x="6395357" y="3641566"/>
                <a:ext cx="751409" cy="310496"/>
              </a:xfrm>
              <a:custGeom>
                <a:avLst/>
                <a:gdLst>
                  <a:gd name="connsiteX0" fmla="*/ 751410 w 751409"/>
                  <a:gd name="connsiteY0" fmla="*/ 155248 h 310496"/>
                  <a:gd name="connsiteX1" fmla="*/ 375705 w 751409"/>
                  <a:gd name="connsiteY1" fmla="*/ 310496 h 310496"/>
                  <a:gd name="connsiteX2" fmla="*/ 0 w 751409"/>
                  <a:gd name="connsiteY2" fmla="*/ 155248 h 310496"/>
                  <a:gd name="connsiteX3" fmla="*/ 375705 w 751409"/>
                  <a:gd name="connsiteY3" fmla="*/ 0 h 310496"/>
                  <a:gd name="connsiteX4" fmla="*/ 751410 w 751409"/>
                  <a:gd name="connsiteY4" fmla="*/ 155248 h 310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10496">
                    <a:moveTo>
                      <a:pt x="751410" y="155248"/>
                    </a:moveTo>
                    <a:cubicBezTo>
                      <a:pt x="751410" y="240989"/>
                      <a:pt x="583201" y="310496"/>
                      <a:pt x="375705" y="310496"/>
                    </a:cubicBezTo>
                    <a:cubicBezTo>
                      <a:pt x="168209" y="310496"/>
                      <a:pt x="0" y="240989"/>
                      <a:pt x="0" y="155248"/>
                    </a:cubicBezTo>
                    <a:cubicBezTo>
                      <a:pt x="0" y="69507"/>
                      <a:pt x="168209" y="0"/>
                      <a:pt x="375705" y="0"/>
                    </a:cubicBezTo>
                    <a:cubicBezTo>
                      <a:pt x="583201" y="0"/>
                      <a:pt x="751410" y="69507"/>
                      <a:pt x="751410" y="155248"/>
                    </a:cubicBezTo>
                    <a:close/>
                  </a:path>
                </a:pathLst>
              </a:custGeom>
              <a:solidFill>
                <a:srgbClr val="AD7300"/>
              </a:solidFill>
              <a:ln w="2319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C33277A7-45FE-A5AA-B91B-68F4D101EA17}"/>
                  </a:ext>
                </a:extLst>
              </p:cNvPr>
              <p:cNvSpPr/>
              <p:nvPr/>
            </p:nvSpPr>
            <p:spPr>
              <a:xfrm>
                <a:off x="6395357" y="3547814"/>
                <a:ext cx="751409" cy="333702"/>
              </a:xfrm>
              <a:custGeom>
                <a:avLst/>
                <a:gdLst>
                  <a:gd name="connsiteX0" fmla="*/ 751410 w 751409"/>
                  <a:gd name="connsiteY0" fmla="*/ 166851 h 333702"/>
                  <a:gd name="connsiteX1" fmla="*/ 375705 w 751409"/>
                  <a:gd name="connsiteY1" fmla="*/ 333702 h 333702"/>
                  <a:gd name="connsiteX2" fmla="*/ 0 w 751409"/>
                  <a:gd name="connsiteY2" fmla="*/ 166851 h 333702"/>
                  <a:gd name="connsiteX3" fmla="*/ 375705 w 751409"/>
                  <a:gd name="connsiteY3" fmla="*/ 0 h 333702"/>
                  <a:gd name="connsiteX4" fmla="*/ 751410 w 751409"/>
                  <a:gd name="connsiteY4" fmla="*/ 166851 h 333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33702">
                    <a:moveTo>
                      <a:pt x="751410" y="166851"/>
                    </a:moveTo>
                    <a:cubicBezTo>
                      <a:pt x="751410" y="259000"/>
                      <a:pt x="583201" y="333702"/>
                      <a:pt x="375705" y="333702"/>
                    </a:cubicBezTo>
                    <a:cubicBezTo>
                      <a:pt x="168209" y="333702"/>
                      <a:pt x="0" y="259000"/>
                      <a:pt x="0" y="166851"/>
                    </a:cubicBezTo>
                    <a:cubicBezTo>
                      <a:pt x="0" y="74702"/>
                      <a:pt x="168209" y="0"/>
                      <a:pt x="375705" y="0"/>
                    </a:cubicBezTo>
                    <a:cubicBezTo>
                      <a:pt x="583201" y="0"/>
                      <a:pt x="751410" y="74702"/>
                      <a:pt x="751410" y="166851"/>
                    </a:cubicBezTo>
                    <a:close/>
                  </a:path>
                </a:pathLst>
              </a:custGeom>
              <a:solidFill>
                <a:srgbClr val="E2B233"/>
              </a:solidFill>
              <a:ln w="2319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468C9632-6294-70EF-A9F4-DE5B03DBBB1F}"/>
                  </a:ext>
                </a:extLst>
              </p:cNvPr>
              <p:cNvSpPr/>
              <p:nvPr/>
            </p:nvSpPr>
            <p:spPr>
              <a:xfrm>
                <a:off x="6502104" y="3595154"/>
                <a:ext cx="537914" cy="239021"/>
              </a:xfrm>
              <a:custGeom>
                <a:avLst/>
                <a:gdLst>
                  <a:gd name="connsiteX0" fmla="*/ 537915 w 537914"/>
                  <a:gd name="connsiteY0" fmla="*/ 119511 h 239021"/>
                  <a:gd name="connsiteX1" fmla="*/ 268957 w 537914"/>
                  <a:gd name="connsiteY1" fmla="*/ 239022 h 239021"/>
                  <a:gd name="connsiteX2" fmla="*/ 0 w 537914"/>
                  <a:gd name="connsiteY2" fmla="*/ 119511 h 239021"/>
                  <a:gd name="connsiteX3" fmla="*/ 268957 w 537914"/>
                  <a:gd name="connsiteY3" fmla="*/ 0 h 239021"/>
                  <a:gd name="connsiteX4" fmla="*/ 537915 w 537914"/>
                  <a:gd name="connsiteY4" fmla="*/ 119511 h 239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914" h="239021">
                    <a:moveTo>
                      <a:pt x="537915" y="119511"/>
                    </a:moveTo>
                    <a:cubicBezTo>
                      <a:pt x="537915" y="185515"/>
                      <a:pt x="417498" y="239022"/>
                      <a:pt x="268957" y="239022"/>
                    </a:cubicBezTo>
                    <a:cubicBezTo>
                      <a:pt x="120416" y="239022"/>
                      <a:pt x="0" y="185515"/>
                      <a:pt x="0" y="119511"/>
                    </a:cubicBezTo>
                    <a:cubicBezTo>
                      <a:pt x="0" y="53507"/>
                      <a:pt x="120416" y="0"/>
                      <a:pt x="268957" y="0"/>
                    </a:cubicBezTo>
                    <a:cubicBezTo>
                      <a:pt x="417499" y="0"/>
                      <a:pt x="537915" y="53507"/>
                      <a:pt x="537915" y="119511"/>
                    </a:cubicBezTo>
                    <a:close/>
                  </a:path>
                </a:pathLst>
              </a:custGeom>
              <a:solidFill>
                <a:srgbClr val="CE9005"/>
              </a:solidFill>
              <a:ln w="2319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A5305FC8-2874-F41C-3700-4278F88869B1}"/>
                  </a:ext>
                </a:extLst>
              </p:cNvPr>
              <p:cNvSpPr/>
              <p:nvPr/>
            </p:nvSpPr>
            <p:spPr>
              <a:xfrm>
                <a:off x="6645053" y="3623466"/>
                <a:ext cx="252248" cy="182398"/>
              </a:xfrm>
              <a:custGeom>
                <a:avLst/>
                <a:gdLst>
                  <a:gd name="connsiteX0" fmla="*/ 130474 w 252248"/>
                  <a:gd name="connsiteY0" fmla="*/ -274 h 182398"/>
                  <a:gd name="connsiteX1" fmla="*/ 150895 w 252248"/>
                  <a:gd name="connsiteY1" fmla="*/ 8776 h 182398"/>
                  <a:gd name="connsiteX2" fmla="*/ 150895 w 252248"/>
                  <a:gd name="connsiteY2" fmla="*/ 13418 h 182398"/>
                  <a:gd name="connsiteX3" fmla="*/ 224457 w 252248"/>
                  <a:gd name="connsiteY3" fmla="*/ 25021 h 182398"/>
                  <a:gd name="connsiteX4" fmla="*/ 238613 w 252248"/>
                  <a:gd name="connsiteY4" fmla="*/ 35231 h 182398"/>
                  <a:gd name="connsiteX5" fmla="*/ 211927 w 252248"/>
                  <a:gd name="connsiteY5" fmla="*/ 46834 h 182398"/>
                  <a:gd name="connsiteX6" fmla="*/ 197771 w 252248"/>
                  <a:gd name="connsiteY6" fmla="*/ 44977 h 182398"/>
                  <a:gd name="connsiteX7" fmla="*/ 149038 w 252248"/>
                  <a:gd name="connsiteY7" fmla="*/ 35695 h 182398"/>
                  <a:gd name="connsiteX8" fmla="*/ 149038 w 252248"/>
                  <a:gd name="connsiteY8" fmla="*/ 76073 h 182398"/>
                  <a:gd name="connsiteX9" fmla="*/ 251840 w 252248"/>
                  <a:gd name="connsiteY9" fmla="*/ 119469 h 182398"/>
                  <a:gd name="connsiteX10" fmla="*/ 150895 w 252248"/>
                  <a:gd name="connsiteY10" fmla="*/ 160543 h 182398"/>
                  <a:gd name="connsiteX11" fmla="*/ 150895 w 252248"/>
                  <a:gd name="connsiteY11" fmla="*/ 173075 h 182398"/>
                  <a:gd name="connsiteX12" fmla="*/ 130474 w 252248"/>
                  <a:gd name="connsiteY12" fmla="*/ 182125 h 182398"/>
                  <a:gd name="connsiteX13" fmla="*/ 109588 w 252248"/>
                  <a:gd name="connsiteY13" fmla="*/ 173075 h 182398"/>
                  <a:gd name="connsiteX14" fmla="*/ 109588 w 252248"/>
                  <a:gd name="connsiteY14" fmla="*/ 160080 h 182398"/>
                  <a:gd name="connsiteX15" fmla="*/ 12354 w 252248"/>
                  <a:gd name="connsiteY15" fmla="*/ 143603 h 182398"/>
                  <a:gd name="connsiteX16" fmla="*/ -409 w 252248"/>
                  <a:gd name="connsiteY16" fmla="*/ 133624 h 182398"/>
                  <a:gd name="connsiteX17" fmla="*/ 25582 w 252248"/>
                  <a:gd name="connsiteY17" fmla="*/ 122021 h 182398"/>
                  <a:gd name="connsiteX18" fmla="*/ 41362 w 252248"/>
                  <a:gd name="connsiteY18" fmla="*/ 124342 h 182398"/>
                  <a:gd name="connsiteX19" fmla="*/ 110980 w 252248"/>
                  <a:gd name="connsiteY19" fmla="*/ 138497 h 182398"/>
                  <a:gd name="connsiteX20" fmla="*/ 110980 w 252248"/>
                  <a:gd name="connsiteY20" fmla="*/ 96959 h 182398"/>
                  <a:gd name="connsiteX21" fmla="*/ 9570 w 252248"/>
                  <a:gd name="connsiteY21" fmla="*/ 53563 h 182398"/>
                  <a:gd name="connsiteX22" fmla="*/ 109124 w 252248"/>
                  <a:gd name="connsiteY22" fmla="*/ 13418 h 182398"/>
                  <a:gd name="connsiteX23" fmla="*/ 109124 w 252248"/>
                  <a:gd name="connsiteY23" fmla="*/ 8776 h 182398"/>
                  <a:gd name="connsiteX24" fmla="*/ 130474 w 252248"/>
                  <a:gd name="connsiteY24" fmla="*/ -274 h 182398"/>
                  <a:gd name="connsiteX25" fmla="*/ 111444 w 252248"/>
                  <a:gd name="connsiteY25" fmla="*/ 71664 h 182398"/>
                  <a:gd name="connsiteX26" fmla="*/ 111444 w 252248"/>
                  <a:gd name="connsiteY26" fmla="*/ 34303 h 182398"/>
                  <a:gd name="connsiteX27" fmla="*/ 65032 w 252248"/>
                  <a:gd name="connsiteY27" fmla="*/ 52171 h 182398"/>
                  <a:gd name="connsiteX28" fmla="*/ 111444 w 252248"/>
                  <a:gd name="connsiteY28" fmla="*/ 71664 h 182398"/>
                  <a:gd name="connsiteX29" fmla="*/ 149038 w 252248"/>
                  <a:gd name="connsiteY29" fmla="*/ 100904 h 182398"/>
                  <a:gd name="connsiteX30" fmla="*/ 149038 w 252248"/>
                  <a:gd name="connsiteY30" fmla="*/ 139194 h 182398"/>
                  <a:gd name="connsiteX31" fmla="*/ 195450 w 252248"/>
                  <a:gd name="connsiteY31" fmla="*/ 120861 h 182398"/>
                  <a:gd name="connsiteX32" fmla="*/ 149038 w 252248"/>
                  <a:gd name="connsiteY32" fmla="*/ 100904 h 182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2248" h="182398">
                    <a:moveTo>
                      <a:pt x="130474" y="-274"/>
                    </a:moveTo>
                    <a:cubicBezTo>
                      <a:pt x="141844" y="-274"/>
                      <a:pt x="150895" y="3903"/>
                      <a:pt x="150895" y="8776"/>
                    </a:cubicBezTo>
                    <a:lnTo>
                      <a:pt x="150895" y="13418"/>
                    </a:lnTo>
                    <a:cubicBezTo>
                      <a:pt x="175771" y="14648"/>
                      <a:pt x="200416" y="18523"/>
                      <a:pt x="224457" y="25021"/>
                    </a:cubicBezTo>
                    <a:cubicBezTo>
                      <a:pt x="231884" y="27109"/>
                      <a:pt x="238613" y="30126"/>
                      <a:pt x="238613" y="35231"/>
                    </a:cubicBezTo>
                    <a:cubicBezTo>
                      <a:pt x="238613" y="40337"/>
                      <a:pt x="226779" y="46834"/>
                      <a:pt x="211927" y="46834"/>
                    </a:cubicBezTo>
                    <a:cubicBezTo>
                      <a:pt x="207146" y="46764"/>
                      <a:pt x="202389" y="46161"/>
                      <a:pt x="197771" y="44977"/>
                    </a:cubicBezTo>
                    <a:cubicBezTo>
                      <a:pt x="181805" y="40592"/>
                      <a:pt x="165515" y="37482"/>
                      <a:pt x="149038" y="35695"/>
                    </a:cubicBezTo>
                    <a:lnTo>
                      <a:pt x="149038" y="76073"/>
                    </a:lnTo>
                    <a:cubicBezTo>
                      <a:pt x="220977" y="84196"/>
                      <a:pt x="251840" y="96959"/>
                      <a:pt x="251840" y="119469"/>
                    </a:cubicBezTo>
                    <a:cubicBezTo>
                      <a:pt x="251840" y="141979"/>
                      <a:pt x="210998" y="157990"/>
                      <a:pt x="150895" y="160543"/>
                    </a:cubicBezTo>
                    <a:lnTo>
                      <a:pt x="150895" y="173075"/>
                    </a:lnTo>
                    <a:cubicBezTo>
                      <a:pt x="150895" y="178180"/>
                      <a:pt x="141844" y="182125"/>
                      <a:pt x="130474" y="182125"/>
                    </a:cubicBezTo>
                    <a:cubicBezTo>
                      <a:pt x="119103" y="182125"/>
                      <a:pt x="109588" y="178180"/>
                      <a:pt x="109588" y="173075"/>
                    </a:cubicBezTo>
                    <a:lnTo>
                      <a:pt x="109588" y="160080"/>
                    </a:lnTo>
                    <a:cubicBezTo>
                      <a:pt x="76613" y="158757"/>
                      <a:pt x="43938" y="153233"/>
                      <a:pt x="12354" y="143603"/>
                    </a:cubicBezTo>
                    <a:cubicBezTo>
                      <a:pt x="4233" y="141282"/>
                      <a:pt x="-409" y="138034"/>
                      <a:pt x="-409" y="133624"/>
                    </a:cubicBezTo>
                    <a:cubicBezTo>
                      <a:pt x="-409" y="129215"/>
                      <a:pt x="10962" y="122021"/>
                      <a:pt x="25582" y="122021"/>
                    </a:cubicBezTo>
                    <a:cubicBezTo>
                      <a:pt x="30943" y="121882"/>
                      <a:pt x="36280" y="122672"/>
                      <a:pt x="41362" y="124342"/>
                    </a:cubicBezTo>
                    <a:cubicBezTo>
                      <a:pt x="63919" y="131814"/>
                      <a:pt x="87287" y="136572"/>
                      <a:pt x="110980" y="138497"/>
                    </a:cubicBezTo>
                    <a:lnTo>
                      <a:pt x="110980" y="96959"/>
                    </a:lnTo>
                    <a:cubicBezTo>
                      <a:pt x="41362" y="88837"/>
                      <a:pt x="9570" y="77234"/>
                      <a:pt x="9570" y="53563"/>
                    </a:cubicBezTo>
                    <a:cubicBezTo>
                      <a:pt x="9570" y="29894"/>
                      <a:pt x="49717" y="15506"/>
                      <a:pt x="109124" y="13418"/>
                    </a:cubicBezTo>
                    <a:lnTo>
                      <a:pt x="109124" y="8776"/>
                    </a:lnTo>
                    <a:cubicBezTo>
                      <a:pt x="109588" y="3903"/>
                      <a:pt x="119103" y="-274"/>
                      <a:pt x="130474" y="-274"/>
                    </a:cubicBezTo>
                    <a:close/>
                    <a:moveTo>
                      <a:pt x="111444" y="71664"/>
                    </a:moveTo>
                    <a:lnTo>
                      <a:pt x="111444" y="34303"/>
                    </a:lnTo>
                    <a:cubicBezTo>
                      <a:pt x="81045" y="35695"/>
                      <a:pt x="65032" y="42889"/>
                      <a:pt x="65032" y="52171"/>
                    </a:cubicBezTo>
                    <a:cubicBezTo>
                      <a:pt x="65032" y="61454"/>
                      <a:pt x="75243" y="66327"/>
                      <a:pt x="111444" y="71664"/>
                    </a:cubicBezTo>
                    <a:close/>
                    <a:moveTo>
                      <a:pt x="149038" y="100904"/>
                    </a:moveTo>
                    <a:lnTo>
                      <a:pt x="149038" y="139194"/>
                    </a:lnTo>
                    <a:cubicBezTo>
                      <a:pt x="179206" y="137801"/>
                      <a:pt x="195450" y="131072"/>
                      <a:pt x="195450" y="120861"/>
                    </a:cubicBezTo>
                    <a:cubicBezTo>
                      <a:pt x="195450" y="110651"/>
                      <a:pt x="185472" y="106009"/>
                      <a:pt x="149038" y="100904"/>
                    </a:cubicBezTo>
                    <a:close/>
                  </a:path>
                </a:pathLst>
              </a:custGeom>
              <a:solidFill>
                <a:srgbClr val="F5E825"/>
              </a:solidFill>
              <a:ln w="2319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4C65E601-C2F0-6571-3564-DA629B323F39}"/>
                  </a:ext>
                </a:extLst>
              </p:cNvPr>
              <p:cNvSpPr/>
              <p:nvPr/>
            </p:nvSpPr>
            <p:spPr>
              <a:xfrm>
                <a:off x="6416972" y="3553083"/>
                <a:ext cx="439023" cy="243731"/>
              </a:xfrm>
              <a:custGeom>
                <a:avLst/>
                <a:gdLst>
                  <a:gd name="connsiteX0" fmla="*/ 293113 w 439023"/>
                  <a:gd name="connsiteY0" fmla="*/ 4204 h 243731"/>
                  <a:gd name="connsiteX1" fmla="*/ 266890 w 439023"/>
                  <a:gd name="connsiteY1" fmla="*/ 8613 h 243731"/>
                  <a:gd name="connsiteX2" fmla="*/ 239972 w 439023"/>
                  <a:gd name="connsiteY2" fmla="*/ 23465 h 243731"/>
                  <a:gd name="connsiteX3" fmla="*/ 26941 w 439023"/>
                  <a:gd name="connsiteY3" fmla="*/ 153882 h 243731"/>
                  <a:gd name="connsiteX4" fmla="*/ 1413 w 439023"/>
                  <a:gd name="connsiteY4" fmla="*/ 175464 h 243731"/>
                  <a:gd name="connsiteX5" fmla="*/ 5127 w 439023"/>
                  <a:gd name="connsiteY5" fmla="*/ 201687 h 243731"/>
                  <a:gd name="connsiteX6" fmla="*/ 39936 w 439023"/>
                  <a:gd name="connsiteY6" fmla="*/ 243458 h 243731"/>
                  <a:gd name="connsiteX7" fmla="*/ 134616 w 439023"/>
                  <a:gd name="connsiteY7" fmla="*/ 161541 h 243731"/>
                  <a:gd name="connsiteX8" fmla="*/ 283367 w 439023"/>
                  <a:gd name="connsiteY8" fmla="*/ 83801 h 243731"/>
                  <a:gd name="connsiteX9" fmla="*/ 438615 w 439023"/>
                  <a:gd name="connsiteY9" fmla="*/ 9541 h 243731"/>
                  <a:gd name="connsiteX10" fmla="*/ 378046 w 439023"/>
                  <a:gd name="connsiteY10" fmla="*/ -205 h 243731"/>
                  <a:gd name="connsiteX11" fmla="*/ 293113 w 439023"/>
                  <a:gd name="connsiteY11" fmla="*/ 4204 h 243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9023" h="243731">
                    <a:moveTo>
                      <a:pt x="293113" y="4204"/>
                    </a:moveTo>
                    <a:cubicBezTo>
                      <a:pt x="284272" y="5016"/>
                      <a:pt x="275500" y="6478"/>
                      <a:pt x="266890" y="8613"/>
                    </a:cubicBezTo>
                    <a:cubicBezTo>
                      <a:pt x="256981" y="11607"/>
                      <a:pt x="247792" y="16666"/>
                      <a:pt x="239972" y="23465"/>
                    </a:cubicBezTo>
                    <a:cubicBezTo>
                      <a:pt x="179172" y="69877"/>
                      <a:pt x="97254" y="110023"/>
                      <a:pt x="26941" y="153882"/>
                    </a:cubicBezTo>
                    <a:cubicBezTo>
                      <a:pt x="16846" y="158942"/>
                      <a:pt x="8073" y="166344"/>
                      <a:pt x="1413" y="175464"/>
                    </a:cubicBezTo>
                    <a:cubicBezTo>
                      <a:pt x="-1975" y="184259"/>
                      <a:pt x="-582" y="194191"/>
                      <a:pt x="5127" y="201687"/>
                    </a:cubicBezTo>
                    <a:cubicBezTo>
                      <a:pt x="14176" y="217560"/>
                      <a:pt x="25942" y="231715"/>
                      <a:pt x="39936" y="243458"/>
                    </a:cubicBezTo>
                    <a:cubicBezTo>
                      <a:pt x="45273" y="212362"/>
                      <a:pt x="90293" y="185674"/>
                      <a:pt x="134616" y="161541"/>
                    </a:cubicBezTo>
                    <a:cubicBezTo>
                      <a:pt x="182884" y="135086"/>
                      <a:pt x="232546" y="109327"/>
                      <a:pt x="283367" y="83801"/>
                    </a:cubicBezTo>
                    <a:cubicBezTo>
                      <a:pt x="334188" y="58274"/>
                      <a:pt x="392898" y="35764"/>
                      <a:pt x="438615" y="9541"/>
                    </a:cubicBezTo>
                    <a:cubicBezTo>
                      <a:pt x="418681" y="4808"/>
                      <a:pt x="398445" y="1558"/>
                      <a:pt x="378046" y="-205"/>
                    </a:cubicBezTo>
                    <a:cubicBezTo>
                      <a:pt x="349666" y="-623"/>
                      <a:pt x="321285" y="862"/>
                      <a:pt x="293113" y="4204"/>
                    </a:cubicBezTo>
                    <a:close/>
                  </a:path>
                </a:pathLst>
              </a:custGeom>
              <a:solidFill>
                <a:srgbClr val="FFFFFF">
                  <a:alpha val="70000"/>
                </a:srgbClr>
              </a:solidFill>
              <a:ln w="2319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609D0284-689D-418A-DC27-EBBEB0514929}"/>
                  </a:ext>
                </a:extLst>
              </p:cNvPr>
              <p:cNvSpPr/>
              <p:nvPr/>
            </p:nvSpPr>
            <p:spPr>
              <a:xfrm>
                <a:off x="6484577" y="3572412"/>
                <a:ext cx="492321" cy="247839"/>
              </a:xfrm>
              <a:custGeom>
                <a:avLst/>
                <a:gdLst>
                  <a:gd name="connsiteX0" fmla="*/ 28490 w 492321"/>
                  <a:gd name="connsiteY0" fmla="*/ 212061 h 247839"/>
                  <a:gd name="connsiteX1" fmla="*/ 1339 w 492321"/>
                  <a:gd name="connsiteY1" fmla="*/ 229234 h 247839"/>
                  <a:gd name="connsiteX2" fmla="*/ 14798 w 492321"/>
                  <a:gd name="connsiteY2" fmla="*/ 247566 h 247839"/>
                  <a:gd name="connsiteX3" fmla="*/ 122242 w 492321"/>
                  <a:gd name="connsiteY3" fmla="*/ 190479 h 247839"/>
                  <a:gd name="connsiteX4" fmla="*/ 215066 w 492321"/>
                  <a:gd name="connsiteY4" fmla="*/ 146852 h 247839"/>
                  <a:gd name="connsiteX5" fmla="*/ 423919 w 492321"/>
                  <a:gd name="connsiteY5" fmla="*/ 39408 h 247839"/>
                  <a:gd name="connsiteX6" fmla="*/ 491913 w 492321"/>
                  <a:gd name="connsiteY6" fmla="*/ 19915 h 247839"/>
                  <a:gd name="connsiteX7" fmla="*/ 402338 w 492321"/>
                  <a:gd name="connsiteY7" fmla="*/ -274 h 247839"/>
                  <a:gd name="connsiteX8" fmla="*/ 379132 w 492321"/>
                  <a:gd name="connsiteY8" fmla="*/ 14810 h 247839"/>
                  <a:gd name="connsiteX9" fmla="*/ 340611 w 492321"/>
                  <a:gd name="connsiteY9" fmla="*/ 35231 h 247839"/>
                  <a:gd name="connsiteX10" fmla="*/ 265654 w 492321"/>
                  <a:gd name="connsiteY10" fmla="*/ 78162 h 247839"/>
                  <a:gd name="connsiteX11" fmla="*/ 117832 w 492321"/>
                  <a:gd name="connsiteY11" fmla="*/ 164953 h 247839"/>
                  <a:gd name="connsiteX12" fmla="*/ 28490 w 492321"/>
                  <a:gd name="connsiteY12" fmla="*/ 212061 h 247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2321" h="247839">
                    <a:moveTo>
                      <a:pt x="28490" y="212061"/>
                    </a:moveTo>
                    <a:cubicBezTo>
                      <a:pt x="18302" y="215750"/>
                      <a:pt x="9043" y="221622"/>
                      <a:pt x="1339" y="229234"/>
                    </a:cubicBezTo>
                    <a:cubicBezTo>
                      <a:pt x="-3302" y="235963"/>
                      <a:pt x="1339" y="244549"/>
                      <a:pt x="14798" y="247566"/>
                    </a:cubicBezTo>
                    <a:cubicBezTo>
                      <a:pt x="47960" y="223896"/>
                      <a:pt x="84069" y="204705"/>
                      <a:pt x="122242" y="190479"/>
                    </a:cubicBezTo>
                    <a:cubicBezTo>
                      <a:pt x="154034" y="176324"/>
                      <a:pt x="184898" y="161704"/>
                      <a:pt x="215066" y="146852"/>
                    </a:cubicBezTo>
                    <a:cubicBezTo>
                      <a:pt x="287307" y="112043"/>
                      <a:pt x="356925" y="76236"/>
                      <a:pt x="423919" y="39408"/>
                    </a:cubicBezTo>
                    <a:cubicBezTo>
                      <a:pt x="444434" y="26923"/>
                      <a:pt x="467918" y="20194"/>
                      <a:pt x="491913" y="19915"/>
                    </a:cubicBezTo>
                    <a:cubicBezTo>
                      <a:pt x="462905" y="9890"/>
                      <a:pt x="432854" y="3114"/>
                      <a:pt x="402338" y="-274"/>
                    </a:cubicBezTo>
                    <a:cubicBezTo>
                      <a:pt x="413709" y="1118"/>
                      <a:pt x="380757" y="13882"/>
                      <a:pt x="379132" y="14810"/>
                    </a:cubicBezTo>
                    <a:cubicBezTo>
                      <a:pt x="365209" y="21076"/>
                      <a:pt x="353141" y="28501"/>
                      <a:pt x="340611" y="35231"/>
                    </a:cubicBezTo>
                    <a:cubicBezTo>
                      <a:pt x="314851" y="49387"/>
                      <a:pt x="290022" y="63775"/>
                      <a:pt x="265654" y="78162"/>
                    </a:cubicBezTo>
                    <a:cubicBezTo>
                      <a:pt x="216458" y="107170"/>
                      <a:pt x="168886" y="136641"/>
                      <a:pt x="117832" y="164953"/>
                    </a:cubicBezTo>
                    <a:cubicBezTo>
                      <a:pt x="90450" y="181197"/>
                      <a:pt x="60282" y="196977"/>
                      <a:pt x="28490" y="212061"/>
                    </a:cubicBezTo>
                    <a:close/>
                  </a:path>
                </a:pathLst>
              </a:custGeom>
              <a:solidFill>
                <a:srgbClr val="FFFFFF">
                  <a:alpha val="70000"/>
                </a:srgbClr>
              </a:solidFill>
              <a:ln w="2319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3DCDD207-1B99-43AF-06D8-8C7D345DF226}"/>
                  </a:ext>
                </a:extLst>
              </p:cNvPr>
              <p:cNvSpPr/>
              <p:nvPr/>
            </p:nvSpPr>
            <p:spPr>
              <a:xfrm>
                <a:off x="6984901" y="3802823"/>
                <a:ext cx="148093" cy="110949"/>
              </a:xfrm>
              <a:custGeom>
                <a:avLst/>
                <a:gdLst>
                  <a:gd name="connsiteX0" fmla="*/ 3888 w 148093"/>
                  <a:gd name="connsiteY0" fmla="*/ 71922 h 110949"/>
                  <a:gd name="connsiteX1" fmla="*/ 871 w 148093"/>
                  <a:gd name="connsiteY1" fmla="*/ 74242 h 110949"/>
                  <a:gd name="connsiteX2" fmla="*/ -289 w 148093"/>
                  <a:gd name="connsiteY2" fmla="*/ 79812 h 110949"/>
                  <a:gd name="connsiteX3" fmla="*/ -289 w 148093"/>
                  <a:gd name="connsiteY3" fmla="*/ 110675 h 110949"/>
                  <a:gd name="connsiteX4" fmla="*/ 127112 w 148093"/>
                  <a:gd name="connsiteY4" fmla="*/ 48483 h 110949"/>
                  <a:gd name="connsiteX5" fmla="*/ 145212 w 148093"/>
                  <a:gd name="connsiteY5" fmla="*/ 5784 h 110949"/>
                  <a:gd name="connsiteX6" fmla="*/ 111564 w 148093"/>
                  <a:gd name="connsiteY6" fmla="*/ 7409 h 110949"/>
                  <a:gd name="connsiteX7" fmla="*/ 3888 w 148093"/>
                  <a:gd name="connsiteY7" fmla="*/ 71922 h 110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093" h="110949">
                    <a:moveTo>
                      <a:pt x="3888" y="71922"/>
                    </a:moveTo>
                    <a:cubicBezTo>
                      <a:pt x="2751" y="72502"/>
                      <a:pt x="1730" y="73291"/>
                      <a:pt x="871" y="74242"/>
                    </a:cubicBezTo>
                    <a:cubicBezTo>
                      <a:pt x="-219" y="75890"/>
                      <a:pt x="-637" y="77885"/>
                      <a:pt x="-289" y="79812"/>
                    </a:cubicBezTo>
                    <a:cubicBezTo>
                      <a:pt x="-289" y="90022"/>
                      <a:pt x="-289" y="100464"/>
                      <a:pt x="-289" y="110675"/>
                    </a:cubicBezTo>
                    <a:cubicBezTo>
                      <a:pt x="47098" y="102089"/>
                      <a:pt x="91188" y="80554"/>
                      <a:pt x="127112" y="48483"/>
                    </a:cubicBezTo>
                    <a:cubicBezTo>
                      <a:pt x="135234" y="40361"/>
                      <a:pt x="154495" y="18084"/>
                      <a:pt x="145212" y="5784"/>
                    </a:cubicBezTo>
                    <a:cubicBezTo>
                      <a:pt x="135930" y="-6515"/>
                      <a:pt x="119918" y="3000"/>
                      <a:pt x="111564" y="7409"/>
                    </a:cubicBezTo>
                    <a:cubicBezTo>
                      <a:pt x="74899" y="26902"/>
                      <a:pt x="40785" y="52196"/>
                      <a:pt x="3888" y="71922"/>
                    </a:cubicBezTo>
                    <a:close/>
                  </a:path>
                </a:pathLst>
              </a:custGeom>
              <a:solidFill>
                <a:srgbClr val="000000">
                  <a:alpha val="70000"/>
                </a:srgbClr>
              </a:solidFill>
              <a:ln w="2319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EF862BB8-BD09-AC29-E5D5-3541693085B2}"/>
                  </a:ext>
                </a:extLst>
              </p:cNvPr>
              <p:cNvSpPr/>
              <p:nvPr/>
            </p:nvSpPr>
            <p:spPr>
              <a:xfrm>
                <a:off x="6371919" y="3602812"/>
                <a:ext cx="751409" cy="88414"/>
              </a:xfrm>
              <a:custGeom>
                <a:avLst/>
                <a:gdLst>
                  <a:gd name="connsiteX0" fmla="*/ 0 w 751409"/>
                  <a:gd name="connsiteY0" fmla="*/ 0 h 88414"/>
                  <a:gd name="connsiteX1" fmla="*/ 751410 w 751409"/>
                  <a:gd name="connsiteY1" fmla="*/ 0 h 88414"/>
                  <a:gd name="connsiteX2" fmla="*/ 751410 w 751409"/>
                  <a:gd name="connsiteY2" fmla="*/ 88415 h 88414"/>
                  <a:gd name="connsiteX3" fmla="*/ 0 w 751409"/>
                  <a:gd name="connsiteY3" fmla="*/ 88415 h 88414"/>
                </a:gdLst>
                <a:ahLst/>
                <a:cxnLst>
                  <a:cxn ang="0">
                    <a:pos x="connsiteX0" y="connsiteY0"/>
                  </a:cxn>
                  <a:cxn ang="0">
                    <a:pos x="connsiteX1" y="connsiteY1"/>
                  </a:cxn>
                  <a:cxn ang="0">
                    <a:pos x="connsiteX2" y="connsiteY2"/>
                  </a:cxn>
                  <a:cxn ang="0">
                    <a:pos x="connsiteX3" y="connsiteY3"/>
                  </a:cxn>
                </a:cxnLst>
                <a:rect l="l" t="t" r="r" b="b"/>
                <a:pathLst>
                  <a:path w="751409" h="88414">
                    <a:moveTo>
                      <a:pt x="0" y="0"/>
                    </a:moveTo>
                    <a:lnTo>
                      <a:pt x="751410" y="0"/>
                    </a:lnTo>
                    <a:lnTo>
                      <a:pt x="751410" y="88415"/>
                    </a:lnTo>
                    <a:lnTo>
                      <a:pt x="0" y="88415"/>
                    </a:lnTo>
                    <a:close/>
                  </a:path>
                </a:pathLst>
              </a:custGeom>
              <a:solidFill>
                <a:srgbClr val="AD7300"/>
              </a:solidFill>
              <a:ln w="2319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CC58B366-66A6-291E-0908-92F6B2CC9A9C}"/>
                  </a:ext>
                </a:extLst>
              </p:cNvPr>
              <p:cNvSpPr/>
              <p:nvPr/>
            </p:nvSpPr>
            <p:spPr>
              <a:xfrm>
                <a:off x="6371919" y="3533194"/>
                <a:ext cx="751409" cy="310496"/>
              </a:xfrm>
              <a:custGeom>
                <a:avLst/>
                <a:gdLst>
                  <a:gd name="connsiteX0" fmla="*/ 751410 w 751409"/>
                  <a:gd name="connsiteY0" fmla="*/ 155248 h 310496"/>
                  <a:gd name="connsiteX1" fmla="*/ 375705 w 751409"/>
                  <a:gd name="connsiteY1" fmla="*/ 310496 h 310496"/>
                  <a:gd name="connsiteX2" fmla="*/ 0 w 751409"/>
                  <a:gd name="connsiteY2" fmla="*/ 155248 h 310496"/>
                  <a:gd name="connsiteX3" fmla="*/ 375705 w 751409"/>
                  <a:gd name="connsiteY3" fmla="*/ 0 h 310496"/>
                  <a:gd name="connsiteX4" fmla="*/ 751410 w 751409"/>
                  <a:gd name="connsiteY4" fmla="*/ 155248 h 310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10496">
                    <a:moveTo>
                      <a:pt x="751410" y="155248"/>
                    </a:moveTo>
                    <a:cubicBezTo>
                      <a:pt x="751410" y="240989"/>
                      <a:pt x="583201" y="310496"/>
                      <a:pt x="375705" y="310496"/>
                    </a:cubicBezTo>
                    <a:cubicBezTo>
                      <a:pt x="168209" y="310496"/>
                      <a:pt x="0" y="240989"/>
                      <a:pt x="0" y="155248"/>
                    </a:cubicBezTo>
                    <a:cubicBezTo>
                      <a:pt x="0" y="69507"/>
                      <a:pt x="168209" y="0"/>
                      <a:pt x="375705" y="0"/>
                    </a:cubicBezTo>
                    <a:cubicBezTo>
                      <a:pt x="583201" y="0"/>
                      <a:pt x="751410" y="69507"/>
                      <a:pt x="751410" y="155248"/>
                    </a:cubicBezTo>
                    <a:close/>
                  </a:path>
                </a:pathLst>
              </a:custGeom>
              <a:solidFill>
                <a:srgbClr val="AD7300"/>
              </a:solidFill>
              <a:ln w="2319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D152A7C4-755F-5C31-4D70-CC803BB37068}"/>
                  </a:ext>
                </a:extLst>
              </p:cNvPr>
              <p:cNvSpPr/>
              <p:nvPr/>
            </p:nvSpPr>
            <p:spPr>
              <a:xfrm>
                <a:off x="6371919" y="3439674"/>
                <a:ext cx="751409" cy="333702"/>
              </a:xfrm>
              <a:custGeom>
                <a:avLst/>
                <a:gdLst>
                  <a:gd name="connsiteX0" fmla="*/ 751410 w 751409"/>
                  <a:gd name="connsiteY0" fmla="*/ 166851 h 333702"/>
                  <a:gd name="connsiteX1" fmla="*/ 375705 w 751409"/>
                  <a:gd name="connsiteY1" fmla="*/ 333702 h 333702"/>
                  <a:gd name="connsiteX2" fmla="*/ 0 w 751409"/>
                  <a:gd name="connsiteY2" fmla="*/ 166851 h 333702"/>
                  <a:gd name="connsiteX3" fmla="*/ 375705 w 751409"/>
                  <a:gd name="connsiteY3" fmla="*/ 0 h 333702"/>
                  <a:gd name="connsiteX4" fmla="*/ 751410 w 751409"/>
                  <a:gd name="connsiteY4" fmla="*/ 166851 h 333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33702">
                    <a:moveTo>
                      <a:pt x="751410" y="166851"/>
                    </a:moveTo>
                    <a:cubicBezTo>
                      <a:pt x="751410" y="259000"/>
                      <a:pt x="583201" y="333702"/>
                      <a:pt x="375705" y="333702"/>
                    </a:cubicBezTo>
                    <a:cubicBezTo>
                      <a:pt x="168209" y="333702"/>
                      <a:pt x="0" y="259000"/>
                      <a:pt x="0" y="166851"/>
                    </a:cubicBezTo>
                    <a:cubicBezTo>
                      <a:pt x="0" y="74702"/>
                      <a:pt x="168209" y="0"/>
                      <a:pt x="375705" y="0"/>
                    </a:cubicBezTo>
                    <a:cubicBezTo>
                      <a:pt x="583201" y="0"/>
                      <a:pt x="751410" y="74702"/>
                      <a:pt x="751410" y="166851"/>
                    </a:cubicBezTo>
                    <a:close/>
                  </a:path>
                </a:pathLst>
              </a:custGeom>
              <a:solidFill>
                <a:srgbClr val="E2B233"/>
              </a:solidFill>
              <a:ln w="2319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B25ED0BF-0A88-A54C-0664-197B65189021}"/>
                  </a:ext>
                </a:extLst>
              </p:cNvPr>
              <p:cNvSpPr/>
              <p:nvPr/>
            </p:nvSpPr>
            <p:spPr>
              <a:xfrm>
                <a:off x="6478666" y="3487014"/>
                <a:ext cx="537914" cy="239021"/>
              </a:xfrm>
              <a:custGeom>
                <a:avLst/>
                <a:gdLst>
                  <a:gd name="connsiteX0" fmla="*/ 537915 w 537914"/>
                  <a:gd name="connsiteY0" fmla="*/ 119511 h 239021"/>
                  <a:gd name="connsiteX1" fmla="*/ 268957 w 537914"/>
                  <a:gd name="connsiteY1" fmla="*/ 239022 h 239021"/>
                  <a:gd name="connsiteX2" fmla="*/ 0 w 537914"/>
                  <a:gd name="connsiteY2" fmla="*/ 119511 h 239021"/>
                  <a:gd name="connsiteX3" fmla="*/ 268957 w 537914"/>
                  <a:gd name="connsiteY3" fmla="*/ 0 h 239021"/>
                  <a:gd name="connsiteX4" fmla="*/ 537915 w 537914"/>
                  <a:gd name="connsiteY4" fmla="*/ 119511 h 239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914" h="239021">
                    <a:moveTo>
                      <a:pt x="537915" y="119511"/>
                    </a:moveTo>
                    <a:cubicBezTo>
                      <a:pt x="537915" y="185515"/>
                      <a:pt x="417498" y="239022"/>
                      <a:pt x="268957" y="239022"/>
                    </a:cubicBezTo>
                    <a:cubicBezTo>
                      <a:pt x="120416" y="239022"/>
                      <a:pt x="0" y="185515"/>
                      <a:pt x="0" y="119511"/>
                    </a:cubicBezTo>
                    <a:cubicBezTo>
                      <a:pt x="0" y="53507"/>
                      <a:pt x="120417" y="0"/>
                      <a:pt x="268957" y="0"/>
                    </a:cubicBezTo>
                    <a:cubicBezTo>
                      <a:pt x="417499" y="0"/>
                      <a:pt x="537915" y="53507"/>
                      <a:pt x="537915" y="119511"/>
                    </a:cubicBezTo>
                    <a:close/>
                  </a:path>
                </a:pathLst>
              </a:custGeom>
              <a:solidFill>
                <a:srgbClr val="CE9005"/>
              </a:solidFill>
              <a:ln w="2319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9CD1AF78-1396-AECB-F389-1D93BBFBDA08}"/>
                  </a:ext>
                </a:extLst>
              </p:cNvPr>
              <p:cNvSpPr/>
              <p:nvPr/>
            </p:nvSpPr>
            <p:spPr>
              <a:xfrm>
                <a:off x="6621615" y="3515326"/>
                <a:ext cx="252248" cy="182398"/>
              </a:xfrm>
              <a:custGeom>
                <a:avLst/>
                <a:gdLst>
                  <a:gd name="connsiteX0" fmla="*/ 130474 w 252248"/>
                  <a:gd name="connsiteY0" fmla="*/ -274 h 182398"/>
                  <a:gd name="connsiteX1" fmla="*/ 150895 w 252248"/>
                  <a:gd name="connsiteY1" fmla="*/ 8776 h 182398"/>
                  <a:gd name="connsiteX2" fmla="*/ 150895 w 252248"/>
                  <a:gd name="connsiteY2" fmla="*/ 13418 h 182398"/>
                  <a:gd name="connsiteX3" fmla="*/ 224225 w 252248"/>
                  <a:gd name="connsiteY3" fmla="*/ 25021 h 182398"/>
                  <a:gd name="connsiteX4" fmla="*/ 238614 w 252248"/>
                  <a:gd name="connsiteY4" fmla="*/ 34999 h 182398"/>
                  <a:gd name="connsiteX5" fmla="*/ 211927 w 252248"/>
                  <a:gd name="connsiteY5" fmla="*/ 46602 h 182398"/>
                  <a:gd name="connsiteX6" fmla="*/ 197771 w 252248"/>
                  <a:gd name="connsiteY6" fmla="*/ 44746 h 182398"/>
                  <a:gd name="connsiteX7" fmla="*/ 148806 w 252248"/>
                  <a:gd name="connsiteY7" fmla="*/ 35464 h 182398"/>
                  <a:gd name="connsiteX8" fmla="*/ 148806 w 252248"/>
                  <a:gd name="connsiteY8" fmla="*/ 75842 h 182398"/>
                  <a:gd name="connsiteX9" fmla="*/ 251840 w 252248"/>
                  <a:gd name="connsiteY9" fmla="*/ 119237 h 182398"/>
                  <a:gd name="connsiteX10" fmla="*/ 150895 w 252248"/>
                  <a:gd name="connsiteY10" fmla="*/ 160311 h 182398"/>
                  <a:gd name="connsiteX11" fmla="*/ 150895 w 252248"/>
                  <a:gd name="connsiteY11" fmla="*/ 173075 h 182398"/>
                  <a:gd name="connsiteX12" fmla="*/ 130474 w 252248"/>
                  <a:gd name="connsiteY12" fmla="*/ 182125 h 182398"/>
                  <a:gd name="connsiteX13" fmla="*/ 109588 w 252248"/>
                  <a:gd name="connsiteY13" fmla="*/ 173075 h 182398"/>
                  <a:gd name="connsiteX14" fmla="*/ 109588 w 252248"/>
                  <a:gd name="connsiteY14" fmla="*/ 159847 h 182398"/>
                  <a:gd name="connsiteX15" fmla="*/ 12356 w 252248"/>
                  <a:gd name="connsiteY15" fmla="*/ 143603 h 182398"/>
                  <a:gd name="connsiteX16" fmla="*/ -409 w 252248"/>
                  <a:gd name="connsiteY16" fmla="*/ 133392 h 182398"/>
                  <a:gd name="connsiteX17" fmla="*/ 25582 w 252248"/>
                  <a:gd name="connsiteY17" fmla="*/ 121789 h 182398"/>
                  <a:gd name="connsiteX18" fmla="*/ 41131 w 252248"/>
                  <a:gd name="connsiteY18" fmla="*/ 124110 h 182398"/>
                  <a:gd name="connsiteX19" fmla="*/ 110749 w 252248"/>
                  <a:gd name="connsiteY19" fmla="*/ 138266 h 182398"/>
                  <a:gd name="connsiteX20" fmla="*/ 110749 w 252248"/>
                  <a:gd name="connsiteY20" fmla="*/ 96727 h 182398"/>
                  <a:gd name="connsiteX21" fmla="*/ 9339 w 252248"/>
                  <a:gd name="connsiteY21" fmla="*/ 53332 h 182398"/>
                  <a:gd name="connsiteX22" fmla="*/ 108892 w 252248"/>
                  <a:gd name="connsiteY22" fmla="*/ 13185 h 182398"/>
                  <a:gd name="connsiteX23" fmla="*/ 108892 w 252248"/>
                  <a:gd name="connsiteY23" fmla="*/ 9008 h 182398"/>
                  <a:gd name="connsiteX24" fmla="*/ 130474 w 252248"/>
                  <a:gd name="connsiteY24" fmla="*/ -274 h 182398"/>
                  <a:gd name="connsiteX25" fmla="*/ 111444 w 252248"/>
                  <a:gd name="connsiteY25" fmla="*/ 71433 h 182398"/>
                  <a:gd name="connsiteX26" fmla="*/ 111444 w 252248"/>
                  <a:gd name="connsiteY26" fmla="*/ 34303 h 182398"/>
                  <a:gd name="connsiteX27" fmla="*/ 65032 w 252248"/>
                  <a:gd name="connsiteY27" fmla="*/ 51940 h 182398"/>
                  <a:gd name="connsiteX28" fmla="*/ 111444 w 252248"/>
                  <a:gd name="connsiteY28" fmla="*/ 71433 h 182398"/>
                  <a:gd name="connsiteX29" fmla="*/ 148806 w 252248"/>
                  <a:gd name="connsiteY29" fmla="*/ 100672 h 182398"/>
                  <a:gd name="connsiteX30" fmla="*/ 148806 w 252248"/>
                  <a:gd name="connsiteY30" fmla="*/ 139194 h 182398"/>
                  <a:gd name="connsiteX31" fmla="*/ 195218 w 252248"/>
                  <a:gd name="connsiteY31" fmla="*/ 120861 h 182398"/>
                  <a:gd name="connsiteX32" fmla="*/ 148806 w 252248"/>
                  <a:gd name="connsiteY32" fmla="*/ 101832 h 182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2248" h="182398">
                    <a:moveTo>
                      <a:pt x="130474" y="-274"/>
                    </a:moveTo>
                    <a:cubicBezTo>
                      <a:pt x="141844" y="-274"/>
                      <a:pt x="150895" y="3671"/>
                      <a:pt x="150895" y="8776"/>
                    </a:cubicBezTo>
                    <a:lnTo>
                      <a:pt x="150895" y="13418"/>
                    </a:lnTo>
                    <a:cubicBezTo>
                      <a:pt x="175701" y="14415"/>
                      <a:pt x="200324" y="18314"/>
                      <a:pt x="224225" y="25021"/>
                    </a:cubicBezTo>
                    <a:cubicBezTo>
                      <a:pt x="231884" y="26877"/>
                      <a:pt x="238614" y="30126"/>
                      <a:pt x="238614" y="34999"/>
                    </a:cubicBezTo>
                    <a:cubicBezTo>
                      <a:pt x="238614" y="39872"/>
                      <a:pt x="226779" y="46602"/>
                      <a:pt x="211927" y="46602"/>
                    </a:cubicBezTo>
                    <a:cubicBezTo>
                      <a:pt x="207146" y="46556"/>
                      <a:pt x="202389" y="45929"/>
                      <a:pt x="197771" y="44746"/>
                    </a:cubicBezTo>
                    <a:cubicBezTo>
                      <a:pt x="181713" y="40360"/>
                      <a:pt x="165352" y="37250"/>
                      <a:pt x="148806" y="35464"/>
                    </a:cubicBezTo>
                    <a:lnTo>
                      <a:pt x="148806" y="75842"/>
                    </a:lnTo>
                    <a:cubicBezTo>
                      <a:pt x="220977" y="83964"/>
                      <a:pt x="251840" y="96727"/>
                      <a:pt x="251840" y="119237"/>
                    </a:cubicBezTo>
                    <a:cubicBezTo>
                      <a:pt x="251840" y="141747"/>
                      <a:pt x="210999" y="157759"/>
                      <a:pt x="150895" y="160311"/>
                    </a:cubicBezTo>
                    <a:lnTo>
                      <a:pt x="150895" y="173075"/>
                    </a:lnTo>
                    <a:cubicBezTo>
                      <a:pt x="150895" y="177948"/>
                      <a:pt x="141844" y="182125"/>
                      <a:pt x="130474" y="182125"/>
                    </a:cubicBezTo>
                    <a:cubicBezTo>
                      <a:pt x="119103" y="182125"/>
                      <a:pt x="109588" y="177948"/>
                      <a:pt x="109588" y="173075"/>
                    </a:cubicBezTo>
                    <a:lnTo>
                      <a:pt x="109588" y="159847"/>
                    </a:lnTo>
                    <a:cubicBezTo>
                      <a:pt x="76613" y="158640"/>
                      <a:pt x="43938" y="153187"/>
                      <a:pt x="12356" y="143603"/>
                    </a:cubicBezTo>
                    <a:cubicBezTo>
                      <a:pt x="4233" y="141283"/>
                      <a:pt x="-409" y="137801"/>
                      <a:pt x="-409" y="133392"/>
                    </a:cubicBezTo>
                    <a:cubicBezTo>
                      <a:pt x="-409" y="128984"/>
                      <a:pt x="10962" y="121789"/>
                      <a:pt x="25582" y="121789"/>
                    </a:cubicBezTo>
                    <a:cubicBezTo>
                      <a:pt x="30851" y="121766"/>
                      <a:pt x="36094" y="122532"/>
                      <a:pt x="41131" y="124110"/>
                    </a:cubicBezTo>
                    <a:cubicBezTo>
                      <a:pt x="63687" y="131559"/>
                      <a:pt x="87056" y="136316"/>
                      <a:pt x="110749" y="138266"/>
                    </a:cubicBezTo>
                    <a:lnTo>
                      <a:pt x="110749" y="96727"/>
                    </a:lnTo>
                    <a:cubicBezTo>
                      <a:pt x="41131" y="88837"/>
                      <a:pt x="9339" y="77234"/>
                      <a:pt x="9339" y="53332"/>
                    </a:cubicBezTo>
                    <a:cubicBezTo>
                      <a:pt x="9339" y="29430"/>
                      <a:pt x="49485" y="15274"/>
                      <a:pt x="108892" y="13185"/>
                    </a:cubicBezTo>
                    <a:lnTo>
                      <a:pt x="108892" y="9008"/>
                    </a:lnTo>
                    <a:cubicBezTo>
                      <a:pt x="109588" y="3671"/>
                      <a:pt x="119103" y="-274"/>
                      <a:pt x="130474" y="-274"/>
                    </a:cubicBezTo>
                    <a:close/>
                    <a:moveTo>
                      <a:pt x="111444" y="71433"/>
                    </a:moveTo>
                    <a:lnTo>
                      <a:pt x="111444" y="34303"/>
                    </a:lnTo>
                    <a:cubicBezTo>
                      <a:pt x="81045" y="35464"/>
                      <a:pt x="65032" y="42657"/>
                      <a:pt x="65032" y="51940"/>
                    </a:cubicBezTo>
                    <a:cubicBezTo>
                      <a:pt x="65032" y="61222"/>
                      <a:pt x="75475" y="66327"/>
                      <a:pt x="111444" y="71433"/>
                    </a:cubicBezTo>
                    <a:close/>
                    <a:moveTo>
                      <a:pt x="148806" y="100672"/>
                    </a:moveTo>
                    <a:lnTo>
                      <a:pt x="148806" y="139194"/>
                    </a:lnTo>
                    <a:cubicBezTo>
                      <a:pt x="179206" y="137570"/>
                      <a:pt x="195218" y="130840"/>
                      <a:pt x="195218" y="120861"/>
                    </a:cubicBezTo>
                    <a:cubicBezTo>
                      <a:pt x="195218" y="110883"/>
                      <a:pt x="185472" y="105778"/>
                      <a:pt x="148806" y="101832"/>
                    </a:cubicBezTo>
                    <a:close/>
                  </a:path>
                </a:pathLst>
              </a:custGeom>
              <a:solidFill>
                <a:srgbClr val="F5E825"/>
              </a:solidFill>
              <a:ln w="2319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D3A63639-BE6B-B631-880C-78CFA816A043}"/>
                  </a:ext>
                </a:extLst>
              </p:cNvPr>
              <p:cNvSpPr/>
              <p:nvPr/>
            </p:nvSpPr>
            <p:spPr>
              <a:xfrm>
                <a:off x="6393457" y="3444706"/>
                <a:ext cx="439100" cy="243735"/>
              </a:xfrm>
              <a:custGeom>
                <a:avLst/>
                <a:gdLst>
                  <a:gd name="connsiteX0" fmla="*/ 293190 w 439100"/>
                  <a:gd name="connsiteY0" fmla="*/ 4441 h 243735"/>
                  <a:gd name="connsiteX1" fmla="*/ 266967 w 439100"/>
                  <a:gd name="connsiteY1" fmla="*/ 8618 h 243735"/>
                  <a:gd name="connsiteX2" fmla="*/ 240049 w 439100"/>
                  <a:gd name="connsiteY2" fmla="*/ 23701 h 243735"/>
                  <a:gd name="connsiteX3" fmla="*/ 27018 w 439100"/>
                  <a:gd name="connsiteY3" fmla="*/ 153887 h 243735"/>
                  <a:gd name="connsiteX4" fmla="*/ 1491 w 439100"/>
                  <a:gd name="connsiteY4" fmla="*/ 175469 h 243735"/>
                  <a:gd name="connsiteX5" fmla="*/ 4972 w 439100"/>
                  <a:gd name="connsiteY5" fmla="*/ 201923 h 243735"/>
                  <a:gd name="connsiteX6" fmla="*/ 40013 w 439100"/>
                  <a:gd name="connsiteY6" fmla="*/ 243462 h 243735"/>
                  <a:gd name="connsiteX7" fmla="*/ 134693 w 439100"/>
                  <a:gd name="connsiteY7" fmla="*/ 161545 h 243735"/>
                  <a:gd name="connsiteX8" fmla="*/ 283444 w 439100"/>
                  <a:gd name="connsiteY8" fmla="*/ 84037 h 243735"/>
                  <a:gd name="connsiteX9" fmla="*/ 438692 w 439100"/>
                  <a:gd name="connsiteY9" fmla="*/ 9546 h 243735"/>
                  <a:gd name="connsiteX10" fmla="*/ 378125 w 439100"/>
                  <a:gd name="connsiteY10" fmla="*/ -201 h 243735"/>
                  <a:gd name="connsiteX11" fmla="*/ 293190 w 439100"/>
                  <a:gd name="connsiteY11" fmla="*/ 4441 h 24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9100" h="243735">
                    <a:moveTo>
                      <a:pt x="293190" y="4441"/>
                    </a:moveTo>
                    <a:cubicBezTo>
                      <a:pt x="284349" y="5183"/>
                      <a:pt x="275600" y="6575"/>
                      <a:pt x="266967" y="8618"/>
                    </a:cubicBezTo>
                    <a:cubicBezTo>
                      <a:pt x="257035" y="11704"/>
                      <a:pt x="247846" y="16833"/>
                      <a:pt x="240049" y="23701"/>
                    </a:cubicBezTo>
                    <a:cubicBezTo>
                      <a:pt x="179249" y="70113"/>
                      <a:pt x="97099" y="110028"/>
                      <a:pt x="27018" y="153887"/>
                    </a:cubicBezTo>
                    <a:cubicBezTo>
                      <a:pt x="16969" y="159039"/>
                      <a:pt x="8221" y="166418"/>
                      <a:pt x="1491" y="175469"/>
                    </a:cubicBezTo>
                    <a:cubicBezTo>
                      <a:pt x="-1967" y="184310"/>
                      <a:pt x="-644" y="194289"/>
                      <a:pt x="4972" y="201923"/>
                    </a:cubicBezTo>
                    <a:cubicBezTo>
                      <a:pt x="14162" y="217680"/>
                      <a:pt x="26019" y="231743"/>
                      <a:pt x="40013" y="243462"/>
                    </a:cubicBezTo>
                    <a:cubicBezTo>
                      <a:pt x="45350" y="212366"/>
                      <a:pt x="90370" y="185911"/>
                      <a:pt x="134693" y="161545"/>
                    </a:cubicBezTo>
                    <a:cubicBezTo>
                      <a:pt x="182962" y="135322"/>
                      <a:pt x="232390" y="109332"/>
                      <a:pt x="283444" y="84037"/>
                    </a:cubicBezTo>
                    <a:cubicBezTo>
                      <a:pt x="334497" y="58743"/>
                      <a:pt x="392975" y="35768"/>
                      <a:pt x="438692" y="9546"/>
                    </a:cubicBezTo>
                    <a:cubicBezTo>
                      <a:pt x="418735" y="5044"/>
                      <a:pt x="398499" y="1795"/>
                      <a:pt x="378125" y="-201"/>
                    </a:cubicBezTo>
                    <a:cubicBezTo>
                      <a:pt x="349743" y="-642"/>
                      <a:pt x="321362" y="913"/>
                      <a:pt x="293190" y="4441"/>
                    </a:cubicBezTo>
                    <a:close/>
                  </a:path>
                </a:pathLst>
              </a:custGeom>
              <a:solidFill>
                <a:srgbClr val="FFFFFF">
                  <a:alpha val="70000"/>
                </a:srgbClr>
              </a:solidFill>
              <a:ln w="2319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8595817F-CB64-700D-3C48-EB3D5AD9F6B2}"/>
                  </a:ext>
                </a:extLst>
              </p:cNvPr>
              <p:cNvSpPr/>
              <p:nvPr/>
            </p:nvSpPr>
            <p:spPr>
              <a:xfrm>
                <a:off x="6461139" y="3464041"/>
                <a:ext cx="492090" cy="248071"/>
              </a:xfrm>
              <a:custGeom>
                <a:avLst/>
                <a:gdLst>
                  <a:gd name="connsiteX0" fmla="*/ 28258 w 492090"/>
                  <a:gd name="connsiteY0" fmla="*/ 212292 h 248071"/>
                  <a:gd name="connsiteX1" fmla="*/ 1339 w 492090"/>
                  <a:gd name="connsiteY1" fmla="*/ 229233 h 248071"/>
                  <a:gd name="connsiteX2" fmla="*/ 14798 w 492090"/>
                  <a:gd name="connsiteY2" fmla="*/ 247797 h 248071"/>
                  <a:gd name="connsiteX3" fmla="*/ 122011 w 492090"/>
                  <a:gd name="connsiteY3" fmla="*/ 190479 h 248071"/>
                  <a:gd name="connsiteX4" fmla="*/ 214835 w 492090"/>
                  <a:gd name="connsiteY4" fmla="*/ 147084 h 248071"/>
                  <a:gd name="connsiteX5" fmla="*/ 423689 w 492090"/>
                  <a:gd name="connsiteY5" fmla="*/ 39640 h 248071"/>
                  <a:gd name="connsiteX6" fmla="*/ 491682 w 492090"/>
                  <a:gd name="connsiteY6" fmla="*/ 19915 h 248071"/>
                  <a:gd name="connsiteX7" fmla="*/ 402106 w 492090"/>
                  <a:gd name="connsiteY7" fmla="*/ -274 h 248071"/>
                  <a:gd name="connsiteX8" fmla="*/ 378900 w 492090"/>
                  <a:gd name="connsiteY8" fmla="*/ 14810 h 248071"/>
                  <a:gd name="connsiteX9" fmla="*/ 340378 w 492090"/>
                  <a:gd name="connsiteY9" fmla="*/ 35463 h 248071"/>
                  <a:gd name="connsiteX10" fmla="*/ 265191 w 492090"/>
                  <a:gd name="connsiteY10" fmla="*/ 78394 h 248071"/>
                  <a:gd name="connsiteX11" fmla="*/ 117602 w 492090"/>
                  <a:gd name="connsiteY11" fmla="*/ 165184 h 248071"/>
                  <a:gd name="connsiteX12" fmla="*/ 28258 w 492090"/>
                  <a:gd name="connsiteY12" fmla="*/ 212292 h 24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2090" h="248071">
                    <a:moveTo>
                      <a:pt x="28258" y="212292"/>
                    </a:moveTo>
                    <a:cubicBezTo>
                      <a:pt x="18233" y="216052"/>
                      <a:pt x="9067" y="221830"/>
                      <a:pt x="1339" y="229233"/>
                    </a:cubicBezTo>
                    <a:cubicBezTo>
                      <a:pt x="-3302" y="235963"/>
                      <a:pt x="1339" y="244549"/>
                      <a:pt x="14798" y="247797"/>
                    </a:cubicBezTo>
                    <a:cubicBezTo>
                      <a:pt x="47821" y="224011"/>
                      <a:pt x="83883" y="204727"/>
                      <a:pt x="122011" y="190479"/>
                    </a:cubicBezTo>
                    <a:cubicBezTo>
                      <a:pt x="154034" y="176323"/>
                      <a:pt x="184898" y="161703"/>
                      <a:pt x="214835" y="147084"/>
                    </a:cubicBezTo>
                    <a:cubicBezTo>
                      <a:pt x="287074" y="112112"/>
                      <a:pt x="356692" y="76306"/>
                      <a:pt x="423689" y="39640"/>
                    </a:cubicBezTo>
                    <a:cubicBezTo>
                      <a:pt x="444133" y="26969"/>
                      <a:pt x="467640" y="20147"/>
                      <a:pt x="491682" y="19915"/>
                    </a:cubicBezTo>
                    <a:cubicBezTo>
                      <a:pt x="462628" y="9983"/>
                      <a:pt x="432599" y="3230"/>
                      <a:pt x="402106" y="-274"/>
                    </a:cubicBezTo>
                    <a:cubicBezTo>
                      <a:pt x="413478" y="1118"/>
                      <a:pt x="380524" y="14114"/>
                      <a:pt x="378900" y="14810"/>
                    </a:cubicBezTo>
                    <a:cubicBezTo>
                      <a:pt x="364977" y="21075"/>
                      <a:pt x="352909" y="28501"/>
                      <a:pt x="340378" y="35463"/>
                    </a:cubicBezTo>
                    <a:cubicBezTo>
                      <a:pt x="314620" y="49387"/>
                      <a:pt x="289790" y="63774"/>
                      <a:pt x="265191" y="78394"/>
                    </a:cubicBezTo>
                    <a:cubicBezTo>
                      <a:pt x="216227" y="107402"/>
                      <a:pt x="168423" y="136873"/>
                      <a:pt x="117602" y="165184"/>
                    </a:cubicBezTo>
                    <a:cubicBezTo>
                      <a:pt x="90217" y="181196"/>
                      <a:pt x="60282" y="196977"/>
                      <a:pt x="28258" y="212292"/>
                    </a:cubicBezTo>
                    <a:close/>
                  </a:path>
                </a:pathLst>
              </a:custGeom>
              <a:solidFill>
                <a:srgbClr val="FFFFFF">
                  <a:alpha val="70000"/>
                </a:srgbClr>
              </a:solidFill>
              <a:ln w="2319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18B4A7CA-44D4-C249-FDC1-618DCA94E88F}"/>
                  </a:ext>
                </a:extLst>
              </p:cNvPr>
              <p:cNvSpPr/>
              <p:nvPr/>
            </p:nvSpPr>
            <p:spPr>
              <a:xfrm>
                <a:off x="6269348" y="3476340"/>
                <a:ext cx="751409" cy="88414"/>
              </a:xfrm>
              <a:custGeom>
                <a:avLst/>
                <a:gdLst>
                  <a:gd name="connsiteX0" fmla="*/ 0 w 751409"/>
                  <a:gd name="connsiteY0" fmla="*/ 0 h 88414"/>
                  <a:gd name="connsiteX1" fmla="*/ 751410 w 751409"/>
                  <a:gd name="connsiteY1" fmla="*/ 0 h 88414"/>
                  <a:gd name="connsiteX2" fmla="*/ 751410 w 751409"/>
                  <a:gd name="connsiteY2" fmla="*/ 88415 h 88414"/>
                  <a:gd name="connsiteX3" fmla="*/ 0 w 751409"/>
                  <a:gd name="connsiteY3" fmla="*/ 88415 h 88414"/>
                </a:gdLst>
                <a:ahLst/>
                <a:cxnLst>
                  <a:cxn ang="0">
                    <a:pos x="connsiteX0" y="connsiteY0"/>
                  </a:cxn>
                  <a:cxn ang="0">
                    <a:pos x="connsiteX1" y="connsiteY1"/>
                  </a:cxn>
                  <a:cxn ang="0">
                    <a:pos x="connsiteX2" y="connsiteY2"/>
                  </a:cxn>
                  <a:cxn ang="0">
                    <a:pos x="connsiteX3" y="connsiteY3"/>
                  </a:cxn>
                </a:cxnLst>
                <a:rect l="l" t="t" r="r" b="b"/>
                <a:pathLst>
                  <a:path w="751409" h="88414">
                    <a:moveTo>
                      <a:pt x="0" y="0"/>
                    </a:moveTo>
                    <a:lnTo>
                      <a:pt x="751410" y="0"/>
                    </a:lnTo>
                    <a:lnTo>
                      <a:pt x="751410" y="88415"/>
                    </a:lnTo>
                    <a:lnTo>
                      <a:pt x="0" y="88415"/>
                    </a:lnTo>
                    <a:close/>
                  </a:path>
                </a:pathLst>
              </a:custGeom>
              <a:solidFill>
                <a:srgbClr val="AD7300"/>
              </a:solidFill>
              <a:ln w="2319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D31B487C-2287-E151-08A5-65C5BDD5779E}"/>
                  </a:ext>
                </a:extLst>
              </p:cNvPr>
              <p:cNvSpPr/>
              <p:nvPr/>
            </p:nvSpPr>
            <p:spPr>
              <a:xfrm>
                <a:off x="6269348" y="3406954"/>
                <a:ext cx="751409" cy="310496"/>
              </a:xfrm>
              <a:custGeom>
                <a:avLst/>
                <a:gdLst>
                  <a:gd name="connsiteX0" fmla="*/ 751410 w 751409"/>
                  <a:gd name="connsiteY0" fmla="*/ 155248 h 310496"/>
                  <a:gd name="connsiteX1" fmla="*/ 375705 w 751409"/>
                  <a:gd name="connsiteY1" fmla="*/ 310496 h 310496"/>
                  <a:gd name="connsiteX2" fmla="*/ 0 w 751409"/>
                  <a:gd name="connsiteY2" fmla="*/ 155248 h 310496"/>
                  <a:gd name="connsiteX3" fmla="*/ 375705 w 751409"/>
                  <a:gd name="connsiteY3" fmla="*/ 0 h 310496"/>
                  <a:gd name="connsiteX4" fmla="*/ 751410 w 751409"/>
                  <a:gd name="connsiteY4" fmla="*/ 155248 h 310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10496">
                    <a:moveTo>
                      <a:pt x="751410" y="155248"/>
                    </a:moveTo>
                    <a:cubicBezTo>
                      <a:pt x="751410" y="240989"/>
                      <a:pt x="583201" y="310496"/>
                      <a:pt x="375705" y="310496"/>
                    </a:cubicBezTo>
                    <a:cubicBezTo>
                      <a:pt x="168209" y="310496"/>
                      <a:pt x="0" y="240989"/>
                      <a:pt x="0" y="155248"/>
                    </a:cubicBezTo>
                    <a:cubicBezTo>
                      <a:pt x="0" y="69507"/>
                      <a:pt x="168209" y="0"/>
                      <a:pt x="375705" y="0"/>
                    </a:cubicBezTo>
                    <a:cubicBezTo>
                      <a:pt x="583201" y="0"/>
                      <a:pt x="751410" y="69507"/>
                      <a:pt x="751410" y="155248"/>
                    </a:cubicBezTo>
                    <a:close/>
                  </a:path>
                </a:pathLst>
              </a:custGeom>
              <a:solidFill>
                <a:srgbClr val="AD7300"/>
              </a:solidFill>
              <a:ln w="2319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064855F8-8453-AF1B-1894-462426134CE0}"/>
                  </a:ext>
                </a:extLst>
              </p:cNvPr>
              <p:cNvSpPr/>
              <p:nvPr/>
            </p:nvSpPr>
            <p:spPr>
              <a:xfrm>
                <a:off x="6269348" y="3313202"/>
                <a:ext cx="751409" cy="333702"/>
              </a:xfrm>
              <a:custGeom>
                <a:avLst/>
                <a:gdLst>
                  <a:gd name="connsiteX0" fmla="*/ 751410 w 751409"/>
                  <a:gd name="connsiteY0" fmla="*/ 166851 h 333702"/>
                  <a:gd name="connsiteX1" fmla="*/ 375705 w 751409"/>
                  <a:gd name="connsiteY1" fmla="*/ 333702 h 333702"/>
                  <a:gd name="connsiteX2" fmla="*/ 0 w 751409"/>
                  <a:gd name="connsiteY2" fmla="*/ 166851 h 333702"/>
                  <a:gd name="connsiteX3" fmla="*/ 375705 w 751409"/>
                  <a:gd name="connsiteY3" fmla="*/ 0 h 333702"/>
                  <a:gd name="connsiteX4" fmla="*/ 751410 w 751409"/>
                  <a:gd name="connsiteY4" fmla="*/ 166851 h 333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33702">
                    <a:moveTo>
                      <a:pt x="751410" y="166851"/>
                    </a:moveTo>
                    <a:cubicBezTo>
                      <a:pt x="751410" y="259000"/>
                      <a:pt x="583201" y="333702"/>
                      <a:pt x="375705" y="333702"/>
                    </a:cubicBezTo>
                    <a:cubicBezTo>
                      <a:pt x="168209" y="333702"/>
                      <a:pt x="0" y="259000"/>
                      <a:pt x="0" y="166851"/>
                    </a:cubicBezTo>
                    <a:cubicBezTo>
                      <a:pt x="0" y="74702"/>
                      <a:pt x="168209" y="0"/>
                      <a:pt x="375705" y="0"/>
                    </a:cubicBezTo>
                    <a:cubicBezTo>
                      <a:pt x="583201" y="0"/>
                      <a:pt x="751410" y="74702"/>
                      <a:pt x="751410" y="166851"/>
                    </a:cubicBezTo>
                    <a:close/>
                  </a:path>
                </a:pathLst>
              </a:custGeom>
              <a:solidFill>
                <a:srgbClr val="E2B233"/>
              </a:solidFill>
              <a:ln w="2319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98B0658D-4245-5DC4-0DA7-3947E8573839}"/>
                  </a:ext>
                </a:extLst>
              </p:cNvPr>
              <p:cNvSpPr/>
              <p:nvPr/>
            </p:nvSpPr>
            <p:spPr>
              <a:xfrm>
                <a:off x="6376096" y="3360774"/>
                <a:ext cx="537914" cy="238789"/>
              </a:xfrm>
              <a:custGeom>
                <a:avLst/>
                <a:gdLst>
                  <a:gd name="connsiteX0" fmla="*/ 537506 w 537914"/>
                  <a:gd name="connsiteY0" fmla="*/ 119004 h 238789"/>
                  <a:gd name="connsiteX1" fmla="*/ 268548 w 537914"/>
                  <a:gd name="connsiteY1" fmla="*/ 238516 h 238789"/>
                  <a:gd name="connsiteX2" fmla="*/ -409 w 537914"/>
                  <a:gd name="connsiteY2" fmla="*/ 119004 h 238789"/>
                  <a:gd name="connsiteX3" fmla="*/ 268548 w 537914"/>
                  <a:gd name="connsiteY3" fmla="*/ -274 h 238789"/>
                  <a:gd name="connsiteX4" fmla="*/ 537506 w 537914"/>
                  <a:gd name="connsiteY4" fmla="*/ 119004 h 238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914" h="238789">
                    <a:moveTo>
                      <a:pt x="537506" y="119004"/>
                    </a:moveTo>
                    <a:cubicBezTo>
                      <a:pt x="537506" y="184910"/>
                      <a:pt x="417067" y="238516"/>
                      <a:pt x="268548" y="238516"/>
                    </a:cubicBezTo>
                    <a:cubicBezTo>
                      <a:pt x="120031" y="238516"/>
                      <a:pt x="-409" y="184910"/>
                      <a:pt x="-409" y="119004"/>
                    </a:cubicBezTo>
                    <a:cubicBezTo>
                      <a:pt x="-409" y="53100"/>
                      <a:pt x="120031" y="-274"/>
                      <a:pt x="268548" y="-274"/>
                    </a:cubicBezTo>
                    <a:cubicBezTo>
                      <a:pt x="417067" y="-274"/>
                      <a:pt x="537506" y="53100"/>
                      <a:pt x="537506" y="119004"/>
                    </a:cubicBezTo>
                    <a:close/>
                  </a:path>
                </a:pathLst>
              </a:custGeom>
              <a:solidFill>
                <a:srgbClr val="CE9005"/>
              </a:solidFill>
              <a:ln w="2319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E022C612-2C73-F565-E81D-C40368F35EB7}"/>
                  </a:ext>
                </a:extLst>
              </p:cNvPr>
              <p:cNvSpPr/>
              <p:nvPr/>
            </p:nvSpPr>
            <p:spPr>
              <a:xfrm>
                <a:off x="6518812" y="3388853"/>
                <a:ext cx="252248" cy="182399"/>
              </a:xfrm>
              <a:custGeom>
                <a:avLst/>
                <a:gdLst>
                  <a:gd name="connsiteX0" fmla="*/ 130474 w 252248"/>
                  <a:gd name="connsiteY0" fmla="*/ -274 h 182399"/>
                  <a:gd name="connsiteX1" fmla="*/ 150895 w 252248"/>
                  <a:gd name="connsiteY1" fmla="*/ 8777 h 182399"/>
                  <a:gd name="connsiteX2" fmla="*/ 150895 w 252248"/>
                  <a:gd name="connsiteY2" fmla="*/ 13418 h 182399"/>
                  <a:gd name="connsiteX3" fmla="*/ 224457 w 252248"/>
                  <a:gd name="connsiteY3" fmla="*/ 25021 h 182399"/>
                  <a:gd name="connsiteX4" fmla="*/ 238613 w 252248"/>
                  <a:gd name="connsiteY4" fmla="*/ 35231 h 182399"/>
                  <a:gd name="connsiteX5" fmla="*/ 212159 w 252248"/>
                  <a:gd name="connsiteY5" fmla="*/ 46834 h 182399"/>
                  <a:gd name="connsiteX6" fmla="*/ 197771 w 252248"/>
                  <a:gd name="connsiteY6" fmla="*/ 44746 h 182399"/>
                  <a:gd name="connsiteX7" fmla="*/ 149038 w 252248"/>
                  <a:gd name="connsiteY7" fmla="*/ 35696 h 182399"/>
                  <a:gd name="connsiteX8" fmla="*/ 149038 w 252248"/>
                  <a:gd name="connsiteY8" fmla="*/ 76074 h 182399"/>
                  <a:gd name="connsiteX9" fmla="*/ 251840 w 252248"/>
                  <a:gd name="connsiteY9" fmla="*/ 119469 h 182399"/>
                  <a:gd name="connsiteX10" fmla="*/ 150895 w 252248"/>
                  <a:gd name="connsiteY10" fmla="*/ 160543 h 182399"/>
                  <a:gd name="connsiteX11" fmla="*/ 150895 w 252248"/>
                  <a:gd name="connsiteY11" fmla="*/ 173075 h 182399"/>
                  <a:gd name="connsiteX12" fmla="*/ 130474 w 252248"/>
                  <a:gd name="connsiteY12" fmla="*/ 182126 h 182399"/>
                  <a:gd name="connsiteX13" fmla="*/ 109588 w 252248"/>
                  <a:gd name="connsiteY13" fmla="*/ 173075 h 182399"/>
                  <a:gd name="connsiteX14" fmla="*/ 109588 w 252248"/>
                  <a:gd name="connsiteY14" fmla="*/ 160080 h 182399"/>
                  <a:gd name="connsiteX15" fmla="*/ 12354 w 252248"/>
                  <a:gd name="connsiteY15" fmla="*/ 143603 h 182399"/>
                  <a:gd name="connsiteX16" fmla="*/ -409 w 252248"/>
                  <a:gd name="connsiteY16" fmla="*/ 133393 h 182399"/>
                  <a:gd name="connsiteX17" fmla="*/ 25582 w 252248"/>
                  <a:gd name="connsiteY17" fmla="*/ 122022 h 182399"/>
                  <a:gd name="connsiteX18" fmla="*/ 41362 w 252248"/>
                  <a:gd name="connsiteY18" fmla="*/ 124342 h 182399"/>
                  <a:gd name="connsiteX19" fmla="*/ 110980 w 252248"/>
                  <a:gd name="connsiteY19" fmla="*/ 138266 h 182399"/>
                  <a:gd name="connsiteX20" fmla="*/ 110980 w 252248"/>
                  <a:gd name="connsiteY20" fmla="*/ 96959 h 182399"/>
                  <a:gd name="connsiteX21" fmla="*/ 9570 w 252248"/>
                  <a:gd name="connsiteY21" fmla="*/ 53564 h 182399"/>
                  <a:gd name="connsiteX22" fmla="*/ 109124 w 252248"/>
                  <a:gd name="connsiteY22" fmla="*/ 13186 h 182399"/>
                  <a:gd name="connsiteX23" fmla="*/ 109124 w 252248"/>
                  <a:gd name="connsiteY23" fmla="*/ 8777 h 182399"/>
                  <a:gd name="connsiteX24" fmla="*/ 130474 w 252248"/>
                  <a:gd name="connsiteY24" fmla="*/ -274 h 182399"/>
                  <a:gd name="connsiteX25" fmla="*/ 111444 w 252248"/>
                  <a:gd name="connsiteY25" fmla="*/ 71665 h 182399"/>
                  <a:gd name="connsiteX26" fmla="*/ 111444 w 252248"/>
                  <a:gd name="connsiteY26" fmla="*/ 34304 h 182399"/>
                  <a:gd name="connsiteX27" fmla="*/ 65032 w 252248"/>
                  <a:gd name="connsiteY27" fmla="*/ 51940 h 182399"/>
                  <a:gd name="connsiteX28" fmla="*/ 111444 w 252248"/>
                  <a:gd name="connsiteY28" fmla="*/ 71665 h 182399"/>
                  <a:gd name="connsiteX29" fmla="*/ 149038 w 252248"/>
                  <a:gd name="connsiteY29" fmla="*/ 100905 h 182399"/>
                  <a:gd name="connsiteX30" fmla="*/ 149038 w 252248"/>
                  <a:gd name="connsiteY30" fmla="*/ 139194 h 182399"/>
                  <a:gd name="connsiteX31" fmla="*/ 195450 w 252248"/>
                  <a:gd name="connsiteY31" fmla="*/ 120861 h 182399"/>
                  <a:gd name="connsiteX32" fmla="*/ 149038 w 252248"/>
                  <a:gd name="connsiteY32" fmla="*/ 100905 h 18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2248" h="182399">
                    <a:moveTo>
                      <a:pt x="130474" y="-274"/>
                    </a:moveTo>
                    <a:cubicBezTo>
                      <a:pt x="141844" y="-274"/>
                      <a:pt x="150895" y="3671"/>
                      <a:pt x="150895" y="8777"/>
                    </a:cubicBezTo>
                    <a:lnTo>
                      <a:pt x="150895" y="13418"/>
                    </a:lnTo>
                    <a:cubicBezTo>
                      <a:pt x="175772" y="14624"/>
                      <a:pt x="200416" y="18523"/>
                      <a:pt x="224457" y="25021"/>
                    </a:cubicBezTo>
                    <a:cubicBezTo>
                      <a:pt x="232116" y="26877"/>
                      <a:pt x="238613" y="30126"/>
                      <a:pt x="238613" y="35231"/>
                    </a:cubicBezTo>
                    <a:cubicBezTo>
                      <a:pt x="238613" y="40337"/>
                      <a:pt x="226779" y="46834"/>
                      <a:pt x="212159" y="46834"/>
                    </a:cubicBezTo>
                    <a:cubicBezTo>
                      <a:pt x="207285" y="46834"/>
                      <a:pt x="202436" y="46115"/>
                      <a:pt x="197771" y="44746"/>
                    </a:cubicBezTo>
                    <a:cubicBezTo>
                      <a:pt x="181805" y="40429"/>
                      <a:pt x="165491" y="37412"/>
                      <a:pt x="149038" y="35696"/>
                    </a:cubicBezTo>
                    <a:lnTo>
                      <a:pt x="149038" y="76074"/>
                    </a:lnTo>
                    <a:cubicBezTo>
                      <a:pt x="221208" y="83964"/>
                      <a:pt x="251840" y="96959"/>
                      <a:pt x="251840" y="119469"/>
                    </a:cubicBezTo>
                    <a:cubicBezTo>
                      <a:pt x="251840" y="141979"/>
                      <a:pt x="211230" y="157991"/>
                      <a:pt x="150895" y="160543"/>
                    </a:cubicBezTo>
                    <a:lnTo>
                      <a:pt x="150895" y="173075"/>
                    </a:lnTo>
                    <a:cubicBezTo>
                      <a:pt x="150895" y="178180"/>
                      <a:pt x="141844" y="182126"/>
                      <a:pt x="130474" y="182126"/>
                    </a:cubicBezTo>
                    <a:cubicBezTo>
                      <a:pt x="119103" y="182126"/>
                      <a:pt x="109588" y="178180"/>
                      <a:pt x="109588" y="173075"/>
                    </a:cubicBezTo>
                    <a:lnTo>
                      <a:pt x="109588" y="160080"/>
                    </a:lnTo>
                    <a:cubicBezTo>
                      <a:pt x="76613" y="158757"/>
                      <a:pt x="43938" y="153234"/>
                      <a:pt x="12354" y="143603"/>
                    </a:cubicBezTo>
                    <a:cubicBezTo>
                      <a:pt x="4233" y="141283"/>
                      <a:pt x="-409" y="138034"/>
                      <a:pt x="-409" y="133393"/>
                    </a:cubicBezTo>
                    <a:cubicBezTo>
                      <a:pt x="-409" y="128751"/>
                      <a:pt x="10962" y="122022"/>
                      <a:pt x="25582" y="122022"/>
                    </a:cubicBezTo>
                    <a:cubicBezTo>
                      <a:pt x="30943" y="121883"/>
                      <a:pt x="36280" y="122672"/>
                      <a:pt x="41362" y="124342"/>
                    </a:cubicBezTo>
                    <a:cubicBezTo>
                      <a:pt x="63965" y="131629"/>
                      <a:pt x="87311" y="136317"/>
                      <a:pt x="110980" y="138266"/>
                    </a:cubicBezTo>
                    <a:lnTo>
                      <a:pt x="110980" y="96959"/>
                    </a:lnTo>
                    <a:cubicBezTo>
                      <a:pt x="41362" y="88837"/>
                      <a:pt x="9570" y="77234"/>
                      <a:pt x="9570" y="53564"/>
                    </a:cubicBezTo>
                    <a:cubicBezTo>
                      <a:pt x="9570" y="29894"/>
                      <a:pt x="49948" y="15274"/>
                      <a:pt x="109124" y="13186"/>
                    </a:cubicBezTo>
                    <a:lnTo>
                      <a:pt x="109124" y="8777"/>
                    </a:lnTo>
                    <a:cubicBezTo>
                      <a:pt x="108660" y="3671"/>
                      <a:pt x="119103" y="-274"/>
                      <a:pt x="130474" y="-274"/>
                    </a:cubicBezTo>
                    <a:close/>
                    <a:moveTo>
                      <a:pt x="111444" y="71665"/>
                    </a:moveTo>
                    <a:lnTo>
                      <a:pt x="111444" y="34304"/>
                    </a:lnTo>
                    <a:cubicBezTo>
                      <a:pt x="81277" y="35696"/>
                      <a:pt x="65032" y="42657"/>
                      <a:pt x="65032" y="51940"/>
                    </a:cubicBezTo>
                    <a:cubicBezTo>
                      <a:pt x="65032" y="61222"/>
                      <a:pt x="75011" y="65863"/>
                      <a:pt x="111444" y="71665"/>
                    </a:cubicBezTo>
                    <a:close/>
                    <a:moveTo>
                      <a:pt x="149038" y="100905"/>
                    </a:moveTo>
                    <a:lnTo>
                      <a:pt x="149038" y="139194"/>
                    </a:lnTo>
                    <a:cubicBezTo>
                      <a:pt x="179438" y="137802"/>
                      <a:pt x="195450" y="131072"/>
                      <a:pt x="195450" y="120861"/>
                    </a:cubicBezTo>
                    <a:cubicBezTo>
                      <a:pt x="195450" y="110651"/>
                      <a:pt x="185472" y="106010"/>
                      <a:pt x="149038" y="100905"/>
                    </a:cubicBezTo>
                    <a:close/>
                  </a:path>
                </a:pathLst>
              </a:custGeom>
              <a:solidFill>
                <a:srgbClr val="F5E825"/>
              </a:solidFill>
              <a:ln w="2319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DA01C9F5-966E-46F4-9D73-170A740C66C9}"/>
                  </a:ext>
                </a:extLst>
              </p:cNvPr>
              <p:cNvSpPr/>
              <p:nvPr/>
            </p:nvSpPr>
            <p:spPr>
              <a:xfrm>
                <a:off x="6381201" y="3384676"/>
                <a:ext cx="751409" cy="88414"/>
              </a:xfrm>
              <a:custGeom>
                <a:avLst/>
                <a:gdLst>
                  <a:gd name="connsiteX0" fmla="*/ 0 w 751409"/>
                  <a:gd name="connsiteY0" fmla="*/ 0 h 88414"/>
                  <a:gd name="connsiteX1" fmla="*/ 751410 w 751409"/>
                  <a:gd name="connsiteY1" fmla="*/ 0 h 88414"/>
                  <a:gd name="connsiteX2" fmla="*/ 751410 w 751409"/>
                  <a:gd name="connsiteY2" fmla="*/ 88415 h 88414"/>
                  <a:gd name="connsiteX3" fmla="*/ 0 w 751409"/>
                  <a:gd name="connsiteY3" fmla="*/ 88415 h 88414"/>
                </a:gdLst>
                <a:ahLst/>
                <a:cxnLst>
                  <a:cxn ang="0">
                    <a:pos x="connsiteX0" y="connsiteY0"/>
                  </a:cxn>
                  <a:cxn ang="0">
                    <a:pos x="connsiteX1" y="connsiteY1"/>
                  </a:cxn>
                  <a:cxn ang="0">
                    <a:pos x="connsiteX2" y="connsiteY2"/>
                  </a:cxn>
                  <a:cxn ang="0">
                    <a:pos x="connsiteX3" y="connsiteY3"/>
                  </a:cxn>
                </a:cxnLst>
                <a:rect l="l" t="t" r="r" b="b"/>
                <a:pathLst>
                  <a:path w="751409" h="88414">
                    <a:moveTo>
                      <a:pt x="0" y="0"/>
                    </a:moveTo>
                    <a:lnTo>
                      <a:pt x="751410" y="0"/>
                    </a:lnTo>
                    <a:lnTo>
                      <a:pt x="751410" y="88415"/>
                    </a:lnTo>
                    <a:lnTo>
                      <a:pt x="0" y="88415"/>
                    </a:lnTo>
                    <a:close/>
                  </a:path>
                </a:pathLst>
              </a:custGeom>
              <a:solidFill>
                <a:srgbClr val="AD7300"/>
              </a:solidFill>
              <a:ln w="2319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4CC10FE0-811B-EF7B-B8DD-C85AAF1EACD4}"/>
                  </a:ext>
                </a:extLst>
              </p:cNvPr>
              <p:cNvSpPr/>
              <p:nvPr/>
            </p:nvSpPr>
            <p:spPr>
              <a:xfrm>
                <a:off x="6381201" y="3315058"/>
                <a:ext cx="751409" cy="310496"/>
              </a:xfrm>
              <a:custGeom>
                <a:avLst/>
                <a:gdLst>
                  <a:gd name="connsiteX0" fmla="*/ 751410 w 751409"/>
                  <a:gd name="connsiteY0" fmla="*/ 155248 h 310496"/>
                  <a:gd name="connsiteX1" fmla="*/ 375705 w 751409"/>
                  <a:gd name="connsiteY1" fmla="*/ 310496 h 310496"/>
                  <a:gd name="connsiteX2" fmla="*/ 0 w 751409"/>
                  <a:gd name="connsiteY2" fmla="*/ 155248 h 310496"/>
                  <a:gd name="connsiteX3" fmla="*/ 375705 w 751409"/>
                  <a:gd name="connsiteY3" fmla="*/ 0 h 310496"/>
                  <a:gd name="connsiteX4" fmla="*/ 751410 w 751409"/>
                  <a:gd name="connsiteY4" fmla="*/ 155248 h 310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10496">
                    <a:moveTo>
                      <a:pt x="751410" y="155248"/>
                    </a:moveTo>
                    <a:cubicBezTo>
                      <a:pt x="751410" y="240989"/>
                      <a:pt x="583201" y="310496"/>
                      <a:pt x="375705" y="310496"/>
                    </a:cubicBezTo>
                    <a:cubicBezTo>
                      <a:pt x="168209" y="310496"/>
                      <a:pt x="0" y="240989"/>
                      <a:pt x="0" y="155248"/>
                    </a:cubicBezTo>
                    <a:cubicBezTo>
                      <a:pt x="0" y="69507"/>
                      <a:pt x="168209" y="0"/>
                      <a:pt x="375705" y="0"/>
                    </a:cubicBezTo>
                    <a:cubicBezTo>
                      <a:pt x="583201" y="0"/>
                      <a:pt x="751410" y="69507"/>
                      <a:pt x="751410" y="155248"/>
                    </a:cubicBezTo>
                    <a:close/>
                  </a:path>
                </a:pathLst>
              </a:custGeom>
              <a:solidFill>
                <a:srgbClr val="AD7300"/>
              </a:solidFill>
              <a:ln w="2319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7A4B0334-5DB8-41B0-0F57-5C7BBFA8C6FA}"/>
                  </a:ext>
                </a:extLst>
              </p:cNvPr>
              <p:cNvSpPr/>
              <p:nvPr/>
            </p:nvSpPr>
            <p:spPr>
              <a:xfrm>
                <a:off x="6381201" y="3221306"/>
                <a:ext cx="751409" cy="333702"/>
              </a:xfrm>
              <a:custGeom>
                <a:avLst/>
                <a:gdLst>
                  <a:gd name="connsiteX0" fmla="*/ 751410 w 751409"/>
                  <a:gd name="connsiteY0" fmla="*/ 166851 h 333702"/>
                  <a:gd name="connsiteX1" fmla="*/ 375705 w 751409"/>
                  <a:gd name="connsiteY1" fmla="*/ 333702 h 333702"/>
                  <a:gd name="connsiteX2" fmla="*/ 0 w 751409"/>
                  <a:gd name="connsiteY2" fmla="*/ 166851 h 333702"/>
                  <a:gd name="connsiteX3" fmla="*/ 375705 w 751409"/>
                  <a:gd name="connsiteY3" fmla="*/ 0 h 333702"/>
                  <a:gd name="connsiteX4" fmla="*/ 751410 w 751409"/>
                  <a:gd name="connsiteY4" fmla="*/ 166851 h 333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33702">
                    <a:moveTo>
                      <a:pt x="751410" y="166851"/>
                    </a:moveTo>
                    <a:cubicBezTo>
                      <a:pt x="751410" y="259000"/>
                      <a:pt x="583201" y="333702"/>
                      <a:pt x="375705" y="333702"/>
                    </a:cubicBezTo>
                    <a:cubicBezTo>
                      <a:pt x="168209" y="333702"/>
                      <a:pt x="0" y="259000"/>
                      <a:pt x="0" y="166851"/>
                    </a:cubicBezTo>
                    <a:cubicBezTo>
                      <a:pt x="0" y="74702"/>
                      <a:pt x="168209" y="0"/>
                      <a:pt x="375705" y="0"/>
                    </a:cubicBezTo>
                    <a:cubicBezTo>
                      <a:pt x="583201" y="0"/>
                      <a:pt x="751410" y="74702"/>
                      <a:pt x="751410" y="166851"/>
                    </a:cubicBezTo>
                    <a:close/>
                  </a:path>
                </a:pathLst>
              </a:custGeom>
              <a:solidFill>
                <a:srgbClr val="E2B233"/>
              </a:solidFill>
              <a:ln w="2319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2BAE6E65-D53F-E537-9F76-855320C50B65}"/>
                  </a:ext>
                </a:extLst>
              </p:cNvPr>
              <p:cNvSpPr/>
              <p:nvPr/>
            </p:nvSpPr>
            <p:spPr>
              <a:xfrm>
                <a:off x="6488645" y="3268878"/>
                <a:ext cx="537219" cy="238789"/>
              </a:xfrm>
              <a:custGeom>
                <a:avLst/>
                <a:gdLst>
                  <a:gd name="connsiteX0" fmla="*/ 536811 w 537219"/>
                  <a:gd name="connsiteY0" fmla="*/ 119004 h 238789"/>
                  <a:gd name="connsiteX1" fmla="*/ 267853 w 537219"/>
                  <a:gd name="connsiteY1" fmla="*/ 238515 h 238789"/>
                  <a:gd name="connsiteX2" fmla="*/ -409 w 537219"/>
                  <a:gd name="connsiteY2" fmla="*/ 119004 h 238789"/>
                  <a:gd name="connsiteX3" fmla="*/ 268549 w 537219"/>
                  <a:gd name="connsiteY3" fmla="*/ -274 h 238789"/>
                  <a:gd name="connsiteX4" fmla="*/ 536811 w 537219"/>
                  <a:gd name="connsiteY4" fmla="*/ 119004 h 238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219" h="238789">
                    <a:moveTo>
                      <a:pt x="536811" y="119004"/>
                    </a:moveTo>
                    <a:cubicBezTo>
                      <a:pt x="536811" y="185142"/>
                      <a:pt x="416371" y="238515"/>
                      <a:pt x="267853" y="238515"/>
                    </a:cubicBezTo>
                    <a:cubicBezTo>
                      <a:pt x="119334" y="238515"/>
                      <a:pt x="-409" y="185838"/>
                      <a:pt x="-409" y="119004"/>
                    </a:cubicBezTo>
                    <a:cubicBezTo>
                      <a:pt x="-409" y="52171"/>
                      <a:pt x="120031" y="-274"/>
                      <a:pt x="268549" y="-274"/>
                    </a:cubicBezTo>
                    <a:cubicBezTo>
                      <a:pt x="417067" y="-274"/>
                      <a:pt x="536811" y="53100"/>
                      <a:pt x="536811" y="119004"/>
                    </a:cubicBezTo>
                    <a:close/>
                  </a:path>
                </a:pathLst>
              </a:custGeom>
              <a:solidFill>
                <a:srgbClr val="CE9005"/>
              </a:solidFill>
              <a:ln w="2319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2BE6B930-36AE-36B3-F0C5-6F12521C204E}"/>
                  </a:ext>
                </a:extLst>
              </p:cNvPr>
              <p:cNvSpPr/>
              <p:nvPr/>
            </p:nvSpPr>
            <p:spPr>
              <a:xfrm>
                <a:off x="6630665" y="3296958"/>
                <a:ext cx="252481" cy="182398"/>
              </a:xfrm>
              <a:custGeom>
                <a:avLst/>
                <a:gdLst>
                  <a:gd name="connsiteX0" fmla="*/ 130706 w 252481"/>
                  <a:gd name="connsiteY0" fmla="*/ -274 h 182398"/>
                  <a:gd name="connsiteX1" fmla="*/ 150895 w 252481"/>
                  <a:gd name="connsiteY1" fmla="*/ 8776 h 182398"/>
                  <a:gd name="connsiteX2" fmla="*/ 150895 w 252481"/>
                  <a:gd name="connsiteY2" fmla="*/ 13418 h 182398"/>
                  <a:gd name="connsiteX3" fmla="*/ 224457 w 252481"/>
                  <a:gd name="connsiteY3" fmla="*/ 25021 h 182398"/>
                  <a:gd name="connsiteX4" fmla="*/ 238845 w 252481"/>
                  <a:gd name="connsiteY4" fmla="*/ 35231 h 182398"/>
                  <a:gd name="connsiteX5" fmla="*/ 212159 w 252481"/>
                  <a:gd name="connsiteY5" fmla="*/ 46834 h 182398"/>
                  <a:gd name="connsiteX6" fmla="*/ 198002 w 252481"/>
                  <a:gd name="connsiteY6" fmla="*/ 44978 h 182398"/>
                  <a:gd name="connsiteX7" fmla="*/ 149038 w 252481"/>
                  <a:gd name="connsiteY7" fmla="*/ 35695 h 182398"/>
                  <a:gd name="connsiteX8" fmla="*/ 149038 w 252481"/>
                  <a:gd name="connsiteY8" fmla="*/ 76074 h 182398"/>
                  <a:gd name="connsiteX9" fmla="*/ 252073 w 252481"/>
                  <a:gd name="connsiteY9" fmla="*/ 119469 h 182398"/>
                  <a:gd name="connsiteX10" fmla="*/ 150895 w 252481"/>
                  <a:gd name="connsiteY10" fmla="*/ 160543 h 182398"/>
                  <a:gd name="connsiteX11" fmla="*/ 150895 w 252481"/>
                  <a:gd name="connsiteY11" fmla="*/ 173075 h 182398"/>
                  <a:gd name="connsiteX12" fmla="*/ 130706 w 252481"/>
                  <a:gd name="connsiteY12" fmla="*/ 182125 h 182398"/>
                  <a:gd name="connsiteX13" fmla="*/ 109820 w 252481"/>
                  <a:gd name="connsiteY13" fmla="*/ 173075 h 182398"/>
                  <a:gd name="connsiteX14" fmla="*/ 109820 w 252481"/>
                  <a:gd name="connsiteY14" fmla="*/ 160080 h 182398"/>
                  <a:gd name="connsiteX15" fmla="*/ 12587 w 252481"/>
                  <a:gd name="connsiteY15" fmla="*/ 143603 h 182398"/>
                  <a:gd name="connsiteX16" fmla="*/ -409 w 252481"/>
                  <a:gd name="connsiteY16" fmla="*/ 133624 h 182398"/>
                  <a:gd name="connsiteX17" fmla="*/ 25814 w 252481"/>
                  <a:gd name="connsiteY17" fmla="*/ 122021 h 182398"/>
                  <a:gd name="connsiteX18" fmla="*/ 41362 w 252481"/>
                  <a:gd name="connsiteY18" fmla="*/ 124342 h 182398"/>
                  <a:gd name="connsiteX19" fmla="*/ 110980 w 252481"/>
                  <a:gd name="connsiteY19" fmla="*/ 138498 h 182398"/>
                  <a:gd name="connsiteX20" fmla="*/ 110980 w 252481"/>
                  <a:gd name="connsiteY20" fmla="*/ 96959 h 182398"/>
                  <a:gd name="connsiteX21" fmla="*/ 9338 w 252481"/>
                  <a:gd name="connsiteY21" fmla="*/ 53564 h 182398"/>
                  <a:gd name="connsiteX22" fmla="*/ 109124 w 252481"/>
                  <a:gd name="connsiteY22" fmla="*/ 13418 h 182398"/>
                  <a:gd name="connsiteX23" fmla="*/ 109124 w 252481"/>
                  <a:gd name="connsiteY23" fmla="*/ 8776 h 182398"/>
                  <a:gd name="connsiteX24" fmla="*/ 130706 w 252481"/>
                  <a:gd name="connsiteY24" fmla="*/ -274 h 182398"/>
                  <a:gd name="connsiteX25" fmla="*/ 111677 w 252481"/>
                  <a:gd name="connsiteY25" fmla="*/ 71665 h 182398"/>
                  <a:gd name="connsiteX26" fmla="*/ 111677 w 252481"/>
                  <a:gd name="connsiteY26" fmla="*/ 34303 h 182398"/>
                  <a:gd name="connsiteX27" fmla="*/ 65265 w 252481"/>
                  <a:gd name="connsiteY27" fmla="*/ 51940 h 182398"/>
                  <a:gd name="connsiteX28" fmla="*/ 112837 w 252481"/>
                  <a:gd name="connsiteY28" fmla="*/ 71665 h 182398"/>
                  <a:gd name="connsiteX29" fmla="*/ 149038 w 252481"/>
                  <a:gd name="connsiteY29" fmla="*/ 100904 h 182398"/>
                  <a:gd name="connsiteX30" fmla="*/ 149038 w 252481"/>
                  <a:gd name="connsiteY30" fmla="*/ 139194 h 182398"/>
                  <a:gd name="connsiteX31" fmla="*/ 195450 w 252481"/>
                  <a:gd name="connsiteY31" fmla="*/ 120861 h 182398"/>
                  <a:gd name="connsiteX32" fmla="*/ 149038 w 252481"/>
                  <a:gd name="connsiteY32" fmla="*/ 100904 h 182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2481" h="182398">
                    <a:moveTo>
                      <a:pt x="130706" y="-274"/>
                    </a:moveTo>
                    <a:cubicBezTo>
                      <a:pt x="142077" y="-274"/>
                      <a:pt x="150895" y="3903"/>
                      <a:pt x="150895" y="8776"/>
                    </a:cubicBezTo>
                    <a:lnTo>
                      <a:pt x="150895" y="13418"/>
                    </a:lnTo>
                    <a:cubicBezTo>
                      <a:pt x="175771" y="14624"/>
                      <a:pt x="200416" y="18523"/>
                      <a:pt x="224457" y="25021"/>
                    </a:cubicBezTo>
                    <a:cubicBezTo>
                      <a:pt x="232116" y="26877"/>
                      <a:pt x="238845" y="30126"/>
                      <a:pt x="238845" y="35231"/>
                    </a:cubicBezTo>
                    <a:cubicBezTo>
                      <a:pt x="238845" y="40337"/>
                      <a:pt x="226778" y="46834"/>
                      <a:pt x="212159" y="46834"/>
                    </a:cubicBezTo>
                    <a:cubicBezTo>
                      <a:pt x="207377" y="46787"/>
                      <a:pt x="202621" y="46161"/>
                      <a:pt x="198002" y="44978"/>
                    </a:cubicBezTo>
                    <a:cubicBezTo>
                      <a:pt x="181945" y="40592"/>
                      <a:pt x="165584" y="37482"/>
                      <a:pt x="149038" y="35695"/>
                    </a:cubicBezTo>
                    <a:lnTo>
                      <a:pt x="149038" y="76074"/>
                    </a:lnTo>
                    <a:cubicBezTo>
                      <a:pt x="221208" y="83964"/>
                      <a:pt x="252073" y="96959"/>
                      <a:pt x="252073" y="119469"/>
                    </a:cubicBezTo>
                    <a:cubicBezTo>
                      <a:pt x="252073" y="141979"/>
                      <a:pt x="211230" y="157991"/>
                      <a:pt x="150895" y="160543"/>
                    </a:cubicBezTo>
                    <a:lnTo>
                      <a:pt x="150895" y="173075"/>
                    </a:lnTo>
                    <a:cubicBezTo>
                      <a:pt x="150895" y="178180"/>
                      <a:pt x="142077" y="182125"/>
                      <a:pt x="130706" y="182125"/>
                    </a:cubicBezTo>
                    <a:cubicBezTo>
                      <a:pt x="119335" y="182125"/>
                      <a:pt x="109820" y="178180"/>
                      <a:pt x="109820" y="173075"/>
                    </a:cubicBezTo>
                    <a:lnTo>
                      <a:pt x="109820" y="160080"/>
                    </a:lnTo>
                    <a:cubicBezTo>
                      <a:pt x="76844" y="158803"/>
                      <a:pt x="44147" y="153257"/>
                      <a:pt x="12587" y="143603"/>
                    </a:cubicBezTo>
                    <a:cubicBezTo>
                      <a:pt x="4465" y="141283"/>
                      <a:pt x="-409" y="138034"/>
                      <a:pt x="-409" y="133624"/>
                    </a:cubicBezTo>
                    <a:cubicBezTo>
                      <a:pt x="-409" y="129215"/>
                      <a:pt x="10962" y="122021"/>
                      <a:pt x="25814" y="122021"/>
                    </a:cubicBezTo>
                    <a:cubicBezTo>
                      <a:pt x="31082" y="121905"/>
                      <a:pt x="36349" y="122695"/>
                      <a:pt x="41362" y="124342"/>
                    </a:cubicBezTo>
                    <a:cubicBezTo>
                      <a:pt x="63919" y="131838"/>
                      <a:pt x="87287" y="136572"/>
                      <a:pt x="110980" y="138498"/>
                    </a:cubicBezTo>
                    <a:lnTo>
                      <a:pt x="110980" y="96959"/>
                    </a:lnTo>
                    <a:cubicBezTo>
                      <a:pt x="41362" y="88837"/>
                      <a:pt x="9338" y="77234"/>
                      <a:pt x="9338" y="53564"/>
                    </a:cubicBezTo>
                    <a:cubicBezTo>
                      <a:pt x="9338" y="29894"/>
                      <a:pt x="49717" y="15506"/>
                      <a:pt x="109124" y="13418"/>
                    </a:cubicBezTo>
                    <a:lnTo>
                      <a:pt x="109124" y="8776"/>
                    </a:lnTo>
                    <a:cubicBezTo>
                      <a:pt x="109820" y="3903"/>
                      <a:pt x="119335" y="-274"/>
                      <a:pt x="130706" y="-274"/>
                    </a:cubicBezTo>
                    <a:close/>
                    <a:moveTo>
                      <a:pt x="111677" y="71665"/>
                    </a:moveTo>
                    <a:lnTo>
                      <a:pt x="111677" y="34303"/>
                    </a:lnTo>
                    <a:cubicBezTo>
                      <a:pt x="81277" y="35695"/>
                      <a:pt x="65265" y="42889"/>
                      <a:pt x="65265" y="51940"/>
                    </a:cubicBezTo>
                    <a:cubicBezTo>
                      <a:pt x="65265" y="60990"/>
                      <a:pt x="75011" y="66327"/>
                      <a:pt x="112837" y="71665"/>
                    </a:cubicBezTo>
                    <a:close/>
                    <a:moveTo>
                      <a:pt x="149038" y="100904"/>
                    </a:moveTo>
                    <a:lnTo>
                      <a:pt x="149038" y="139194"/>
                    </a:lnTo>
                    <a:cubicBezTo>
                      <a:pt x="179438" y="137802"/>
                      <a:pt x="195450" y="131072"/>
                      <a:pt x="195450" y="120861"/>
                    </a:cubicBezTo>
                    <a:cubicBezTo>
                      <a:pt x="195450" y="110651"/>
                      <a:pt x="185704" y="106009"/>
                      <a:pt x="149038" y="100904"/>
                    </a:cubicBezTo>
                    <a:close/>
                  </a:path>
                </a:pathLst>
              </a:custGeom>
              <a:solidFill>
                <a:srgbClr val="F5E825"/>
              </a:solidFill>
              <a:ln w="2319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D3D39F5E-ED0A-A15D-A8A5-A91516BA9229}"/>
                  </a:ext>
                </a:extLst>
              </p:cNvPr>
              <p:cNvSpPr/>
              <p:nvPr/>
            </p:nvSpPr>
            <p:spPr>
              <a:xfrm>
                <a:off x="6576364" y="3309449"/>
                <a:ext cx="539465" cy="234260"/>
              </a:xfrm>
              <a:custGeom>
                <a:avLst/>
                <a:gdLst>
                  <a:gd name="connsiteX0" fmla="*/ 120726 w 539465"/>
                  <a:gd name="connsiteY0" fmla="*/ 178917 h 234260"/>
                  <a:gd name="connsiteX1" fmla="*/ 72922 w 539465"/>
                  <a:gd name="connsiteY1" fmla="*/ 193768 h 234260"/>
                  <a:gd name="connsiteX2" fmla="*/ -409 w 539465"/>
                  <a:gd name="connsiteY2" fmla="*/ 200266 h 234260"/>
                  <a:gd name="connsiteX3" fmla="*/ 22797 w 539465"/>
                  <a:gd name="connsiteY3" fmla="*/ 215118 h 234260"/>
                  <a:gd name="connsiteX4" fmla="*/ 145324 w 539465"/>
                  <a:gd name="connsiteY4" fmla="*/ 232986 h 234260"/>
                  <a:gd name="connsiteX5" fmla="*/ 150661 w 539465"/>
                  <a:gd name="connsiteY5" fmla="*/ 212333 h 234260"/>
                  <a:gd name="connsiteX6" fmla="*/ 184078 w 539465"/>
                  <a:gd name="connsiteY6" fmla="*/ 196089 h 234260"/>
                  <a:gd name="connsiteX7" fmla="*/ 221671 w 539465"/>
                  <a:gd name="connsiteY7" fmla="*/ 175667 h 234260"/>
                  <a:gd name="connsiteX8" fmla="*/ 410336 w 539465"/>
                  <a:gd name="connsiteY8" fmla="*/ 93518 h 234260"/>
                  <a:gd name="connsiteX9" fmla="*/ 474850 w 539465"/>
                  <a:gd name="connsiteY9" fmla="*/ 70312 h 234260"/>
                  <a:gd name="connsiteX10" fmla="*/ 463247 w 539465"/>
                  <a:gd name="connsiteY10" fmla="*/ 103729 h 234260"/>
                  <a:gd name="connsiteX11" fmla="*/ 335149 w 539465"/>
                  <a:gd name="connsiteY11" fmla="*/ 175204 h 234260"/>
                  <a:gd name="connsiteX12" fmla="*/ 207284 w 539465"/>
                  <a:gd name="connsiteY12" fmla="*/ 221615 h 234260"/>
                  <a:gd name="connsiteX13" fmla="*/ 160872 w 539465"/>
                  <a:gd name="connsiteY13" fmla="*/ 233682 h 234260"/>
                  <a:gd name="connsiteX14" fmla="*/ 334917 w 539465"/>
                  <a:gd name="connsiteY14" fmla="*/ 217670 h 234260"/>
                  <a:gd name="connsiteX15" fmla="*/ 381329 w 539465"/>
                  <a:gd name="connsiteY15" fmla="*/ 203979 h 234260"/>
                  <a:gd name="connsiteX16" fmla="*/ 465103 w 539465"/>
                  <a:gd name="connsiteY16" fmla="*/ 169402 h 234260"/>
                  <a:gd name="connsiteX17" fmla="*/ 514068 w 539465"/>
                  <a:gd name="connsiteY17" fmla="*/ 125775 h 234260"/>
                  <a:gd name="connsiteX18" fmla="*/ 538898 w 539465"/>
                  <a:gd name="connsiteY18" fmla="*/ 56157 h 234260"/>
                  <a:gd name="connsiteX19" fmla="*/ 524974 w 539465"/>
                  <a:gd name="connsiteY19" fmla="*/ 25757 h 234260"/>
                  <a:gd name="connsiteX20" fmla="*/ 493414 w 539465"/>
                  <a:gd name="connsiteY20" fmla="*/ -2 h 234260"/>
                  <a:gd name="connsiteX21" fmla="*/ 451411 w 539465"/>
                  <a:gd name="connsiteY21" fmla="*/ 25525 h 234260"/>
                  <a:gd name="connsiteX22" fmla="*/ 246502 w 539465"/>
                  <a:gd name="connsiteY22" fmla="*/ 124382 h 234260"/>
                  <a:gd name="connsiteX23" fmla="*/ 120726 w 539465"/>
                  <a:gd name="connsiteY23" fmla="*/ 178917 h 23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9465" h="234260">
                    <a:moveTo>
                      <a:pt x="120726" y="178917"/>
                    </a:moveTo>
                    <a:cubicBezTo>
                      <a:pt x="105154" y="184973"/>
                      <a:pt x="89189" y="189916"/>
                      <a:pt x="72922" y="193768"/>
                    </a:cubicBezTo>
                    <a:cubicBezTo>
                      <a:pt x="48811" y="198711"/>
                      <a:pt x="24212" y="200892"/>
                      <a:pt x="-409" y="200266"/>
                    </a:cubicBezTo>
                    <a:cubicBezTo>
                      <a:pt x="751" y="206532"/>
                      <a:pt x="11425" y="211172"/>
                      <a:pt x="22797" y="215118"/>
                    </a:cubicBezTo>
                    <a:cubicBezTo>
                      <a:pt x="62387" y="227719"/>
                      <a:pt x="103786" y="233752"/>
                      <a:pt x="145324" y="232986"/>
                    </a:cubicBezTo>
                    <a:cubicBezTo>
                      <a:pt x="137434" y="226489"/>
                      <a:pt x="141612" y="218366"/>
                      <a:pt x="150661" y="212333"/>
                    </a:cubicBezTo>
                    <a:cubicBezTo>
                      <a:pt x="161383" y="206091"/>
                      <a:pt x="172544" y="200660"/>
                      <a:pt x="184078" y="196089"/>
                    </a:cubicBezTo>
                    <a:cubicBezTo>
                      <a:pt x="198002" y="189823"/>
                      <a:pt x="209373" y="182629"/>
                      <a:pt x="221671" y="175667"/>
                    </a:cubicBezTo>
                    <a:cubicBezTo>
                      <a:pt x="282402" y="143597"/>
                      <a:pt x="345476" y="116144"/>
                      <a:pt x="410336" y="93518"/>
                    </a:cubicBezTo>
                    <a:cubicBezTo>
                      <a:pt x="431455" y="85628"/>
                      <a:pt x="452339" y="77738"/>
                      <a:pt x="474850" y="70312"/>
                    </a:cubicBezTo>
                    <a:cubicBezTo>
                      <a:pt x="490397" y="80059"/>
                      <a:pt x="477634" y="93518"/>
                      <a:pt x="463247" y="103729"/>
                    </a:cubicBezTo>
                    <a:cubicBezTo>
                      <a:pt x="422426" y="130787"/>
                      <a:pt x="379612" y="154689"/>
                      <a:pt x="335149" y="175204"/>
                    </a:cubicBezTo>
                    <a:cubicBezTo>
                      <a:pt x="294748" y="196228"/>
                      <a:pt x="251770" y="211845"/>
                      <a:pt x="207284" y="221615"/>
                    </a:cubicBezTo>
                    <a:cubicBezTo>
                      <a:pt x="191388" y="223750"/>
                      <a:pt x="175793" y="227788"/>
                      <a:pt x="160872" y="233682"/>
                    </a:cubicBezTo>
                    <a:cubicBezTo>
                      <a:pt x="219329" y="235376"/>
                      <a:pt x="277762" y="229993"/>
                      <a:pt x="334917" y="217670"/>
                    </a:cubicBezTo>
                    <a:cubicBezTo>
                      <a:pt x="350929" y="213493"/>
                      <a:pt x="365781" y="208852"/>
                      <a:pt x="381329" y="203979"/>
                    </a:cubicBezTo>
                    <a:cubicBezTo>
                      <a:pt x="410291" y="195137"/>
                      <a:pt x="438347" y="183557"/>
                      <a:pt x="465103" y="169402"/>
                    </a:cubicBezTo>
                    <a:cubicBezTo>
                      <a:pt x="484108" y="158193"/>
                      <a:pt x="500747" y="143388"/>
                      <a:pt x="514068" y="125775"/>
                    </a:cubicBezTo>
                    <a:cubicBezTo>
                      <a:pt x="531426" y="106885"/>
                      <a:pt x="540383" y="81776"/>
                      <a:pt x="538898" y="56157"/>
                    </a:cubicBezTo>
                    <a:cubicBezTo>
                      <a:pt x="537158" y="44925"/>
                      <a:pt x="532353" y="34412"/>
                      <a:pt x="524974" y="25757"/>
                    </a:cubicBezTo>
                    <a:cubicBezTo>
                      <a:pt x="520332" y="19723"/>
                      <a:pt x="507802" y="2551"/>
                      <a:pt x="493414" y="-2"/>
                    </a:cubicBezTo>
                    <a:cubicBezTo>
                      <a:pt x="475082" y="-3019"/>
                      <a:pt x="462087" y="19955"/>
                      <a:pt x="451411" y="25525"/>
                    </a:cubicBezTo>
                    <a:cubicBezTo>
                      <a:pt x="387595" y="59637"/>
                      <a:pt x="315425" y="92126"/>
                      <a:pt x="246502" y="124382"/>
                    </a:cubicBezTo>
                    <a:cubicBezTo>
                      <a:pt x="205892" y="145268"/>
                      <a:pt x="164818" y="162672"/>
                      <a:pt x="120726" y="178917"/>
                    </a:cubicBezTo>
                    <a:close/>
                  </a:path>
                </a:pathLst>
              </a:custGeom>
              <a:solidFill>
                <a:srgbClr val="000000">
                  <a:alpha val="70000"/>
                </a:srgbClr>
              </a:solidFill>
              <a:ln w="2319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9D059D7C-B627-7980-3334-7DBEC71D7467}"/>
                  </a:ext>
                </a:extLst>
              </p:cNvPr>
              <p:cNvSpPr/>
              <p:nvPr/>
            </p:nvSpPr>
            <p:spPr>
              <a:xfrm>
                <a:off x="6403900" y="3226575"/>
                <a:ext cx="439100" cy="243731"/>
              </a:xfrm>
              <a:custGeom>
                <a:avLst/>
                <a:gdLst>
                  <a:gd name="connsiteX0" fmla="*/ 293190 w 439100"/>
                  <a:gd name="connsiteY0" fmla="*/ 4204 h 243731"/>
                  <a:gd name="connsiteX1" fmla="*/ 266967 w 439100"/>
                  <a:gd name="connsiteY1" fmla="*/ 8613 h 243731"/>
                  <a:gd name="connsiteX2" fmla="*/ 240049 w 439100"/>
                  <a:gd name="connsiteY2" fmla="*/ 23465 h 243731"/>
                  <a:gd name="connsiteX3" fmla="*/ 27018 w 439100"/>
                  <a:gd name="connsiteY3" fmla="*/ 153651 h 243731"/>
                  <a:gd name="connsiteX4" fmla="*/ 1491 w 439100"/>
                  <a:gd name="connsiteY4" fmla="*/ 175464 h 243731"/>
                  <a:gd name="connsiteX5" fmla="*/ 4972 w 439100"/>
                  <a:gd name="connsiteY5" fmla="*/ 201687 h 243731"/>
                  <a:gd name="connsiteX6" fmla="*/ 40013 w 439100"/>
                  <a:gd name="connsiteY6" fmla="*/ 243458 h 243731"/>
                  <a:gd name="connsiteX7" fmla="*/ 134693 w 439100"/>
                  <a:gd name="connsiteY7" fmla="*/ 161541 h 243731"/>
                  <a:gd name="connsiteX8" fmla="*/ 283212 w 439100"/>
                  <a:gd name="connsiteY8" fmla="*/ 83801 h 243731"/>
                  <a:gd name="connsiteX9" fmla="*/ 438692 w 439100"/>
                  <a:gd name="connsiteY9" fmla="*/ 9541 h 243731"/>
                  <a:gd name="connsiteX10" fmla="*/ 378123 w 439100"/>
                  <a:gd name="connsiteY10" fmla="*/ -205 h 243731"/>
                  <a:gd name="connsiteX11" fmla="*/ 293190 w 439100"/>
                  <a:gd name="connsiteY11" fmla="*/ 4204 h 243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9100" h="243731">
                    <a:moveTo>
                      <a:pt x="293190" y="4204"/>
                    </a:moveTo>
                    <a:cubicBezTo>
                      <a:pt x="284349" y="5016"/>
                      <a:pt x="275577" y="6478"/>
                      <a:pt x="266967" y="8613"/>
                    </a:cubicBezTo>
                    <a:cubicBezTo>
                      <a:pt x="257058" y="11607"/>
                      <a:pt x="247869" y="16666"/>
                      <a:pt x="240049" y="23465"/>
                    </a:cubicBezTo>
                    <a:cubicBezTo>
                      <a:pt x="179249" y="69877"/>
                      <a:pt x="97099" y="110023"/>
                      <a:pt x="27018" y="153651"/>
                    </a:cubicBezTo>
                    <a:cubicBezTo>
                      <a:pt x="16899" y="158802"/>
                      <a:pt x="8150" y="166275"/>
                      <a:pt x="1491" y="175464"/>
                    </a:cubicBezTo>
                    <a:cubicBezTo>
                      <a:pt x="-1967" y="184213"/>
                      <a:pt x="-644" y="194145"/>
                      <a:pt x="4972" y="201687"/>
                    </a:cubicBezTo>
                    <a:cubicBezTo>
                      <a:pt x="14092" y="217560"/>
                      <a:pt x="25973" y="231715"/>
                      <a:pt x="40013" y="243458"/>
                    </a:cubicBezTo>
                    <a:cubicBezTo>
                      <a:pt x="45350" y="212362"/>
                      <a:pt x="90370" y="185675"/>
                      <a:pt x="134693" y="161541"/>
                    </a:cubicBezTo>
                    <a:cubicBezTo>
                      <a:pt x="182962" y="135086"/>
                      <a:pt x="232390" y="109327"/>
                      <a:pt x="283212" y="83801"/>
                    </a:cubicBezTo>
                    <a:cubicBezTo>
                      <a:pt x="334033" y="58274"/>
                      <a:pt x="392975" y="35764"/>
                      <a:pt x="438692" y="9541"/>
                    </a:cubicBezTo>
                    <a:cubicBezTo>
                      <a:pt x="418758" y="4831"/>
                      <a:pt x="398522" y="1582"/>
                      <a:pt x="378123" y="-205"/>
                    </a:cubicBezTo>
                    <a:cubicBezTo>
                      <a:pt x="349743" y="-623"/>
                      <a:pt x="321362" y="862"/>
                      <a:pt x="293190" y="4204"/>
                    </a:cubicBezTo>
                    <a:close/>
                  </a:path>
                </a:pathLst>
              </a:custGeom>
              <a:solidFill>
                <a:srgbClr val="FFFFFF">
                  <a:alpha val="70000"/>
                </a:srgbClr>
              </a:solidFill>
              <a:ln w="2319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4CF2F001-B682-1ECD-033F-429C5100EDB9}"/>
                  </a:ext>
                </a:extLst>
              </p:cNvPr>
              <p:cNvSpPr/>
              <p:nvPr/>
            </p:nvSpPr>
            <p:spPr>
              <a:xfrm>
                <a:off x="6470421" y="3245904"/>
                <a:ext cx="493249" cy="247840"/>
              </a:xfrm>
              <a:custGeom>
                <a:avLst/>
                <a:gdLst>
                  <a:gd name="connsiteX0" fmla="*/ 28258 w 493249"/>
                  <a:gd name="connsiteY0" fmla="*/ 212061 h 247840"/>
                  <a:gd name="connsiteX1" fmla="*/ 1339 w 493249"/>
                  <a:gd name="connsiteY1" fmla="*/ 229234 h 247840"/>
                  <a:gd name="connsiteX2" fmla="*/ 14799 w 493249"/>
                  <a:gd name="connsiteY2" fmla="*/ 247567 h 247840"/>
                  <a:gd name="connsiteX3" fmla="*/ 122010 w 493249"/>
                  <a:gd name="connsiteY3" fmla="*/ 190479 h 247840"/>
                  <a:gd name="connsiteX4" fmla="*/ 214834 w 493249"/>
                  <a:gd name="connsiteY4" fmla="*/ 146852 h 247840"/>
                  <a:gd name="connsiteX5" fmla="*/ 424848 w 493249"/>
                  <a:gd name="connsiteY5" fmla="*/ 39409 h 247840"/>
                  <a:gd name="connsiteX6" fmla="*/ 492841 w 493249"/>
                  <a:gd name="connsiteY6" fmla="*/ 19915 h 247840"/>
                  <a:gd name="connsiteX7" fmla="*/ 403267 w 493249"/>
                  <a:gd name="connsiteY7" fmla="*/ -274 h 247840"/>
                  <a:gd name="connsiteX8" fmla="*/ 380061 w 493249"/>
                  <a:gd name="connsiteY8" fmla="*/ 14811 h 247840"/>
                  <a:gd name="connsiteX9" fmla="*/ 341307 w 493249"/>
                  <a:gd name="connsiteY9" fmla="*/ 35231 h 247840"/>
                  <a:gd name="connsiteX10" fmla="*/ 266352 w 493249"/>
                  <a:gd name="connsiteY10" fmla="*/ 78162 h 247840"/>
                  <a:gd name="connsiteX11" fmla="*/ 118761 w 493249"/>
                  <a:gd name="connsiteY11" fmla="*/ 164953 h 247840"/>
                  <a:gd name="connsiteX12" fmla="*/ 28258 w 493249"/>
                  <a:gd name="connsiteY12" fmla="*/ 212061 h 247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249" h="247840">
                    <a:moveTo>
                      <a:pt x="28258" y="212061"/>
                    </a:moveTo>
                    <a:cubicBezTo>
                      <a:pt x="18164" y="215820"/>
                      <a:pt x="8997" y="221668"/>
                      <a:pt x="1339" y="229234"/>
                    </a:cubicBezTo>
                    <a:cubicBezTo>
                      <a:pt x="-3301" y="235964"/>
                      <a:pt x="1339" y="244550"/>
                      <a:pt x="14799" y="247567"/>
                    </a:cubicBezTo>
                    <a:cubicBezTo>
                      <a:pt x="47891" y="223943"/>
                      <a:pt x="83929" y="204751"/>
                      <a:pt x="122010" y="190479"/>
                    </a:cubicBezTo>
                    <a:cubicBezTo>
                      <a:pt x="154035" y="176324"/>
                      <a:pt x="184899" y="161704"/>
                      <a:pt x="214834" y="146852"/>
                    </a:cubicBezTo>
                    <a:cubicBezTo>
                      <a:pt x="286935" y="112043"/>
                      <a:pt x="356924" y="76236"/>
                      <a:pt x="424848" y="39409"/>
                    </a:cubicBezTo>
                    <a:cubicBezTo>
                      <a:pt x="445363" y="26923"/>
                      <a:pt x="468846" y="20194"/>
                      <a:pt x="492841" y="19915"/>
                    </a:cubicBezTo>
                    <a:cubicBezTo>
                      <a:pt x="463811" y="9913"/>
                      <a:pt x="433783" y="3137"/>
                      <a:pt x="403267" y="-274"/>
                    </a:cubicBezTo>
                    <a:cubicBezTo>
                      <a:pt x="414637" y="1118"/>
                      <a:pt x="381685" y="13882"/>
                      <a:pt x="380061" y="14811"/>
                    </a:cubicBezTo>
                    <a:cubicBezTo>
                      <a:pt x="366138" y="21076"/>
                      <a:pt x="353838" y="28502"/>
                      <a:pt x="341307" y="35231"/>
                    </a:cubicBezTo>
                    <a:cubicBezTo>
                      <a:pt x="315781" y="49387"/>
                      <a:pt x="290950" y="63775"/>
                      <a:pt x="266352" y="78162"/>
                    </a:cubicBezTo>
                    <a:cubicBezTo>
                      <a:pt x="217386" y="107170"/>
                      <a:pt x="169582" y="136642"/>
                      <a:pt x="118761" y="164953"/>
                    </a:cubicBezTo>
                    <a:cubicBezTo>
                      <a:pt x="90218" y="181197"/>
                      <a:pt x="60051" y="196977"/>
                      <a:pt x="28258" y="212061"/>
                    </a:cubicBezTo>
                    <a:close/>
                  </a:path>
                </a:pathLst>
              </a:custGeom>
              <a:solidFill>
                <a:srgbClr val="FFFFFF">
                  <a:alpha val="70000"/>
                </a:srgbClr>
              </a:solidFill>
              <a:ln w="2319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1B8312DF-F794-0D2B-20AF-2FFB6D35FC0D}"/>
                  </a:ext>
                </a:extLst>
              </p:cNvPr>
              <p:cNvSpPr/>
              <p:nvPr/>
            </p:nvSpPr>
            <p:spPr>
              <a:xfrm>
                <a:off x="6354050" y="3309489"/>
                <a:ext cx="751409" cy="88414"/>
              </a:xfrm>
              <a:custGeom>
                <a:avLst/>
                <a:gdLst>
                  <a:gd name="connsiteX0" fmla="*/ 0 w 751409"/>
                  <a:gd name="connsiteY0" fmla="*/ 0 h 88414"/>
                  <a:gd name="connsiteX1" fmla="*/ 751410 w 751409"/>
                  <a:gd name="connsiteY1" fmla="*/ 0 h 88414"/>
                  <a:gd name="connsiteX2" fmla="*/ 751410 w 751409"/>
                  <a:gd name="connsiteY2" fmla="*/ 88415 h 88414"/>
                  <a:gd name="connsiteX3" fmla="*/ 0 w 751409"/>
                  <a:gd name="connsiteY3" fmla="*/ 88415 h 88414"/>
                </a:gdLst>
                <a:ahLst/>
                <a:cxnLst>
                  <a:cxn ang="0">
                    <a:pos x="connsiteX0" y="connsiteY0"/>
                  </a:cxn>
                  <a:cxn ang="0">
                    <a:pos x="connsiteX1" y="connsiteY1"/>
                  </a:cxn>
                  <a:cxn ang="0">
                    <a:pos x="connsiteX2" y="connsiteY2"/>
                  </a:cxn>
                  <a:cxn ang="0">
                    <a:pos x="connsiteX3" y="connsiteY3"/>
                  </a:cxn>
                </a:cxnLst>
                <a:rect l="l" t="t" r="r" b="b"/>
                <a:pathLst>
                  <a:path w="751409" h="88414">
                    <a:moveTo>
                      <a:pt x="0" y="0"/>
                    </a:moveTo>
                    <a:lnTo>
                      <a:pt x="751410" y="0"/>
                    </a:lnTo>
                    <a:lnTo>
                      <a:pt x="751410" y="88415"/>
                    </a:lnTo>
                    <a:lnTo>
                      <a:pt x="0" y="88415"/>
                    </a:lnTo>
                    <a:close/>
                  </a:path>
                </a:pathLst>
              </a:custGeom>
              <a:solidFill>
                <a:srgbClr val="AD7300"/>
              </a:solidFill>
              <a:ln w="2319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B6097664-549F-27B6-D879-3411FCBFF208}"/>
                  </a:ext>
                </a:extLst>
              </p:cNvPr>
              <p:cNvSpPr/>
              <p:nvPr/>
            </p:nvSpPr>
            <p:spPr>
              <a:xfrm>
                <a:off x="6354050" y="3239871"/>
                <a:ext cx="751409" cy="310496"/>
              </a:xfrm>
              <a:custGeom>
                <a:avLst/>
                <a:gdLst>
                  <a:gd name="connsiteX0" fmla="*/ 751410 w 751409"/>
                  <a:gd name="connsiteY0" fmla="*/ 155248 h 310496"/>
                  <a:gd name="connsiteX1" fmla="*/ 375705 w 751409"/>
                  <a:gd name="connsiteY1" fmla="*/ 310496 h 310496"/>
                  <a:gd name="connsiteX2" fmla="*/ 0 w 751409"/>
                  <a:gd name="connsiteY2" fmla="*/ 155248 h 310496"/>
                  <a:gd name="connsiteX3" fmla="*/ 375705 w 751409"/>
                  <a:gd name="connsiteY3" fmla="*/ 0 h 310496"/>
                  <a:gd name="connsiteX4" fmla="*/ 751410 w 751409"/>
                  <a:gd name="connsiteY4" fmla="*/ 155248 h 310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10496">
                    <a:moveTo>
                      <a:pt x="751410" y="155248"/>
                    </a:moveTo>
                    <a:cubicBezTo>
                      <a:pt x="751410" y="240989"/>
                      <a:pt x="583201" y="310496"/>
                      <a:pt x="375705" y="310496"/>
                    </a:cubicBezTo>
                    <a:cubicBezTo>
                      <a:pt x="168209" y="310496"/>
                      <a:pt x="0" y="240989"/>
                      <a:pt x="0" y="155248"/>
                    </a:cubicBezTo>
                    <a:cubicBezTo>
                      <a:pt x="0" y="69507"/>
                      <a:pt x="168209" y="0"/>
                      <a:pt x="375705" y="0"/>
                    </a:cubicBezTo>
                    <a:cubicBezTo>
                      <a:pt x="583201" y="0"/>
                      <a:pt x="751410" y="69507"/>
                      <a:pt x="751410" y="155248"/>
                    </a:cubicBezTo>
                    <a:close/>
                  </a:path>
                </a:pathLst>
              </a:custGeom>
              <a:solidFill>
                <a:srgbClr val="AD7300"/>
              </a:solidFill>
              <a:ln w="2319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CCE14833-BA51-DB45-06E5-FDF8BF1EE5C4}"/>
                  </a:ext>
                </a:extLst>
              </p:cNvPr>
              <p:cNvSpPr/>
              <p:nvPr/>
            </p:nvSpPr>
            <p:spPr>
              <a:xfrm>
                <a:off x="6354050" y="3146351"/>
                <a:ext cx="751409" cy="333702"/>
              </a:xfrm>
              <a:custGeom>
                <a:avLst/>
                <a:gdLst>
                  <a:gd name="connsiteX0" fmla="*/ 751410 w 751409"/>
                  <a:gd name="connsiteY0" fmla="*/ 166851 h 333702"/>
                  <a:gd name="connsiteX1" fmla="*/ 375705 w 751409"/>
                  <a:gd name="connsiteY1" fmla="*/ 333702 h 333702"/>
                  <a:gd name="connsiteX2" fmla="*/ 0 w 751409"/>
                  <a:gd name="connsiteY2" fmla="*/ 166851 h 333702"/>
                  <a:gd name="connsiteX3" fmla="*/ 375705 w 751409"/>
                  <a:gd name="connsiteY3" fmla="*/ 0 h 333702"/>
                  <a:gd name="connsiteX4" fmla="*/ 751410 w 751409"/>
                  <a:gd name="connsiteY4" fmla="*/ 166851 h 333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33702">
                    <a:moveTo>
                      <a:pt x="751410" y="166851"/>
                    </a:moveTo>
                    <a:cubicBezTo>
                      <a:pt x="751410" y="259000"/>
                      <a:pt x="583201" y="333702"/>
                      <a:pt x="375705" y="333702"/>
                    </a:cubicBezTo>
                    <a:cubicBezTo>
                      <a:pt x="168209" y="333702"/>
                      <a:pt x="0" y="259000"/>
                      <a:pt x="0" y="166851"/>
                    </a:cubicBezTo>
                    <a:cubicBezTo>
                      <a:pt x="0" y="74702"/>
                      <a:pt x="168209" y="0"/>
                      <a:pt x="375705" y="0"/>
                    </a:cubicBezTo>
                    <a:cubicBezTo>
                      <a:pt x="583201" y="0"/>
                      <a:pt x="751410" y="74702"/>
                      <a:pt x="751410" y="166851"/>
                    </a:cubicBezTo>
                    <a:close/>
                  </a:path>
                </a:pathLst>
              </a:custGeom>
              <a:solidFill>
                <a:srgbClr val="E2B233"/>
              </a:solidFill>
              <a:ln w="2319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9EAFC2A5-2B52-FFC0-99A5-54380E294AD2}"/>
                  </a:ext>
                </a:extLst>
              </p:cNvPr>
              <p:cNvSpPr/>
              <p:nvPr/>
            </p:nvSpPr>
            <p:spPr>
              <a:xfrm>
                <a:off x="6460798" y="3193691"/>
                <a:ext cx="537914" cy="239021"/>
              </a:xfrm>
              <a:custGeom>
                <a:avLst/>
                <a:gdLst>
                  <a:gd name="connsiteX0" fmla="*/ 537915 w 537914"/>
                  <a:gd name="connsiteY0" fmla="*/ 119511 h 239021"/>
                  <a:gd name="connsiteX1" fmla="*/ 268957 w 537914"/>
                  <a:gd name="connsiteY1" fmla="*/ 239022 h 239021"/>
                  <a:gd name="connsiteX2" fmla="*/ 0 w 537914"/>
                  <a:gd name="connsiteY2" fmla="*/ 119511 h 239021"/>
                  <a:gd name="connsiteX3" fmla="*/ 268957 w 537914"/>
                  <a:gd name="connsiteY3" fmla="*/ 0 h 239021"/>
                  <a:gd name="connsiteX4" fmla="*/ 537915 w 537914"/>
                  <a:gd name="connsiteY4" fmla="*/ 119511 h 239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914" h="239021">
                    <a:moveTo>
                      <a:pt x="537915" y="119511"/>
                    </a:moveTo>
                    <a:cubicBezTo>
                      <a:pt x="537915" y="185515"/>
                      <a:pt x="417498" y="239022"/>
                      <a:pt x="268957" y="239022"/>
                    </a:cubicBezTo>
                    <a:cubicBezTo>
                      <a:pt x="120416" y="239022"/>
                      <a:pt x="0" y="185515"/>
                      <a:pt x="0" y="119511"/>
                    </a:cubicBezTo>
                    <a:cubicBezTo>
                      <a:pt x="0" y="53507"/>
                      <a:pt x="120416" y="0"/>
                      <a:pt x="268957" y="0"/>
                    </a:cubicBezTo>
                    <a:cubicBezTo>
                      <a:pt x="417499" y="0"/>
                      <a:pt x="537915" y="53507"/>
                      <a:pt x="537915" y="119511"/>
                    </a:cubicBezTo>
                    <a:close/>
                  </a:path>
                </a:pathLst>
              </a:custGeom>
              <a:solidFill>
                <a:srgbClr val="CE9005"/>
              </a:solidFill>
              <a:ln w="2319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E9AFA45B-1050-8036-EAEB-BE92F4846C5E}"/>
                  </a:ext>
                </a:extLst>
              </p:cNvPr>
              <p:cNvSpPr/>
              <p:nvPr/>
            </p:nvSpPr>
            <p:spPr>
              <a:xfrm>
                <a:off x="6603747" y="3222930"/>
                <a:ext cx="252248" cy="182398"/>
              </a:xfrm>
              <a:custGeom>
                <a:avLst/>
                <a:gdLst>
                  <a:gd name="connsiteX0" fmla="*/ 130472 w 252248"/>
                  <a:gd name="connsiteY0" fmla="*/ -274 h 182398"/>
                  <a:gd name="connsiteX1" fmla="*/ 150893 w 252248"/>
                  <a:gd name="connsiteY1" fmla="*/ 8777 h 182398"/>
                  <a:gd name="connsiteX2" fmla="*/ 150893 w 252248"/>
                  <a:gd name="connsiteY2" fmla="*/ 13418 h 182398"/>
                  <a:gd name="connsiteX3" fmla="*/ 224225 w 252248"/>
                  <a:gd name="connsiteY3" fmla="*/ 25021 h 182398"/>
                  <a:gd name="connsiteX4" fmla="*/ 238613 w 252248"/>
                  <a:gd name="connsiteY4" fmla="*/ 34999 h 182398"/>
                  <a:gd name="connsiteX5" fmla="*/ 211925 w 252248"/>
                  <a:gd name="connsiteY5" fmla="*/ 46602 h 182398"/>
                  <a:gd name="connsiteX6" fmla="*/ 197770 w 252248"/>
                  <a:gd name="connsiteY6" fmla="*/ 44746 h 182398"/>
                  <a:gd name="connsiteX7" fmla="*/ 148806 w 252248"/>
                  <a:gd name="connsiteY7" fmla="*/ 35464 h 182398"/>
                  <a:gd name="connsiteX8" fmla="*/ 148806 w 252248"/>
                  <a:gd name="connsiteY8" fmla="*/ 75842 h 182398"/>
                  <a:gd name="connsiteX9" fmla="*/ 251840 w 252248"/>
                  <a:gd name="connsiteY9" fmla="*/ 119237 h 182398"/>
                  <a:gd name="connsiteX10" fmla="*/ 150893 w 252248"/>
                  <a:gd name="connsiteY10" fmla="*/ 160312 h 182398"/>
                  <a:gd name="connsiteX11" fmla="*/ 150893 w 252248"/>
                  <a:gd name="connsiteY11" fmla="*/ 173075 h 182398"/>
                  <a:gd name="connsiteX12" fmla="*/ 130472 w 252248"/>
                  <a:gd name="connsiteY12" fmla="*/ 182125 h 182398"/>
                  <a:gd name="connsiteX13" fmla="*/ 109588 w 252248"/>
                  <a:gd name="connsiteY13" fmla="*/ 173075 h 182398"/>
                  <a:gd name="connsiteX14" fmla="*/ 109588 w 252248"/>
                  <a:gd name="connsiteY14" fmla="*/ 159847 h 182398"/>
                  <a:gd name="connsiteX15" fmla="*/ 12354 w 252248"/>
                  <a:gd name="connsiteY15" fmla="*/ 143603 h 182398"/>
                  <a:gd name="connsiteX16" fmla="*/ -409 w 252248"/>
                  <a:gd name="connsiteY16" fmla="*/ 133393 h 182398"/>
                  <a:gd name="connsiteX17" fmla="*/ 25582 w 252248"/>
                  <a:gd name="connsiteY17" fmla="*/ 121790 h 182398"/>
                  <a:gd name="connsiteX18" fmla="*/ 41130 w 252248"/>
                  <a:gd name="connsiteY18" fmla="*/ 124110 h 182398"/>
                  <a:gd name="connsiteX19" fmla="*/ 110748 w 252248"/>
                  <a:gd name="connsiteY19" fmla="*/ 138266 h 182398"/>
                  <a:gd name="connsiteX20" fmla="*/ 110748 w 252248"/>
                  <a:gd name="connsiteY20" fmla="*/ 96727 h 182398"/>
                  <a:gd name="connsiteX21" fmla="*/ 9338 w 252248"/>
                  <a:gd name="connsiteY21" fmla="*/ 53332 h 182398"/>
                  <a:gd name="connsiteX22" fmla="*/ 108891 w 252248"/>
                  <a:gd name="connsiteY22" fmla="*/ 13185 h 182398"/>
                  <a:gd name="connsiteX23" fmla="*/ 108891 w 252248"/>
                  <a:gd name="connsiteY23" fmla="*/ 8777 h 182398"/>
                  <a:gd name="connsiteX24" fmla="*/ 130472 w 252248"/>
                  <a:gd name="connsiteY24" fmla="*/ -274 h 182398"/>
                  <a:gd name="connsiteX25" fmla="*/ 111444 w 252248"/>
                  <a:gd name="connsiteY25" fmla="*/ 71433 h 182398"/>
                  <a:gd name="connsiteX26" fmla="*/ 111444 w 252248"/>
                  <a:gd name="connsiteY26" fmla="*/ 34303 h 182398"/>
                  <a:gd name="connsiteX27" fmla="*/ 65032 w 252248"/>
                  <a:gd name="connsiteY27" fmla="*/ 51940 h 182398"/>
                  <a:gd name="connsiteX28" fmla="*/ 111444 w 252248"/>
                  <a:gd name="connsiteY28" fmla="*/ 70504 h 182398"/>
                  <a:gd name="connsiteX29" fmla="*/ 148806 w 252248"/>
                  <a:gd name="connsiteY29" fmla="*/ 100672 h 182398"/>
                  <a:gd name="connsiteX30" fmla="*/ 148806 w 252248"/>
                  <a:gd name="connsiteY30" fmla="*/ 138962 h 182398"/>
                  <a:gd name="connsiteX31" fmla="*/ 195218 w 252248"/>
                  <a:gd name="connsiteY31" fmla="*/ 120861 h 182398"/>
                  <a:gd name="connsiteX32" fmla="*/ 148806 w 252248"/>
                  <a:gd name="connsiteY32" fmla="*/ 99744 h 182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2248" h="182398">
                    <a:moveTo>
                      <a:pt x="130472" y="-274"/>
                    </a:moveTo>
                    <a:cubicBezTo>
                      <a:pt x="141844" y="-274"/>
                      <a:pt x="150893" y="3671"/>
                      <a:pt x="150893" y="8777"/>
                    </a:cubicBezTo>
                    <a:lnTo>
                      <a:pt x="150893" y="13418"/>
                    </a:lnTo>
                    <a:cubicBezTo>
                      <a:pt x="175701" y="14415"/>
                      <a:pt x="200322" y="18314"/>
                      <a:pt x="224225" y="25021"/>
                    </a:cubicBezTo>
                    <a:cubicBezTo>
                      <a:pt x="231882" y="26877"/>
                      <a:pt x="238613" y="29894"/>
                      <a:pt x="238613" y="34999"/>
                    </a:cubicBezTo>
                    <a:cubicBezTo>
                      <a:pt x="238613" y="40104"/>
                      <a:pt x="226778" y="46602"/>
                      <a:pt x="211925" y="46602"/>
                    </a:cubicBezTo>
                    <a:cubicBezTo>
                      <a:pt x="207145" y="46556"/>
                      <a:pt x="202387" y="45929"/>
                      <a:pt x="197770" y="44746"/>
                    </a:cubicBezTo>
                    <a:cubicBezTo>
                      <a:pt x="181711" y="40360"/>
                      <a:pt x="165352" y="37250"/>
                      <a:pt x="148806" y="35464"/>
                    </a:cubicBezTo>
                    <a:lnTo>
                      <a:pt x="148806" y="75842"/>
                    </a:lnTo>
                    <a:cubicBezTo>
                      <a:pt x="220976" y="83964"/>
                      <a:pt x="251840" y="96727"/>
                      <a:pt x="251840" y="119237"/>
                    </a:cubicBezTo>
                    <a:cubicBezTo>
                      <a:pt x="251840" y="141747"/>
                      <a:pt x="210998" y="157759"/>
                      <a:pt x="150893" y="160312"/>
                    </a:cubicBezTo>
                    <a:lnTo>
                      <a:pt x="150893" y="173075"/>
                    </a:lnTo>
                    <a:cubicBezTo>
                      <a:pt x="150893" y="177948"/>
                      <a:pt x="141844" y="182125"/>
                      <a:pt x="130472" y="182125"/>
                    </a:cubicBezTo>
                    <a:cubicBezTo>
                      <a:pt x="119101" y="182125"/>
                      <a:pt x="109588" y="177948"/>
                      <a:pt x="109588" y="173075"/>
                    </a:cubicBezTo>
                    <a:lnTo>
                      <a:pt x="109588" y="159847"/>
                    </a:lnTo>
                    <a:cubicBezTo>
                      <a:pt x="76611" y="158640"/>
                      <a:pt x="43937" y="153187"/>
                      <a:pt x="12354" y="143603"/>
                    </a:cubicBezTo>
                    <a:cubicBezTo>
                      <a:pt x="4231" y="141283"/>
                      <a:pt x="-409" y="137802"/>
                      <a:pt x="-409" y="133393"/>
                    </a:cubicBezTo>
                    <a:cubicBezTo>
                      <a:pt x="-409" y="128984"/>
                      <a:pt x="10962" y="121790"/>
                      <a:pt x="25582" y="121790"/>
                    </a:cubicBezTo>
                    <a:cubicBezTo>
                      <a:pt x="30850" y="121766"/>
                      <a:pt x="36094" y="122532"/>
                      <a:pt x="41130" y="124110"/>
                    </a:cubicBezTo>
                    <a:cubicBezTo>
                      <a:pt x="63685" y="131559"/>
                      <a:pt x="87054" y="136316"/>
                      <a:pt x="110748" y="138266"/>
                    </a:cubicBezTo>
                    <a:lnTo>
                      <a:pt x="110748" y="96727"/>
                    </a:lnTo>
                    <a:cubicBezTo>
                      <a:pt x="41130" y="88837"/>
                      <a:pt x="9338" y="77234"/>
                      <a:pt x="9338" y="53332"/>
                    </a:cubicBezTo>
                    <a:cubicBezTo>
                      <a:pt x="9338" y="29430"/>
                      <a:pt x="49483" y="15274"/>
                      <a:pt x="108891" y="13185"/>
                    </a:cubicBezTo>
                    <a:lnTo>
                      <a:pt x="108891" y="8777"/>
                    </a:lnTo>
                    <a:cubicBezTo>
                      <a:pt x="109588" y="2743"/>
                      <a:pt x="119101" y="-274"/>
                      <a:pt x="130472" y="-274"/>
                    </a:cubicBezTo>
                    <a:close/>
                    <a:moveTo>
                      <a:pt x="111444" y="71433"/>
                    </a:moveTo>
                    <a:lnTo>
                      <a:pt x="111444" y="34303"/>
                    </a:lnTo>
                    <a:cubicBezTo>
                      <a:pt x="81043" y="35464"/>
                      <a:pt x="65032" y="42657"/>
                      <a:pt x="65032" y="51940"/>
                    </a:cubicBezTo>
                    <a:cubicBezTo>
                      <a:pt x="65032" y="61222"/>
                      <a:pt x="75011" y="65167"/>
                      <a:pt x="111444" y="70504"/>
                    </a:cubicBezTo>
                    <a:close/>
                    <a:moveTo>
                      <a:pt x="148806" y="100672"/>
                    </a:moveTo>
                    <a:lnTo>
                      <a:pt x="148806" y="138962"/>
                    </a:lnTo>
                    <a:cubicBezTo>
                      <a:pt x="179206" y="137570"/>
                      <a:pt x="195218" y="130840"/>
                      <a:pt x="195218" y="120861"/>
                    </a:cubicBezTo>
                    <a:cubicBezTo>
                      <a:pt x="195218" y="110883"/>
                      <a:pt x="186167" y="104849"/>
                      <a:pt x="148806" y="99744"/>
                    </a:cubicBezTo>
                    <a:close/>
                  </a:path>
                </a:pathLst>
              </a:custGeom>
              <a:solidFill>
                <a:srgbClr val="F5E825"/>
              </a:solidFill>
              <a:ln w="2319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C6391173-DA47-B3C4-E590-4E2F89A1C18B}"/>
                  </a:ext>
                </a:extLst>
              </p:cNvPr>
              <p:cNvSpPr/>
              <p:nvPr/>
            </p:nvSpPr>
            <p:spPr>
              <a:xfrm>
                <a:off x="6375588" y="3151383"/>
                <a:ext cx="439100" cy="243735"/>
              </a:xfrm>
              <a:custGeom>
                <a:avLst/>
                <a:gdLst>
                  <a:gd name="connsiteX0" fmla="*/ 293191 w 439100"/>
                  <a:gd name="connsiteY0" fmla="*/ 4440 h 243735"/>
                  <a:gd name="connsiteX1" fmla="*/ 266968 w 439100"/>
                  <a:gd name="connsiteY1" fmla="*/ 8617 h 243735"/>
                  <a:gd name="connsiteX2" fmla="*/ 240048 w 439100"/>
                  <a:gd name="connsiteY2" fmla="*/ 23701 h 243735"/>
                  <a:gd name="connsiteX3" fmla="*/ 27018 w 439100"/>
                  <a:gd name="connsiteY3" fmla="*/ 153887 h 243735"/>
                  <a:gd name="connsiteX4" fmla="*/ 1492 w 439100"/>
                  <a:gd name="connsiteY4" fmla="*/ 175468 h 243735"/>
                  <a:gd name="connsiteX5" fmla="*/ 4972 w 439100"/>
                  <a:gd name="connsiteY5" fmla="*/ 201923 h 243735"/>
                  <a:gd name="connsiteX6" fmla="*/ 40013 w 439100"/>
                  <a:gd name="connsiteY6" fmla="*/ 243462 h 243735"/>
                  <a:gd name="connsiteX7" fmla="*/ 134694 w 439100"/>
                  <a:gd name="connsiteY7" fmla="*/ 161545 h 243735"/>
                  <a:gd name="connsiteX8" fmla="*/ 283444 w 439100"/>
                  <a:gd name="connsiteY8" fmla="*/ 84036 h 243735"/>
                  <a:gd name="connsiteX9" fmla="*/ 438692 w 439100"/>
                  <a:gd name="connsiteY9" fmla="*/ 9545 h 243735"/>
                  <a:gd name="connsiteX10" fmla="*/ 378124 w 439100"/>
                  <a:gd name="connsiteY10" fmla="*/ -201 h 243735"/>
                  <a:gd name="connsiteX11" fmla="*/ 293191 w 439100"/>
                  <a:gd name="connsiteY11" fmla="*/ 4440 h 24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9100" h="243735">
                    <a:moveTo>
                      <a:pt x="293191" y="4440"/>
                    </a:moveTo>
                    <a:cubicBezTo>
                      <a:pt x="284349" y="5067"/>
                      <a:pt x="275577" y="6459"/>
                      <a:pt x="266968" y="8617"/>
                    </a:cubicBezTo>
                    <a:cubicBezTo>
                      <a:pt x="257035" y="11681"/>
                      <a:pt x="247870" y="16832"/>
                      <a:pt x="240048" y="23701"/>
                    </a:cubicBezTo>
                    <a:cubicBezTo>
                      <a:pt x="179249" y="70113"/>
                      <a:pt x="97100" y="110028"/>
                      <a:pt x="27018" y="153887"/>
                    </a:cubicBezTo>
                    <a:cubicBezTo>
                      <a:pt x="16876" y="158899"/>
                      <a:pt x="8127" y="166302"/>
                      <a:pt x="1492" y="175468"/>
                    </a:cubicBezTo>
                    <a:cubicBezTo>
                      <a:pt x="-1967" y="184310"/>
                      <a:pt x="-644" y="194288"/>
                      <a:pt x="4972" y="201923"/>
                    </a:cubicBezTo>
                    <a:cubicBezTo>
                      <a:pt x="14161" y="217680"/>
                      <a:pt x="26021" y="231743"/>
                      <a:pt x="40013" y="243462"/>
                    </a:cubicBezTo>
                    <a:cubicBezTo>
                      <a:pt x="45350" y="212365"/>
                      <a:pt x="90370" y="185679"/>
                      <a:pt x="134694" y="161545"/>
                    </a:cubicBezTo>
                    <a:cubicBezTo>
                      <a:pt x="182963" y="135322"/>
                      <a:pt x="232390" y="109332"/>
                      <a:pt x="283444" y="84036"/>
                    </a:cubicBezTo>
                    <a:cubicBezTo>
                      <a:pt x="334497" y="58742"/>
                      <a:pt x="392977" y="35768"/>
                      <a:pt x="438692" y="9545"/>
                    </a:cubicBezTo>
                    <a:cubicBezTo>
                      <a:pt x="418735" y="4927"/>
                      <a:pt x="398499" y="1679"/>
                      <a:pt x="378124" y="-201"/>
                    </a:cubicBezTo>
                    <a:cubicBezTo>
                      <a:pt x="349743" y="-642"/>
                      <a:pt x="321363" y="913"/>
                      <a:pt x="293191" y="4440"/>
                    </a:cubicBezTo>
                    <a:close/>
                  </a:path>
                </a:pathLst>
              </a:custGeom>
              <a:solidFill>
                <a:srgbClr val="FFFFFF">
                  <a:alpha val="70000"/>
                </a:srgbClr>
              </a:solidFill>
              <a:ln w="2319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591DD276-8B22-DB42-1145-A7CFA98D2722}"/>
                  </a:ext>
                </a:extLst>
              </p:cNvPr>
              <p:cNvSpPr/>
              <p:nvPr/>
            </p:nvSpPr>
            <p:spPr>
              <a:xfrm>
                <a:off x="6443270" y="3170717"/>
                <a:ext cx="492090" cy="248071"/>
              </a:xfrm>
              <a:custGeom>
                <a:avLst/>
                <a:gdLst>
                  <a:gd name="connsiteX0" fmla="*/ 28259 w 492090"/>
                  <a:gd name="connsiteY0" fmla="*/ 212061 h 248071"/>
                  <a:gd name="connsiteX1" fmla="*/ 1339 w 492090"/>
                  <a:gd name="connsiteY1" fmla="*/ 229234 h 248071"/>
                  <a:gd name="connsiteX2" fmla="*/ 14799 w 492090"/>
                  <a:gd name="connsiteY2" fmla="*/ 247798 h 248071"/>
                  <a:gd name="connsiteX3" fmla="*/ 122011 w 492090"/>
                  <a:gd name="connsiteY3" fmla="*/ 190479 h 248071"/>
                  <a:gd name="connsiteX4" fmla="*/ 214835 w 492090"/>
                  <a:gd name="connsiteY4" fmla="*/ 146852 h 248071"/>
                  <a:gd name="connsiteX5" fmla="*/ 423689 w 492090"/>
                  <a:gd name="connsiteY5" fmla="*/ 39408 h 248071"/>
                  <a:gd name="connsiteX6" fmla="*/ 491682 w 492090"/>
                  <a:gd name="connsiteY6" fmla="*/ 19915 h 248071"/>
                  <a:gd name="connsiteX7" fmla="*/ 402107 w 492090"/>
                  <a:gd name="connsiteY7" fmla="*/ -274 h 248071"/>
                  <a:gd name="connsiteX8" fmla="*/ 378901 w 492090"/>
                  <a:gd name="connsiteY8" fmla="*/ 14810 h 248071"/>
                  <a:gd name="connsiteX9" fmla="*/ 340378 w 492090"/>
                  <a:gd name="connsiteY9" fmla="*/ 35231 h 248071"/>
                  <a:gd name="connsiteX10" fmla="*/ 265191 w 492090"/>
                  <a:gd name="connsiteY10" fmla="*/ 78395 h 248071"/>
                  <a:gd name="connsiteX11" fmla="*/ 117602 w 492090"/>
                  <a:gd name="connsiteY11" fmla="*/ 165185 h 248071"/>
                  <a:gd name="connsiteX12" fmla="*/ 28259 w 492090"/>
                  <a:gd name="connsiteY12" fmla="*/ 212061 h 24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2090" h="248071">
                    <a:moveTo>
                      <a:pt x="28259" y="212061"/>
                    </a:moveTo>
                    <a:cubicBezTo>
                      <a:pt x="18210" y="215890"/>
                      <a:pt x="9044" y="221737"/>
                      <a:pt x="1339" y="229234"/>
                    </a:cubicBezTo>
                    <a:cubicBezTo>
                      <a:pt x="-3302" y="235963"/>
                      <a:pt x="1339" y="244549"/>
                      <a:pt x="14799" y="247798"/>
                    </a:cubicBezTo>
                    <a:cubicBezTo>
                      <a:pt x="47821" y="224012"/>
                      <a:pt x="83883" y="204728"/>
                      <a:pt x="122011" y="190479"/>
                    </a:cubicBezTo>
                    <a:cubicBezTo>
                      <a:pt x="154035" y="176323"/>
                      <a:pt x="184899" y="161704"/>
                      <a:pt x="214835" y="146852"/>
                    </a:cubicBezTo>
                    <a:cubicBezTo>
                      <a:pt x="287074" y="112043"/>
                      <a:pt x="356692" y="76236"/>
                      <a:pt x="423689" y="39408"/>
                    </a:cubicBezTo>
                    <a:cubicBezTo>
                      <a:pt x="444202" y="26923"/>
                      <a:pt x="467687" y="20194"/>
                      <a:pt x="491682" y="19915"/>
                    </a:cubicBezTo>
                    <a:cubicBezTo>
                      <a:pt x="462628" y="9983"/>
                      <a:pt x="432599" y="3230"/>
                      <a:pt x="402107" y="-274"/>
                    </a:cubicBezTo>
                    <a:cubicBezTo>
                      <a:pt x="413478" y="1118"/>
                      <a:pt x="380526" y="14114"/>
                      <a:pt x="378901" y="14810"/>
                    </a:cubicBezTo>
                    <a:cubicBezTo>
                      <a:pt x="364977" y="21076"/>
                      <a:pt x="352911" y="28501"/>
                      <a:pt x="340378" y="35231"/>
                    </a:cubicBezTo>
                    <a:cubicBezTo>
                      <a:pt x="314620" y="49387"/>
                      <a:pt x="289790" y="63775"/>
                      <a:pt x="265191" y="78395"/>
                    </a:cubicBezTo>
                    <a:cubicBezTo>
                      <a:pt x="216227" y="107402"/>
                      <a:pt x="168423" y="136641"/>
                      <a:pt x="117602" y="165185"/>
                    </a:cubicBezTo>
                    <a:cubicBezTo>
                      <a:pt x="91379" y="181197"/>
                      <a:pt x="60282" y="196977"/>
                      <a:pt x="28259" y="212061"/>
                    </a:cubicBezTo>
                    <a:close/>
                  </a:path>
                </a:pathLst>
              </a:custGeom>
              <a:solidFill>
                <a:srgbClr val="FFFFFF">
                  <a:alpha val="70000"/>
                </a:srgbClr>
              </a:solidFill>
              <a:ln w="2319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3207FC74-0C0A-8A71-669F-1157424D676F}"/>
                  </a:ext>
                </a:extLst>
              </p:cNvPr>
              <p:cNvSpPr/>
              <p:nvPr/>
            </p:nvSpPr>
            <p:spPr>
              <a:xfrm>
                <a:off x="6321330" y="3197636"/>
                <a:ext cx="751409" cy="88414"/>
              </a:xfrm>
              <a:custGeom>
                <a:avLst/>
                <a:gdLst>
                  <a:gd name="connsiteX0" fmla="*/ 0 w 751409"/>
                  <a:gd name="connsiteY0" fmla="*/ 0 h 88414"/>
                  <a:gd name="connsiteX1" fmla="*/ 751410 w 751409"/>
                  <a:gd name="connsiteY1" fmla="*/ 0 h 88414"/>
                  <a:gd name="connsiteX2" fmla="*/ 751410 w 751409"/>
                  <a:gd name="connsiteY2" fmla="*/ 88415 h 88414"/>
                  <a:gd name="connsiteX3" fmla="*/ 0 w 751409"/>
                  <a:gd name="connsiteY3" fmla="*/ 88415 h 88414"/>
                </a:gdLst>
                <a:ahLst/>
                <a:cxnLst>
                  <a:cxn ang="0">
                    <a:pos x="connsiteX0" y="connsiteY0"/>
                  </a:cxn>
                  <a:cxn ang="0">
                    <a:pos x="connsiteX1" y="connsiteY1"/>
                  </a:cxn>
                  <a:cxn ang="0">
                    <a:pos x="connsiteX2" y="connsiteY2"/>
                  </a:cxn>
                  <a:cxn ang="0">
                    <a:pos x="connsiteX3" y="connsiteY3"/>
                  </a:cxn>
                </a:cxnLst>
                <a:rect l="l" t="t" r="r" b="b"/>
                <a:pathLst>
                  <a:path w="751409" h="88414">
                    <a:moveTo>
                      <a:pt x="0" y="0"/>
                    </a:moveTo>
                    <a:lnTo>
                      <a:pt x="751410" y="0"/>
                    </a:lnTo>
                    <a:lnTo>
                      <a:pt x="751410" y="88415"/>
                    </a:lnTo>
                    <a:lnTo>
                      <a:pt x="0" y="88415"/>
                    </a:lnTo>
                    <a:close/>
                  </a:path>
                </a:pathLst>
              </a:custGeom>
              <a:solidFill>
                <a:srgbClr val="AD7300"/>
              </a:solidFill>
              <a:ln w="2319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3DD0C3D6-79E7-F0B4-C1B0-3D7138B9CB71}"/>
                  </a:ext>
                </a:extLst>
              </p:cNvPr>
              <p:cNvSpPr/>
              <p:nvPr/>
            </p:nvSpPr>
            <p:spPr>
              <a:xfrm>
                <a:off x="6321562" y="3128018"/>
                <a:ext cx="751409" cy="310496"/>
              </a:xfrm>
              <a:custGeom>
                <a:avLst/>
                <a:gdLst>
                  <a:gd name="connsiteX0" fmla="*/ 751410 w 751409"/>
                  <a:gd name="connsiteY0" fmla="*/ 155248 h 310496"/>
                  <a:gd name="connsiteX1" fmla="*/ 375705 w 751409"/>
                  <a:gd name="connsiteY1" fmla="*/ 310496 h 310496"/>
                  <a:gd name="connsiteX2" fmla="*/ 0 w 751409"/>
                  <a:gd name="connsiteY2" fmla="*/ 155248 h 310496"/>
                  <a:gd name="connsiteX3" fmla="*/ 375705 w 751409"/>
                  <a:gd name="connsiteY3" fmla="*/ 0 h 310496"/>
                  <a:gd name="connsiteX4" fmla="*/ 751410 w 751409"/>
                  <a:gd name="connsiteY4" fmla="*/ 155248 h 310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10496">
                    <a:moveTo>
                      <a:pt x="751410" y="155248"/>
                    </a:moveTo>
                    <a:cubicBezTo>
                      <a:pt x="751410" y="240989"/>
                      <a:pt x="583201" y="310496"/>
                      <a:pt x="375705" y="310496"/>
                    </a:cubicBezTo>
                    <a:cubicBezTo>
                      <a:pt x="168209" y="310496"/>
                      <a:pt x="0" y="240989"/>
                      <a:pt x="0" y="155248"/>
                    </a:cubicBezTo>
                    <a:cubicBezTo>
                      <a:pt x="0" y="69507"/>
                      <a:pt x="168209" y="0"/>
                      <a:pt x="375705" y="0"/>
                    </a:cubicBezTo>
                    <a:cubicBezTo>
                      <a:pt x="583201" y="0"/>
                      <a:pt x="751410" y="69507"/>
                      <a:pt x="751410" y="155248"/>
                    </a:cubicBezTo>
                    <a:close/>
                  </a:path>
                </a:pathLst>
              </a:custGeom>
              <a:solidFill>
                <a:srgbClr val="AD7300"/>
              </a:solidFill>
              <a:ln w="2319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AE708DA1-5A58-344F-2EA9-AD831AAAB4AB}"/>
                  </a:ext>
                </a:extLst>
              </p:cNvPr>
              <p:cNvSpPr/>
              <p:nvPr/>
            </p:nvSpPr>
            <p:spPr>
              <a:xfrm>
                <a:off x="6321329" y="3034498"/>
                <a:ext cx="751642" cy="333702"/>
              </a:xfrm>
              <a:custGeom>
                <a:avLst/>
                <a:gdLst>
                  <a:gd name="connsiteX0" fmla="*/ 751234 w 751642"/>
                  <a:gd name="connsiteY0" fmla="*/ 166577 h 333702"/>
                  <a:gd name="connsiteX1" fmla="*/ 375529 w 751642"/>
                  <a:gd name="connsiteY1" fmla="*/ 333428 h 333702"/>
                  <a:gd name="connsiteX2" fmla="*/ -409 w 751642"/>
                  <a:gd name="connsiteY2" fmla="*/ 166577 h 333702"/>
                  <a:gd name="connsiteX3" fmla="*/ 375529 w 751642"/>
                  <a:gd name="connsiteY3" fmla="*/ -274 h 333702"/>
                  <a:gd name="connsiteX4" fmla="*/ 751234 w 751642"/>
                  <a:gd name="connsiteY4" fmla="*/ 166577 h 333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642" h="333702">
                    <a:moveTo>
                      <a:pt x="751234" y="166577"/>
                    </a:moveTo>
                    <a:cubicBezTo>
                      <a:pt x="751234" y="259401"/>
                      <a:pt x="582990" y="333428"/>
                      <a:pt x="375529" y="333428"/>
                    </a:cubicBezTo>
                    <a:cubicBezTo>
                      <a:pt x="168067" y="333428"/>
                      <a:pt x="-409" y="258705"/>
                      <a:pt x="-409" y="166577"/>
                    </a:cubicBezTo>
                    <a:cubicBezTo>
                      <a:pt x="-409" y="74449"/>
                      <a:pt x="167835" y="-274"/>
                      <a:pt x="375529" y="-274"/>
                    </a:cubicBezTo>
                    <a:cubicBezTo>
                      <a:pt x="583223" y="-274"/>
                      <a:pt x="751234" y="74449"/>
                      <a:pt x="751234" y="166577"/>
                    </a:cubicBezTo>
                    <a:close/>
                  </a:path>
                </a:pathLst>
              </a:custGeom>
              <a:solidFill>
                <a:srgbClr val="E2B233"/>
              </a:solidFill>
              <a:ln w="2319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EC8A1BA8-57EC-9812-C314-5C892BEB9259}"/>
                  </a:ext>
                </a:extLst>
              </p:cNvPr>
              <p:cNvSpPr/>
              <p:nvPr/>
            </p:nvSpPr>
            <p:spPr>
              <a:xfrm>
                <a:off x="6428310" y="3081838"/>
                <a:ext cx="537914" cy="238789"/>
              </a:xfrm>
              <a:custGeom>
                <a:avLst/>
                <a:gdLst>
                  <a:gd name="connsiteX0" fmla="*/ 537506 w 537914"/>
                  <a:gd name="connsiteY0" fmla="*/ 119237 h 238789"/>
                  <a:gd name="connsiteX1" fmla="*/ 268548 w 537914"/>
                  <a:gd name="connsiteY1" fmla="*/ 238515 h 238789"/>
                  <a:gd name="connsiteX2" fmla="*/ -409 w 537914"/>
                  <a:gd name="connsiteY2" fmla="*/ 119237 h 238789"/>
                  <a:gd name="connsiteX3" fmla="*/ 268548 w 537914"/>
                  <a:gd name="connsiteY3" fmla="*/ -274 h 238789"/>
                  <a:gd name="connsiteX4" fmla="*/ 537506 w 537914"/>
                  <a:gd name="connsiteY4" fmla="*/ 119237 h 238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914" h="238789">
                    <a:moveTo>
                      <a:pt x="537506" y="119237"/>
                    </a:moveTo>
                    <a:cubicBezTo>
                      <a:pt x="537506" y="185142"/>
                      <a:pt x="417067" y="238515"/>
                      <a:pt x="268548" y="238515"/>
                    </a:cubicBezTo>
                    <a:cubicBezTo>
                      <a:pt x="120031" y="238515"/>
                      <a:pt x="-409" y="185142"/>
                      <a:pt x="-409" y="119237"/>
                    </a:cubicBezTo>
                    <a:cubicBezTo>
                      <a:pt x="-409" y="53332"/>
                      <a:pt x="120031" y="-274"/>
                      <a:pt x="268548" y="-274"/>
                    </a:cubicBezTo>
                    <a:cubicBezTo>
                      <a:pt x="417067" y="-274"/>
                      <a:pt x="537506" y="53332"/>
                      <a:pt x="537506" y="119237"/>
                    </a:cubicBezTo>
                    <a:close/>
                  </a:path>
                </a:pathLst>
              </a:custGeom>
              <a:solidFill>
                <a:srgbClr val="CE9005"/>
              </a:solidFill>
              <a:ln w="2319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1458B8CC-BF7F-812F-1CCE-622A98D533E7}"/>
                  </a:ext>
                </a:extLst>
              </p:cNvPr>
              <p:cNvSpPr/>
              <p:nvPr/>
            </p:nvSpPr>
            <p:spPr>
              <a:xfrm>
                <a:off x="6571026" y="3110150"/>
                <a:ext cx="252248" cy="182398"/>
              </a:xfrm>
              <a:custGeom>
                <a:avLst/>
                <a:gdLst>
                  <a:gd name="connsiteX0" fmla="*/ 130474 w 252248"/>
                  <a:gd name="connsiteY0" fmla="*/ -274 h 182398"/>
                  <a:gd name="connsiteX1" fmla="*/ 150895 w 252248"/>
                  <a:gd name="connsiteY1" fmla="*/ 8776 h 182398"/>
                  <a:gd name="connsiteX2" fmla="*/ 150895 w 252248"/>
                  <a:gd name="connsiteY2" fmla="*/ 13418 h 182398"/>
                  <a:gd name="connsiteX3" fmla="*/ 224457 w 252248"/>
                  <a:gd name="connsiteY3" fmla="*/ 25021 h 182398"/>
                  <a:gd name="connsiteX4" fmla="*/ 238613 w 252248"/>
                  <a:gd name="connsiteY4" fmla="*/ 34999 h 182398"/>
                  <a:gd name="connsiteX5" fmla="*/ 212159 w 252248"/>
                  <a:gd name="connsiteY5" fmla="*/ 46602 h 182398"/>
                  <a:gd name="connsiteX6" fmla="*/ 197771 w 252248"/>
                  <a:gd name="connsiteY6" fmla="*/ 44745 h 182398"/>
                  <a:gd name="connsiteX7" fmla="*/ 149038 w 252248"/>
                  <a:gd name="connsiteY7" fmla="*/ 35463 h 182398"/>
                  <a:gd name="connsiteX8" fmla="*/ 149038 w 252248"/>
                  <a:gd name="connsiteY8" fmla="*/ 75842 h 182398"/>
                  <a:gd name="connsiteX9" fmla="*/ 251840 w 252248"/>
                  <a:gd name="connsiteY9" fmla="*/ 119237 h 182398"/>
                  <a:gd name="connsiteX10" fmla="*/ 150895 w 252248"/>
                  <a:gd name="connsiteY10" fmla="*/ 160311 h 182398"/>
                  <a:gd name="connsiteX11" fmla="*/ 150895 w 252248"/>
                  <a:gd name="connsiteY11" fmla="*/ 173074 h 182398"/>
                  <a:gd name="connsiteX12" fmla="*/ 130474 w 252248"/>
                  <a:gd name="connsiteY12" fmla="*/ 182125 h 182398"/>
                  <a:gd name="connsiteX13" fmla="*/ 109588 w 252248"/>
                  <a:gd name="connsiteY13" fmla="*/ 173074 h 182398"/>
                  <a:gd name="connsiteX14" fmla="*/ 109588 w 252248"/>
                  <a:gd name="connsiteY14" fmla="*/ 158919 h 182398"/>
                  <a:gd name="connsiteX15" fmla="*/ 12354 w 252248"/>
                  <a:gd name="connsiteY15" fmla="*/ 142674 h 182398"/>
                  <a:gd name="connsiteX16" fmla="*/ -409 w 252248"/>
                  <a:gd name="connsiteY16" fmla="*/ 132464 h 182398"/>
                  <a:gd name="connsiteX17" fmla="*/ 25582 w 252248"/>
                  <a:gd name="connsiteY17" fmla="*/ 120861 h 182398"/>
                  <a:gd name="connsiteX18" fmla="*/ 41362 w 252248"/>
                  <a:gd name="connsiteY18" fmla="*/ 123181 h 182398"/>
                  <a:gd name="connsiteX19" fmla="*/ 110980 w 252248"/>
                  <a:gd name="connsiteY19" fmla="*/ 137337 h 182398"/>
                  <a:gd name="connsiteX20" fmla="*/ 110980 w 252248"/>
                  <a:gd name="connsiteY20" fmla="*/ 95799 h 182398"/>
                  <a:gd name="connsiteX21" fmla="*/ 9570 w 252248"/>
                  <a:gd name="connsiteY21" fmla="*/ 52403 h 182398"/>
                  <a:gd name="connsiteX22" fmla="*/ 109124 w 252248"/>
                  <a:gd name="connsiteY22" fmla="*/ 12257 h 182398"/>
                  <a:gd name="connsiteX23" fmla="*/ 109124 w 252248"/>
                  <a:gd name="connsiteY23" fmla="*/ 7848 h 182398"/>
                  <a:gd name="connsiteX24" fmla="*/ 130474 w 252248"/>
                  <a:gd name="connsiteY24" fmla="*/ -274 h 182398"/>
                  <a:gd name="connsiteX25" fmla="*/ 111444 w 252248"/>
                  <a:gd name="connsiteY25" fmla="*/ 71433 h 182398"/>
                  <a:gd name="connsiteX26" fmla="*/ 111444 w 252248"/>
                  <a:gd name="connsiteY26" fmla="*/ 34303 h 182398"/>
                  <a:gd name="connsiteX27" fmla="*/ 65032 w 252248"/>
                  <a:gd name="connsiteY27" fmla="*/ 51940 h 182398"/>
                  <a:gd name="connsiteX28" fmla="*/ 111444 w 252248"/>
                  <a:gd name="connsiteY28" fmla="*/ 71433 h 182398"/>
                  <a:gd name="connsiteX29" fmla="*/ 149270 w 252248"/>
                  <a:gd name="connsiteY29" fmla="*/ 100904 h 182398"/>
                  <a:gd name="connsiteX30" fmla="*/ 149270 w 252248"/>
                  <a:gd name="connsiteY30" fmla="*/ 139194 h 182398"/>
                  <a:gd name="connsiteX31" fmla="*/ 195682 w 252248"/>
                  <a:gd name="connsiteY31" fmla="*/ 120861 h 182398"/>
                  <a:gd name="connsiteX32" fmla="*/ 149270 w 252248"/>
                  <a:gd name="connsiteY32" fmla="*/ 100904 h 182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2248" h="182398">
                    <a:moveTo>
                      <a:pt x="130474" y="-274"/>
                    </a:moveTo>
                    <a:cubicBezTo>
                      <a:pt x="141844" y="-274"/>
                      <a:pt x="150895" y="3671"/>
                      <a:pt x="150895" y="8776"/>
                    </a:cubicBezTo>
                    <a:lnTo>
                      <a:pt x="150895" y="13418"/>
                    </a:lnTo>
                    <a:cubicBezTo>
                      <a:pt x="175795" y="14415"/>
                      <a:pt x="200463" y="18291"/>
                      <a:pt x="224457" y="25021"/>
                    </a:cubicBezTo>
                    <a:cubicBezTo>
                      <a:pt x="231884" y="26877"/>
                      <a:pt x="238613" y="30126"/>
                      <a:pt x="238613" y="34999"/>
                    </a:cubicBezTo>
                    <a:cubicBezTo>
                      <a:pt x="238613" y="39872"/>
                      <a:pt x="226779" y="46602"/>
                      <a:pt x="212159" y="46602"/>
                    </a:cubicBezTo>
                    <a:cubicBezTo>
                      <a:pt x="207308" y="46671"/>
                      <a:pt x="202458" y="46045"/>
                      <a:pt x="197771" y="44745"/>
                    </a:cubicBezTo>
                    <a:cubicBezTo>
                      <a:pt x="181805" y="40359"/>
                      <a:pt x="165515" y="37250"/>
                      <a:pt x="149038" y="35463"/>
                    </a:cubicBezTo>
                    <a:lnTo>
                      <a:pt x="149038" y="75842"/>
                    </a:lnTo>
                    <a:cubicBezTo>
                      <a:pt x="220977" y="83963"/>
                      <a:pt x="251840" y="96727"/>
                      <a:pt x="251840" y="119237"/>
                    </a:cubicBezTo>
                    <a:cubicBezTo>
                      <a:pt x="251840" y="141747"/>
                      <a:pt x="211230" y="157759"/>
                      <a:pt x="150895" y="160311"/>
                    </a:cubicBezTo>
                    <a:lnTo>
                      <a:pt x="150895" y="173074"/>
                    </a:lnTo>
                    <a:cubicBezTo>
                      <a:pt x="150895" y="178179"/>
                      <a:pt x="141844" y="182125"/>
                      <a:pt x="130474" y="182125"/>
                    </a:cubicBezTo>
                    <a:cubicBezTo>
                      <a:pt x="119103" y="182125"/>
                      <a:pt x="109588" y="178179"/>
                      <a:pt x="109588" y="173074"/>
                    </a:cubicBezTo>
                    <a:lnTo>
                      <a:pt x="109588" y="158919"/>
                    </a:lnTo>
                    <a:cubicBezTo>
                      <a:pt x="76613" y="157666"/>
                      <a:pt x="43938" y="152212"/>
                      <a:pt x="12354" y="142674"/>
                    </a:cubicBezTo>
                    <a:cubicBezTo>
                      <a:pt x="4233" y="140354"/>
                      <a:pt x="-409" y="136873"/>
                      <a:pt x="-409" y="132464"/>
                    </a:cubicBezTo>
                    <a:cubicBezTo>
                      <a:pt x="-409" y="128055"/>
                      <a:pt x="10962" y="120861"/>
                      <a:pt x="25582" y="120861"/>
                    </a:cubicBezTo>
                    <a:cubicBezTo>
                      <a:pt x="30920" y="120838"/>
                      <a:pt x="36257" y="121627"/>
                      <a:pt x="41362" y="123181"/>
                    </a:cubicBezTo>
                    <a:cubicBezTo>
                      <a:pt x="63919" y="130654"/>
                      <a:pt x="87287" y="135411"/>
                      <a:pt x="110980" y="137337"/>
                    </a:cubicBezTo>
                    <a:lnTo>
                      <a:pt x="110980" y="95799"/>
                    </a:lnTo>
                    <a:cubicBezTo>
                      <a:pt x="41362" y="87909"/>
                      <a:pt x="9570" y="76306"/>
                      <a:pt x="9570" y="52403"/>
                    </a:cubicBezTo>
                    <a:cubicBezTo>
                      <a:pt x="9570" y="28501"/>
                      <a:pt x="49948" y="14345"/>
                      <a:pt x="109124" y="12257"/>
                    </a:cubicBezTo>
                    <a:lnTo>
                      <a:pt x="109124" y="7848"/>
                    </a:lnTo>
                    <a:cubicBezTo>
                      <a:pt x="109588" y="3671"/>
                      <a:pt x="119103" y="-274"/>
                      <a:pt x="130474" y="-274"/>
                    </a:cubicBezTo>
                    <a:close/>
                    <a:moveTo>
                      <a:pt x="111444" y="71433"/>
                    </a:moveTo>
                    <a:lnTo>
                      <a:pt x="111444" y="34303"/>
                    </a:lnTo>
                    <a:cubicBezTo>
                      <a:pt x="81277" y="35463"/>
                      <a:pt x="65032" y="42657"/>
                      <a:pt x="65032" y="51940"/>
                    </a:cubicBezTo>
                    <a:cubicBezTo>
                      <a:pt x="65032" y="61222"/>
                      <a:pt x="75011" y="66095"/>
                      <a:pt x="111444" y="71433"/>
                    </a:cubicBezTo>
                    <a:close/>
                    <a:moveTo>
                      <a:pt x="149270" y="100904"/>
                    </a:moveTo>
                    <a:lnTo>
                      <a:pt x="149270" y="139194"/>
                    </a:lnTo>
                    <a:cubicBezTo>
                      <a:pt x="179670" y="137569"/>
                      <a:pt x="195682" y="130840"/>
                      <a:pt x="195682" y="120861"/>
                    </a:cubicBezTo>
                    <a:cubicBezTo>
                      <a:pt x="195682" y="110882"/>
                      <a:pt x="185472" y="105777"/>
                      <a:pt x="149270" y="100904"/>
                    </a:cubicBezTo>
                    <a:close/>
                  </a:path>
                </a:pathLst>
              </a:custGeom>
              <a:solidFill>
                <a:srgbClr val="F5E825"/>
              </a:solidFill>
              <a:ln w="2319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ADC803A6-DD17-4A73-61C8-52A8ACFEACFA}"/>
                  </a:ext>
                </a:extLst>
              </p:cNvPr>
              <p:cNvSpPr/>
              <p:nvPr/>
            </p:nvSpPr>
            <p:spPr>
              <a:xfrm>
                <a:off x="6418563" y="3071163"/>
                <a:ext cx="751409" cy="88414"/>
              </a:xfrm>
              <a:custGeom>
                <a:avLst/>
                <a:gdLst>
                  <a:gd name="connsiteX0" fmla="*/ 0 w 751409"/>
                  <a:gd name="connsiteY0" fmla="*/ 0 h 88414"/>
                  <a:gd name="connsiteX1" fmla="*/ 751410 w 751409"/>
                  <a:gd name="connsiteY1" fmla="*/ 0 h 88414"/>
                  <a:gd name="connsiteX2" fmla="*/ 751410 w 751409"/>
                  <a:gd name="connsiteY2" fmla="*/ 88415 h 88414"/>
                  <a:gd name="connsiteX3" fmla="*/ 0 w 751409"/>
                  <a:gd name="connsiteY3" fmla="*/ 88415 h 88414"/>
                </a:gdLst>
                <a:ahLst/>
                <a:cxnLst>
                  <a:cxn ang="0">
                    <a:pos x="connsiteX0" y="connsiteY0"/>
                  </a:cxn>
                  <a:cxn ang="0">
                    <a:pos x="connsiteX1" y="connsiteY1"/>
                  </a:cxn>
                  <a:cxn ang="0">
                    <a:pos x="connsiteX2" y="connsiteY2"/>
                  </a:cxn>
                  <a:cxn ang="0">
                    <a:pos x="connsiteX3" y="connsiteY3"/>
                  </a:cxn>
                </a:cxnLst>
                <a:rect l="l" t="t" r="r" b="b"/>
                <a:pathLst>
                  <a:path w="751409" h="88414">
                    <a:moveTo>
                      <a:pt x="0" y="0"/>
                    </a:moveTo>
                    <a:lnTo>
                      <a:pt x="751410" y="0"/>
                    </a:lnTo>
                    <a:lnTo>
                      <a:pt x="751410" y="88415"/>
                    </a:lnTo>
                    <a:lnTo>
                      <a:pt x="0" y="88415"/>
                    </a:lnTo>
                    <a:close/>
                  </a:path>
                </a:pathLst>
              </a:custGeom>
              <a:solidFill>
                <a:srgbClr val="AD7300"/>
              </a:solidFill>
              <a:ln w="2319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8962B012-A45A-6C06-800E-362EB04583E7}"/>
                  </a:ext>
                </a:extLst>
              </p:cNvPr>
              <p:cNvSpPr/>
              <p:nvPr/>
            </p:nvSpPr>
            <p:spPr>
              <a:xfrm>
                <a:off x="6418795" y="3001777"/>
                <a:ext cx="751409" cy="310496"/>
              </a:xfrm>
              <a:custGeom>
                <a:avLst/>
                <a:gdLst>
                  <a:gd name="connsiteX0" fmla="*/ 751410 w 751409"/>
                  <a:gd name="connsiteY0" fmla="*/ 155248 h 310496"/>
                  <a:gd name="connsiteX1" fmla="*/ 375705 w 751409"/>
                  <a:gd name="connsiteY1" fmla="*/ 310496 h 310496"/>
                  <a:gd name="connsiteX2" fmla="*/ 0 w 751409"/>
                  <a:gd name="connsiteY2" fmla="*/ 155248 h 310496"/>
                  <a:gd name="connsiteX3" fmla="*/ 375705 w 751409"/>
                  <a:gd name="connsiteY3" fmla="*/ 0 h 310496"/>
                  <a:gd name="connsiteX4" fmla="*/ 751410 w 751409"/>
                  <a:gd name="connsiteY4" fmla="*/ 155248 h 310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10496">
                    <a:moveTo>
                      <a:pt x="751410" y="155248"/>
                    </a:moveTo>
                    <a:cubicBezTo>
                      <a:pt x="751410" y="240989"/>
                      <a:pt x="583201" y="310496"/>
                      <a:pt x="375705" y="310496"/>
                    </a:cubicBezTo>
                    <a:cubicBezTo>
                      <a:pt x="168209" y="310496"/>
                      <a:pt x="0" y="240989"/>
                      <a:pt x="0" y="155248"/>
                    </a:cubicBezTo>
                    <a:cubicBezTo>
                      <a:pt x="0" y="69507"/>
                      <a:pt x="168208" y="0"/>
                      <a:pt x="375705" y="0"/>
                    </a:cubicBezTo>
                    <a:cubicBezTo>
                      <a:pt x="583201" y="0"/>
                      <a:pt x="751410" y="69507"/>
                      <a:pt x="751410" y="155248"/>
                    </a:cubicBezTo>
                    <a:close/>
                  </a:path>
                </a:pathLst>
              </a:custGeom>
              <a:solidFill>
                <a:srgbClr val="AD7300"/>
              </a:solidFill>
              <a:ln w="2319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BE123376-2A7D-ECC0-5A8A-94B8330ADF13}"/>
                  </a:ext>
                </a:extLst>
              </p:cNvPr>
              <p:cNvSpPr/>
              <p:nvPr/>
            </p:nvSpPr>
            <p:spPr>
              <a:xfrm>
                <a:off x="6418562" y="2908025"/>
                <a:ext cx="751642" cy="333702"/>
              </a:xfrm>
              <a:custGeom>
                <a:avLst/>
                <a:gdLst>
                  <a:gd name="connsiteX0" fmla="*/ 751234 w 751642"/>
                  <a:gd name="connsiteY0" fmla="*/ 166577 h 333702"/>
                  <a:gd name="connsiteX1" fmla="*/ 375529 w 751642"/>
                  <a:gd name="connsiteY1" fmla="*/ 333428 h 333702"/>
                  <a:gd name="connsiteX2" fmla="*/ -409 w 751642"/>
                  <a:gd name="connsiteY2" fmla="*/ 166577 h 333702"/>
                  <a:gd name="connsiteX3" fmla="*/ 375529 w 751642"/>
                  <a:gd name="connsiteY3" fmla="*/ -274 h 333702"/>
                  <a:gd name="connsiteX4" fmla="*/ 751234 w 751642"/>
                  <a:gd name="connsiteY4" fmla="*/ 166577 h 333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642" h="333702">
                    <a:moveTo>
                      <a:pt x="751234" y="166577"/>
                    </a:moveTo>
                    <a:cubicBezTo>
                      <a:pt x="751234" y="259401"/>
                      <a:pt x="582990" y="333428"/>
                      <a:pt x="375529" y="333428"/>
                    </a:cubicBezTo>
                    <a:cubicBezTo>
                      <a:pt x="168067" y="333428"/>
                      <a:pt x="-409" y="258705"/>
                      <a:pt x="-409" y="166577"/>
                    </a:cubicBezTo>
                    <a:cubicBezTo>
                      <a:pt x="-409" y="74449"/>
                      <a:pt x="167835" y="-274"/>
                      <a:pt x="375529" y="-274"/>
                    </a:cubicBezTo>
                    <a:cubicBezTo>
                      <a:pt x="583223" y="-274"/>
                      <a:pt x="751234" y="74449"/>
                      <a:pt x="751234" y="166577"/>
                    </a:cubicBezTo>
                    <a:close/>
                  </a:path>
                </a:pathLst>
              </a:custGeom>
              <a:solidFill>
                <a:srgbClr val="E2B233"/>
              </a:solidFill>
              <a:ln w="2319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E2E834D1-10D2-AFD7-3FE3-4A749237F27A}"/>
                  </a:ext>
                </a:extLst>
              </p:cNvPr>
              <p:cNvSpPr/>
              <p:nvPr/>
            </p:nvSpPr>
            <p:spPr>
              <a:xfrm>
                <a:off x="6525543" y="2955598"/>
                <a:ext cx="537914" cy="238789"/>
              </a:xfrm>
              <a:custGeom>
                <a:avLst/>
                <a:gdLst>
                  <a:gd name="connsiteX0" fmla="*/ 537506 w 537914"/>
                  <a:gd name="connsiteY0" fmla="*/ 119004 h 238789"/>
                  <a:gd name="connsiteX1" fmla="*/ 268548 w 537914"/>
                  <a:gd name="connsiteY1" fmla="*/ 238515 h 238789"/>
                  <a:gd name="connsiteX2" fmla="*/ -409 w 537914"/>
                  <a:gd name="connsiteY2" fmla="*/ 119004 h 238789"/>
                  <a:gd name="connsiteX3" fmla="*/ 268548 w 537914"/>
                  <a:gd name="connsiteY3" fmla="*/ -274 h 238789"/>
                  <a:gd name="connsiteX4" fmla="*/ 537506 w 537914"/>
                  <a:gd name="connsiteY4" fmla="*/ 119004 h 238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914" h="238789">
                    <a:moveTo>
                      <a:pt x="537506" y="119004"/>
                    </a:moveTo>
                    <a:cubicBezTo>
                      <a:pt x="537506" y="184909"/>
                      <a:pt x="417067" y="238515"/>
                      <a:pt x="268548" y="238515"/>
                    </a:cubicBezTo>
                    <a:cubicBezTo>
                      <a:pt x="120031" y="238515"/>
                      <a:pt x="-409" y="184909"/>
                      <a:pt x="-409" y="119004"/>
                    </a:cubicBezTo>
                    <a:cubicBezTo>
                      <a:pt x="-409" y="53100"/>
                      <a:pt x="120031" y="-274"/>
                      <a:pt x="268548" y="-274"/>
                    </a:cubicBezTo>
                    <a:cubicBezTo>
                      <a:pt x="417067" y="-274"/>
                      <a:pt x="537506" y="53100"/>
                      <a:pt x="537506" y="119004"/>
                    </a:cubicBezTo>
                    <a:close/>
                  </a:path>
                </a:pathLst>
              </a:custGeom>
              <a:solidFill>
                <a:srgbClr val="CE9005"/>
              </a:solidFill>
              <a:ln w="2319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6415FDD0-8AD3-FA15-B76F-FC4E0B2CD09C}"/>
                  </a:ext>
                </a:extLst>
              </p:cNvPr>
              <p:cNvSpPr/>
              <p:nvPr/>
            </p:nvSpPr>
            <p:spPr>
              <a:xfrm>
                <a:off x="6668259" y="2983677"/>
                <a:ext cx="252248" cy="182863"/>
              </a:xfrm>
              <a:custGeom>
                <a:avLst/>
                <a:gdLst>
                  <a:gd name="connsiteX0" fmla="*/ 130474 w 252248"/>
                  <a:gd name="connsiteY0" fmla="*/ -274 h 182863"/>
                  <a:gd name="connsiteX1" fmla="*/ 150895 w 252248"/>
                  <a:gd name="connsiteY1" fmla="*/ 8776 h 182863"/>
                  <a:gd name="connsiteX2" fmla="*/ 150895 w 252248"/>
                  <a:gd name="connsiteY2" fmla="*/ 13418 h 182863"/>
                  <a:gd name="connsiteX3" fmla="*/ 224457 w 252248"/>
                  <a:gd name="connsiteY3" fmla="*/ 25021 h 182863"/>
                  <a:gd name="connsiteX4" fmla="*/ 238613 w 252248"/>
                  <a:gd name="connsiteY4" fmla="*/ 35231 h 182863"/>
                  <a:gd name="connsiteX5" fmla="*/ 212159 w 252248"/>
                  <a:gd name="connsiteY5" fmla="*/ 46834 h 182863"/>
                  <a:gd name="connsiteX6" fmla="*/ 197771 w 252248"/>
                  <a:gd name="connsiteY6" fmla="*/ 44746 h 182863"/>
                  <a:gd name="connsiteX7" fmla="*/ 149038 w 252248"/>
                  <a:gd name="connsiteY7" fmla="*/ 35695 h 182863"/>
                  <a:gd name="connsiteX8" fmla="*/ 149038 w 252248"/>
                  <a:gd name="connsiteY8" fmla="*/ 76538 h 182863"/>
                  <a:gd name="connsiteX9" fmla="*/ 251840 w 252248"/>
                  <a:gd name="connsiteY9" fmla="*/ 119933 h 182863"/>
                  <a:gd name="connsiteX10" fmla="*/ 150895 w 252248"/>
                  <a:gd name="connsiteY10" fmla="*/ 161008 h 182863"/>
                  <a:gd name="connsiteX11" fmla="*/ 150895 w 252248"/>
                  <a:gd name="connsiteY11" fmla="*/ 173539 h 182863"/>
                  <a:gd name="connsiteX12" fmla="*/ 130474 w 252248"/>
                  <a:gd name="connsiteY12" fmla="*/ 182589 h 182863"/>
                  <a:gd name="connsiteX13" fmla="*/ 109588 w 252248"/>
                  <a:gd name="connsiteY13" fmla="*/ 173539 h 182863"/>
                  <a:gd name="connsiteX14" fmla="*/ 109588 w 252248"/>
                  <a:gd name="connsiteY14" fmla="*/ 160543 h 182863"/>
                  <a:gd name="connsiteX15" fmla="*/ 12354 w 252248"/>
                  <a:gd name="connsiteY15" fmla="*/ 144067 h 182863"/>
                  <a:gd name="connsiteX16" fmla="*/ -409 w 252248"/>
                  <a:gd name="connsiteY16" fmla="*/ 134089 h 182863"/>
                  <a:gd name="connsiteX17" fmla="*/ 25582 w 252248"/>
                  <a:gd name="connsiteY17" fmla="*/ 122486 h 182863"/>
                  <a:gd name="connsiteX18" fmla="*/ 41362 w 252248"/>
                  <a:gd name="connsiteY18" fmla="*/ 124806 h 182863"/>
                  <a:gd name="connsiteX19" fmla="*/ 110980 w 252248"/>
                  <a:gd name="connsiteY19" fmla="*/ 138730 h 182863"/>
                  <a:gd name="connsiteX20" fmla="*/ 110980 w 252248"/>
                  <a:gd name="connsiteY20" fmla="*/ 97423 h 182863"/>
                  <a:gd name="connsiteX21" fmla="*/ 9570 w 252248"/>
                  <a:gd name="connsiteY21" fmla="*/ 54028 h 182863"/>
                  <a:gd name="connsiteX22" fmla="*/ 109124 w 252248"/>
                  <a:gd name="connsiteY22" fmla="*/ 13650 h 182863"/>
                  <a:gd name="connsiteX23" fmla="*/ 109124 w 252248"/>
                  <a:gd name="connsiteY23" fmla="*/ 9241 h 182863"/>
                  <a:gd name="connsiteX24" fmla="*/ 130474 w 252248"/>
                  <a:gd name="connsiteY24" fmla="*/ -274 h 182863"/>
                  <a:gd name="connsiteX25" fmla="*/ 111444 w 252248"/>
                  <a:gd name="connsiteY25" fmla="*/ 71665 h 182863"/>
                  <a:gd name="connsiteX26" fmla="*/ 111444 w 252248"/>
                  <a:gd name="connsiteY26" fmla="*/ 34303 h 182863"/>
                  <a:gd name="connsiteX27" fmla="*/ 65032 w 252248"/>
                  <a:gd name="connsiteY27" fmla="*/ 51940 h 182863"/>
                  <a:gd name="connsiteX28" fmla="*/ 111444 w 252248"/>
                  <a:gd name="connsiteY28" fmla="*/ 71665 h 182863"/>
                  <a:gd name="connsiteX29" fmla="*/ 149038 w 252248"/>
                  <a:gd name="connsiteY29" fmla="*/ 100904 h 182863"/>
                  <a:gd name="connsiteX30" fmla="*/ 149038 w 252248"/>
                  <a:gd name="connsiteY30" fmla="*/ 139194 h 182863"/>
                  <a:gd name="connsiteX31" fmla="*/ 195450 w 252248"/>
                  <a:gd name="connsiteY31" fmla="*/ 120861 h 182863"/>
                  <a:gd name="connsiteX32" fmla="*/ 149038 w 252248"/>
                  <a:gd name="connsiteY32" fmla="*/ 100904 h 18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2248" h="182863">
                    <a:moveTo>
                      <a:pt x="130474" y="-274"/>
                    </a:moveTo>
                    <a:cubicBezTo>
                      <a:pt x="141844" y="-274"/>
                      <a:pt x="150895" y="3671"/>
                      <a:pt x="150895" y="8776"/>
                    </a:cubicBezTo>
                    <a:lnTo>
                      <a:pt x="150895" y="13418"/>
                    </a:lnTo>
                    <a:cubicBezTo>
                      <a:pt x="175771" y="14648"/>
                      <a:pt x="200416" y="18523"/>
                      <a:pt x="224457" y="25021"/>
                    </a:cubicBezTo>
                    <a:cubicBezTo>
                      <a:pt x="231884" y="26877"/>
                      <a:pt x="238613" y="30126"/>
                      <a:pt x="238613" y="35231"/>
                    </a:cubicBezTo>
                    <a:cubicBezTo>
                      <a:pt x="238613" y="40337"/>
                      <a:pt x="226779" y="46834"/>
                      <a:pt x="212159" y="46834"/>
                    </a:cubicBezTo>
                    <a:cubicBezTo>
                      <a:pt x="207285" y="46834"/>
                      <a:pt x="202436" y="46115"/>
                      <a:pt x="197771" y="44746"/>
                    </a:cubicBezTo>
                    <a:cubicBezTo>
                      <a:pt x="181805" y="40429"/>
                      <a:pt x="165491" y="37412"/>
                      <a:pt x="149038" y="35695"/>
                    </a:cubicBezTo>
                    <a:lnTo>
                      <a:pt x="149038" y="76538"/>
                    </a:lnTo>
                    <a:cubicBezTo>
                      <a:pt x="220977" y="84428"/>
                      <a:pt x="251840" y="97423"/>
                      <a:pt x="251840" y="119933"/>
                    </a:cubicBezTo>
                    <a:cubicBezTo>
                      <a:pt x="251840" y="142443"/>
                      <a:pt x="211230" y="158455"/>
                      <a:pt x="150895" y="161008"/>
                    </a:cubicBezTo>
                    <a:lnTo>
                      <a:pt x="150895" y="173539"/>
                    </a:lnTo>
                    <a:cubicBezTo>
                      <a:pt x="150895" y="178644"/>
                      <a:pt x="141844" y="182589"/>
                      <a:pt x="130474" y="182589"/>
                    </a:cubicBezTo>
                    <a:cubicBezTo>
                      <a:pt x="119103" y="182589"/>
                      <a:pt x="109588" y="178644"/>
                      <a:pt x="109588" y="173539"/>
                    </a:cubicBezTo>
                    <a:lnTo>
                      <a:pt x="109588" y="160543"/>
                    </a:lnTo>
                    <a:cubicBezTo>
                      <a:pt x="76613" y="159221"/>
                      <a:pt x="43938" y="153698"/>
                      <a:pt x="12354" y="144067"/>
                    </a:cubicBezTo>
                    <a:cubicBezTo>
                      <a:pt x="4233" y="141747"/>
                      <a:pt x="-409" y="138498"/>
                      <a:pt x="-409" y="134089"/>
                    </a:cubicBezTo>
                    <a:cubicBezTo>
                      <a:pt x="-409" y="129680"/>
                      <a:pt x="10962" y="122486"/>
                      <a:pt x="25582" y="122486"/>
                    </a:cubicBezTo>
                    <a:cubicBezTo>
                      <a:pt x="30943" y="122346"/>
                      <a:pt x="36280" y="123135"/>
                      <a:pt x="41362" y="124806"/>
                    </a:cubicBezTo>
                    <a:cubicBezTo>
                      <a:pt x="63965" y="132093"/>
                      <a:pt x="87311" y="136781"/>
                      <a:pt x="110980" y="138730"/>
                    </a:cubicBezTo>
                    <a:lnTo>
                      <a:pt x="110980" y="97423"/>
                    </a:lnTo>
                    <a:cubicBezTo>
                      <a:pt x="41362" y="89301"/>
                      <a:pt x="9570" y="77698"/>
                      <a:pt x="9570" y="54028"/>
                    </a:cubicBezTo>
                    <a:cubicBezTo>
                      <a:pt x="9570" y="30358"/>
                      <a:pt x="49948" y="15738"/>
                      <a:pt x="109124" y="13650"/>
                    </a:cubicBezTo>
                    <a:lnTo>
                      <a:pt x="109124" y="9241"/>
                    </a:lnTo>
                    <a:cubicBezTo>
                      <a:pt x="109588" y="3671"/>
                      <a:pt x="119103" y="-274"/>
                      <a:pt x="130474" y="-274"/>
                    </a:cubicBezTo>
                    <a:close/>
                    <a:moveTo>
                      <a:pt x="111444" y="71665"/>
                    </a:moveTo>
                    <a:lnTo>
                      <a:pt x="111444" y="34303"/>
                    </a:lnTo>
                    <a:cubicBezTo>
                      <a:pt x="81045" y="35695"/>
                      <a:pt x="65032" y="42657"/>
                      <a:pt x="65032" y="51940"/>
                    </a:cubicBezTo>
                    <a:cubicBezTo>
                      <a:pt x="65032" y="61222"/>
                      <a:pt x="75243" y="66327"/>
                      <a:pt x="111444" y="71665"/>
                    </a:cubicBezTo>
                    <a:close/>
                    <a:moveTo>
                      <a:pt x="149038" y="100904"/>
                    </a:moveTo>
                    <a:lnTo>
                      <a:pt x="149038" y="139194"/>
                    </a:lnTo>
                    <a:cubicBezTo>
                      <a:pt x="179438" y="137802"/>
                      <a:pt x="195450" y="131072"/>
                      <a:pt x="195450" y="120861"/>
                    </a:cubicBezTo>
                    <a:cubicBezTo>
                      <a:pt x="195450" y="110651"/>
                      <a:pt x="185472" y="106009"/>
                      <a:pt x="149038" y="100904"/>
                    </a:cubicBezTo>
                    <a:close/>
                  </a:path>
                </a:pathLst>
              </a:custGeom>
              <a:solidFill>
                <a:srgbClr val="F5E825"/>
              </a:solidFill>
              <a:ln w="2319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8FCFC282-EA37-89AC-3521-09F883DF91B4}"/>
                  </a:ext>
                </a:extLst>
              </p:cNvPr>
              <p:cNvSpPr/>
              <p:nvPr/>
            </p:nvSpPr>
            <p:spPr>
              <a:xfrm>
                <a:off x="6410441" y="2946315"/>
                <a:ext cx="751409" cy="88414"/>
              </a:xfrm>
              <a:custGeom>
                <a:avLst/>
                <a:gdLst>
                  <a:gd name="connsiteX0" fmla="*/ 0 w 751409"/>
                  <a:gd name="connsiteY0" fmla="*/ 0 h 88414"/>
                  <a:gd name="connsiteX1" fmla="*/ 751410 w 751409"/>
                  <a:gd name="connsiteY1" fmla="*/ 0 h 88414"/>
                  <a:gd name="connsiteX2" fmla="*/ 751410 w 751409"/>
                  <a:gd name="connsiteY2" fmla="*/ 88415 h 88414"/>
                  <a:gd name="connsiteX3" fmla="*/ 0 w 751409"/>
                  <a:gd name="connsiteY3" fmla="*/ 88415 h 88414"/>
                </a:gdLst>
                <a:ahLst/>
                <a:cxnLst>
                  <a:cxn ang="0">
                    <a:pos x="connsiteX0" y="connsiteY0"/>
                  </a:cxn>
                  <a:cxn ang="0">
                    <a:pos x="connsiteX1" y="connsiteY1"/>
                  </a:cxn>
                  <a:cxn ang="0">
                    <a:pos x="connsiteX2" y="connsiteY2"/>
                  </a:cxn>
                  <a:cxn ang="0">
                    <a:pos x="connsiteX3" y="connsiteY3"/>
                  </a:cxn>
                </a:cxnLst>
                <a:rect l="l" t="t" r="r" b="b"/>
                <a:pathLst>
                  <a:path w="751409" h="88414">
                    <a:moveTo>
                      <a:pt x="0" y="0"/>
                    </a:moveTo>
                    <a:lnTo>
                      <a:pt x="751410" y="0"/>
                    </a:lnTo>
                    <a:lnTo>
                      <a:pt x="751410" y="88415"/>
                    </a:lnTo>
                    <a:lnTo>
                      <a:pt x="0" y="88415"/>
                    </a:lnTo>
                    <a:close/>
                  </a:path>
                </a:pathLst>
              </a:custGeom>
              <a:solidFill>
                <a:srgbClr val="AD7300"/>
              </a:solidFill>
              <a:ln w="2319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43D635D2-20E3-3BB2-7A3D-BB27F28A1EC4}"/>
                  </a:ext>
                </a:extLst>
              </p:cNvPr>
              <p:cNvSpPr/>
              <p:nvPr/>
            </p:nvSpPr>
            <p:spPr>
              <a:xfrm>
                <a:off x="6410441" y="2876697"/>
                <a:ext cx="751409" cy="310496"/>
              </a:xfrm>
              <a:custGeom>
                <a:avLst/>
                <a:gdLst>
                  <a:gd name="connsiteX0" fmla="*/ 751410 w 751409"/>
                  <a:gd name="connsiteY0" fmla="*/ 155248 h 310496"/>
                  <a:gd name="connsiteX1" fmla="*/ 375705 w 751409"/>
                  <a:gd name="connsiteY1" fmla="*/ 310496 h 310496"/>
                  <a:gd name="connsiteX2" fmla="*/ 0 w 751409"/>
                  <a:gd name="connsiteY2" fmla="*/ 155248 h 310496"/>
                  <a:gd name="connsiteX3" fmla="*/ 375705 w 751409"/>
                  <a:gd name="connsiteY3" fmla="*/ 0 h 310496"/>
                  <a:gd name="connsiteX4" fmla="*/ 751410 w 751409"/>
                  <a:gd name="connsiteY4" fmla="*/ 155248 h 310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10496">
                    <a:moveTo>
                      <a:pt x="751410" y="155248"/>
                    </a:moveTo>
                    <a:cubicBezTo>
                      <a:pt x="751410" y="240989"/>
                      <a:pt x="583201" y="310496"/>
                      <a:pt x="375705" y="310496"/>
                    </a:cubicBezTo>
                    <a:cubicBezTo>
                      <a:pt x="168209" y="310496"/>
                      <a:pt x="0" y="240989"/>
                      <a:pt x="0" y="155248"/>
                    </a:cubicBezTo>
                    <a:cubicBezTo>
                      <a:pt x="0" y="69507"/>
                      <a:pt x="168208" y="0"/>
                      <a:pt x="375705" y="0"/>
                    </a:cubicBezTo>
                    <a:cubicBezTo>
                      <a:pt x="583201" y="0"/>
                      <a:pt x="751410" y="69507"/>
                      <a:pt x="751410" y="155248"/>
                    </a:cubicBezTo>
                    <a:close/>
                  </a:path>
                </a:pathLst>
              </a:custGeom>
              <a:solidFill>
                <a:srgbClr val="AD7300"/>
              </a:solidFill>
              <a:ln w="2319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9B53254B-8389-DC7B-A8B4-B691AC31983A}"/>
                  </a:ext>
                </a:extLst>
              </p:cNvPr>
              <p:cNvSpPr/>
              <p:nvPr/>
            </p:nvSpPr>
            <p:spPr>
              <a:xfrm>
                <a:off x="6410441" y="2782945"/>
                <a:ext cx="751409" cy="333702"/>
              </a:xfrm>
              <a:custGeom>
                <a:avLst/>
                <a:gdLst>
                  <a:gd name="connsiteX0" fmla="*/ 751410 w 751409"/>
                  <a:gd name="connsiteY0" fmla="*/ 166851 h 333702"/>
                  <a:gd name="connsiteX1" fmla="*/ 375705 w 751409"/>
                  <a:gd name="connsiteY1" fmla="*/ 333702 h 333702"/>
                  <a:gd name="connsiteX2" fmla="*/ 0 w 751409"/>
                  <a:gd name="connsiteY2" fmla="*/ 166851 h 333702"/>
                  <a:gd name="connsiteX3" fmla="*/ 375705 w 751409"/>
                  <a:gd name="connsiteY3" fmla="*/ 0 h 333702"/>
                  <a:gd name="connsiteX4" fmla="*/ 751410 w 751409"/>
                  <a:gd name="connsiteY4" fmla="*/ 166851 h 333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33702">
                    <a:moveTo>
                      <a:pt x="751410" y="166851"/>
                    </a:moveTo>
                    <a:cubicBezTo>
                      <a:pt x="751410" y="259000"/>
                      <a:pt x="583201" y="333702"/>
                      <a:pt x="375705" y="333702"/>
                    </a:cubicBezTo>
                    <a:cubicBezTo>
                      <a:pt x="168209" y="333702"/>
                      <a:pt x="0" y="259000"/>
                      <a:pt x="0" y="166851"/>
                    </a:cubicBezTo>
                    <a:cubicBezTo>
                      <a:pt x="0" y="74702"/>
                      <a:pt x="168208" y="0"/>
                      <a:pt x="375705" y="0"/>
                    </a:cubicBezTo>
                    <a:cubicBezTo>
                      <a:pt x="583201" y="0"/>
                      <a:pt x="751410" y="74702"/>
                      <a:pt x="751410" y="166851"/>
                    </a:cubicBezTo>
                    <a:close/>
                  </a:path>
                </a:pathLst>
              </a:custGeom>
              <a:solidFill>
                <a:srgbClr val="E2B233"/>
              </a:solidFill>
              <a:ln w="2319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95C096AC-F951-D47D-440F-EC7A82C94E7A}"/>
                  </a:ext>
                </a:extLst>
              </p:cNvPr>
              <p:cNvSpPr/>
              <p:nvPr/>
            </p:nvSpPr>
            <p:spPr>
              <a:xfrm>
                <a:off x="6517188" y="2830285"/>
                <a:ext cx="537914" cy="239021"/>
              </a:xfrm>
              <a:custGeom>
                <a:avLst/>
                <a:gdLst>
                  <a:gd name="connsiteX0" fmla="*/ 537915 w 537914"/>
                  <a:gd name="connsiteY0" fmla="*/ 119511 h 239021"/>
                  <a:gd name="connsiteX1" fmla="*/ 268958 w 537914"/>
                  <a:gd name="connsiteY1" fmla="*/ 239022 h 239021"/>
                  <a:gd name="connsiteX2" fmla="*/ 0 w 537914"/>
                  <a:gd name="connsiteY2" fmla="*/ 119511 h 239021"/>
                  <a:gd name="connsiteX3" fmla="*/ 268958 w 537914"/>
                  <a:gd name="connsiteY3" fmla="*/ 0 h 239021"/>
                  <a:gd name="connsiteX4" fmla="*/ 537915 w 537914"/>
                  <a:gd name="connsiteY4" fmla="*/ 119511 h 239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914" h="239021">
                    <a:moveTo>
                      <a:pt x="537915" y="119511"/>
                    </a:moveTo>
                    <a:cubicBezTo>
                      <a:pt x="537915" y="185515"/>
                      <a:pt x="417498" y="239022"/>
                      <a:pt x="268958" y="239022"/>
                    </a:cubicBezTo>
                    <a:cubicBezTo>
                      <a:pt x="120416" y="239022"/>
                      <a:pt x="0" y="185515"/>
                      <a:pt x="0" y="119511"/>
                    </a:cubicBezTo>
                    <a:cubicBezTo>
                      <a:pt x="0" y="53507"/>
                      <a:pt x="120417" y="0"/>
                      <a:pt x="268958" y="0"/>
                    </a:cubicBezTo>
                    <a:cubicBezTo>
                      <a:pt x="417499" y="0"/>
                      <a:pt x="537915" y="53507"/>
                      <a:pt x="537915" y="119511"/>
                    </a:cubicBezTo>
                    <a:close/>
                  </a:path>
                </a:pathLst>
              </a:custGeom>
              <a:solidFill>
                <a:srgbClr val="CE9005"/>
              </a:solidFill>
              <a:ln w="2319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7C98FDD7-AC96-A648-0F2A-A313E69A8358}"/>
                  </a:ext>
                </a:extLst>
              </p:cNvPr>
              <p:cNvSpPr/>
              <p:nvPr/>
            </p:nvSpPr>
            <p:spPr>
              <a:xfrm>
                <a:off x="6659208" y="2858828"/>
                <a:ext cx="252481" cy="182167"/>
              </a:xfrm>
              <a:custGeom>
                <a:avLst/>
                <a:gdLst>
                  <a:gd name="connsiteX0" fmla="*/ 130706 w 252481"/>
                  <a:gd name="connsiteY0" fmla="*/ -274 h 182167"/>
                  <a:gd name="connsiteX1" fmla="*/ 150895 w 252481"/>
                  <a:gd name="connsiteY1" fmla="*/ 8777 h 182167"/>
                  <a:gd name="connsiteX2" fmla="*/ 150895 w 252481"/>
                  <a:gd name="connsiteY2" fmla="*/ 13418 h 182167"/>
                  <a:gd name="connsiteX3" fmla="*/ 224457 w 252481"/>
                  <a:gd name="connsiteY3" fmla="*/ 24789 h 182167"/>
                  <a:gd name="connsiteX4" fmla="*/ 238845 w 252481"/>
                  <a:gd name="connsiteY4" fmla="*/ 34999 h 182167"/>
                  <a:gd name="connsiteX5" fmla="*/ 212159 w 252481"/>
                  <a:gd name="connsiteY5" fmla="*/ 46602 h 182167"/>
                  <a:gd name="connsiteX6" fmla="*/ 198004 w 252481"/>
                  <a:gd name="connsiteY6" fmla="*/ 44746 h 182167"/>
                  <a:gd name="connsiteX7" fmla="*/ 149038 w 252481"/>
                  <a:gd name="connsiteY7" fmla="*/ 35464 h 182167"/>
                  <a:gd name="connsiteX8" fmla="*/ 149038 w 252481"/>
                  <a:gd name="connsiteY8" fmla="*/ 75842 h 182167"/>
                  <a:gd name="connsiteX9" fmla="*/ 252073 w 252481"/>
                  <a:gd name="connsiteY9" fmla="*/ 119237 h 182167"/>
                  <a:gd name="connsiteX10" fmla="*/ 150895 w 252481"/>
                  <a:gd name="connsiteY10" fmla="*/ 160312 h 182167"/>
                  <a:gd name="connsiteX11" fmla="*/ 150895 w 252481"/>
                  <a:gd name="connsiteY11" fmla="*/ 172843 h 182167"/>
                  <a:gd name="connsiteX12" fmla="*/ 130706 w 252481"/>
                  <a:gd name="connsiteY12" fmla="*/ 181893 h 182167"/>
                  <a:gd name="connsiteX13" fmla="*/ 109820 w 252481"/>
                  <a:gd name="connsiteY13" fmla="*/ 172843 h 182167"/>
                  <a:gd name="connsiteX14" fmla="*/ 109820 w 252481"/>
                  <a:gd name="connsiteY14" fmla="*/ 159847 h 182167"/>
                  <a:gd name="connsiteX15" fmla="*/ 12587 w 252481"/>
                  <a:gd name="connsiteY15" fmla="*/ 143371 h 182167"/>
                  <a:gd name="connsiteX16" fmla="*/ -409 w 252481"/>
                  <a:gd name="connsiteY16" fmla="*/ 133393 h 182167"/>
                  <a:gd name="connsiteX17" fmla="*/ 25814 w 252481"/>
                  <a:gd name="connsiteY17" fmla="*/ 121790 h 182167"/>
                  <a:gd name="connsiteX18" fmla="*/ 41363 w 252481"/>
                  <a:gd name="connsiteY18" fmla="*/ 124111 h 182167"/>
                  <a:gd name="connsiteX19" fmla="*/ 110981 w 252481"/>
                  <a:gd name="connsiteY19" fmla="*/ 138266 h 182167"/>
                  <a:gd name="connsiteX20" fmla="*/ 110981 w 252481"/>
                  <a:gd name="connsiteY20" fmla="*/ 96727 h 182167"/>
                  <a:gd name="connsiteX21" fmla="*/ 9339 w 252481"/>
                  <a:gd name="connsiteY21" fmla="*/ 53332 h 182167"/>
                  <a:gd name="connsiteX22" fmla="*/ 109124 w 252481"/>
                  <a:gd name="connsiteY22" fmla="*/ 13186 h 182167"/>
                  <a:gd name="connsiteX23" fmla="*/ 109124 w 252481"/>
                  <a:gd name="connsiteY23" fmla="*/ 8777 h 182167"/>
                  <a:gd name="connsiteX24" fmla="*/ 130706 w 252481"/>
                  <a:gd name="connsiteY24" fmla="*/ -274 h 182167"/>
                  <a:gd name="connsiteX25" fmla="*/ 111677 w 252481"/>
                  <a:gd name="connsiteY25" fmla="*/ 71433 h 182167"/>
                  <a:gd name="connsiteX26" fmla="*/ 111677 w 252481"/>
                  <a:gd name="connsiteY26" fmla="*/ 34071 h 182167"/>
                  <a:gd name="connsiteX27" fmla="*/ 65265 w 252481"/>
                  <a:gd name="connsiteY27" fmla="*/ 51940 h 182167"/>
                  <a:gd name="connsiteX28" fmla="*/ 112374 w 252481"/>
                  <a:gd name="connsiteY28" fmla="*/ 71433 h 182167"/>
                  <a:gd name="connsiteX29" fmla="*/ 149038 w 252481"/>
                  <a:gd name="connsiteY29" fmla="*/ 100672 h 182167"/>
                  <a:gd name="connsiteX30" fmla="*/ 149038 w 252481"/>
                  <a:gd name="connsiteY30" fmla="*/ 138962 h 182167"/>
                  <a:gd name="connsiteX31" fmla="*/ 195450 w 252481"/>
                  <a:gd name="connsiteY31" fmla="*/ 120629 h 182167"/>
                  <a:gd name="connsiteX32" fmla="*/ 149735 w 252481"/>
                  <a:gd name="connsiteY32" fmla="*/ 100672 h 18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2481" h="182167">
                    <a:moveTo>
                      <a:pt x="130706" y="-274"/>
                    </a:moveTo>
                    <a:cubicBezTo>
                      <a:pt x="142077" y="-274"/>
                      <a:pt x="150895" y="3671"/>
                      <a:pt x="150895" y="8777"/>
                    </a:cubicBezTo>
                    <a:lnTo>
                      <a:pt x="150895" y="13418"/>
                    </a:lnTo>
                    <a:cubicBezTo>
                      <a:pt x="175772" y="14439"/>
                      <a:pt x="200440" y="18268"/>
                      <a:pt x="224457" y="24789"/>
                    </a:cubicBezTo>
                    <a:cubicBezTo>
                      <a:pt x="232116" y="26877"/>
                      <a:pt x="238845" y="29894"/>
                      <a:pt x="238845" y="34999"/>
                    </a:cubicBezTo>
                    <a:cubicBezTo>
                      <a:pt x="238845" y="40104"/>
                      <a:pt x="227011" y="46602"/>
                      <a:pt x="212159" y="46602"/>
                    </a:cubicBezTo>
                    <a:cubicBezTo>
                      <a:pt x="207379" y="46556"/>
                      <a:pt x="202621" y="45929"/>
                      <a:pt x="198004" y="44746"/>
                    </a:cubicBezTo>
                    <a:cubicBezTo>
                      <a:pt x="181945" y="40360"/>
                      <a:pt x="165584" y="37250"/>
                      <a:pt x="149038" y="35464"/>
                    </a:cubicBezTo>
                    <a:lnTo>
                      <a:pt x="149038" y="75842"/>
                    </a:lnTo>
                    <a:cubicBezTo>
                      <a:pt x="221210" y="83964"/>
                      <a:pt x="252073" y="96727"/>
                      <a:pt x="252073" y="119237"/>
                    </a:cubicBezTo>
                    <a:cubicBezTo>
                      <a:pt x="252073" y="141747"/>
                      <a:pt x="211230" y="157759"/>
                      <a:pt x="150895" y="160312"/>
                    </a:cubicBezTo>
                    <a:lnTo>
                      <a:pt x="150895" y="172843"/>
                    </a:lnTo>
                    <a:cubicBezTo>
                      <a:pt x="150895" y="177948"/>
                      <a:pt x="142077" y="181893"/>
                      <a:pt x="130706" y="181893"/>
                    </a:cubicBezTo>
                    <a:cubicBezTo>
                      <a:pt x="119335" y="181893"/>
                      <a:pt x="109820" y="177948"/>
                      <a:pt x="109820" y="172843"/>
                    </a:cubicBezTo>
                    <a:lnTo>
                      <a:pt x="109820" y="159847"/>
                    </a:lnTo>
                    <a:cubicBezTo>
                      <a:pt x="76845" y="158571"/>
                      <a:pt x="44148" y="153025"/>
                      <a:pt x="12587" y="143371"/>
                    </a:cubicBezTo>
                    <a:cubicBezTo>
                      <a:pt x="4465" y="141050"/>
                      <a:pt x="-409" y="137802"/>
                      <a:pt x="-409" y="133393"/>
                    </a:cubicBezTo>
                    <a:cubicBezTo>
                      <a:pt x="-409" y="128984"/>
                      <a:pt x="11194" y="121790"/>
                      <a:pt x="25814" y="121790"/>
                    </a:cubicBezTo>
                    <a:cubicBezTo>
                      <a:pt x="31082" y="121766"/>
                      <a:pt x="36327" y="122555"/>
                      <a:pt x="41363" y="124111"/>
                    </a:cubicBezTo>
                    <a:cubicBezTo>
                      <a:pt x="63919" y="131606"/>
                      <a:pt x="87288" y="136340"/>
                      <a:pt x="110981" y="138266"/>
                    </a:cubicBezTo>
                    <a:lnTo>
                      <a:pt x="110981" y="96727"/>
                    </a:lnTo>
                    <a:cubicBezTo>
                      <a:pt x="41363" y="88605"/>
                      <a:pt x="9339" y="77234"/>
                      <a:pt x="9339" y="53332"/>
                    </a:cubicBezTo>
                    <a:cubicBezTo>
                      <a:pt x="9339" y="29430"/>
                      <a:pt x="49717" y="15274"/>
                      <a:pt x="109124" y="13186"/>
                    </a:cubicBezTo>
                    <a:lnTo>
                      <a:pt x="109124" y="8777"/>
                    </a:lnTo>
                    <a:cubicBezTo>
                      <a:pt x="110517" y="3671"/>
                      <a:pt x="120031" y="-274"/>
                      <a:pt x="130706" y="-274"/>
                    </a:cubicBezTo>
                    <a:close/>
                    <a:moveTo>
                      <a:pt x="111677" y="71433"/>
                    </a:moveTo>
                    <a:lnTo>
                      <a:pt x="111677" y="34071"/>
                    </a:lnTo>
                    <a:cubicBezTo>
                      <a:pt x="81277" y="35464"/>
                      <a:pt x="65265" y="42657"/>
                      <a:pt x="65265" y="51940"/>
                    </a:cubicBezTo>
                    <a:cubicBezTo>
                      <a:pt x="65265" y="61222"/>
                      <a:pt x="75708" y="66096"/>
                      <a:pt x="112374" y="71433"/>
                    </a:cubicBezTo>
                    <a:close/>
                    <a:moveTo>
                      <a:pt x="149038" y="100672"/>
                    </a:moveTo>
                    <a:lnTo>
                      <a:pt x="149038" y="138962"/>
                    </a:lnTo>
                    <a:cubicBezTo>
                      <a:pt x="179438" y="137570"/>
                      <a:pt x="195450" y="130840"/>
                      <a:pt x="195450" y="120629"/>
                    </a:cubicBezTo>
                    <a:cubicBezTo>
                      <a:pt x="195450" y="110418"/>
                      <a:pt x="186401" y="105778"/>
                      <a:pt x="149735" y="100672"/>
                    </a:cubicBezTo>
                    <a:close/>
                  </a:path>
                </a:pathLst>
              </a:custGeom>
              <a:solidFill>
                <a:srgbClr val="F5E825"/>
              </a:solidFill>
              <a:ln w="2319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F6AA014F-AD44-DDF7-F960-6C45723F6846}"/>
                  </a:ext>
                </a:extLst>
              </p:cNvPr>
              <p:cNvSpPr/>
              <p:nvPr/>
            </p:nvSpPr>
            <p:spPr>
              <a:xfrm>
                <a:off x="6431974" y="2788209"/>
                <a:ext cx="439105" cy="243735"/>
              </a:xfrm>
              <a:custGeom>
                <a:avLst/>
                <a:gdLst>
                  <a:gd name="connsiteX0" fmla="*/ 293196 w 439105"/>
                  <a:gd name="connsiteY0" fmla="*/ 4441 h 243735"/>
                  <a:gd name="connsiteX1" fmla="*/ 266973 w 439105"/>
                  <a:gd name="connsiteY1" fmla="*/ 8617 h 243735"/>
                  <a:gd name="connsiteX2" fmla="*/ 240054 w 439105"/>
                  <a:gd name="connsiteY2" fmla="*/ 23470 h 243735"/>
                  <a:gd name="connsiteX3" fmla="*/ 27023 w 439105"/>
                  <a:gd name="connsiteY3" fmla="*/ 153887 h 243735"/>
                  <a:gd name="connsiteX4" fmla="*/ 1497 w 439105"/>
                  <a:gd name="connsiteY4" fmla="*/ 175469 h 243735"/>
                  <a:gd name="connsiteX5" fmla="*/ 4977 w 439105"/>
                  <a:gd name="connsiteY5" fmla="*/ 201691 h 243735"/>
                  <a:gd name="connsiteX6" fmla="*/ 40018 w 439105"/>
                  <a:gd name="connsiteY6" fmla="*/ 243462 h 243735"/>
                  <a:gd name="connsiteX7" fmla="*/ 134699 w 439105"/>
                  <a:gd name="connsiteY7" fmla="*/ 161545 h 243735"/>
                  <a:gd name="connsiteX8" fmla="*/ 283449 w 439105"/>
                  <a:gd name="connsiteY8" fmla="*/ 84037 h 243735"/>
                  <a:gd name="connsiteX9" fmla="*/ 438697 w 439105"/>
                  <a:gd name="connsiteY9" fmla="*/ 9546 h 243735"/>
                  <a:gd name="connsiteX10" fmla="*/ 378130 w 439105"/>
                  <a:gd name="connsiteY10" fmla="*/ -201 h 243735"/>
                  <a:gd name="connsiteX11" fmla="*/ 293196 w 439105"/>
                  <a:gd name="connsiteY11" fmla="*/ 4441 h 24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9105" h="243735">
                    <a:moveTo>
                      <a:pt x="293196" y="4441"/>
                    </a:moveTo>
                    <a:cubicBezTo>
                      <a:pt x="284354" y="5067"/>
                      <a:pt x="275582" y="6460"/>
                      <a:pt x="266973" y="8617"/>
                    </a:cubicBezTo>
                    <a:cubicBezTo>
                      <a:pt x="257064" y="11611"/>
                      <a:pt x="247875" y="16670"/>
                      <a:pt x="240054" y="23470"/>
                    </a:cubicBezTo>
                    <a:cubicBezTo>
                      <a:pt x="179254" y="69882"/>
                      <a:pt x="97105" y="110028"/>
                      <a:pt x="27023" y="153887"/>
                    </a:cubicBezTo>
                    <a:cubicBezTo>
                      <a:pt x="16882" y="158900"/>
                      <a:pt x="8134" y="166302"/>
                      <a:pt x="1497" y="175469"/>
                    </a:cubicBezTo>
                    <a:cubicBezTo>
                      <a:pt x="-1961" y="184218"/>
                      <a:pt x="-662" y="194149"/>
                      <a:pt x="4977" y="201691"/>
                    </a:cubicBezTo>
                    <a:cubicBezTo>
                      <a:pt x="14097" y="217564"/>
                      <a:pt x="25979" y="231720"/>
                      <a:pt x="40018" y="243462"/>
                    </a:cubicBezTo>
                    <a:cubicBezTo>
                      <a:pt x="45356" y="212366"/>
                      <a:pt x="90375" y="185679"/>
                      <a:pt x="134699" y="161545"/>
                    </a:cubicBezTo>
                    <a:cubicBezTo>
                      <a:pt x="182968" y="135090"/>
                      <a:pt x="232397" y="109331"/>
                      <a:pt x="283449" y="84037"/>
                    </a:cubicBezTo>
                    <a:cubicBezTo>
                      <a:pt x="334502" y="58742"/>
                      <a:pt x="392982" y="35769"/>
                      <a:pt x="438697" y="9546"/>
                    </a:cubicBezTo>
                    <a:cubicBezTo>
                      <a:pt x="418740" y="4928"/>
                      <a:pt x="398504" y="1679"/>
                      <a:pt x="378130" y="-201"/>
                    </a:cubicBezTo>
                    <a:cubicBezTo>
                      <a:pt x="349748" y="-641"/>
                      <a:pt x="321368" y="913"/>
                      <a:pt x="293196" y="4441"/>
                    </a:cubicBezTo>
                    <a:close/>
                  </a:path>
                </a:pathLst>
              </a:custGeom>
              <a:solidFill>
                <a:srgbClr val="FFFFFF">
                  <a:alpha val="70000"/>
                </a:srgbClr>
              </a:solidFill>
              <a:ln w="2319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6B06A5F1-7D5C-8561-7CB9-FF9AE49591DC}"/>
                  </a:ext>
                </a:extLst>
              </p:cNvPr>
              <p:cNvSpPr/>
              <p:nvPr/>
            </p:nvSpPr>
            <p:spPr>
              <a:xfrm>
                <a:off x="6499660" y="2807543"/>
                <a:ext cx="493250" cy="248071"/>
              </a:xfrm>
              <a:custGeom>
                <a:avLst/>
                <a:gdLst>
                  <a:gd name="connsiteX0" fmla="*/ 28259 w 493250"/>
                  <a:gd name="connsiteY0" fmla="*/ 212061 h 248071"/>
                  <a:gd name="connsiteX1" fmla="*/ 1339 w 493250"/>
                  <a:gd name="connsiteY1" fmla="*/ 229233 h 248071"/>
                  <a:gd name="connsiteX2" fmla="*/ 14799 w 493250"/>
                  <a:gd name="connsiteY2" fmla="*/ 247798 h 248071"/>
                  <a:gd name="connsiteX3" fmla="*/ 122011 w 493250"/>
                  <a:gd name="connsiteY3" fmla="*/ 190479 h 248071"/>
                  <a:gd name="connsiteX4" fmla="*/ 214835 w 493250"/>
                  <a:gd name="connsiteY4" fmla="*/ 146852 h 248071"/>
                  <a:gd name="connsiteX5" fmla="*/ 424849 w 493250"/>
                  <a:gd name="connsiteY5" fmla="*/ 39408 h 248071"/>
                  <a:gd name="connsiteX6" fmla="*/ 492842 w 493250"/>
                  <a:gd name="connsiteY6" fmla="*/ 19915 h 248071"/>
                  <a:gd name="connsiteX7" fmla="*/ 403267 w 493250"/>
                  <a:gd name="connsiteY7" fmla="*/ -274 h 248071"/>
                  <a:gd name="connsiteX8" fmla="*/ 380061 w 493250"/>
                  <a:gd name="connsiteY8" fmla="*/ 14810 h 248071"/>
                  <a:gd name="connsiteX9" fmla="*/ 341540 w 493250"/>
                  <a:gd name="connsiteY9" fmla="*/ 35231 h 248071"/>
                  <a:gd name="connsiteX10" fmla="*/ 266351 w 493250"/>
                  <a:gd name="connsiteY10" fmla="*/ 78394 h 248071"/>
                  <a:gd name="connsiteX11" fmla="*/ 118762 w 493250"/>
                  <a:gd name="connsiteY11" fmla="*/ 164953 h 248071"/>
                  <a:gd name="connsiteX12" fmla="*/ 28259 w 493250"/>
                  <a:gd name="connsiteY12" fmla="*/ 212061 h 24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250" h="248071">
                    <a:moveTo>
                      <a:pt x="28259" y="212061"/>
                    </a:moveTo>
                    <a:cubicBezTo>
                      <a:pt x="18164" y="215820"/>
                      <a:pt x="8998" y="221668"/>
                      <a:pt x="1339" y="229233"/>
                    </a:cubicBezTo>
                    <a:cubicBezTo>
                      <a:pt x="-3302" y="235963"/>
                      <a:pt x="1339" y="244549"/>
                      <a:pt x="14799" y="247798"/>
                    </a:cubicBezTo>
                    <a:cubicBezTo>
                      <a:pt x="47821" y="224012"/>
                      <a:pt x="83883" y="204727"/>
                      <a:pt x="122011" y="190479"/>
                    </a:cubicBezTo>
                    <a:cubicBezTo>
                      <a:pt x="154035" y="176323"/>
                      <a:pt x="184899" y="161703"/>
                      <a:pt x="214835" y="146852"/>
                    </a:cubicBezTo>
                    <a:cubicBezTo>
                      <a:pt x="286936" y="112043"/>
                      <a:pt x="356925" y="76236"/>
                      <a:pt x="424849" y="39408"/>
                    </a:cubicBezTo>
                    <a:cubicBezTo>
                      <a:pt x="445363" y="26923"/>
                      <a:pt x="468847" y="20194"/>
                      <a:pt x="492842" y="19915"/>
                    </a:cubicBezTo>
                    <a:cubicBezTo>
                      <a:pt x="463789" y="9983"/>
                      <a:pt x="433760" y="3230"/>
                      <a:pt x="403267" y="-274"/>
                    </a:cubicBezTo>
                    <a:cubicBezTo>
                      <a:pt x="414638" y="1118"/>
                      <a:pt x="381686" y="13881"/>
                      <a:pt x="380061" y="14810"/>
                    </a:cubicBezTo>
                    <a:cubicBezTo>
                      <a:pt x="366138" y="21075"/>
                      <a:pt x="353838" y="28501"/>
                      <a:pt x="341540" y="35231"/>
                    </a:cubicBezTo>
                    <a:cubicBezTo>
                      <a:pt x="315780" y="49387"/>
                      <a:pt x="290951" y="63774"/>
                      <a:pt x="266351" y="78394"/>
                    </a:cubicBezTo>
                    <a:cubicBezTo>
                      <a:pt x="217387" y="107402"/>
                      <a:pt x="169583" y="136641"/>
                      <a:pt x="118762" y="164953"/>
                    </a:cubicBezTo>
                    <a:cubicBezTo>
                      <a:pt x="90219" y="181197"/>
                      <a:pt x="60283" y="196977"/>
                      <a:pt x="28259" y="212061"/>
                    </a:cubicBezTo>
                    <a:close/>
                  </a:path>
                </a:pathLst>
              </a:custGeom>
              <a:solidFill>
                <a:srgbClr val="FFFFFF">
                  <a:alpha val="70000"/>
                </a:srgbClr>
              </a:solidFill>
              <a:ln w="2319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8CA8BCF5-6D36-8958-1E84-43EF543BD91A}"/>
                  </a:ext>
                </a:extLst>
              </p:cNvPr>
              <p:cNvSpPr/>
              <p:nvPr/>
            </p:nvSpPr>
            <p:spPr>
              <a:xfrm>
                <a:off x="6358923" y="2834462"/>
                <a:ext cx="751409" cy="88414"/>
              </a:xfrm>
              <a:custGeom>
                <a:avLst/>
                <a:gdLst>
                  <a:gd name="connsiteX0" fmla="*/ 0 w 751409"/>
                  <a:gd name="connsiteY0" fmla="*/ 0 h 88414"/>
                  <a:gd name="connsiteX1" fmla="*/ 751410 w 751409"/>
                  <a:gd name="connsiteY1" fmla="*/ 0 h 88414"/>
                  <a:gd name="connsiteX2" fmla="*/ 751410 w 751409"/>
                  <a:gd name="connsiteY2" fmla="*/ 88415 h 88414"/>
                  <a:gd name="connsiteX3" fmla="*/ 0 w 751409"/>
                  <a:gd name="connsiteY3" fmla="*/ 88415 h 88414"/>
                </a:gdLst>
                <a:ahLst/>
                <a:cxnLst>
                  <a:cxn ang="0">
                    <a:pos x="connsiteX0" y="connsiteY0"/>
                  </a:cxn>
                  <a:cxn ang="0">
                    <a:pos x="connsiteX1" y="connsiteY1"/>
                  </a:cxn>
                  <a:cxn ang="0">
                    <a:pos x="connsiteX2" y="connsiteY2"/>
                  </a:cxn>
                  <a:cxn ang="0">
                    <a:pos x="connsiteX3" y="connsiteY3"/>
                  </a:cxn>
                </a:cxnLst>
                <a:rect l="l" t="t" r="r" b="b"/>
                <a:pathLst>
                  <a:path w="751409" h="88414">
                    <a:moveTo>
                      <a:pt x="0" y="0"/>
                    </a:moveTo>
                    <a:lnTo>
                      <a:pt x="751410" y="0"/>
                    </a:lnTo>
                    <a:lnTo>
                      <a:pt x="751410" y="88415"/>
                    </a:lnTo>
                    <a:lnTo>
                      <a:pt x="0" y="88415"/>
                    </a:lnTo>
                    <a:close/>
                  </a:path>
                </a:pathLst>
              </a:custGeom>
              <a:solidFill>
                <a:srgbClr val="AD7300"/>
              </a:solidFill>
              <a:ln w="2319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E971D507-34D6-0F85-EA9F-5081FE55858F}"/>
                  </a:ext>
                </a:extLst>
              </p:cNvPr>
              <p:cNvSpPr/>
              <p:nvPr/>
            </p:nvSpPr>
            <p:spPr>
              <a:xfrm>
                <a:off x="6358923" y="2764844"/>
                <a:ext cx="751409" cy="310496"/>
              </a:xfrm>
              <a:custGeom>
                <a:avLst/>
                <a:gdLst>
                  <a:gd name="connsiteX0" fmla="*/ 751410 w 751409"/>
                  <a:gd name="connsiteY0" fmla="*/ 155248 h 310496"/>
                  <a:gd name="connsiteX1" fmla="*/ 375705 w 751409"/>
                  <a:gd name="connsiteY1" fmla="*/ 310496 h 310496"/>
                  <a:gd name="connsiteX2" fmla="*/ 0 w 751409"/>
                  <a:gd name="connsiteY2" fmla="*/ 155248 h 310496"/>
                  <a:gd name="connsiteX3" fmla="*/ 375705 w 751409"/>
                  <a:gd name="connsiteY3" fmla="*/ 0 h 310496"/>
                  <a:gd name="connsiteX4" fmla="*/ 751410 w 751409"/>
                  <a:gd name="connsiteY4" fmla="*/ 155248 h 310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10496">
                    <a:moveTo>
                      <a:pt x="751410" y="155248"/>
                    </a:moveTo>
                    <a:cubicBezTo>
                      <a:pt x="751410" y="240989"/>
                      <a:pt x="583201" y="310496"/>
                      <a:pt x="375705" y="310496"/>
                    </a:cubicBezTo>
                    <a:cubicBezTo>
                      <a:pt x="168209" y="310496"/>
                      <a:pt x="0" y="240989"/>
                      <a:pt x="0" y="155248"/>
                    </a:cubicBezTo>
                    <a:cubicBezTo>
                      <a:pt x="0" y="69507"/>
                      <a:pt x="168209" y="0"/>
                      <a:pt x="375705" y="0"/>
                    </a:cubicBezTo>
                    <a:cubicBezTo>
                      <a:pt x="583201" y="0"/>
                      <a:pt x="751410" y="69507"/>
                      <a:pt x="751410" y="155248"/>
                    </a:cubicBezTo>
                    <a:close/>
                  </a:path>
                </a:pathLst>
              </a:custGeom>
              <a:solidFill>
                <a:srgbClr val="AD7300"/>
              </a:solidFill>
              <a:ln w="2319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AF4BF234-D36D-49BB-6A68-284F728E5718}"/>
                  </a:ext>
                </a:extLst>
              </p:cNvPr>
              <p:cNvSpPr/>
              <p:nvPr/>
            </p:nvSpPr>
            <p:spPr>
              <a:xfrm>
                <a:off x="6358923" y="2671324"/>
                <a:ext cx="751409" cy="333702"/>
              </a:xfrm>
              <a:custGeom>
                <a:avLst/>
                <a:gdLst>
                  <a:gd name="connsiteX0" fmla="*/ 751410 w 751409"/>
                  <a:gd name="connsiteY0" fmla="*/ 166851 h 333702"/>
                  <a:gd name="connsiteX1" fmla="*/ 375705 w 751409"/>
                  <a:gd name="connsiteY1" fmla="*/ 333702 h 333702"/>
                  <a:gd name="connsiteX2" fmla="*/ 0 w 751409"/>
                  <a:gd name="connsiteY2" fmla="*/ 166851 h 333702"/>
                  <a:gd name="connsiteX3" fmla="*/ 375705 w 751409"/>
                  <a:gd name="connsiteY3" fmla="*/ 0 h 333702"/>
                  <a:gd name="connsiteX4" fmla="*/ 751410 w 751409"/>
                  <a:gd name="connsiteY4" fmla="*/ 166851 h 333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33702">
                    <a:moveTo>
                      <a:pt x="751410" y="166851"/>
                    </a:moveTo>
                    <a:cubicBezTo>
                      <a:pt x="751410" y="259000"/>
                      <a:pt x="583201" y="333702"/>
                      <a:pt x="375705" y="333702"/>
                    </a:cubicBezTo>
                    <a:cubicBezTo>
                      <a:pt x="168209" y="333702"/>
                      <a:pt x="0" y="259000"/>
                      <a:pt x="0" y="166851"/>
                    </a:cubicBezTo>
                    <a:cubicBezTo>
                      <a:pt x="0" y="74702"/>
                      <a:pt x="168209" y="0"/>
                      <a:pt x="375705" y="0"/>
                    </a:cubicBezTo>
                    <a:cubicBezTo>
                      <a:pt x="583201" y="0"/>
                      <a:pt x="751410" y="74702"/>
                      <a:pt x="751410" y="166851"/>
                    </a:cubicBezTo>
                    <a:close/>
                  </a:path>
                </a:pathLst>
              </a:custGeom>
              <a:solidFill>
                <a:srgbClr val="E2B233"/>
              </a:solidFill>
              <a:ln w="2319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A6D650EC-1B03-4FE8-CCCF-C492B93D3CB7}"/>
                  </a:ext>
                </a:extLst>
              </p:cNvPr>
              <p:cNvSpPr/>
              <p:nvPr/>
            </p:nvSpPr>
            <p:spPr>
              <a:xfrm>
                <a:off x="6465439" y="2718664"/>
                <a:ext cx="538146" cy="238789"/>
              </a:xfrm>
              <a:custGeom>
                <a:avLst/>
                <a:gdLst>
                  <a:gd name="connsiteX0" fmla="*/ 537738 w 538146"/>
                  <a:gd name="connsiteY0" fmla="*/ 119237 h 238789"/>
                  <a:gd name="connsiteX1" fmla="*/ 268780 w 538146"/>
                  <a:gd name="connsiteY1" fmla="*/ 238516 h 238789"/>
                  <a:gd name="connsiteX2" fmla="*/ -409 w 538146"/>
                  <a:gd name="connsiteY2" fmla="*/ 119237 h 238789"/>
                  <a:gd name="connsiteX3" fmla="*/ 268549 w 538146"/>
                  <a:gd name="connsiteY3" fmla="*/ -274 h 238789"/>
                  <a:gd name="connsiteX4" fmla="*/ 537738 w 538146"/>
                  <a:gd name="connsiteY4" fmla="*/ 119237 h 238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146" h="238789">
                    <a:moveTo>
                      <a:pt x="537738" y="119237"/>
                    </a:moveTo>
                    <a:cubicBezTo>
                      <a:pt x="537738" y="185142"/>
                      <a:pt x="417299" y="238516"/>
                      <a:pt x="268780" y="238516"/>
                    </a:cubicBezTo>
                    <a:cubicBezTo>
                      <a:pt x="120263" y="238516"/>
                      <a:pt x="-409" y="185142"/>
                      <a:pt x="-409" y="119237"/>
                    </a:cubicBezTo>
                    <a:cubicBezTo>
                      <a:pt x="-409" y="53332"/>
                      <a:pt x="120031" y="-274"/>
                      <a:pt x="268549" y="-274"/>
                    </a:cubicBezTo>
                    <a:cubicBezTo>
                      <a:pt x="417067" y="-274"/>
                      <a:pt x="537738" y="53332"/>
                      <a:pt x="537738" y="119237"/>
                    </a:cubicBezTo>
                    <a:close/>
                  </a:path>
                </a:pathLst>
              </a:custGeom>
              <a:solidFill>
                <a:srgbClr val="CE9005"/>
              </a:solidFill>
              <a:ln w="2319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DC6B89A7-357B-3784-D63D-1FBD8E0EA5D2}"/>
                  </a:ext>
                </a:extLst>
              </p:cNvPr>
              <p:cNvSpPr/>
              <p:nvPr/>
            </p:nvSpPr>
            <p:spPr>
              <a:xfrm>
                <a:off x="6608387" y="2746975"/>
                <a:ext cx="252481" cy="183327"/>
              </a:xfrm>
              <a:custGeom>
                <a:avLst/>
                <a:gdLst>
                  <a:gd name="connsiteX0" fmla="*/ 130706 w 252481"/>
                  <a:gd name="connsiteY0" fmla="*/ -274 h 183327"/>
                  <a:gd name="connsiteX1" fmla="*/ 150895 w 252481"/>
                  <a:gd name="connsiteY1" fmla="*/ 8777 h 183327"/>
                  <a:gd name="connsiteX2" fmla="*/ 150895 w 252481"/>
                  <a:gd name="connsiteY2" fmla="*/ 13418 h 183327"/>
                  <a:gd name="connsiteX3" fmla="*/ 224457 w 252481"/>
                  <a:gd name="connsiteY3" fmla="*/ 25021 h 183327"/>
                  <a:gd name="connsiteX4" fmla="*/ 238845 w 252481"/>
                  <a:gd name="connsiteY4" fmla="*/ 35000 h 183327"/>
                  <a:gd name="connsiteX5" fmla="*/ 212159 w 252481"/>
                  <a:gd name="connsiteY5" fmla="*/ 46603 h 183327"/>
                  <a:gd name="connsiteX6" fmla="*/ 198004 w 252481"/>
                  <a:gd name="connsiteY6" fmla="*/ 44746 h 183327"/>
                  <a:gd name="connsiteX7" fmla="*/ 149038 w 252481"/>
                  <a:gd name="connsiteY7" fmla="*/ 35464 h 183327"/>
                  <a:gd name="connsiteX8" fmla="*/ 149038 w 252481"/>
                  <a:gd name="connsiteY8" fmla="*/ 75842 h 183327"/>
                  <a:gd name="connsiteX9" fmla="*/ 252073 w 252481"/>
                  <a:gd name="connsiteY9" fmla="*/ 119237 h 183327"/>
                  <a:gd name="connsiteX10" fmla="*/ 150895 w 252481"/>
                  <a:gd name="connsiteY10" fmla="*/ 160312 h 183327"/>
                  <a:gd name="connsiteX11" fmla="*/ 150895 w 252481"/>
                  <a:gd name="connsiteY11" fmla="*/ 174003 h 183327"/>
                  <a:gd name="connsiteX12" fmla="*/ 130706 w 252481"/>
                  <a:gd name="connsiteY12" fmla="*/ 183054 h 183327"/>
                  <a:gd name="connsiteX13" fmla="*/ 109820 w 252481"/>
                  <a:gd name="connsiteY13" fmla="*/ 174003 h 183327"/>
                  <a:gd name="connsiteX14" fmla="*/ 109820 w 252481"/>
                  <a:gd name="connsiteY14" fmla="*/ 160776 h 183327"/>
                  <a:gd name="connsiteX15" fmla="*/ 12587 w 252481"/>
                  <a:gd name="connsiteY15" fmla="*/ 144532 h 183327"/>
                  <a:gd name="connsiteX16" fmla="*/ -409 w 252481"/>
                  <a:gd name="connsiteY16" fmla="*/ 134321 h 183327"/>
                  <a:gd name="connsiteX17" fmla="*/ 25814 w 252481"/>
                  <a:gd name="connsiteY17" fmla="*/ 122718 h 183327"/>
                  <a:gd name="connsiteX18" fmla="*/ 41363 w 252481"/>
                  <a:gd name="connsiteY18" fmla="*/ 125039 h 183327"/>
                  <a:gd name="connsiteX19" fmla="*/ 110981 w 252481"/>
                  <a:gd name="connsiteY19" fmla="*/ 139194 h 183327"/>
                  <a:gd name="connsiteX20" fmla="*/ 110981 w 252481"/>
                  <a:gd name="connsiteY20" fmla="*/ 97655 h 183327"/>
                  <a:gd name="connsiteX21" fmla="*/ 9339 w 252481"/>
                  <a:gd name="connsiteY21" fmla="*/ 54260 h 183327"/>
                  <a:gd name="connsiteX22" fmla="*/ 109124 w 252481"/>
                  <a:gd name="connsiteY22" fmla="*/ 14114 h 183327"/>
                  <a:gd name="connsiteX23" fmla="*/ 109124 w 252481"/>
                  <a:gd name="connsiteY23" fmla="*/ 9705 h 183327"/>
                  <a:gd name="connsiteX24" fmla="*/ 130706 w 252481"/>
                  <a:gd name="connsiteY24" fmla="*/ -274 h 183327"/>
                  <a:gd name="connsiteX25" fmla="*/ 111677 w 252481"/>
                  <a:gd name="connsiteY25" fmla="*/ 71433 h 183327"/>
                  <a:gd name="connsiteX26" fmla="*/ 111677 w 252481"/>
                  <a:gd name="connsiteY26" fmla="*/ 34767 h 183327"/>
                  <a:gd name="connsiteX27" fmla="*/ 65265 w 252481"/>
                  <a:gd name="connsiteY27" fmla="*/ 52404 h 183327"/>
                  <a:gd name="connsiteX28" fmla="*/ 111909 w 252481"/>
                  <a:gd name="connsiteY28" fmla="*/ 71433 h 183327"/>
                  <a:gd name="connsiteX29" fmla="*/ 149038 w 252481"/>
                  <a:gd name="connsiteY29" fmla="*/ 100672 h 183327"/>
                  <a:gd name="connsiteX30" fmla="*/ 149038 w 252481"/>
                  <a:gd name="connsiteY30" fmla="*/ 139194 h 183327"/>
                  <a:gd name="connsiteX31" fmla="*/ 195450 w 252481"/>
                  <a:gd name="connsiteY31" fmla="*/ 120861 h 183327"/>
                  <a:gd name="connsiteX32" fmla="*/ 149038 w 252481"/>
                  <a:gd name="connsiteY32" fmla="*/ 100672 h 183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2481" h="183327">
                    <a:moveTo>
                      <a:pt x="130706" y="-274"/>
                    </a:moveTo>
                    <a:cubicBezTo>
                      <a:pt x="142077" y="-274"/>
                      <a:pt x="150895" y="3671"/>
                      <a:pt x="150895" y="8777"/>
                    </a:cubicBezTo>
                    <a:lnTo>
                      <a:pt x="150895" y="13418"/>
                    </a:lnTo>
                    <a:cubicBezTo>
                      <a:pt x="175795" y="14415"/>
                      <a:pt x="200463" y="18291"/>
                      <a:pt x="224457" y="25021"/>
                    </a:cubicBezTo>
                    <a:cubicBezTo>
                      <a:pt x="232116" y="26877"/>
                      <a:pt x="238845" y="29894"/>
                      <a:pt x="238845" y="35000"/>
                    </a:cubicBezTo>
                    <a:cubicBezTo>
                      <a:pt x="238845" y="40105"/>
                      <a:pt x="226779" y="46603"/>
                      <a:pt x="212159" y="46603"/>
                    </a:cubicBezTo>
                    <a:cubicBezTo>
                      <a:pt x="207379" y="46556"/>
                      <a:pt x="202621" y="45929"/>
                      <a:pt x="198004" y="44746"/>
                    </a:cubicBezTo>
                    <a:cubicBezTo>
                      <a:pt x="181945" y="40360"/>
                      <a:pt x="165584" y="37250"/>
                      <a:pt x="149038" y="35464"/>
                    </a:cubicBezTo>
                    <a:lnTo>
                      <a:pt x="149038" y="75842"/>
                    </a:lnTo>
                    <a:cubicBezTo>
                      <a:pt x="221210" y="83964"/>
                      <a:pt x="252073" y="96728"/>
                      <a:pt x="252073" y="119237"/>
                    </a:cubicBezTo>
                    <a:cubicBezTo>
                      <a:pt x="252073" y="141747"/>
                      <a:pt x="211231" y="157759"/>
                      <a:pt x="150895" y="160312"/>
                    </a:cubicBezTo>
                    <a:lnTo>
                      <a:pt x="150895" y="174003"/>
                    </a:lnTo>
                    <a:cubicBezTo>
                      <a:pt x="150895" y="178876"/>
                      <a:pt x="142077" y="183054"/>
                      <a:pt x="130706" y="183054"/>
                    </a:cubicBezTo>
                    <a:cubicBezTo>
                      <a:pt x="119335" y="183054"/>
                      <a:pt x="109820" y="178876"/>
                      <a:pt x="109820" y="174003"/>
                    </a:cubicBezTo>
                    <a:lnTo>
                      <a:pt x="109820" y="160776"/>
                    </a:lnTo>
                    <a:cubicBezTo>
                      <a:pt x="76845" y="159569"/>
                      <a:pt x="44171" y="154116"/>
                      <a:pt x="12587" y="144532"/>
                    </a:cubicBezTo>
                    <a:cubicBezTo>
                      <a:pt x="4465" y="142211"/>
                      <a:pt x="-409" y="138730"/>
                      <a:pt x="-409" y="134321"/>
                    </a:cubicBezTo>
                    <a:cubicBezTo>
                      <a:pt x="-409" y="129912"/>
                      <a:pt x="10964" y="122718"/>
                      <a:pt x="25814" y="122718"/>
                    </a:cubicBezTo>
                    <a:cubicBezTo>
                      <a:pt x="31083" y="122695"/>
                      <a:pt x="36327" y="123484"/>
                      <a:pt x="41363" y="125039"/>
                    </a:cubicBezTo>
                    <a:cubicBezTo>
                      <a:pt x="63919" y="132534"/>
                      <a:pt x="87288" y="137268"/>
                      <a:pt x="110981" y="139194"/>
                    </a:cubicBezTo>
                    <a:lnTo>
                      <a:pt x="110981" y="97655"/>
                    </a:lnTo>
                    <a:cubicBezTo>
                      <a:pt x="41363" y="89765"/>
                      <a:pt x="9339" y="78162"/>
                      <a:pt x="9339" y="54260"/>
                    </a:cubicBezTo>
                    <a:cubicBezTo>
                      <a:pt x="9339" y="30358"/>
                      <a:pt x="49717" y="16203"/>
                      <a:pt x="109124" y="14114"/>
                    </a:cubicBezTo>
                    <a:lnTo>
                      <a:pt x="109124" y="9705"/>
                    </a:lnTo>
                    <a:cubicBezTo>
                      <a:pt x="109820" y="3671"/>
                      <a:pt x="119103" y="-274"/>
                      <a:pt x="130706" y="-274"/>
                    </a:cubicBezTo>
                    <a:close/>
                    <a:moveTo>
                      <a:pt x="111677" y="71433"/>
                    </a:moveTo>
                    <a:lnTo>
                      <a:pt x="111677" y="34767"/>
                    </a:lnTo>
                    <a:cubicBezTo>
                      <a:pt x="81277" y="34767"/>
                      <a:pt x="65265" y="43121"/>
                      <a:pt x="65265" y="52404"/>
                    </a:cubicBezTo>
                    <a:cubicBezTo>
                      <a:pt x="65265" y="61686"/>
                      <a:pt x="75011" y="66327"/>
                      <a:pt x="111909" y="71433"/>
                    </a:cubicBezTo>
                    <a:close/>
                    <a:moveTo>
                      <a:pt x="149038" y="100672"/>
                    </a:moveTo>
                    <a:lnTo>
                      <a:pt x="149038" y="139194"/>
                    </a:lnTo>
                    <a:cubicBezTo>
                      <a:pt x="179438" y="137570"/>
                      <a:pt x="195450" y="130840"/>
                      <a:pt x="195450" y="120861"/>
                    </a:cubicBezTo>
                    <a:cubicBezTo>
                      <a:pt x="195450" y="110883"/>
                      <a:pt x="185704" y="105778"/>
                      <a:pt x="149038" y="100672"/>
                    </a:cubicBezTo>
                    <a:close/>
                  </a:path>
                </a:pathLst>
              </a:custGeom>
              <a:solidFill>
                <a:srgbClr val="F5E825"/>
              </a:solidFill>
              <a:ln w="23195"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526694C1-8777-BD7A-777E-3FD95CC385A7}"/>
                  </a:ext>
                </a:extLst>
              </p:cNvPr>
              <p:cNvSpPr/>
              <p:nvPr/>
            </p:nvSpPr>
            <p:spPr>
              <a:xfrm>
                <a:off x="6451283" y="2726090"/>
                <a:ext cx="751409" cy="88414"/>
              </a:xfrm>
              <a:custGeom>
                <a:avLst/>
                <a:gdLst>
                  <a:gd name="connsiteX0" fmla="*/ 0 w 751409"/>
                  <a:gd name="connsiteY0" fmla="*/ 0 h 88414"/>
                  <a:gd name="connsiteX1" fmla="*/ 751410 w 751409"/>
                  <a:gd name="connsiteY1" fmla="*/ 0 h 88414"/>
                  <a:gd name="connsiteX2" fmla="*/ 751410 w 751409"/>
                  <a:gd name="connsiteY2" fmla="*/ 88415 h 88414"/>
                  <a:gd name="connsiteX3" fmla="*/ 0 w 751409"/>
                  <a:gd name="connsiteY3" fmla="*/ 88415 h 88414"/>
                </a:gdLst>
                <a:ahLst/>
                <a:cxnLst>
                  <a:cxn ang="0">
                    <a:pos x="connsiteX0" y="connsiteY0"/>
                  </a:cxn>
                  <a:cxn ang="0">
                    <a:pos x="connsiteX1" y="connsiteY1"/>
                  </a:cxn>
                  <a:cxn ang="0">
                    <a:pos x="connsiteX2" y="connsiteY2"/>
                  </a:cxn>
                  <a:cxn ang="0">
                    <a:pos x="connsiteX3" y="connsiteY3"/>
                  </a:cxn>
                </a:cxnLst>
                <a:rect l="l" t="t" r="r" b="b"/>
                <a:pathLst>
                  <a:path w="751409" h="88414">
                    <a:moveTo>
                      <a:pt x="0" y="0"/>
                    </a:moveTo>
                    <a:lnTo>
                      <a:pt x="751410" y="0"/>
                    </a:lnTo>
                    <a:lnTo>
                      <a:pt x="751410" y="88415"/>
                    </a:lnTo>
                    <a:lnTo>
                      <a:pt x="0" y="88415"/>
                    </a:lnTo>
                    <a:close/>
                  </a:path>
                </a:pathLst>
              </a:custGeom>
              <a:solidFill>
                <a:srgbClr val="AD7300"/>
              </a:solidFill>
              <a:ln w="2319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6D48E336-D4C5-266C-7109-D5C182C860BF}"/>
                  </a:ext>
                </a:extLst>
              </p:cNvPr>
              <p:cNvSpPr/>
              <p:nvPr/>
            </p:nvSpPr>
            <p:spPr>
              <a:xfrm>
                <a:off x="6451515" y="2656704"/>
                <a:ext cx="751409" cy="310496"/>
              </a:xfrm>
              <a:custGeom>
                <a:avLst/>
                <a:gdLst>
                  <a:gd name="connsiteX0" fmla="*/ 751410 w 751409"/>
                  <a:gd name="connsiteY0" fmla="*/ 155248 h 310496"/>
                  <a:gd name="connsiteX1" fmla="*/ 375705 w 751409"/>
                  <a:gd name="connsiteY1" fmla="*/ 310496 h 310496"/>
                  <a:gd name="connsiteX2" fmla="*/ 0 w 751409"/>
                  <a:gd name="connsiteY2" fmla="*/ 155248 h 310496"/>
                  <a:gd name="connsiteX3" fmla="*/ 375705 w 751409"/>
                  <a:gd name="connsiteY3" fmla="*/ 0 h 310496"/>
                  <a:gd name="connsiteX4" fmla="*/ 751410 w 751409"/>
                  <a:gd name="connsiteY4" fmla="*/ 155248 h 310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10496">
                    <a:moveTo>
                      <a:pt x="751410" y="155248"/>
                    </a:moveTo>
                    <a:cubicBezTo>
                      <a:pt x="751410" y="240989"/>
                      <a:pt x="583201" y="310496"/>
                      <a:pt x="375705" y="310496"/>
                    </a:cubicBezTo>
                    <a:cubicBezTo>
                      <a:pt x="168209" y="310496"/>
                      <a:pt x="0" y="240989"/>
                      <a:pt x="0" y="155248"/>
                    </a:cubicBezTo>
                    <a:cubicBezTo>
                      <a:pt x="0" y="69507"/>
                      <a:pt x="168209" y="0"/>
                      <a:pt x="375705" y="0"/>
                    </a:cubicBezTo>
                    <a:cubicBezTo>
                      <a:pt x="583201" y="0"/>
                      <a:pt x="751410" y="69507"/>
                      <a:pt x="751410" y="155248"/>
                    </a:cubicBezTo>
                    <a:close/>
                  </a:path>
                </a:pathLst>
              </a:custGeom>
              <a:solidFill>
                <a:srgbClr val="AD7300"/>
              </a:solidFill>
              <a:ln w="2319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0E938E94-C346-EBD9-BD84-4E04F880950B}"/>
                  </a:ext>
                </a:extLst>
              </p:cNvPr>
              <p:cNvSpPr/>
              <p:nvPr/>
            </p:nvSpPr>
            <p:spPr>
              <a:xfrm>
                <a:off x="6451515" y="2562952"/>
                <a:ext cx="751409" cy="333702"/>
              </a:xfrm>
              <a:custGeom>
                <a:avLst/>
                <a:gdLst>
                  <a:gd name="connsiteX0" fmla="*/ 751410 w 751409"/>
                  <a:gd name="connsiteY0" fmla="*/ 166851 h 333702"/>
                  <a:gd name="connsiteX1" fmla="*/ 375705 w 751409"/>
                  <a:gd name="connsiteY1" fmla="*/ 333702 h 333702"/>
                  <a:gd name="connsiteX2" fmla="*/ 0 w 751409"/>
                  <a:gd name="connsiteY2" fmla="*/ 166851 h 333702"/>
                  <a:gd name="connsiteX3" fmla="*/ 375705 w 751409"/>
                  <a:gd name="connsiteY3" fmla="*/ 0 h 333702"/>
                  <a:gd name="connsiteX4" fmla="*/ 751410 w 751409"/>
                  <a:gd name="connsiteY4" fmla="*/ 166851 h 333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333702">
                    <a:moveTo>
                      <a:pt x="751410" y="166851"/>
                    </a:moveTo>
                    <a:cubicBezTo>
                      <a:pt x="751410" y="259000"/>
                      <a:pt x="583201" y="333702"/>
                      <a:pt x="375705" y="333702"/>
                    </a:cubicBezTo>
                    <a:cubicBezTo>
                      <a:pt x="168209" y="333702"/>
                      <a:pt x="0" y="259000"/>
                      <a:pt x="0" y="166851"/>
                    </a:cubicBezTo>
                    <a:cubicBezTo>
                      <a:pt x="0" y="74702"/>
                      <a:pt x="168209" y="0"/>
                      <a:pt x="375705" y="0"/>
                    </a:cubicBezTo>
                    <a:cubicBezTo>
                      <a:pt x="583201" y="0"/>
                      <a:pt x="751410" y="74702"/>
                      <a:pt x="751410" y="166851"/>
                    </a:cubicBezTo>
                    <a:close/>
                  </a:path>
                </a:pathLst>
              </a:custGeom>
              <a:solidFill>
                <a:srgbClr val="E2B233"/>
              </a:solidFill>
              <a:ln w="2319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291B6AE3-C56F-2428-9691-33DDE600F359}"/>
                  </a:ext>
                </a:extLst>
              </p:cNvPr>
              <p:cNvSpPr/>
              <p:nvPr/>
            </p:nvSpPr>
            <p:spPr>
              <a:xfrm>
                <a:off x="6558263" y="2610292"/>
                <a:ext cx="537914" cy="239021"/>
              </a:xfrm>
              <a:custGeom>
                <a:avLst/>
                <a:gdLst>
                  <a:gd name="connsiteX0" fmla="*/ 537915 w 537914"/>
                  <a:gd name="connsiteY0" fmla="*/ 119511 h 239021"/>
                  <a:gd name="connsiteX1" fmla="*/ 268958 w 537914"/>
                  <a:gd name="connsiteY1" fmla="*/ 239022 h 239021"/>
                  <a:gd name="connsiteX2" fmla="*/ 0 w 537914"/>
                  <a:gd name="connsiteY2" fmla="*/ 119511 h 239021"/>
                  <a:gd name="connsiteX3" fmla="*/ 268958 w 537914"/>
                  <a:gd name="connsiteY3" fmla="*/ 0 h 239021"/>
                  <a:gd name="connsiteX4" fmla="*/ 537915 w 537914"/>
                  <a:gd name="connsiteY4" fmla="*/ 119511 h 239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914" h="239021">
                    <a:moveTo>
                      <a:pt x="537915" y="119511"/>
                    </a:moveTo>
                    <a:cubicBezTo>
                      <a:pt x="537915" y="185515"/>
                      <a:pt x="417498" y="239022"/>
                      <a:pt x="268958" y="239022"/>
                    </a:cubicBezTo>
                    <a:cubicBezTo>
                      <a:pt x="120416" y="239022"/>
                      <a:pt x="0" y="185515"/>
                      <a:pt x="0" y="119511"/>
                    </a:cubicBezTo>
                    <a:cubicBezTo>
                      <a:pt x="0" y="53507"/>
                      <a:pt x="120417" y="0"/>
                      <a:pt x="268958" y="0"/>
                    </a:cubicBezTo>
                    <a:cubicBezTo>
                      <a:pt x="417499" y="0"/>
                      <a:pt x="537915" y="53507"/>
                      <a:pt x="537915" y="119511"/>
                    </a:cubicBezTo>
                    <a:close/>
                  </a:path>
                </a:pathLst>
              </a:custGeom>
              <a:solidFill>
                <a:srgbClr val="CE9005"/>
              </a:solidFill>
              <a:ln w="2319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B78AD3A3-C45A-A341-2E05-996EE660559A}"/>
                  </a:ext>
                </a:extLst>
              </p:cNvPr>
              <p:cNvSpPr/>
              <p:nvPr/>
            </p:nvSpPr>
            <p:spPr>
              <a:xfrm>
                <a:off x="6700980" y="2638604"/>
                <a:ext cx="252248" cy="182398"/>
              </a:xfrm>
              <a:custGeom>
                <a:avLst/>
                <a:gdLst>
                  <a:gd name="connsiteX0" fmla="*/ 130472 w 252248"/>
                  <a:gd name="connsiteY0" fmla="*/ -274 h 182398"/>
                  <a:gd name="connsiteX1" fmla="*/ 150893 w 252248"/>
                  <a:gd name="connsiteY1" fmla="*/ 8776 h 182398"/>
                  <a:gd name="connsiteX2" fmla="*/ 150893 w 252248"/>
                  <a:gd name="connsiteY2" fmla="*/ 13418 h 182398"/>
                  <a:gd name="connsiteX3" fmla="*/ 224457 w 252248"/>
                  <a:gd name="connsiteY3" fmla="*/ 25021 h 182398"/>
                  <a:gd name="connsiteX4" fmla="*/ 238613 w 252248"/>
                  <a:gd name="connsiteY4" fmla="*/ 35231 h 182398"/>
                  <a:gd name="connsiteX5" fmla="*/ 212158 w 252248"/>
                  <a:gd name="connsiteY5" fmla="*/ 46602 h 182398"/>
                  <a:gd name="connsiteX6" fmla="*/ 197770 w 252248"/>
                  <a:gd name="connsiteY6" fmla="*/ 44746 h 182398"/>
                  <a:gd name="connsiteX7" fmla="*/ 149038 w 252248"/>
                  <a:gd name="connsiteY7" fmla="*/ 35463 h 182398"/>
                  <a:gd name="connsiteX8" fmla="*/ 149038 w 252248"/>
                  <a:gd name="connsiteY8" fmla="*/ 76073 h 182398"/>
                  <a:gd name="connsiteX9" fmla="*/ 251840 w 252248"/>
                  <a:gd name="connsiteY9" fmla="*/ 119469 h 182398"/>
                  <a:gd name="connsiteX10" fmla="*/ 150893 w 252248"/>
                  <a:gd name="connsiteY10" fmla="*/ 160543 h 182398"/>
                  <a:gd name="connsiteX11" fmla="*/ 150893 w 252248"/>
                  <a:gd name="connsiteY11" fmla="*/ 173075 h 182398"/>
                  <a:gd name="connsiteX12" fmla="*/ 130472 w 252248"/>
                  <a:gd name="connsiteY12" fmla="*/ 182125 h 182398"/>
                  <a:gd name="connsiteX13" fmla="*/ 109588 w 252248"/>
                  <a:gd name="connsiteY13" fmla="*/ 173075 h 182398"/>
                  <a:gd name="connsiteX14" fmla="*/ 109588 w 252248"/>
                  <a:gd name="connsiteY14" fmla="*/ 160080 h 182398"/>
                  <a:gd name="connsiteX15" fmla="*/ 12354 w 252248"/>
                  <a:gd name="connsiteY15" fmla="*/ 143603 h 182398"/>
                  <a:gd name="connsiteX16" fmla="*/ -409 w 252248"/>
                  <a:gd name="connsiteY16" fmla="*/ 133392 h 182398"/>
                  <a:gd name="connsiteX17" fmla="*/ 25582 w 252248"/>
                  <a:gd name="connsiteY17" fmla="*/ 121789 h 182398"/>
                  <a:gd name="connsiteX18" fmla="*/ 41362 w 252248"/>
                  <a:gd name="connsiteY18" fmla="*/ 124110 h 182398"/>
                  <a:gd name="connsiteX19" fmla="*/ 110980 w 252248"/>
                  <a:gd name="connsiteY19" fmla="*/ 138266 h 182398"/>
                  <a:gd name="connsiteX20" fmla="*/ 110980 w 252248"/>
                  <a:gd name="connsiteY20" fmla="*/ 96727 h 182398"/>
                  <a:gd name="connsiteX21" fmla="*/ 9570 w 252248"/>
                  <a:gd name="connsiteY21" fmla="*/ 53332 h 182398"/>
                  <a:gd name="connsiteX22" fmla="*/ 109123 w 252248"/>
                  <a:gd name="connsiteY22" fmla="*/ 12954 h 182398"/>
                  <a:gd name="connsiteX23" fmla="*/ 109123 w 252248"/>
                  <a:gd name="connsiteY23" fmla="*/ 8545 h 182398"/>
                  <a:gd name="connsiteX24" fmla="*/ 130472 w 252248"/>
                  <a:gd name="connsiteY24" fmla="*/ -274 h 182398"/>
                  <a:gd name="connsiteX25" fmla="*/ 111443 w 252248"/>
                  <a:gd name="connsiteY25" fmla="*/ 71665 h 182398"/>
                  <a:gd name="connsiteX26" fmla="*/ 111443 w 252248"/>
                  <a:gd name="connsiteY26" fmla="*/ 34303 h 182398"/>
                  <a:gd name="connsiteX27" fmla="*/ 65031 w 252248"/>
                  <a:gd name="connsiteY27" fmla="*/ 51940 h 182398"/>
                  <a:gd name="connsiteX28" fmla="*/ 112140 w 252248"/>
                  <a:gd name="connsiteY28" fmla="*/ 71665 h 182398"/>
                  <a:gd name="connsiteX29" fmla="*/ 149038 w 252248"/>
                  <a:gd name="connsiteY29" fmla="*/ 100904 h 182398"/>
                  <a:gd name="connsiteX30" fmla="*/ 149038 w 252248"/>
                  <a:gd name="connsiteY30" fmla="*/ 139194 h 182398"/>
                  <a:gd name="connsiteX31" fmla="*/ 195450 w 252248"/>
                  <a:gd name="connsiteY31" fmla="*/ 120861 h 182398"/>
                  <a:gd name="connsiteX32" fmla="*/ 149038 w 252248"/>
                  <a:gd name="connsiteY32" fmla="*/ 100904 h 182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2248" h="182398">
                    <a:moveTo>
                      <a:pt x="130472" y="-274"/>
                    </a:moveTo>
                    <a:cubicBezTo>
                      <a:pt x="141844" y="-274"/>
                      <a:pt x="150893" y="3671"/>
                      <a:pt x="150893" y="8776"/>
                    </a:cubicBezTo>
                    <a:lnTo>
                      <a:pt x="150893" y="13418"/>
                    </a:lnTo>
                    <a:cubicBezTo>
                      <a:pt x="175771" y="14508"/>
                      <a:pt x="200439" y="18407"/>
                      <a:pt x="224457" y="25021"/>
                    </a:cubicBezTo>
                    <a:cubicBezTo>
                      <a:pt x="231882" y="26877"/>
                      <a:pt x="238613" y="30126"/>
                      <a:pt x="238613" y="35231"/>
                    </a:cubicBezTo>
                    <a:cubicBezTo>
                      <a:pt x="238613" y="40337"/>
                      <a:pt x="226778" y="46602"/>
                      <a:pt x="212158" y="46602"/>
                    </a:cubicBezTo>
                    <a:cubicBezTo>
                      <a:pt x="207308" y="46671"/>
                      <a:pt x="202458" y="46045"/>
                      <a:pt x="197770" y="44746"/>
                    </a:cubicBezTo>
                    <a:cubicBezTo>
                      <a:pt x="181781" y="40475"/>
                      <a:pt x="165491" y="37366"/>
                      <a:pt x="149038" y="35463"/>
                    </a:cubicBezTo>
                    <a:lnTo>
                      <a:pt x="149038" y="76073"/>
                    </a:lnTo>
                    <a:cubicBezTo>
                      <a:pt x="220976" y="83964"/>
                      <a:pt x="251840" y="96959"/>
                      <a:pt x="251840" y="119469"/>
                    </a:cubicBezTo>
                    <a:cubicBezTo>
                      <a:pt x="251840" y="141979"/>
                      <a:pt x="211230" y="157991"/>
                      <a:pt x="150893" y="160543"/>
                    </a:cubicBezTo>
                    <a:lnTo>
                      <a:pt x="150893" y="173075"/>
                    </a:lnTo>
                    <a:cubicBezTo>
                      <a:pt x="150893" y="178180"/>
                      <a:pt x="141844" y="182125"/>
                      <a:pt x="130472" y="182125"/>
                    </a:cubicBezTo>
                    <a:cubicBezTo>
                      <a:pt x="119101" y="182125"/>
                      <a:pt x="109588" y="178180"/>
                      <a:pt x="109588" y="173075"/>
                    </a:cubicBezTo>
                    <a:lnTo>
                      <a:pt x="109588" y="160080"/>
                    </a:lnTo>
                    <a:cubicBezTo>
                      <a:pt x="76611" y="158640"/>
                      <a:pt x="43961" y="153117"/>
                      <a:pt x="12354" y="143603"/>
                    </a:cubicBezTo>
                    <a:cubicBezTo>
                      <a:pt x="4231" y="141283"/>
                      <a:pt x="-409" y="137801"/>
                      <a:pt x="-409" y="133392"/>
                    </a:cubicBezTo>
                    <a:cubicBezTo>
                      <a:pt x="-409" y="128984"/>
                      <a:pt x="10962" y="121789"/>
                      <a:pt x="25582" y="121789"/>
                    </a:cubicBezTo>
                    <a:cubicBezTo>
                      <a:pt x="30919" y="121766"/>
                      <a:pt x="36256" y="122555"/>
                      <a:pt x="41362" y="124110"/>
                    </a:cubicBezTo>
                    <a:cubicBezTo>
                      <a:pt x="63918" y="131583"/>
                      <a:pt x="87287" y="136340"/>
                      <a:pt x="110980" y="138266"/>
                    </a:cubicBezTo>
                    <a:lnTo>
                      <a:pt x="110980" y="96727"/>
                    </a:lnTo>
                    <a:cubicBezTo>
                      <a:pt x="41362" y="88605"/>
                      <a:pt x="9570" y="77002"/>
                      <a:pt x="9570" y="53332"/>
                    </a:cubicBezTo>
                    <a:cubicBezTo>
                      <a:pt x="9570" y="29661"/>
                      <a:pt x="49948" y="15042"/>
                      <a:pt x="109123" y="12954"/>
                    </a:cubicBezTo>
                    <a:lnTo>
                      <a:pt x="109123" y="8545"/>
                    </a:lnTo>
                    <a:cubicBezTo>
                      <a:pt x="109588" y="3903"/>
                      <a:pt x="119101" y="-274"/>
                      <a:pt x="130472" y="-274"/>
                    </a:cubicBezTo>
                    <a:close/>
                    <a:moveTo>
                      <a:pt x="111443" y="71665"/>
                    </a:moveTo>
                    <a:lnTo>
                      <a:pt x="111443" y="34303"/>
                    </a:lnTo>
                    <a:cubicBezTo>
                      <a:pt x="81276" y="35463"/>
                      <a:pt x="65031" y="42657"/>
                      <a:pt x="65031" y="51940"/>
                    </a:cubicBezTo>
                    <a:cubicBezTo>
                      <a:pt x="65031" y="61222"/>
                      <a:pt x="75011" y="66327"/>
                      <a:pt x="112140" y="71665"/>
                    </a:cubicBezTo>
                    <a:close/>
                    <a:moveTo>
                      <a:pt x="149038" y="100904"/>
                    </a:moveTo>
                    <a:lnTo>
                      <a:pt x="149038" y="139194"/>
                    </a:lnTo>
                    <a:cubicBezTo>
                      <a:pt x="179438" y="137801"/>
                      <a:pt x="195450" y="130840"/>
                      <a:pt x="195450" y="120861"/>
                    </a:cubicBezTo>
                    <a:cubicBezTo>
                      <a:pt x="195450" y="110882"/>
                      <a:pt x="185470" y="105778"/>
                      <a:pt x="149038" y="100904"/>
                    </a:cubicBezTo>
                    <a:close/>
                  </a:path>
                </a:pathLst>
              </a:custGeom>
              <a:solidFill>
                <a:srgbClr val="F5E825"/>
              </a:solidFill>
              <a:ln w="2319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ECD5432F-9391-2678-C8D9-744C3BB61672}"/>
                  </a:ext>
                </a:extLst>
              </p:cNvPr>
              <p:cNvSpPr/>
              <p:nvPr/>
            </p:nvSpPr>
            <p:spPr>
              <a:xfrm>
                <a:off x="6981076" y="3337104"/>
                <a:ext cx="751409" cy="751409"/>
              </a:xfrm>
              <a:custGeom>
                <a:avLst/>
                <a:gdLst>
                  <a:gd name="connsiteX0" fmla="*/ 751410 w 751409"/>
                  <a:gd name="connsiteY0" fmla="*/ 375705 h 751409"/>
                  <a:gd name="connsiteX1" fmla="*/ 375705 w 751409"/>
                  <a:gd name="connsiteY1" fmla="*/ 751410 h 751409"/>
                  <a:gd name="connsiteX2" fmla="*/ 0 w 751409"/>
                  <a:gd name="connsiteY2" fmla="*/ 375705 h 751409"/>
                  <a:gd name="connsiteX3" fmla="*/ 375705 w 751409"/>
                  <a:gd name="connsiteY3" fmla="*/ 0 h 751409"/>
                  <a:gd name="connsiteX4" fmla="*/ 751410 w 751409"/>
                  <a:gd name="connsiteY4" fmla="*/ 375705 h 751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09" h="751409">
                    <a:moveTo>
                      <a:pt x="751410" y="375705"/>
                    </a:moveTo>
                    <a:cubicBezTo>
                      <a:pt x="751410" y="583201"/>
                      <a:pt x="583201" y="751410"/>
                      <a:pt x="375705" y="751410"/>
                    </a:cubicBezTo>
                    <a:cubicBezTo>
                      <a:pt x="168209" y="751410"/>
                      <a:pt x="0" y="583201"/>
                      <a:pt x="0" y="375705"/>
                    </a:cubicBezTo>
                    <a:cubicBezTo>
                      <a:pt x="0" y="168209"/>
                      <a:pt x="168209" y="0"/>
                      <a:pt x="375705" y="0"/>
                    </a:cubicBezTo>
                    <a:cubicBezTo>
                      <a:pt x="583201" y="0"/>
                      <a:pt x="751410" y="168209"/>
                      <a:pt x="751410" y="375705"/>
                    </a:cubicBezTo>
                    <a:close/>
                  </a:path>
                </a:pathLst>
              </a:custGeom>
              <a:solidFill>
                <a:srgbClr val="E2B233"/>
              </a:solidFill>
              <a:ln w="2319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DC911313-5640-E604-886C-CF91523C72DA}"/>
                  </a:ext>
                </a:extLst>
              </p:cNvPr>
              <p:cNvSpPr/>
              <p:nvPr/>
            </p:nvSpPr>
            <p:spPr>
              <a:xfrm rot="18900000">
                <a:off x="7087829" y="3443787"/>
                <a:ext cx="537914" cy="537914"/>
              </a:xfrm>
              <a:custGeom>
                <a:avLst/>
                <a:gdLst>
                  <a:gd name="connsiteX0" fmla="*/ 537506 w 537914"/>
                  <a:gd name="connsiteY0" fmla="*/ 268683 h 537914"/>
                  <a:gd name="connsiteX1" fmla="*/ 268548 w 537914"/>
                  <a:gd name="connsiteY1" fmla="*/ 537641 h 537914"/>
                  <a:gd name="connsiteX2" fmla="*/ -410 w 537914"/>
                  <a:gd name="connsiteY2" fmla="*/ 268683 h 537914"/>
                  <a:gd name="connsiteX3" fmla="*/ 268548 w 537914"/>
                  <a:gd name="connsiteY3" fmla="*/ -274 h 537914"/>
                  <a:gd name="connsiteX4" fmla="*/ 537506 w 537914"/>
                  <a:gd name="connsiteY4" fmla="*/ 268683 h 537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914" h="537914">
                    <a:moveTo>
                      <a:pt x="537506" y="268683"/>
                    </a:moveTo>
                    <a:cubicBezTo>
                      <a:pt x="537506" y="417224"/>
                      <a:pt x="417090" y="537641"/>
                      <a:pt x="268548" y="537641"/>
                    </a:cubicBezTo>
                    <a:cubicBezTo>
                      <a:pt x="120007" y="537641"/>
                      <a:pt x="-410" y="417224"/>
                      <a:pt x="-410" y="268683"/>
                    </a:cubicBezTo>
                    <a:cubicBezTo>
                      <a:pt x="-410" y="120142"/>
                      <a:pt x="120007" y="-274"/>
                      <a:pt x="268548" y="-274"/>
                    </a:cubicBezTo>
                    <a:cubicBezTo>
                      <a:pt x="417090" y="-274"/>
                      <a:pt x="537506" y="120142"/>
                      <a:pt x="537506" y="268683"/>
                    </a:cubicBezTo>
                    <a:close/>
                  </a:path>
                </a:pathLst>
              </a:custGeom>
              <a:solidFill>
                <a:srgbClr val="CE9005"/>
              </a:solidFill>
              <a:ln w="23195" cap="flat">
                <a:no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id="{2EFB83B3-01B6-186D-2562-64E140E22FC1}"/>
                  </a:ext>
                </a:extLst>
              </p:cNvPr>
              <p:cNvSpPr/>
              <p:nvPr/>
            </p:nvSpPr>
            <p:spPr>
              <a:xfrm>
                <a:off x="7230534" y="3507418"/>
                <a:ext cx="252255" cy="411460"/>
              </a:xfrm>
              <a:custGeom>
                <a:avLst/>
                <a:gdLst>
                  <a:gd name="connsiteX0" fmla="*/ 130479 w 252255"/>
                  <a:gd name="connsiteY0" fmla="*/ -256 h 411460"/>
                  <a:gd name="connsiteX1" fmla="*/ 150900 w 252255"/>
                  <a:gd name="connsiteY1" fmla="*/ 19700 h 411460"/>
                  <a:gd name="connsiteX2" fmla="*/ 150900 w 252255"/>
                  <a:gd name="connsiteY2" fmla="*/ 20165 h 411460"/>
                  <a:gd name="connsiteX3" fmla="*/ 150900 w 252255"/>
                  <a:gd name="connsiteY3" fmla="*/ 30607 h 411460"/>
                  <a:gd name="connsiteX4" fmla="*/ 224463 w 252255"/>
                  <a:gd name="connsiteY4" fmla="*/ 56830 h 411460"/>
                  <a:gd name="connsiteX5" fmla="*/ 238620 w 252255"/>
                  <a:gd name="connsiteY5" fmla="*/ 80036 h 411460"/>
                  <a:gd name="connsiteX6" fmla="*/ 212629 w 252255"/>
                  <a:gd name="connsiteY6" fmla="*/ 106027 h 411460"/>
                  <a:gd name="connsiteX7" fmla="*/ 212165 w 252255"/>
                  <a:gd name="connsiteY7" fmla="*/ 106027 h 411460"/>
                  <a:gd name="connsiteX8" fmla="*/ 197777 w 252255"/>
                  <a:gd name="connsiteY8" fmla="*/ 101850 h 411460"/>
                  <a:gd name="connsiteX9" fmla="*/ 149044 w 252255"/>
                  <a:gd name="connsiteY9" fmla="*/ 80965 h 411460"/>
                  <a:gd name="connsiteX10" fmla="*/ 149044 w 252255"/>
                  <a:gd name="connsiteY10" fmla="*/ 171932 h 411460"/>
                  <a:gd name="connsiteX11" fmla="*/ 251847 w 252255"/>
                  <a:gd name="connsiteY11" fmla="*/ 269629 h 411460"/>
                  <a:gd name="connsiteX12" fmla="*/ 150900 w 252255"/>
                  <a:gd name="connsiteY12" fmla="*/ 362453 h 411460"/>
                  <a:gd name="connsiteX13" fmla="*/ 150900 w 252255"/>
                  <a:gd name="connsiteY13" fmla="*/ 390996 h 411460"/>
                  <a:gd name="connsiteX14" fmla="*/ 130711 w 252255"/>
                  <a:gd name="connsiteY14" fmla="*/ 411185 h 411460"/>
                  <a:gd name="connsiteX15" fmla="*/ 130479 w 252255"/>
                  <a:gd name="connsiteY15" fmla="*/ 411185 h 411460"/>
                  <a:gd name="connsiteX16" fmla="*/ 109594 w 252255"/>
                  <a:gd name="connsiteY16" fmla="*/ 390996 h 411460"/>
                  <a:gd name="connsiteX17" fmla="*/ 109594 w 252255"/>
                  <a:gd name="connsiteY17" fmla="*/ 361525 h 411460"/>
                  <a:gd name="connsiteX18" fmla="*/ 12361 w 252255"/>
                  <a:gd name="connsiteY18" fmla="*/ 324395 h 411460"/>
                  <a:gd name="connsiteX19" fmla="*/ 3311 w 252255"/>
                  <a:gd name="connsiteY19" fmla="*/ 288426 h 411460"/>
                  <a:gd name="connsiteX20" fmla="*/ 25820 w 252255"/>
                  <a:gd name="connsiteY20" fmla="*/ 275662 h 411460"/>
                  <a:gd name="connsiteX21" fmla="*/ 41369 w 252255"/>
                  <a:gd name="connsiteY21" fmla="*/ 280768 h 411460"/>
                  <a:gd name="connsiteX22" fmla="*/ 110987 w 252255"/>
                  <a:gd name="connsiteY22" fmla="*/ 312560 h 411460"/>
                  <a:gd name="connsiteX23" fmla="*/ 110987 w 252255"/>
                  <a:gd name="connsiteY23" fmla="*/ 219736 h 411460"/>
                  <a:gd name="connsiteX24" fmla="*/ 9577 w 252255"/>
                  <a:gd name="connsiteY24" fmla="*/ 121807 h 411460"/>
                  <a:gd name="connsiteX25" fmla="*/ 109130 w 252255"/>
                  <a:gd name="connsiteY25" fmla="*/ 31303 h 411460"/>
                  <a:gd name="connsiteX26" fmla="*/ 109130 w 252255"/>
                  <a:gd name="connsiteY26" fmla="*/ 21325 h 411460"/>
                  <a:gd name="connsiteX27" fmla="*/ 128832 w 252255"/>
                  <a:gd name="connsiteY27" fmla="*/ -256 h 411460"/>
                  <a:gd name="connsiteX28" fmla="*/ 130479 w 252255"/>
                  <a:gd name="connsiteY28" fmla="*/ -256 h 411460"/>
                  <a:gd name="connsiteX29" fmla="*/ 111450 w 252255"/>
                  <a:gd name="connsiteY29" fmla="*/ 162186 h 411460"/>
                  <a:gd name="connsiteX30" fmla="*/ 111450 w 252255"/>
                  <a:gd name="connsiteY30" fmla="*/ 78412 h 411460"/>
                  <a:gd name="connsiteX31" fmla="*/ 65038 w 252255"/>
                  <a:gd name="connsiteY31" fmla="*/ 118094 h 411460"/>
                  <a:gd name="connsiteX32" fmla="*/ 111450 w 252255"/>
                  <a:gd name="connsiteY32" fmla="*/ 161489 h 411460"/>
                  <a:gd name="connsiteX33" fmla="*/ 149044 w 252255"/>
                  <a:gd name="connsiteY33" fmla="*/ 228090 h 411460"/>
                  <a:gd name="connsiteX34" fmla="*/ 149044 w 252255"/>
                  <a:gd name="connsiteY34" fmla="*/ 314417 h 411460"/>
                  <a:gd name="connsiteX35" fmla="*/ 195456 w 252255"/>
                  <a:gd name="connsiteY35" fmla="*/ 273342 h 411460"/>
                  <a:gd name="connsiteX36" fmla="*/ 149044 w 252255"/>
                  <a:gd name="connsiteY36" fmla="*/ 227394 h 4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52255" h="411460">
                    <a:moveTo>
                      <a:pt x="130479" y="-256"/>
                    </a:moveTo>
                    <a:cubicBezTo>
                      <a:pt x="141619" y="-396"/>
                      <a:pt x="150762" y="8539"/>
                      <a:pt x="150900" y="19700"/>
                    </a:cubicBezTo>
                    <a:cubicBezTo>
                      <a:pt x="150900" y="19863"/>
                      <a:pt x="150900" y="20002"/>
                      <a:pt x="150900" y="20165"/>
                    </a:cubicBezTo>
                    <a:lnTo>
                      <a:pt x="150900" y="30607"/>
                    </a:lnTo>
                    <a:cubicBezTo>
                      <a:pt x="177123" y="33508"/>
                      <a:pt x="202325" y="42489"/>
                      <a:pt x="224463" y="56830"/>
                    </a:cubicBezTo>
                    <a:cubicBezTo>
                      <a:pt x="233328" y="61123"/>
                      <a:pt x="238875" y="70197"/>
                      <a:pt x="238620" y="80036"/>
                    </a:cubicBezTo>
                    <a:cubicBezTo>
                      <a:pt x="238620" y="94400"/>
                      <a:pt x="226993" y="106027"/>
                      <a:pt x="212629" y="106027"/>
                    </a:cubicBezTo>
                    <a:cubicBezTo>
                      <a:pt x="212466" y="106027"/>
                      <a:pt x="212327" y="106027"/>
                      <a:pt x="212165" y="106027"/>
                    </a:cubicBezTo>
                    <a:cubicBezTo>
                      <a:pt x="207083" y="105934"/>
                      <a:pt x="202117" y="104495"/>
                      <a:pt x="197777" y="101850"/>
                    </a:cubicBezTo>
                    <a:cubicBezTo>
                      <a:pt x="182739" y="92359"/>
                      <a:pt x="166287" y="85304"/>
                      <a:pt x="149044" y="80965"/>
                    </a:cubicBezTo>
                    <a:lnTo>
                      <a:pt x="149044" y="171932"/>
                    </a:lnTo>
                    <a:cubicBezTo>
                      <a:pt x="221215" y="190032"/>
                      <a:pt x="251847" y="218344"/>
                      <a:pt x="251847" y="269629"/>
                    </a:cubicBezTo>
                    <a:cubicBezTo>
                      <a:pt x="251847" y="320914"/>
                      <a:pt x="211237" y="356419"/>
                      <a:pt x="150900" y="362453"/>
                    </a:cubicBezTo>
                    <a:lnTo>
                      <a:pt x="150900" y="390996"/>
                    </a:lnTo>
                    <a:cubicBezTo>
                      <a:pt x="150900" y="402135"/>
                      <a:pt x="141874" y="411185"/>
                      <a:pt x="130711" y="411185"/>
                    </a:cubicBezTo>
                    <a:cubicBezTo>
                      <a:pt x="130642" y="411185"/>
                      <a:pt x="130548" y="411185"/>
                      <a:pt x="130479" y="411185"/>
                    </a:cubicBezTo>
                    <a:cubicBezTo>
                      <a:pt x="119155" y="411325"/>
                      <a:pt x="109849" y="402321"/>
                      <a:pt x="109594" y="390996"/>
                    </a:cubicBezTo>
                    <a:lnTo>
                      <a:pt x="109594" y="361525"/>
                    </a:lnTo>
                    <a:cubicBezTo>
                      <a:pt x="74553" y="357626"/>
                      <a:pt x="41090" y="344840"/>
                      <a:pt x="12361" y="324395"/>
                    </a:cubicBezTo>
                    <a:cubicBezTo>
                      <a:pt x="-77" y="316969"/>
                      <a:pt x="-4115" y="300864"/>
                      <a:pt x="3311" y="288426"/>
                    </a:cubicBezTo>
                    <a:cubicBezTo>
                      <a:pt x="8044" y="280513"/>
                      <a:pt x="16585" y="275662"/>
                      <a:pt x="25820" y="275662"/>
                    </a:cubicBezTo>
                    <a:cubicBezTo>
                      <a:pt x="31413" y="275639"/>
                      <a:pt x="36866" y="277427"/>
                      <a:pt x="41369" y="280768"/>
                    </a:cubicBezTo>
                    <a:cubicBezTo>
                      <a:pt x="61766" y="296664"/>
                      <a:pt x="85622" y="307547"/>
                      <a:pt x="110987" y="312560"/>
                    </a:cubicBezTo>
                    <a:lnTo>
                      <a:pt x="110987" y="219736"/>
                    </a:lnTo>
                    <a:cubicBezTo>
                      <a:pt x="41369" y="201635"/>
                      <a:pt x="9577" y="175645"/>
                      <a:pt x="9577" y="121807"/>
                    </a:cubicBezTo>
                    <a:cubicBezTo>
                      <a:pt x="9577" y="67969"/>
                      <a:pt x="49955" y="36177"/>
                      <a:pt x="109130" y="31303"/>
                    </a:cubicBezTo>
                    <a:lnTo>
                      <a:pt x="109130" y="21325"/>
                    </a:lnTo>
                    <a:cubicBezTo>
                      <a:pt x="108620" y="9931"/>
                      <a:pt x="117437" y="277"/>
                      <a:pt x="128832" y="-256"/>
                    </a:cubicBezTo>
                    <a:cubicBezTo>
                      <a:pt x="129366" y="-280"/>
                      <a:pt x="129922" y="-280"/>
                      <a:pt x="130479" y="-256"/>
                    </a:cubicBezTo>
                    <a:close/>
                    <a:moveTo>
                      <a:pt x="111450" y="162186"/>
                    </a:moveTo>
                    <a:lnTo>
                      <a:pt x="111450" y="78412"/>
                    </a:lnTo>
                    <a:cubicBezTo>
                      <a:pt x="81282" y="81196"/>
                      <a:pt x="65038" y="97208"/>
                      <a:pt x="65038" y="118094"/>
                    </a:cubicBezTo>
                    <a:cubicBezTo>
                      <a:pt x="65038" y="138980"/>
                      <a:pt x="75016" y="149654"/>
                      <a:pt x="111450" y="161489"/>
                    </a:cubicBezTo>
                    <a:close/>
                    <a:moveTo>
                      <a:pt x="149044" y="228090"/>
                    </a:moveTo>
                    <a:lnTo>
                      <a:pt x="149044" y="314417"/>
                    </a:lnTo>
                    <a:cubicBezTo>
                      <a:pt x="179443" y="311168"/>
                      <a:pt x="195456" y="296084"/>
                      <a:pt x="195456" y="273342"/>
                    </a:cubicBezTo>
                    <a:cubicBezTo>
                      <a:pt x="195456" y="250600"/>
                      <a:pt x="185942" y="238765"/>
                      <a:pt x="149044" y="227394"/>
                    </a:cubicBezTo>
                    <a:close/>
                  </a:path>
                </a:pathLst>
              </a:custGeom>
              <a:solidFill>
                <a:srgbClr val="F5E825"/>
              </a:solidFill>
              <a:ln w="23195"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id="{816DD08B-0A16-3D61-7B75-32E6D345F6FB}"/>
                  </a:ext>
                </a:extLst>
              </p:cNvPr>
              <p:cNvSpPr/>
              <p:nvPr/>
            </p:nvSpPr>
            <p:spPr>
              <a:xfrm>
                <a:off x="5668916" y="3583664"/>
                <a:ext cx="1023941" cy="770558"/>
              </a:xfrm>
              <a:custGeom>
                <a:avLst/>
                <a:gdLst>
                  <a:gd name="connsiteX0" fmla="*/ 150 w 1023941"/>
                  <a:gd name="connsiteY0" fmla="*/ 75265 h 770558"/>
                  <a:gd name="connsiteX1" fmla="*/ 5951 w 1023941"/>
                  <a:gd name="connsiteY1" fmla="*/ 109610 h 770558"/>
                  <a:gd name="connsiteX2" fmla="*/ 86243 w 1023941"/>
                  <a:gd name="connsiteY2" fmla="*/ 228889 h 770558"/>
                  <a:gd name="connsiteX3" fmla="*/ 232442 w 1023941"/>
                  <a:gd name="connsiteY3" fmla="*/ 449578 h 770558"/>
                  <a:gd name="connsiteX4" fmla="*/ 424122 w 1023941"/>
                  <a:gd name="connsiteY4" fmla="*/ 623391 h 770558"/>
                  <a:gd name="connsiteX5" fmla="*/ 536207 w 1023941"/>
                  <a:gd name="connsiteY5" fmla="*/ 657039 h 770558"/>
                  <a:gd name="connsiteX6" fmla="*/ 1023533 w 1023941"/>
                  <a:gd name="connsiteY6" fmla="*/ 770284 h 770558"/>
                  <a:gd name="connsiteX7" fmla="*/ 517643 w 1023941"/>
                  <a:gd name="connsiteY7" fmla="*/ 453523 h 770558"/>
                  <a:gd name="connsiteX8" fmla="*/ 352881 w 1023941"/>
                  <a:gd name="connsiteY8" fmla="*/ 327978 h 770558"/>
                  <a:gd name="connsiteX9" fmla="*/ 231280 w 1023941"/>
                  <a:gd name="connsiteY9" fmla="*/ 142331 h 770558"/>
                  <a:gd name="connsiteX10" fmla="*/ 82066 w 1023941"/>
                  <a:gd name="connsiteY10" fmla="*/ 310 h 770558"/>
                  <a:gd name="connsiteX11" fmla="*/ 150 w 1023941"/>
                  <a:gd name="connsiteY11" fmla="*/ 75265 h 77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3941" h="770558">
                    <a:moveTo>
                      <a:pt x="150" y="75265"/>
                    </a:moveTo>
                    <a:cubicBezTo>
                      <a:pt x="-1498" y="87031"/>
                      <a:pt x="521" y="99028"/>
                      <a:pt x="5951" y="109610"/>
                    </a:cubicBezTo>
                    <a:cubicBezTo>
                      <a:pt x="27718" y="152518"/>
                      <a:pt x="54707" y="192572"/>
                      <a:pt x="86243" y="228889"/>
                    </a:cubicBezTo>
                    <a:cubicBezTo>
                      <a:pt x="139153" y="298507"/>
                      <a:pt x="181388" y="377639"/>
                      <a:pt x="232442" y="449578"/>
                    </a:cubicBezTo>
                    <a:cubicBezTo>
                      <a:pt x="283494" y="521516"/>
                      <a:pt x="345455" y="588813"/>
                      <a:pt x="424122" y="623391"/>
                    </a:cubicBezTo>
                    <a:cubicBezTo>
                      <a:pt x="460347" y="638103"/>
                      <a:pt x="497871" y="649358"/>
                      <a:pt x="536207" y="657039"/>
                    </a:cubicBezTo>
                    <a:lnTo>
                      <a:pt x="1023533" y="770284"/>
                    </a:lnTo>
                    <a:lnTo>
                      <a:pt x="517643" y="453523"/>
                    </a:lnTo>
                    <a:cubicBezTo>
                      <a:pt x="457168" y="419526"/>
                      <a:pt x="401706" y="377268"/>
                      <a:pt x="352881" y="327978"/>
                    </a:cubicBezTo>
                    <a:cubicBezTo>
                      <a:pt x="303220" y="272980"/>
                      <a:pt x="270035" y="204987"/>
                      <a:pt x="231280" y="142331"/>
                    </a:cubicBezTo>
                    <a:cubicBezTo>
                      <a:pt x="205059" y="100096"/>
                      <a:pt x="140778" y="-9204"/>
                      <a:pt x="82066" y="310"/>
                    </a:cubicBezTo>
                    <a:cubicBezTo>
                      <a:pt x="59557" y="3791"/>
                      <a:pt x="5254" y="52059"/>
                      <a:pt x="150" y="75265"/>
                    </a:cubicBezTo>
                    <a:close/>
                  </a:path>
                </a:pathLst>
              </a:custGeom>
              <a:solidFill>
                <a:srgbClr val="CE9A80"/>
              </a:solidFill>
              <a:ln w="23195"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id="{7B6722CC-ED06-6E4D-0320-165877C21132}"/>
                  </a:ext>
                </a:extLst>
              </p:cNvPr>
              <p:cNvSpPr/>
              <p:nvPr/>
            </p:nvSpPr>
            <p:spPr>
              <a:xfrm>
                <a:off x="5706901" y="3381440"/>
                <a:ext cx="797988" cy="681276"/>
              </a:xfrm>
              <a:custGeom>
                <a:avLst/>
                <a:gdLst>
                  <a:gd name="connsiteX0" fmla="*/ 6719 w 797988"/>
                  <a:gd name="connsiteY0" fmla="*/ 30345 h 681276"/>
                  <a:gd name="connsiteX1" fmla="*/ 163127 w 797988"/>
                  <a:gd name="connsiteY1" fmla="*/ 3891 h 681276"/>
                  <a:gd name="connsiteX2" fmla="*/ 262450 w 797988"/>
                  <a:gd name="connsiteY2" fmla="*/ 63530 h 681276"/>
                  <a:gd name="connsiteX3" fmla="*/ 391010 w 797988"/>
                  <a:gd name="connsiteY3" fmla="*/ 241288 h 681276"/>
                  <a:gd name="connsiteX4" fmla="*/ 500543 w 797988"/>
                  <a:gd name="connsiteY4" fmla="*/ 483558 h 681276"/>
                  <a:gd name="connsiteX5" fmla="*/ 610307 w 797988"/>
                  <a:gd name="connsiteY5" fmla="*/ 566171 h 681276"/>
                  <a:gd name="connsiteX6" fmla="*/ 797580 w 797988"/>
                  <a:gd name="connsiteY6" fmla="*/ 679417 h 681276"/>
                  <a:gd name="connsiteX7" fmla="*/ 410272 w 797988"/>
                  <a:gd name="connsiteY7" fmla="*/ 553408 h 681276"/>
                  <a:gd name="connsiteX8" fmla="*/ 131800 w 797988"/>
                  <a:gd name="connsiteY8" fmla="*/ 298143 h 681276"/>
                  <a:gd name="connsiteX9" fmla="*/ 6719 w 797988"/>
                  <a:gd name="connsiteY9" fmla="*/ 30345 h 68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7988" h="681276">
                    <a:moveTo>
                      <a:pt x="6719" y="30345"/>
                    </a:moveTo>
                    <a:cubicBezTo>
                      <a:pt x="34799" y="3426"/>
                      <a:pt x="125766" y="-6784"/>
                      <a:pt x="163127" y="3891"/>
                    </a:cubicBezTo>
                    <a:cubicBezTo>
                      <a:pt x="200211" y="16236"/>
                      <a:pt x="234115" y="36588"/>
                      <a:pt x="262450" y="63530"/>
                    </a:cubicBezTo>
                    <a:cubicBezTo>
                      <a:pt x="317680" y="112773"/>
                      <a:pt x="361538" y="173410"/>
                      <a:pt x="391010" y="241288"/>
                    </a:cubicBezTo>
                    <a:cubicBezTo>
                      <a:pt x="426284" y="323205"/>
                      <a:pt x="441367" y="416957"/>
                      <a:pt x="500543" y="483558"/>
                    </a:cubicBezTo>
                    <a:cubicBezTo>
                      <a:pt x="532823" y="516395"/>
                      <a:pt x="569813" y="544242"/>
                      <a:pt x="610307" y="566171"/>
                    </a:cubicBezTo>
                    <a:lnTo>
                      <a:pt x="797580" y="679417"/>
                    </a:lnTo>
                    <a:cubicBezTo>
                      <a:pt x="659736" y="691948"/>
                      <a:pt x="526534" y="628364"/>
                      <a:pt x="410272" y="553408"/>
                    </a:cubicBezTo>
                    <a:cubicBezTo>
                      <a:pt x="301760" y="487202"/>
                      <a:pt x="207173" y="400504"/>
                      <a:pt x="131800" y="298143"/>
                    </a:cubicBezTo>
                    <a:cubicBezTo>
                      <a:pt x="90493" y="239199"/>
                      <a:pt x="-30874" y="66547"/>
                      <a:pt x="6719" y="30345"/>
                    </a:cubicBezTo>
                    <a:close/>
                  </a:path>
                </a:pathLst>
              </a:custGeom>
              <a:solidFill>
                <a:srgbClr val="CE9A80"/>
              </a:solidFill>
              <a:ln w="23195"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id="{1BB2331D-0E92-C5BD-831B-3AF2578A59BE}"/>
                  </a:ext>
                </a:extLst>
              </p:cNvPr>
              <p:cNvSpPr/>
              <p:nvPr/>
            </p:nvSpPr>
            <p:spPr>
              <a:xfrm>
                <a:off x="5662743" y="3496726"/>
                <a:ext cx="2660864" cy="1413909"/>
              </a:xfrm>
              <a:custGeom>
                <a:avLst/>
                <a:gdLst>
                  <a:gd name="connsiteX0" fmla="*/ 1872779 w 2660864"/>
                  <a:gd name="connsiteY0" fmla="*/ 400992 h 1413909"/>
                  <a:gd name="connsiteX1" fmla="*/ 1114408 w 2660864"/>
                  <a:gd name="connsiteY1" fmla="*/ 304455 h 1413909"/>
                  <a:gd name="connsiteX2" fmla="*/ 1039684 w 2660864"/>
                  <a:gd name="connsiteY2" fmla="*/ 291924 h 1413909"/>
                  <a:gd name="connsiteX3" fmla="*/ 981669 w 2660864"/>
                  <a:gd name="connsiteY3" fmla="*/ 413059 h 1413909"/>
                  <a:gd name="connsiteX4" fmla="*/ 1084936 w 2660864"/>
                  <a:gd name="connsiteY4" fmla="*/ 520503 h 1413909"/>
                  <a:gd name="connsiteX5" fmla="*/ 1380580 w 2660864"/>
                  <a:gd name="connsiteY5" fmla="*/ 613327 h 1413909"/>
                  <a:gd name="connsiteX6" fmla="*/ 734294 w 2660864"/>
                  <a:gd name="connsiteY6" fmla="*/ 468522 h 1413909"/>
                  <a:gd name="connsiteX7" fmla="*/ 518942 w 2660864"/>
                  <a:gd name="connsiteY7" fmla="*/ 381963 h 1413909"/>
                  <a:gd name="connsiteX8" fmla="*/ 249288 w 2660864"/>
                  <a:gd name="connsiteY8" fmla="*/ 16933 h 1413909"/>
                  <a:gd name="connsiteX9" fmla="*/ -409 w 2660864"/>
                  <a:gd name="connsiteY9" fmla="*/ 93513 h 1413909"/>
                  <a:gd name="connsiteX10" fmla="*/ 499217 w 2660864"/>
                  <a:gd name="connsiteY10" fmla="*/ 699189 h 1413909"/>
                  <a:gd name="connsiteX11" fmla="*/ 699020 w 2660864"/>
                  <a:gd name="connsiteY11" fmla="*/ 770896 h 1413909"/>
                  <a:gd name="connsiteX12" fmla="*/ 1430938 w 2660864"/>
                  <a:gd name="connsiteY12" fmla="*/ 963737 h 1413909"/>
                  <a:gd name="connsiteX13" fmla="*/ 1798520 w 2660864"/>
                  <a:gd name="connsiteY13" fmla="*/ 1096243 h 1413909"/>
                  <a:gd name="connsiteX14" fmla="*/ 2042647 w 2660864"/>
                  <a:gd name="connsiteY14" fmla="*/ 1389567 h 1413909"/>
                  <a:gd name="connsiteX15" fmla="*/ 2630686 w 2660864"/>
                  <a:gd name="connsiteY15" fmla="*/ 1332248 h 1413909"/>
                  <a:gd name="connsiteX16" fmla="*/ 2660391 w 2660864"/>
                  <a:gd name="connsiteY16" fmla="*/ 1282587 h 1413909"/>
                  <a:gd name="connsiteX17" fmla="*/ 2646235 w 2660864"/>
                  <a:gd name="connsiteY17" fmla="*/ 1224804 h 1413909"/>
                  <a:gd name="connsiteX18" fmla="*/ 2477992 w 2660864"/>
                  <a:gd name="connsiteY18" fmla="*/ 849564 h 1413909"/>
                  <a:gd name="connsiteX19" fmla="*/ 1872779 w 2660864"/>
                  <a:gd name="connsiteY19" fmla="*/ 400992 h 141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60864" h="1413909">
                    <a:moveTo>
                      <a:pt x="1872779" y="400992"/>
                    </a:moveTo>
                    <a:cubicBezTo>
                      <a:pt x="1645361" y="281018"/>
                      <a:pt x="1359463" y="381499"/>
                      <a:pt x="1114408" y="304455"/>
                    </a:cubicBezTo>
                    <a:cubicBezTo>
                      <a:pt x="1090876" y="294291"/>
                      <a:pt x="1065234" y="289998"/>
                      <a:pt x="1039684" y="291924"/>
                    </a:cubicBezTo>
                    <a:cubicBezTo>
                      <a:pt x="989560" y="300974"/>
                      <a:pt x="965426" y="365023"/>
                      <a:pt x="981669" y="413059"/>
                    </a:cubicBezTo>
                    <a:cubicBezTo>
                      <a:pt x="997913" y="461096"/>
                      <a:pt x="1041076" y="494744"/>
                      <a:pt x="1084936" y="520503"/>
                    </a:cubicBezTo>
                    <a:cubicBezTo>
                      <a:pt x="1175346" y="573065"/>
                      <a:pt x="1276339" y="604787"/>
                      <a:pt x="1380580" y="613327"/>
                    </a:cubicBezTo>
                    <a:lnTo>
                      <a:pt x="734294" y="468522"/>
                    </a:lnTo>
                    <a:cubicBezTo>
                      <a:pt x="658177" y="451349"/>
                      <a:pt x="578581" y="432553"/>
                      <a:pt x="518942" y="381963"/>
                    </a:cubicBezTo>
                    <a:cubicBezTo>
                      <a:pt x="402912" y="282641"/>
                      <a:pt x="387829" y="83534"/>
                      <a:pt x="249288" y="16933"/>
                    </a:cubicBezTo>
                    <a:cubicBezTo>
                      <a:pt x="158600" y="-23422"/>
                      <a:pt x="52061" y="9252"/>
                      <a:pt x="-409" y="93513"/>
                    </a:cubicBezTo>
                    <a:cubicBezTo>
                      <a:pt x="212159" y="250617"/>
                      <a:pt x="269477" y="568307"/>
                      <a:pt x="499217" y="699189"/>
                    </a:cubicBezTo>
                    <a:cubicBezTo>
                      <a:pt x="562430" y="731631"/>
                      <a:pt x="629588" y="755742"/>
                      <a:pt x="699020" y="770896"/>
                    </a:cubicBezTo>
                    <a:lnTo>
                      <a:pt x="1430938" y="963737"/>
                    </a:lnTo>
                    <a:cubicBezTo>
                      <a:pt x="1557409" y="996922"/>
                      <a:pt x="1686204" y="1030803"/>
                      <a:pt x="1798520" y="1096243"/>
                    </a:cubicBezTo>
                    <a:cubicBezTo>
                      <a:pt x="1910838" y="1161684"/>
                      <a:pt x="2010159" y="1263094"/>
                      <a:pt x="2042647" y="1389567"/>
                    </a:cubicBezTo>
                    <a:cubicBezTo>
                      <a:pt x="2197663" y="1418111"/>
                      <a:pt x="2517441" y="1442244"/>
                      <a:pt x="2630686" y="1332248"/>
                    </a:cubicBezTo>
                    <a:cubicBezTo>
                      <a:pt x="2645863" y="1319485"/>
                      <a:pt x="2656330" y="1301987"/>
                      <a:pt x="2660391" y="1282587"/>
                    </a:cubicBezTo>
                    <a:cubicBezTo>
                      <a:pt x="2661086" y="1262398"/>
                      <a:pt x="2656190" y="1242395"/>
                      <a:pt x="2646235" y="1224804"/>
                    </a:cubicBezTo>
                    <a:cubicBezTo>
                      <a:pt x="2591005" y="1102741"/>
                      <a:pt x="2546449" y="964433"/>
                      <a:pt x="2477992" y="849564"/>
                    </a:cubicBezTo>
                    <a:cubicBezTo>
                      <a:pt x="2412086" y="739336"/>
                      <a:pt x="1947039" y="440210"/>
                      <a:pt x="1872779" y="400992"/>
                    </a:cubicBezTo>
                    <a:close/>
                  </a:path>
                </a:pathLst>
              </a:custGeom>
              <a:solidFill>
                <a:srgbClr val="FCD0B9"/>
              </a:solidFill>
              <a:ln w="23195" cap="flat">
                <a:noFill/>
                <a:prstDash val="solid"/>
                <a:miter/>
              </a:ln>
            </p:spPr>
            <p:txBody>
              <a:bodyPr rtlCol="0" anchor="ctr"/>
              <a:lstStyle/>
              <a:p>
                <a:endParaRPr lang="en-US"/>
              </a:p>
            </p:txBody>
          </p:sp>
          <p:sp>
            <p:nvSpPr>
              <p:cNvPr id="218" name="Freeform: Shape 217">
                <a:extLst>
                  <a:ext uri="{FF2B5EF4-FFF2-40B4-BE49-F238E27FC236}">
                    <a16:creationId xmlns:a16="http://schemas.microsoft.com/office/drawing/2014/main" id="{2FE761BE-8488-1B26-B641-D0B74C50C1F2}"/>
                  </a:ext>
                </a:extLst>
              </p:cNvPr>
              <p:cNvSpPr/>
              <p:nvPr/>
            </p:nvSpPr>
            <p:spPr>
              <a:xfrm>
                <a:off x="7447516" y="4359347"/>
                <a:ext cx="2131701" cy="1521596"/>
              </a:xfrm>
              <a:custGeom>
                <a:avLst/>
                <a:gdLst>
                  <a:gd name="connsiteX0" fmla="*/ -409 w 2131701"/>
                  <a:gd name="connsiteY0" fmla="*/ 384230 h 1521596"/>
                  <a:gd name="connsiteX1" fmla="*/ 910194 w 2131701"/>
                  <a:gd name="connsiteY1" fmla="*/ 1521323 h 1521596"/>
                  <a:gd name="connsiteX2" fmla="*/ 2131293 w 2131701"/>
                  <a:gd name="connsiteY2" fmla="*/ 1521323 h 1521596"/>
                  <a:gd name="connsiteX3" fmla="*/ 1055464 w 2131701"/>
                  <a:gd name="connsiteY3" fmla="*/ 116432 h 1521596"/>
                  <a:gd name="connsiteX4" fmla="*/ 983061 w 2131701"/>
                  <a:gd name="connsiteY4" fmla="*/ 46814 h 1521596"/>
                  <a:gd name="connsiteX5" fmla="*/ 544235 w 2131701"/>
                  <a:gd name="connsiteY5" fmla="*/ 66540 h 1521596"/>
                  <a:gd name="connsiteX6" fmla="*/ -409 w 2131701"/>
                  <a:gd name="connsiteY6" fmla="*/ 384230 h 1521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1701" h="1521596">
                    <a:moveTo>
                      <a:pt x="-409" y="384230"/>
                    </a:moveTo>
                    <a:cubicBezTo>
                      <a:pt x="313105" y="658524"/>
                      <a:pt x="669084" y="1180658"/>
                      <a:pt x="910194" y="1521323"/>
                    </a:cubicBezTo>
                    <a:lnTo>
                      <a:pt x="2131293" y="1521323"/>
                    </a:lnTo>
                    <a:cubicBezTo>
                      <a:pt x="1941468" y="1224286"/>
                      <a:pt x="1285435" y="381677"/>
                      <a:pt x="1055464" y="116432"/>
                    </a:cubicBezTo>
                    <a:cubicBezTo>
                      <a:pt x="1034486" y="90163"/>
                      <a:pt x="1010142" y="66749"/>
                      <a:pt x="983061" y="46814"/>
                    </a:cubicBezTo>
                    <a:cubicBezTo>
                      <a:pt x="843825" y="-47866"/>
                      <a:pt x="692754" y="22216"/>
                      <a:pt x="544235" y="66540"/>
                    </a:cubicBezTo>
                    <a:cubicBezTo>
                      <a:pt x="328420" y="128964"/>
                      <a:pt x="155767" y="221555"/>
                      <a:pt x="-409" y="384230"/>
                    </a:cubicBezTo>
                    <a:close/>
                  </a:path>
                </a:pathLst>
              </a:custGeom>
              <a:solidFill>
                <a:schemeClr val="accent1">
                  <a:lumMod val="50000"/>
                </a:schemeClr>
              </a:solidFill>
              <a:ln w="23195" cap="flat">
                <a:noFill/>
                <a:prstDash val="solid"/>
                <a:miter/>
              </a:ln>
            </p:spPr>
            <p:txBody>
              <a:bodyPr rtlCol="0" anchor="ctr"/>
              <a:lstStyle/>
              <a:p>
                <a:endParaRPr lang="en-US"/>
              </a:p>
            </p:txBody>
          </p:sp>
        </p:grpSp>
        <p:grpSp>
          <p:nvGrpSpPr>
            <p:cNvPr id="235" name="Group 234">
              <a:extLst>
                <a:ext uri="{FF2B5EF4-FFF2-40B4-BE49-F238E27FC236}">
                  <a16:creationId xmlns:a16="http://schemas.microsoft.com/office/drawing/2014/main" id="{B3896229-E519-BD7F-4EE3-A949F2395151}"/>
                </a:ext>
              </a:extLst>
            </p:cNvPr>
            <p:cNvGrpSpPr/>
            <p:nvPr/>
          </p:nvGrpSpPr>
          <p:grpSpPr>
            <a:xfrm>
              <a:off x="1093767" y="1593137"/>
              <a:ext cx="4401357" cy="4403866"/>
              <a:chOff x="1093767" y="1593137"/>
              <a:chExt cx="4401357" cy="4403866"/>
            </a:xfrm>
          </p:grpSpPr>
          <p:grpSp>
            <p:nvGrpSpPr>
              <p:cNvPr id="232" name="Group 231">
                <a:extLst>
                  <a:ext uri="{FF2B5EF4-FFF2-40B4-BE49-F238E27FC236}">
                    <a16:creationId xmlns:a16="http://schemas.microsoft.com/office/drawing/2014/main" id="{8540F40B-EA6D-8C9C-F91E-C563918D66BA}"/>
                  </a:ext>
                </a:extLst>
              </p:cNvPr>
              <p:cNvGrpSpPr/>
              <p:nvPr/>
            </p:nvGrpSpPr>
            <p:grpSpPr>
              <a:xfrm>
                <a:off x="1093767" y="1593137"/>
                <a:ext cx="4401357" cy="940845"/>
                <a:chOff x="1894158" y="1286094"/>
                <a:chExt cx="4401357" cy="940845"/>
              </a:xfrm>
            </p:grpSpPr>
            <p:grpSp>
              <p:nvGrpSpPr>
                <p:cNvPr id="226" name="Group 225">
                  <a:extLst>
                    <a:ext uri="{FF2B5EF4-FFF2-40B4-BE49-F238E27FC236}">
                      <a16:creationId xmlns:a16="http://schemas.microsoft.com/office/drawing/2014/main" id="{AD9B1337-BF37-8334-D4CD-155389D2826B}"/>
                    </a:ext>
                  </a:extLst>
                </p:cNvPr>
                <p:cNvGrpSpPr/>
                <p:nvPr/>
              </p:nvGrpSpPr>
              <p:grpSpPr>
                <a:xfrm>
                  <a:off x="1894158" y="1286094"/>
                  <a:ext cx="814752" cy="940845"/>
                  <a:chOff x="1894158" y="1286094"/>
                  <a:chExt cx="814752" cy="940845"/>
                </a:xfrm>
              </p:grpSpPr>
              <p:sp>
                <p:nvSpPr>
                  <p:cNvPr id="5" name="Freeform: Shape 4">
                    <a:extLst>
                      <a:ext uri="{FF2B5EF4-FFF2-40B4-BE49-F238E27FC236}">
                        <a16:creationId xmlns:a16="http://schemas.microsoft.com/office/drawing/2014/main" id="{6101F812-46B4-BA3C-7E3F-F6D1D9863715}"/>
                      </a:ext>
                    </a:extLst>
                  </p:cNvPr>
                  <p:cNvSpPr/>
                  <p:nvPr/>
                </p:nvSpPr>
                <p:spPr>
                  <a:xfrm>
                    <a:off x="1894158" y="1286094"/>
                    <a:ext cx="814752" cy="940845"/>
                  </a:xfrm>
                  <a:custGeom>
                    <a:avLst/>
                    <a:gdLst>
                      <a:gd name="connsiteX0" fmla="*/ 584791 w 584790"/>
                      <a:gd name="connsiteY0" fmla="*/ 506587 h 675294"/>
                      <a:gd name="connsiteX1" fmla="*/ 584791 w 584790"/>
                      <a:gd name="connsiteY1" fmla="*/ 168707 h 675294"/>
                      <a:gd name="connsiteX2" fmla="*/ 292395 w 584790"/>
                      <a:gd name="connsiteY2" fmla="*/ 0 h 675294"/>
                      <a:gd name="connsiteX3" fmla="*/ 0 w 584790"/>
                      <a:gd name="connsiteY3" fmla="*/ 168707 h 675294"/>
                      <a:gd name="connsiteX4" fmla="*/ 0 w 584790"/>
                      <a:gd name="connsiteY4" fmla="*/ 506587 h 675294"/>
                      <a:gd name="connsiteX5" fmla="*/ 292395 w 584790"/>
                      <a:gd name="connsiteY5" fmla="*/ 675294 h 675294"/>
                      <a:gd name="connsiteX6" fmla="*/ 584791 w 584790"/>
                      <a:gd name="connsiteY6" fmla="*/ 506587 h 675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4790" h="675294">
                        <a:moveTo>
                          <a:pt x="584791" y="506587"/>
                        </a:moveTo>
                        <a:lnTo>
                          <a:pt x="584791" y="168707"/>
                        </a:lnTo>
                        <a:lnTo>
                          <a:pt x="292395" y="0"/>
                        </a:lnTo>
                        <a:lnTo>
                          <a:pt x="0" y="168707"/>
                        </a:lnTo>
                        <a:lnTo>
                          <a:pt x="0" y="506587"/>
                        </a:lnTo>
                        <a:lnTo>
                          <a:pt x="292395" y="675294"/>
                        </a:lnTo>
                        <a:lnTo>
                          <a:pt x="584791" y="506587"/>
                        </a:lnTo>
                        <a:close/>
                      </a:path>
                    </a:pathLst>
                  </a:custGeom>
                  <a:solidFill>
                    <a:schemeClr val="tx2"/>
                  </a:solidFill>
                  <a:ln w="23195" cap="flat">
                    <a:noFill/>
                    <a:prstDash val="solid"/>
                    <a:miter/>
                  </a:ln>
                </p:spPr>
                <p:txBody>
                  <a:bodyPr rtlCol="0" anchor="ctr"/>
                  <a:lstStyle/>
                  <a:p>
                    <a:endParaRPr lang="en-US" dirty="0"/>
                  </a:p>
                </p:txBody>
              </p:sp>
              <p:sp>
                <p:nvSpPr>
                  <p:cNvPr id="6" name="Freeform: Shape 5">
                    <a:extLst>
                      <a:ext uri="{FF2B5EF4-FFF2-40B4-BE49-F238E27FC236}">
                        <a16:creationId xmlns:a16="http://schemas.microsoft.com/office/drawing/2014/main" id="{6F8B8045-A121-3CFA-63D5-1B8075818E8E}"/>
                      </a:ext>
                    </a:extLst>
                  </p:cNvPr>
                  <p:cNvSpPr/>
                  <p:nvPr/>
                </p:nvSpPr>
                <p:spPr>
                  <a:xfrm>
                    <a:off x="2123063" y="1502067"/>
                    <a:ext cx="337865" cy="525709"/>
                  </a:xfrm>
                  <a:custGeom>
                    <a:avLst/>
                    <a:gdLst>
                      <a:gd name="connsiteX0" fmla="*/ 124905 w 242503"/>
                      <a:gd name="connsiteY0" fmla="*/ 13882 h 377329"/>
                      <a:gd name="connsiteX1" fmla="*/ 142309 w 242503"/>
                      <a:gd name="connsiteY1" fmla="*/ 30823 h 377329"/>
                      <a:gd name="connsiteX2" fmla="*/ 142309 w 242503"/>
                      <a:gd name="connsiteY2" fmla="*/ 31286 h 377329"/>
                      <a:gd name="connsiteX3" fmla="*/ 142309 w 242503"/>
                      <a:gd name="connsiteY3" fmla="*/ 40337 h 377329"/>
                      <a:gd name="connsiteX4" fmla="*/ 205429 w 242503"/>
                      <a:gd name="connsiteY4" fmla="*/ 63543 h 377329"/>
                      <a:gd name="connsiteX5" fmla="*/ 217496 w 242503"/>
                      <a:gd name="connsiteY5" fmla="*/ 83036 h 377329"/>
                      <a:gd name="connsiteX6" fmla="*/ 192829 w 242503"/>
                      <a:gd name="connsiteY6" fmla="*/ 104687 h 377329"/>
                      <a:gd name="connsiteX7" fmla="*/ 182687 w 242503"/>
                      <a:gd name="connsiteY7" fmla="*/ 101601 h 377329"/>
                      <a:gd name="connsiteX8" fmla="*/ 140685 w 242503"/>
                      <a:gd name="connsiteY8" fmla="*/ 83732 h 377329"/>
                      <a:gd name="connsiteX9" fmla="*/ 140685 w 242503"/>
                      <a:gd name="connsiteY9" fmla="*/ 161704 h 377329"/>
                      <a:gd name="connsiteX10" fmla="*/ 228868 w 242503"/>
                      <a:gd name="connsiteY10" fmla="*/ 245478 h 377329"/>
                      <a:gd name="connsiteX11" fmla="*/ 142309 w 242503"/>
                      <a:gd name="connsiteY11" fmla="*/ 324610 h 377329"/>
                      <a:gd name="connsiteX12" fmla="*/ 142309 w 242503"/>
                      <a:gd name="connsiteY12" fmla="*/ 348976 h 377329"/>
                      <a:gd name="connsiteX13" fmla="*/ 125368 w 242503"/>
                      <a:gd name="connsiteY13" fmla="*/ 366381 h 377329"/>
                      <a:gd name="connsiteX14" fmla="*/ 124905 w 242503"/>
                      <a:gd name="connsiteY14" fmla="*/ 366381 h 377329"/>
                      <a:gd name="connsiteX15" fmla="*/ 107036 w 242503"/>
                      <a:gd name="connsiteY15" fmla="*/ 348976 h 377329"/>
                      <a:gd name="connsiteX16" fmla="*/ 107036 w 242503"/>
                      <a:gd name="connsiteY16" fmla="*/ 348976 h 377329"/>
                      <a:gd name="connsiteX17" fmla="*/ 107036 w 242503"/>
                      <a:gd name="connsiteY17" fmla="*/ 323914 h 377329"/>
                      <a:gd name="connsiteX18" fmla="*/ 23727 w 242503"/>
                      <a:gd name="connsiteY18" fmla="*/ 292121 h 377329"/>
                      <a:gd name="connsiteX19" fmla="*/ 18807 w 242503"/>
                      <a:gd name="connsiteY19" fmla="*/ 259680 h 377329"/>
                      <a:gd name="connsiteX20" fmla="*/ 35098 w 242503"/>
                      <a:gd name="connsiteY20" fmla="*/ 250351 h 377329"/>
                      <a:gd name="connsiteX21" fmla="*/ 48557 w 242503"/>
                      <a:gd name="connsiteY21" fmla="*/ 254760 h 377329"/>
                      <a:gd name="connsiteX22" fmla="*/ 108660 w 242503"/>
                      <a:gd name="connsiteY22" fmla="*/ 281911 h 377329"/>
                      <a:gd name="connsiteX23" fmla="*/ 108660 w 242503"/>
                      <a:gd name="connsiteY23" fmla="*/ 199530 h 377329"/>
                      <a:gd name="connsiteX24" fmla="*/ 21638 w 242503"/>
                      <a:gd name="connsiteY24" fmla="*/ 115757 h 377329"/>
                      <a:gd name="connsiteX25" fmla="*/ 107036 w 242503"/>
                      <a:gd name="connsiteY25" fmla="*/ 38248 h 377329"/>
                      <a:gd name="connsiteX26" fmla="*/ 107036 w 242503"/>
                      <a:gd name="connsiteY26" fmla="*/ 29662 h 377329"/>
                      <a:gd name="connsiteX27" fmla="*/ 124905 w 242503"/>
                      <a:gd name="connsiteY27" fmla="*/ 12257 h 377329"/>
                      <a:gd name="connsiteX28" fmla="*/ 124905 w 242503"/>
                      <a:gd name="connsiteY28" fmla="*/ 12257 h 377329"/>
                      <a:gd name="connsiteX29" fmla="*/ 108660 w 242503"/>
                      <a:gd name="connsiteY29" fmla="*/ 151493 h 377329"/>
                      <a:gd name="connsiteX30" fmla="*/ 108660 w 242503"/>
                      <a:gd name="connsiteY30" fmla="*/ 79555 h 377329"/>
                      <a:gd name="connsiteX31" fmla="*/ 69674 w 242503"/>
                      <a:gd name="connsiteY31" fmla="*/ 113667 h 377329"/>
                      <a:gd name="connsiteX32" fmla="*/ 108660 w 242503"/>
                      <a:gd name="connsiteY32" fmla="*/ 151493 h 377329"/>
                      <a:gd name="connsiteX33" fmla="*/ 140685 w 242503"/>
                      <a:gd name="connsiteY33" fmla="*/ 281679 h 377329"/>
                      <a:gd name="connsiteX34" fmla="*/ 181063 w 242503"/>
                      <a:gd name="connsiteY34" fmla="*/ 246406 h 377329"/>
                      <a:gd name="connsiteX35" fmla="*/ 140685 w 242503"/>
                      <a:gd name="connsiteY35" fmla="*/ 207884 h 377329"/>
                      <a:gd name="connsiteX36" fmla="*/ 140685 w 242503"/>
                      <a:gd name="connsiteY36" fmla="*/ 281679 h 377329"/>
                      <a:gd name="connsiteX37" fmla="*/ 124905 w 242503"/>
                      <a:gd name="connsiteY37" fmla="*/ -273 h 377329"/>
                      <a:gd name="connsiteX38" fmla="*/ 94041 w 242503"/>
                      <a:gd name="connsiteY38" fmla="*/ 27341 h 377329"/>
                      <a:gd name="connsiteX39" fmla="*/ 8642 w 242503"/>
                      <a:gd name="connsiteY39" fmla="*/ 116453 h 377329"/>
                      <a:gd name="connsiteX40" fmla="*/ 95433 w 242503"/>
                      <a:gd name="connsiteY40" fmla="*/ 209277 h 377329"/>
                      <a:gd name="connsiteX41" fmla="*/ 95433 w 242503"/>
                      <a:gd name="connsiteY41" fmla="*/ 262418 h 377329"/>
                      <a:gd name="connsiteX42" fmla="*/ 56215 w 242503"/>
                      <a:gd name="connsiteY42" fmla="*/ 241300 h 377329"/>
                      <a:gd name="connsiteX43" fmla="*/ 35098 w 242503"/>
                      <a:gd name="connsiteY43" fmla="*/ 234339 h 377329"/>
                      <a:gd name="connsiteX44" fmla="*/ -408 w 242503"/>
                      <a:gd name="connsiteY44" fmla="*/ 268915 h 377329"/>
                      <a:gd name="connsiteX45" fmla="*/ -408 w 242503"/>
                      <a:gd name="connsiteY45" fmla="*/ 269844 h 377329"/>
                      <a:gd name="connsiteX46" fmla="*/ 16533 w 242503"/>
                      <a:gd name="connsiteY46" fmla="*/ 300476 h 377329"/>
                      <a:gd name="connsiteX47" fmla="*/ 93809 w 242503"/>
                      <a:gd name="connsiteY47" fmla="*/ 332500 h 377329"/>
                      <a:gd name="connsiteX48" fmla="*/ 93809 w 242503"/>
                      <a:gd name="connsiteY48" fmla="*/ 346192 h 377329"/>
                      <a:gd name="connsiteX49" fmla="*/ 124672 w 242503"/>
                      <a:gd name="connsiteY49" fmla="*/ 377055 h 377329"/>
                      <a:gd name="connsiteX50" fmla="*/ 155537 w 242503"/>
                      <a:gd name="connsiteY50" fmla="*/ 346192 h 377329"/>
                      <a:gd name="connsiteX51" fmla="*/ 155537 w 242503"/>
                      <a:gd name="connsiteY51" fmla="*/ 333428 h 377329"/>
                      <a:gd name="connsiteX52" fmla="*/ 242095 w 242503"/>
                      <a:gd name="connsiteY52" fmla="*/ 242693 h 377329"/>
                      <a:gd name="connsiteX53" fmla="*/ 153912 w 242503"/>
                      <a:gd name="connsiteY53" fmla="*/ 149869 h 377329"/>
                      <a:gd name="connsiteX54" fmla="*/ 153912 w 242503"/>
                      <a:gd name="connsiteY54" fmla="*/ 99976 h 377329"/>
                      <a:gd name="connsiteX55" fmla="*/ 175726 w 242503"/>
                      <a:gd name="connsiteY55" fmla="*/ 111115 h 377329"/>
                      <a:gd name="connsiteX56" fmla="*/ 194755 w 242503"/>
                      <a:gd name="connsiteY56" fmla="*/ 116684 h 377329"/>
                      <a:gd name="connsiteX57" fmla="*/ 230724 w 242503"/>
                      <a:gd name="connsiteY57" fmla="*/ 82108 h 377329"/>
                      <a:gd name="connsiteX58" fmla="*/ 230724 w 242503"/>
                      <a:gd name="connsiteY58" fmla="*/ 81179 h 377329"/>
                      <a:gd name="connsiteX59" fmla="*/ 211695 w 242503"/>
                      <a:gd name="connsiteY59" fmla="*/ 50083 h 377329"/>
                      <a:gd name="connsiteX60" fmla="*/ 155537 w 242503"/>
                      <a:gd name="connsiteY60" fmla="*/ 28037 h 377329"/>
                      <a:gd name="connsiteX61" fmla="*/ 124905 w 242503"/>
                      <a:gd name="connsiteY61" fmla="*/ -273 h 377329"/>
                      <a:gd name="connsiteX62" fmla="*/ 95433 w 242503"/>
                      <a:gd name="connsiteY62" fmla="*/ 132000 h 377329"/>
                      <a:gd name="connsiteX63" fmla="*/ 82902 w 242503"/>
                      <a:gd name="connsiteY63" fmla="*/ 113667 h 377329"/>
                      <a:gd name="connsiteX64" fmla="*/ 95433 w 242503"/>
                      <a:gd name="connsiteY64" fmla="*/ 96031 h 377329"/>
                      <a:gd name="connsiteX65" fmla="*/ 95433 w 242503"/>
                      <a:gd name="connsiteY65" fmla="*/ 132000 h 377329"/>
                      <a:gd name="connsiteX66" fmla="*/ 153912 w 242503"/>
                      <a:gd name="connsiteY66" fmla="*/ 265435 h 377329"/>
                      <a:gd name="connsiteX67" fmla="*/ 153912 w 242503"/>
                      <a:gd name="connsiteY67" fmla="*/ 226913 h 377329"/>
                      <a:gd name="connsiteX68" fmla="*/ 167836 w 242503"/>
                      <a:gd name="connsiteY68" fmla="*/ 246406 h 377329"/>
                      <a:gd name="connsiteX69" fmla="*/ 153912 w 242503"/>
                      <a:gd name="connsiteY69" fmla="*/ 265435 h 37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2503" h="377329">
                        <a:moveTo>
                          <a:pt x="124905" y="13882"/>
                        </a:moveTo>
                        <a:cubicBezTo>
                          <a:pt x="134396" y="13742"/>
                          <a:pt x="142170" y="21331"/>
                          <a:pt x="142309" y="30823"/>
                        </a:cubicBezTo>
                        <a:cubicBezTo>
                          <a:pt x="142309" y="30985"/>
                          <a:pt x="142309" y="31124"/>
                          <a:pt x="142309" y="31286"/>
                        </a:cubicBezTo>
                        <a:lnTo>
                          <a:pt x="142309" y="40337"/>
                        </a:lnTo>
                        <a:cubicBezTo>
                          <a:pt x="164842" y="43122"/>
                          <a:pt x="186447" y="51058"/>
                          <a:pt x="205429" y="63543"/>
                        </a:cubicBezTo>
                        <a:cubicBezTo>
                          <a:pt x="212809" y="67233"/>
                          <a:pt x="217496" y="74774"/>
                          <a:pt x="217496" y="83036"/>
                        </a:cubicBezTo>
                        <a:cubicBezTo>
                          <a:pt x="216661" y="95822"/>
                          <a:pt x="205615" y="105523"/>
                          <a:pt x="192829" y="104687"/>
                        </a:cubicBezTo>
                        <a:cubicBezTo>
                          <a:pt x="189255" y="104455"/>
                          <a:pt x="185797" y="103411"/>
                          <a:pt x="182687" y="101601"/>
                        </a:cubicBezTo>
                        <a:cubicBezTo>
                          <a:pt x="169646" y="93594"/>
                          <a:pt x="155490" y="87584"/>
                          <a:pt x="140685" y="83732"/>
                        </a:cubicBezTo>
                        <a:lnTo>
                          <a:pt x="140685" y="161704"/>
                        </a:lnTo>
                        <a:cubicBezTo>
                          <a:pt x="202413" y="177252"/>
                          <a:pt x="228868" y="202082"/>
                          <a:pt x="228868" y="245478"/>
                        </a:cubicBezTo>
                        <a:cubicBezTo>
                          <a:pt x="228868" y="288873"/>
                          <a:pt x="194059" y="319737"/>
                          <a:pt x="142309" y="324610"/>
                        </a:cubicBezTo>
                        <a:lnTo>
                          <a:pt x="142309" y="348976"/>
                        </a:lnTo>
                        <a:cubicBezTo>
                          <a:pt x="142449" y="358468"/>
                          <a:pt x="134860" y="366241"/>
                          <a:pt x="125368" y="366381"/>
                        </a:cubicBezTo>
                        <a:cubicBezTo>
                          <a:pt x="125206" y="366381"/>
                          <a:pt x="125067" y="366381"/>
                          <a:pt x="124905" y="366381"/>
                        </a:cubicBezTo>
                        <a:cubicBezTo>
                          <a:pt x="115158" y="366520"/>
                          <a:pt x="107175" y="358723"/>
                          <a:pt x="107036" y="348976"/>
                        </a:cubicBezTo>
                        <a:cubicBezTo>
                          <a:pt x="107036" y="348976"/>
                          <a:pt x="107036" y="348976"/>
                          <a:pt x="107036" y="348976"/>
                        </a:cubicBezTo>
                        <a:lnTo>
                          <a:pt x="107036" y="323914"/>
                        </a:lnTo>
                        <a:cubicBezTo>
                          <a:pt x="77008" y="320596"/>
                          <a:pt x="48325" y="309642"/>
                          <a:pt x="23727" y="292121"/>
                        </a:cubicBezTo>
                        <a:cubicBezTo>
                          <a:pt x="13400" y="284533"/>
                          <a:pt x="11195" y="270006"/>
                          <a:pt x="18807" y="259680"/>
                        </a:cubicBezTo>
                        <a:cubicBezTo>
                          <a:pt x="22682" y="254412"/>
                          <a:pt x="28600" y="251024"/>
                          <a:pt x="35098" y="250351"/>
                        </a:cubicBezTo>
                        <a:cubicBezTo>
                          <a:pt x="39925" y="250374"/>
                          <a:pt x="44635" y="251929"/>
                          <a:pt x="48557" y="254760"/>
                        </a:cubicBezTo>
                        <a:cubicBezTo>
                          <a:pt x="66170" y="268428"/>
                          <a:pt x="86754" y="277734"/>
                          <a:pt x="108660" y="281911"/>
                        </a:cubicBezTo>
                        <a:lnTo>
                          <a:pt x="108660" y="199530"/>
                        </a:lnTo>
                        <a:cubicBezTo>
                          <a:pt x="49253" y="183982"/>
                          <a:pt x="21638" y="161704"/>
                          <a:pt x="21638" y="115757"/>
                        </a:cubicBezTo>
                        <a:cubicBezTo>
                          <a:pt x="21638" y="69808"/>
                          <a:pt x="56215" y="42193"/>
                          <a:pt x="107036" y="38248"/>
                        </a:cubicBezTo>
                        <a:lnTo>
                          <a:pt x="107036" y="29662"/>
                        </a:lnTo>
                        <a:cubicBezTo>
                          <a:pt x="107175" y="19916"/>
                          <a:pt x="115158" y="12119"/>
                          <a:pt x="124905" y="12257"/>
                        </a:cubicBezTo>
                        <a:cubicBezTo>
                          <a:pt x="124905" y="12257"/>
                          <a:pt x="124905" y="12257"/>
                          <a:pt x="124905" y="12257"/>
                        </a:cubicBezTo>
                        <a:moveTo>
                          <a:pt x="108660" y="151493"/>
                        </a:moveTo>
                        <a:lnTo>
                          <a:pt x="108660" y="79555"/>
                        </a:lnTo>
                        <a:cubicBezTo>
                          <a:pt x="82670" y="81875"/>
                          <a:pt x="69674" y="95799"/>
                          <a:pt x="69674" y="113667"/>
                        </a:cubicBezTo>
                        <a:cubicBezTo>
                          <a:pt x="69674" y="131536"/>
                          <a:pt x="77333" y="141283"/>
                          <a:pt x="108660" y="151493"/>
                        </a:cubicBezTo>
                        <a:moveTo>
                          <a:pt x="140685" y="281679"/>
                        </a:moveTo>
                        <a:cubicBezTo>
                          <a:pt x="166675" y="278895"/>
                          <a:pt x="181063" y="265899"/>
                          <a:pt x="181063" y="246406"/>
                        </a:cubicBezTo>
                        <a:cubicBezTo>
                          <a:pt x="181063" y="226913"/>
                          <a:pt x="172013" y="217630"/>
                          <a:pt x="140685" y="207884"/>
                        </a:cubicBezTo>
                        <a:lnTo>
                          <a:pt x="140685" y="281679"/>
                        </a:lnTo>
                        <a:moveTo>
                          <a:pt x="124905" y="-273"/>
                        </a:moveTo>
                        <a:cubicBezTo>
                          <a:pt x="109055" y="-367"/>
                          <a:pt x="95712" y="11585"/>
                          <a:pt x="94041" y="27341"/>
                        </a:cubicBezTo>
                        <a:cubicBezTo>
                          <a:pt x="42524" y="35696"/>
                          <a:pt x="8642" y="70272"/>
                          <a:pt x="8642" y="116453"/>
                        </a:cubicBezTo>
                        <a:cubicBezTo>
                          <a:pt x="8642" y="174932"/>
                          <a:pt x="51110" y="197441"/>
                          <a:pt x="95433" y="209277"/>
                        </a:cubicBezTo>
                        <a:lnTo>
                          <a:pt x="95433" y="262418"/>
                        </a:lnTo>
                        <a:cubicBezTo>
                          <a:pt x="81347" y="257429"/>
                          <a:pt x="68120" y="250328"/>
                          <a:pt x="56215" y="241300"/>
                        </a:cubicBezTo>
                        <a:cubicBezTo>
                          <a:pt x="50135" y="236706"/>
                          <a:pt x="42709" y="234246"/>
                          <a:pt x="35098" y="234339"/>
                        </a:cubicBezTo>
                        <a:cubicBezTo>
                          <a:pt x="15743" y="234084"/>
                          <a:pt x="-153" y="249562"/>
                          <a:pt x="-408" y="268915"/>
                        </a:cubicBezTo>
                        <a:cubicBezTo>
                          <a:pt x="-408" y="269217"/>
                          <a:pt x="-408" y="269542"/>
                          <a:pt x="-408" y="269844"/>
                        </a:cubicBezTo>
                        <a:cubicBezTo>
                          <a:pt x="-500" y="282305"/>
                          <a:pt x="5928" y="293908"/>
                          <a:pt x="16533" y="300476"/>
                        </a:cubicBezTo>
                        <a:cubicBezTo>
                          <a:pt x="39576" y="316813"/>
                          <a:pt x="65985" y="327743"/>
                          <a:pt x="93809" y="332500"/>
                        </a:cubicBezTo>
                        <a:lnTo>
                          <a:pt x="93809" y="346192"/>
                        </a:lnTo>
                        <a:cubicBezTo>
                          <a:pt x="93809" y="363248"/>
                          <a:pt x="107616" y="377055"/>
                          <a:pt x="124672" y="377055"/>
                        </a:cubicBezTo>
                        <a:cubicBezTo>
                          <a:pt x="141729" y="377055"/>
                          <a:pt x="155537" y="363248"/>
                          <a:pt x="155537" y="346192"/>
                        </a:cubicBezTo>
                        <a:lnTo>
                          <a:pt x="155537" y="333428"/>
                        </a:lnTo>
                        <a:cubicBezTo>
                          <a:pt x="208446" y="324378"/>
                          <a:pt x="242095" y="289569"/>
                          <a:pt x="242095" y="242693"/>
                        </a:cubicBezTo>
                        <a:cubicBezTo>
                          <a:pt x="242095" y="183518"/>
                          <a:pt x="196843" y="161008"/>
                          <a:pt x="153912" y="149869"/>
                        </a:cubicBezTo>
                        <a:lnTo>
                          <a:pt x="153912" y="99976"/>
                        </a:lnTo>
                        <a:cubicBezTo>
                          <a:pt x="161477" y="103086"/>
                          <a:pt x="168764" y="106822"/>
                          <a:pt x="175726" y="111115"/>
                        </a:cubicBezTo>
                        <a:cubicBezTo>
                          <a:pt x="181434" y="114689"/>
                          <a:pt x="188025" y="116615"/>
                          <a:pt x="194755" y="116684"/>
                        </a:cubicBezTo>
                        <a:cubicBezTo>
                          <a:pt x="214224" y="117079"/>
                          <a:pt x="230329" y="101601"/>
                          <a:pt x="230724" y="82108"/>
                        </a:cubicBezTo>
                        <a:cubicBezTo>
                          <a:pt x="230724" y="81806"/>
                          <a:pt x="230724" y="81481"/>
                          <a:pt x="230724" y="81179"/>
                        </a:cubicBezTo>
                        <a:cubicBezTo>
                          <a:pt x="230747" y="68045"/>
                          <a:pt x="223391" y="56024"/>
                          <a:pt x="211695" y="50083"/>
                        </a:cubicBezTo>
                        <a:cubicBezTo>
                          <a:pt x="194546" y="39223"/>
                          <a:pt x="175493" y="31728"/>
                          <a:pt x="155537" y="28037"/>
                        </a:cubicBezTo>
                        <a:cubicBezTo>
                          <a:pt x="154098" y="12141"/>
                          <a:pt x="140870" y="-111"/>
                          <a:pt x="124905" y="-273"/>
                        </a:cubicBezTo>
                        <a:close/>
                        <a:moveTo>
                          <a:pt x="95433" y="132000"/>
                        </a:moveTo>
                        <a:cubicBezTo>
                          <a:pt x="82902" y="125503"/>
                          <a:pt x="82902" y="119701"/>
                          <a:pt x="82902" y="113667"/>
                        </a:cubicBezTo>
                        <a:cubicBezTo>
                          <a:pt x="82878" y="105708"/>
                          <a:pt x="87914" y="98607"/>
                          <a:pt x="95433" y="96031"/>
                        </a:cubicBezTo>
                        <a:lnTo>
                          <a:pt x="95433" y="132000"/>
                        </a:lnTo>
                        <a:close/>
                        <a:moveTo>
                          <a:pt x="153912" y="265435"/>
                        </a:moveTo>
                        <a:lnTo>
                          <a:pt x="153912" y="226913"/>
                        </a:lnTo>
                        <a:cubicBezTo>
                          <a:pt x="167836" y="233875"/>
                          <a:pt x="167836" y="240373"/>
                          <a:pt x="167836" y="246406"/>
                        </a:cubicBezTo>
                        <a:cubicBezTo>
                          <a:pt x="167998" y="255155"/>
                          <a:pt x="162289" y="262928"/>
                          <a:pt x="153912" y="265435"/>
                        </a:cubicBezTo>
                        <a:close/>
                      </a:path>
                    </a:pathLst>
                  </a:custGeom>
                  <a:solidFill>
                    <a:srgbClr val="FFFFFF"/>
                  </a:solidFill>
                  <a:ln w="23195" cap="flat">
                    <a:noFill/>
                    <a:prstDash val="solid"/>
                    <a:miter/>
                  </a:ln>
                </p:spPr>
                <p:txBody>
                  <a:bodyPr rtlCol="0" anchor="ctr"/>
                  <a:lstStyle/>
                  <a:p>
                    <a:endParaRPr lang="en-US"/>
                  </a:p>
                </p:txBody>
              </p:sp>
            </p:grpSp>
            <p:sp>
              <p:nvSpPr>
                <p:cNvPr id="225" name="TextBox 224">
                  <a:extLst>
                    <a:ext uri="{FF2B5EF4-FFF2-40B4-BE49-F238E27FC236}">
                      <a16:creationId xmlns:a16="http://schemas.microsoft.com/office/drawing/2014/main" id="{51F0821C-6B5D-7113-2559-E08DE28C3C0F}"/>
                    </a:ext>
                  </a:extLst>
                </p:cNvPr>
                <p:cNvSpPr txBox="1"/>
                <p:nvPr/>
              </p:nvSpPr>
              <p:spPr>
                <a:xfrm>
                  <a:off x="2937815" y="1403283"/>
                  <a:ext cx="3357700" cy="723275"/>
                </a:xfrm>
                <a:prstGeom prst="rect">
                  <a:avLst/>
                </a:prstGeom>
                <a:noFill/>
              </p:spPr>
              <p:txBody>
                <a:bodyPr wrap="square">
                  <a:spAutoFit/>
                </a:bodyPr>
                <a:lstStyle/>
                <a:p>
                  <a:pPr>
                    <a:spcBef>
                      <a:spcPts val="600"/>
                    </a:spcBef>
                  </a:pPr>
                  <a:r>
                    <a:rPr lang="en-IN" sz="1200" b="1" dirty="0">
                      <a:solidFill>
                        <a:prstClr val="black"/>
                      </a:solidFill>
                      <a:latin typeface="Lora" pitchFamily="2" charset="0"/>
                    </a:rPr>
                    <a:t>Maecenas Non </a:t>
                  </a:r>
                </a:p>
                <a:p>
                  <a:pPr>
                    <a:spcBef>
                      <a:spcPts val="600"/>
                    </a:spcBef>
                  </a:pPr>
                  <a:r>
                    <a:rPr lang="en-IN" sz="1200" dirty="0">
                      <a:solidFill>
                        <a:prstClr val="black"/>
                      </a:solidFill>
                      <a:latin typeface="Lora" pitchFamily="2" charset="0"/>
                    </a:rPr>
                    <a:t>Laoreet Odio. Fusce Lobortis Porttitor Purus, Vel Vestibulum Libero Pharetra Vel. </a:t>
                  </a:r>
                  <a:endParaRPr lang="en-US" sz="1200" dirty="0">
                    <a:latin typeface="Lora" pitchFamily="2" charset="0"/>
                  </a:endParaRPr>
                </a:p>
              </p:txBody>
            </p:sp>
          </p:grpSp>
          <p:grpSp>
            <p:nvGrpSpPr>
              <p:cNvPr id="233" name="Group 232">
                <a:extLst>
                  <a:ext uri="{FF2B5EF4-FFF2-40B4-BE49-F238E27FC236}">
                    <a16:creationId xmlns:a16="http://schemas.microsoft.com/office/drawing/2014/main" id="{4B33BA43-0874-449B-C6CC-6602B44F6BC7}"/>
                  </a:ext>
                </a:extLst>
              </p:cNvPr>
              <p:cNvGrpSpPr/>
              <p:nvPr/>
            </p:nvGrpSpPr>
            <p:grpSpPr>
              <a:xfrm>
                <a:off x="1093767" y="3308644"/>
                <a:ext cx="4401357" cy="940845"/>
                <a:chOff x="1894158" y="3001601"/>
                <a:chExt cx="4401357" cy="940845"/>
              </a:xfrm>
            </p:grpSpPr>
            <p:grpSp>
              <p:nvGrpSpPr>
                <p:cNvPr id="231" name="Group 230">
                  <a:extLst>
                    <a:ext uri="{FF2B5EF4-FFF2-40B4-BE49-F238E27FC236}">
                      <a16:creationId xmlns:a16="http://schemas.microsoft.com/office/drawing/2014/main" id="{301B0E20-C52A-FB0B-916C-A19552831503}"/>
                    </a:ext>
                  </a:extLst>
                </p:cNvPr>
                <p:cNvGrpSpPr/>
                <p:nvPr/>
              </p:nvGrpSpPr>
              <p:grpSpPr>
                <a:xfrm>
                  <a:off x="1894158" y="3001601"/>
                  <a:ext cx="814752" cy="940845"/>
                  <a:chOff x="1894158" y="3001601"/>
                  <a:chExt cx="814752" cy="940845"/>
                </a:xfrm>
              </p:grpSpPr>
              <p:sp>
                <p:nvSpPr>
                  <p:cNvPr id="36" name="Freeform: Shape 35">
                    <a:extLst>
                      <a:ext uri="{FF2B5EF4-FFF2-40B4-BE49-F238E27FC236}">
                        <a16:creationId xmlns:a16="http://schemas.microsoft.com/office/drawing/2014/main" id="{3B2DA6D9-4EE4-FB05-FF59-2D83A7A0D65C}"/>
                      </a:ext>
                    </a:extLst>
                  </p:cNvPr>
                  <p:cNvSpPr/>
                  <p:nvPr/>
                </p:nvSpPr>
                <p:spPr>
                  <a:xfrm>
                    <a:off x="1894158" y="3001601"/>
                    <a:ext cx="814752" cy="940845"/>
                  </a:xfrm>
                  <a:custGeom>
                    <a:avLst/>
                    <a:gdLst>
                      <a:gd name="connsiteX0" fmla="*/ 584791 w 584790"/>
                      <a:gd name="connsiteY0" fmla="*/ 506355 h 675294"/>
                      <a:gd name="connsiteX1" fmla="*/ 584791 w 584790"/>
                      <a:gd name="connsiteY1" fmla="*/ 168708 h 675294"/>
                      <a:gd name="connsiteX2" fmla="*/ 292395 w 584790"/>
                      <a:gd name="connsiteY2" fmla="*/ 0 h 675294"/>
                      <a:gd name="connsiteX3" fmla="*/ 0 w 584790"/>
                      <a:gd name="connsiteY3" fmla="*/ 168708 h 675294"/>
                      <a:gd name="connsiteX4" fmla="*/ 0 w 584790"/>
                      <a:gd name="connsiteY4" fmla="*/ 506355 h 675294"/>
                      <a:gd name="connsiteX5" fmla="*/ 292395 w 584790"/>
                      <a:gd name="connsiteY5" fmla="*/ 675294 h 675294"/>
                      <a:gd name="connsiteX6" fmla="*/ 584791 w 584790"/>
                      <a:gd name="connsiteY6" fmla="*/ 506355 h 675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4790" h="675294">
                        <a:moveTo>
                          <a:pt x="584791" y="506355"/>
                        </a:moveTo>
                        <a:lnTo>
                          <a:pt x="584791" y="168708"/>
                        </a:lnTo>
                        <a:lnTo>
                          <a:pt x="292395" y="0"/>
                        </a:lnTo>
                        <a:lnTo>
                          <a:pt x="0" y="168708"/>
                        </a:lnTo>
                        <a:lnTo>
                          <a:pt x="0" y="506355"/>
                        </a:lnTo>
                        <a:lnTo>
                          <a:pt x="292395" y="675294"/>
                        </a:lnTo>
                        <a:lnTo>
                          <a:pt x="584791" y="506355"/>
                        </a:lnTo>
                        <a:close/>
                      </a:path>
                    </a:pathLst>
                  </a:custGeom>
                  <a:solidFill>
                    <a:schemeClr val="accent3"/>
                  </a:solidFill>
                  <a:ln w="2319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AB6EC440-C054-B32F-3F87-0F21DEF20FF9}"/>
                      </a:ext>
                    </a:extLst>
                  </p:cNvPr>
                  <p:cNvSpPr/>
                  <p:nvPr/>
                </p:nvSpPr>
                <p:spPr>
                  <a:xfrm>
                    <a:off x="2016380" y="3176491"/>
                    <a:ext cx="570317" cy="570339"/>
                  </a:xfrm>
                  <a:custGeom>
                    <a:avLst/>
                    <a:gdLst>
                      <a:gd name="connsiteX0" fmla="*/ 204261 w 409346"/>
                      <a:gd name="connsiteY0" fmla="*/ 13666 h 409362"/>
                      <a:gd name="connsiteX1" fmla="*/ 395711 w 409346"/>
                      <a:gd name="connsiteY1" fmla="*/ 205116 h 409362"/>
                      <a:gd name="connsiteX2" fmla="*/ 204261 w 409346"/>
                      <a:gd name="connsiteY2" fmla="*/ 396565 h 409362"/>
                      <a:gd name="connsiteX3" fmla="*/ 12812 w 409346"/>
                      <a:gd name="connsiteY3" fmla="*/ 205116 h 409362"/>
                      <a:gd name="connsiteX4" fmla="*/ 204261 w 409346"/>
                      <a:gd name="connsiteY4" fmla="*/ 13666 h 409362"/>
                      <a:gd name="connsiteX5" fmla="*/ 137660 w 409346"/>
                      <a:gd name="connsiteY5" fmla="*/ 95119 h 409362"/>
                      <a:gd name="connsiteX6" fmla="*/ 193587 w 409346"/>
                      <a:gd name="connsiteY6" fmla="*/ 95119 h 409362"/>
                      <a:gd name="connsiteX7" fmla="*/ 193587 w 409346"/>
                      <a:gd name="connsiteY7" fmla="*/ 38961 h 409362"/>
                      <a:gd name="connsiteX8" fmla="*/ 137660 w 409346"/>
                      <a:gd name="connsiteY8" fmla="*/ 95119 h 409362"/>
                      <a:gd name="connsiteX9" fmla="*/ 217489 w 409346"/>
                      <a:gd name="connsiteY9" fmla="*/ 95119 h 409362"/>
                      <a:gd name="connsiteX10" fmla="*/ 270862 w 409346"/>
                      <a:gd name="connsiteY10" fmla="*/ 95119 h 409362"/>
                      <a:gd name="connsiteX11" fmla="*/ 217489 w 409346"/>
                      <a:gd name="connsiteY11" fmla="*/ 39657 h 409362"/>
                      <a:gd name="connsiteX12" fmla="*/ 217489 w 409346"/>
                      <a:gd name="connsiteY12" fmla="*/ 95119 h 409362"/>
                      <a:gd name="connsiteX13" fmla="*/ 297550 w 409346"/>
                      <a:gd name="connsiteY13" fmla="*/ 95119 h 409362"/>
                      <a:gd name="connsiteX14" fmla="*/ 330270 w 409346"/>
                      <a:gd name="connsiteY14" fmla="*/ 95119 h 409362"/>
                      <a:gd name="connsiteX15" fmla="*/ 273648 w 409346"/>
                      <a:gd name="connsiteY15" fmla="*/ 52884 h 409362"/>
                      <a:gd name="connsiteX16" fmla="*/ 296854 w 409346"/>
                      <a:gd name="connsiteY16" fmla="*/ 95119 h 409362"/>
                      <a:gd name="connsiteX17" fmla="*/ 77789 w 409346"/>
                      <a:gd name="connsiteY17" fmla="*/ 95119 h 409362"/>
                      <a:gd name="connsiteX18" fmla="*/ 110510 w 409346"/>
                      <a:gd name="connsiteY18" fmla="*/ 95119 h 409362"/>
                      <a:gd name="connsiteX19" fmla="*/ 133716 w 409346"/>
                      <a:gd name="connsiteY19" fmla="*/ 52884 h 409362"/>
                      <a:gd name="connsiteX20" fmla="*/ 77093 w 409346"/>
                      <a:gd name="connsiteY20" fmla="*/ 95119 h 409362"/>
                      <a:gd name="connsiteX21" fmla="*/ 315882 w 409346"/>
                      <a:gd name="connsiteY21" fmla="*/ 193280 h 409362"/>
                      <a:gd name="connsiteX22" fmla="*/ 369720 w 409346"/>
                      <a:gd name="connsiteY22" fmla="*/ 193280 h 409362"/>
                      <a:gd name="connsiteX23" fmla="*/ 346514 w 409346"/>
                      <a:gd name="connsiteY23" fmla="*/ 119022 h 409362"/>
                      <a:gd name="connsiteX24" fmla="*/ 304744 w 409346"/>
                      <a:gd name="connsiteY24" fmla="*/ 119022 h 409362"/>
                      <a:gd name="connsiteX25" fmla="*/ 316114 w 409346"/>
                      <a:gd name="connsiteY25" fmla="*/ 193280 h 409362"/>
                      <a:gd name="connsiteX26" fmla="*/ 216329 w 409346"/>
                      <a:gd name="connsiteY26" fmla="*/ 193280 h 409362"/>
                      <a:gd name="connsiteX27" fmla="*/ 292908 w 409346"/>
                      <a:gd name="connsiteY27" fmla="*/ 193280 h 409362"/>
                      <a:gd name="connsiteX28" fmla="*/ 279913 w 409346"/>
                      <a:gd name="connsiteY28" fmla="*/ 119022 h 409362"/>
                      <a:gd name="connsiteX29" fmla="*/ 217025 w 409346"/>
                      <a:gd name="connsiteY29" fmla="*/ 119022 h 409362"/>
                      <a:gd name="connsiteX30" fmla="*/ 217025 w 409346"/>
                      <a:gd name="connsiteY30" fmla="*/ 193280 h 409362"/>
                      <a:gd name="connsiteX31" fmla="*/ 114687 w 409346"/>
                      <a:gd name="connsiteY31" fmla="*/ 193280 h 409362"/>
                      <a:gd name="connsiteX32" fmla="*/ 193123 w 409346"/>
                      <a:gd name="connsiteY32" fmla="*/ 193280 h 409362"/>
                      <a:gd name="connsiteX33" fmla="*/ 193123 w 409346"/>
                      <a:gd name="connsiteY33" fmla="*/ 119022 h 409362"/>
                      <a:gd name="connsiteX34" fmla="*/ 128146 w 409346"/>
                      <a:gd name="connsiteY34" fmla="*/ 119022 h 409362"/>
                      <a:gd name="connsiteX35" fmla="*/ 115151 w 409346"/>
                      <a:gd name="connsiteY35" fmla="*/ 193280 h 409362"/>
                      <a:gd name="connsiteX36" fmla="*/ 37410 w 409346"/>
                      <a:gd name="connsiteY36" fmla="*/ 193280 h 409362"/>
                      <a:gd name="connsiteX37" fmla="*/ 91248 w 409346"/>
                      <a:gd name="connsiteY37" fmla="*/ 193280 h 409362"/>
                      <a:gd name="connsiteX38" fmla="*/ 102851 w 409346"/>
                      <a:gd name="connsiteY38" fmla="*/ 119022 h 409362"/>
                      <a:gd name="connsiteX39" fmla="*/ 60849 w 409346"/>
                      <a:gd name="connsiteY39" fmla="*/ 119022 h 409362"/>
                      <a:gd name="connsiteX40" fmla="*/ 37643 w 409346"/>
                      <a:gd name="connsiteY40" fmla="*/ 193280 h 409362"/>
                      <a:gd name="connsiteX41" fmla="*/ 306136 w 409346"/>
                      <a:gd name="connsiteY41" fmla="*/ 291210 h 409362"/>
                      <a:gd name="connsiteX42" fmla="*/ 347907 w 409346"/>
                      <a:gd name="connsiteY42" fmla="*/ 291210 h 409362"/>
                      <a:gd name="connsiteX43" fmla="*/ 371113 w 409346"/>
                      <a:gd name="connsiteY43" fmla="*/ 217182 h 409362"/>
                      <a:gd name="connsiteX44" fmla="*/ 317274 w 409346"/>
                      <a:gd name="connsiteY44" fmla="*/ 217182 h 409362"/>
                      <a:gd name="connsiteX45" fmla="*/ 305904 w 409346"/>
                      <a:gd name="connsiteY45" fmla="*/ 291210 h 409362"/>
                      <a:gd name="connsiteX46" fmla="*/ 217489 w 409346"/>
                      <a:gd name="connsiteY46" fmla="*/ 291210 h 409362"/>
                      <a:gd name="connsiteX47" fmla="*/ 280377 w 409346"/>
                      <a:gd name="connsiteY47" fmla="*/ 291210 h 409362"/>
                      <a:gd name="connsiteX48" fmla="*/ 293372 w 409346"/>
                      <a:gd name="connsiteY48" fmla="*/ 217182 h 409362"/>
                      <a:gd name="connsiteX49" fmla="*/ 217489 w 409346"/>
                      <a:gd name="connsiteY49" fmla="*/ 217182 h 409362"/>
                      <a:gd name="connsiteX50" fmla="*/ 217489 w 409346"/>
                      <a:gd name="connsiteY50" fmla="*/ 291210 h 409362"/>
                      <a:gd name="connsiteX51" fmla="*/ 128146 w 409346"/>
                      <a:gd name="connsiteY51" fmla="*/ 291210 h 409362"/>
                      <a:gd name="connsiteX52" fmla="*/ 193587 w 409346"/>
                      <a:gd name="connsiteY52" fmla="*/ 291210 h 409362"/>
                      <a:gd name="connsiteX53" fmla="*/ 193587 w 409346"/>
                      <a:gd name="connsiteY53" fmla="*/ 217182 h 409362"/>
                      <a:gd name="connsiteX54" fmla="*/ 115151 w 409346"/>
                      <a:gd name="connsiteY54" fmla="*/ 217182 h 409362"/>
                      <a:gd name="connsiteX55" fmla="*/ 128146 w 409346"/>
                      <a:gd name="connsiteY55" fmla="*/ 291210 h 409362"/>
                      <a:gd name="connsiteX56" fmla="*/ 60849 w 409346"/>
                      <a:gd name="connsiteY56" fmla="*/ 291210 h 409362"/>
                      <a:gd name="connsiteX57" fmla="*/ 102851 w 409346"/>
                      <a:gd name="connsiteY57" fmla="*/ 291210 h 409362"/>
                      <a:gd name="connsiteX58" fmla="*/ 91248 w 409346"/>
                      <a:gd name="connsiteY58" fmla="*/ 217182 h 409362"/>
                      <a:gd name="connsiteX59" fmla="*/ 37643 w 409346"/>
                      <a:gd name="connsiteY59" fmla="*/ 217182 h 409362"/>
                      <a:gd name="connsiteX60" fmla="*/ 60849 w 409346"/>
                      <a:gd name="connsiteY60" fmla="*/ 291210 h 409362"/>
                      <a:gd name="connsiteX61" fmla="*/ 273648 w 409346"/>
                      <a:gd name="connsiteY61" fmla="*/ 357579 h 409362"/>
                      <a:gd name="connsiteX62" fmla="*/ 330270 w 409346"/>
                      <a:gd name="connsiteY62" fmla="*/ 315112 h 409362"/>
                      <a:gd name="connsiteX63" fmla="*/ 297550 w 409346"/>
                      <a:gd name="connsiteY63" fmla="*/ 315112 h 409362"/>
                      <a:gd name="connsiteX64" fmla="*/ 274344 w 409346"/>
                      <a:gd name="connsiteY64" fmla="*/ 357579 h 409362"/>
                      <a:gd name="connsiteX65" fmla="*/ 218185 w 409346"/>
                      <a:gd name="connsiteY65" fmla="*/ 370574 h 409362"/>
                      <a:gd name="connsiteX66" fmla="*/ 271559 w 409346"/>
                      <a:gd name="connsiteY66" fmla="*/ 315112 h 409362"/>
                      <a:gd name="connsiteX67" fmla="*/ 218185 w 409346"/>
                      <a:gd name="connsiteY67" fmla="*/ 315112 h 409362"/>
                      <a:gd name="connsiteX68" fmla="*/ 218185 w 409346"/>
                      <a:gd name="connsiteY68" fmla="*/ 370574 h 409362"/>
                      <a:gd name="connsiteX69" fmla="*/ 194979 w 409346"/>
                      <a:gd name="connsiteY69" fmla="*/ 370574 h 409362"/>
                      <a:gd name="connsiteX70" fmla="*/ 194979 w 409346"/>
                      <a:gd name="connsiteY70" fmla="*/ 314416 h 409362"/>
                      <a:gd name="connsiteX71" fmla="*/ 139053 w 409346"/>
                      <a:gd name="connsiteY71" fmla="*/ 314416 h 409362"/>
                      <a:gd name="connsiteX72" fmla="*/ 194979 w 409346"/>
                      <a:gd name="connsiteY72" fmla="*/ 370574 h 409362"/>
                      <a:gd name="connsiteX73" fmla="*/ 136500 w 409346"/>
                      <a:gd name="connsiteY73" fmla="*/ 356883 h 409362"/>
                      <a:gd name="connsiteX74" fmla="*/ 113294 w 409346"/>
                      <a:gd name="connsiteY74" fmla="*/ 314416 h 409362"/>
                      <a:gd name="connsiteX75" fmla="*/ 80574 w 409346"/>
                      <a:gd name="connsiteY75" fmla="*/ 314416 h 409362"/>
                      <a:gd name="connsiteX76" fmla="*/ 137196 w 409346"/>
                      <a:gd name="connsiteY76" fmla="*/ 356883 h 409362"/>
                      <a:gd name="connsiteX77" fmla="*/ 206814 w 409346"/>
                      <a:gd name="connsiteY77" fmla="*/ -257 h 409362"/>
                      <a:gd name="connsiteX78" fmla="*/ -392 w 409346"/>
                      <a:gd name="connsiteY78" fmla="*/ 201844 h 409362"/>
                      <a:gd name="connsiteX79" fmla="*/ 201709 w 409346"/>
                      <a:gd name="connsiteY79" fmla="*/ 409073 h 409362"/>
                      <a:gd name="connsiteX80" fmla="*/ 408915 w 409346"/>
                      <a:gd name="connsiteY80" fmla="*/ 206949 h 409362"/>
                      <a:gd name="connsiteX81" fmla="*/ 408938 w 409346"/>
                      <a:gd name="connsiteY81" fmla="*/ 204419 h 409362"/>
                      <a:gd name="connsiteX82" fmla="*/ 204261 w 409346"/>
                      <a:gd name="connsiteY82" fmla="*/ -257 h 409362"/>
                      <a:gd name="connsiteX83" fmla="*/ 162723 w 409346"/>
                      <a:gd name="connsiteY83" fmla="*/ 81196 h 409362"/>
                      <a:gd name="connsiteX84" fmla="*/ 182912 w 409346"/>
                      <a:gd name="connsiteY84" fmla="*/ 57990 h 409362"/>
                      <a:gd name="connsiteX85" fmla="*/ 182912 w 409346"/>
                      <a:gd name="connsiteY85" fmla="*/ 81196 h 409362"/>
                      <a:gd name="connsiteX86" fmla="*/ 232341 w 409346"/>
                      <a:gd name="connsiteY86" fmla="*/ 81196 h 409362"/>
                      <a:gd name="connsiteX87" fmla="*/ 232341 w 409346"/>
                      <a:gd name="connsiteY87" fmla="*/ 60774 h 409362"/>
                      <a:gd name="connsiteX88" fmla="*/ 250442 w 409346"/>
                      <a:gd name="connsiteY88" fmla="*/ 81196 h 409362"/>
                      <a:gd name="connsiteX89" fmla="*/ 325165 w 409346"/>
                      <a:gd name="connsiteY89" fmla="*/ 131552 h 409362"/>
                      <a:gd name="connsiteX90" fmla="*/ 339320 w 409346"/>
                      <a:gd name="connsiteY90" fmla="*/ 131552 h 409362"/>
                      <a:gd name="connsiteX91" fmla="*/ 355796 w 409346"/>
                      <a:gd name="connsiteY91" fmla="*/ 179357 h 409362"/>
                      <a:gd name="connsiteX92" fmla="*/ 329110 w 409346"/>
                      <a:gd name="connsiteY92" fmla="*/ 179357 h 409362"/>
                      <a:gd name="connsiteX93" fmla="*/ 322148 w 409346"/>
                      <a:gd name="connsiteY93" fmla="*/ 131552 h 409362"/>
                      <a:gd name="connsiteX94" fmla="*/ 232341 w 409346"/>
                      <a:gd name="connsiteY94" fmla="*/ 131552 h 409362"/>
                      <a:gd name="connsiteX95" fmla="*/ 269702 w 409346"/>
                      <a:gd name="connsiteY95" fmla="*/ 131552 h 409362"/>
                      <a:gd name="connsiteX96" fmla="*/ 278521 w 409346"/>
                      <a:gd name="connsiteY96" fmla="*/ 179357 h 409362"/>
                      <a:gd name="connsiteX97" fmla="*/ 229556 w 409346"/>
                      <a:gd name="connsiteY97" fmla="*/ 179357 h 409362"/>
                      <a:gd name="connsiteX98" fmla="*/ 229556 w 409346"/>
                      <a:gd name="connsiteY98" fmla="*/ 131552 h 409362"/>
                      <a:gd name="connsiteX99" fmla="*/ 139517 w 409346"/>
                      <a:gd name="connsiteY99" fmla="*/ 131552 h 409362"/>
                      <a:gd name="connsiteX100" fmla="*/ 181984 w 409346"/>
                      <a:gd name="connsiteY100" fmla="*/ 131552 h 409362"/>
                      <a:gd name="connsiteX101" fmla="*/ 181984 w 409346"/>
                      <a:gd name="connsiteY101" fmla="*/ 181213 h 409362"/>
                      <a:gd name="connsiteX102" fmla="*/ 130467 w 409346"/>
                      <a:gd name="connsiteY102" fmla="*/ 181213 h 409362"/>
                      <a:gd name="connsiteX103" fmla="*/ 139053 w 409346"/>
                      <a:gd name="connsiteY103" fmla="*/ 133409 h 409362"/>
                      <a:gd name="connsiteX104" fmla="*/ 69899 w 409346"/>
                      <a:gd name="connsiteY104" fmla="*/ 131552 h 409362"/>
                      <a:gd name="connsiteX105" fmla="*/ 87304 w 409346"/>
                      <a:gd name="connsiteY105" fmla="*/ 131552 h 409362"/>
                      <a:gd name="connsiteX106" fmla="*/ 80342 w 409346"/>
                      <a:gd name="connsiteY106" fmla="*/ 179357 h 409362"/>
                      <a:gd name="connsiteX107" fmla="*/ 53655 w 409346"/>
                      <a:gd name="connsiteY107" fmla="*/ 179357 h 409362"/>
                      <a:gd name="connsiteX108" fmla="*/ 69899 w 409346"/>
                      <a:gd name="connsiteY108" fmla="*/ 131552 h 409362"/>
                      <a:gd name="connsiteX109" fmla="*/ 331198 w 409346"/>
                      <a:gd name="connsiteY109" fmla="*/ 229482 h 409362"/>
                      <a:gd name="connsiteX110" fmla="*/ 357885 w 409346"/>
                      <a:gd name="connsiteY110" fmla="*/ 229482 h 409362"/>
                      <a:gd name="connsiteX111" fmla="*/ 341409 w 409346"/>
                      <a:gd name="connsiteY111" fmla="*/ 277518 h 409362"/>
                      <a:gd name="connsiteX112" fmla="*/ 324237 w 409346"/>
                      <a:gd name="connsiteY112" fmla="*/ 277518 h 409362"/>
                      <a:gd name="connsiteX113" fmla="*/ 331198 w 409346"/>
                      <a:gd name="connsiteY113" fmla="*/ 229482 h 409362"/>
                      <a:gd name="connsiteX114" fmla="*/ 231877 w 409346"/>
                      <a:gd name="connsiteY114" fmla="*/ 229482 h 409362"/>
                      <a:gd name="connsiteX115" fmla="*/ 280842 w 409346"/>
                      <a:gd name="connsiteY115" fmla="*/ 229482 h 409362"/>
                      <a:gd name="connsiteX116" fmla="*/ 272023 w 409346"/>
                      <a:gd name="connsiteY116" fmla="*/ 277518 h 409362"/>
                      <a:gd name="connsiteX117" fmla="*/ 231877 w 409346"/>
                      <a:gd name="connsiteY117" fmla="*/ 277518 h 409362"/>
                      <a:gd name="connsiteX118" fmla="*/ 231877 w 409346"/>
                      <a:gd name="connsiteY118" fmla="*/ 229482 h 409362"/>
                      <a:gd name="connsiteX119" fmla="*/ 130699 w 409346"/>
                      <a:gd name="connsiteY119" fmla="*/ 229482 h 409362"/>
                      <a:gd name="connsiteX120" fmla="*/ 181752 w 409346"/>
                      <a:gd name="connsiteY120" fmla="*/ 229482 h 409362"/>
                      <a:gd name="connsiteX121" fmla="*/ 181752 w 409346"/>
                      <a:gd name="connsiteY121" fmla="*/ 277518 h 409362"/>
                      <a:gd name="connsiteX122" fmla="*/ 139285 w 409346"/>
                      <a:gd name="connsiteY122" fmla="*/ 277518 h 409362"/>
                      <a:gd name="connsiteX123" fmla="*/ 130699 w 409346"/>
                      <a:gd name="connsiteY123" fmla="*/ 229482 h 409362"/>
                      <a:gd name="connsiteX124" fmla="*/ 53655 w 409346"/>
                      <a:gd name="connsiteY124" fmla="*/ 229482 h 409362"/>
                      <a:gd name="connsiteX125" fmla="*/ 80342 w 409346"/>
                      <a:gd name="connsiteY125" fmla="*/ 229482 h 409362"/>
                      <a:gd name="connsiteX126" fmla="*/ 87304 w 409346"/>
                      <a:gd name="connsiteY126" fmla="*/ 277518 h 409362"/>
                      <a:gd name="connsiteX127" fmla="*/ 69899 w 409346"/>
                      <a:gd name="connsiteY127" fmla="*/ 277518 h 409362"/>
                      <a:gd name="connsiteX128" fmla="*/ 53655 w 409346"/>
                      <a:gd name="connsiteY128" fmla="*/ 229482 h 409362"/>
                      <a:gd name="connsiteX129" fmla="*/ 231877 w 409346"/>
                      <a:gd name="connsiteY129" fmla="*/ 327643 h 409362"/>
                      <a:gd name="connsiteX130" fmla="*/ 249977 w 409346"/>
                      <a:gd name="connsiteY130" fmla="*/ 327643 h 409362"/>
                      <a:gd name="connsiteX131" fmla="*/ 231877 w 409346"/>
                      <a:gd name="connsiteY131" fmla="*/ 348065 h 409362"/>
                      <a:gd name="connsiteX132" fmla="*/ 231877 w 409346"/>
                      <a:gd name="connsiteY132" fmla="*/ 327643 h 409362"/>
                      <a:gd name="connsiteX133" fmla="*/ 162259 w 409346"/>
                      <a:gd name="connsiteY133" fmla="*/ 327643 h 409362"/>
                      <a:gd name="connsiteX134" fmla="*/ 182448 w 409346"/>
                      <a:gd name="connsiteY134" fmla="*/ 327643 h 409362"/>
                      <a:gd name="connsiteX135" fmla="*/ 182448 w 409346"/>
                      <a:gd name="connsiteY135" fmla="*/ 350849 h 409362"/>
                      <a:gd name="connsiteX136" fmla="*/ 162259 w 409346"/>
                      <a:gd name="connsiteY136" fmla="*/ 327643 h 409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346" h="409362">
                        <a:moveTo>
                          <a:pt x="204261" y="13666"/>
                        </a:moveTo>
                        <a:cubicBezTo>
                          <a:pt x="309988" y="13666"/>
                          <a:pt x="395711" y="99389"/>
                          <a:pt x="395711" y="205116"/>
                        </a:cubicBezTo>
                        <a:cubicBezTo>
                          <a:pt x="395711" y="310842"/>
                          <a:pt x="309988" y="396565"/>
                          <a:pt x="204261" y="396565"/>
                        </a:cubicBezTo>
                        <a:cubicBezTo>
                          <a:pt x="98535" y="396565"/>
                          <a:pt x="12812" y="310842"/>
                          <a:pt x="12812" y="205116"/>
                        </a:cubicBezTo>
                        <a:cubicBezTo>
                          <a:pt x="12952" y="99436"/>
                          <a:pt x="98582" y="13806"/>
                          <a:pt x="204261" y="13666"/>
                        </a:cubicBezTo>
                        <a:moveTo>
                          <a:pt x="137660" y="95119"/>
                        </a:moveTo>
                        <a:lnTo>
                          <a:pt x="193587" y="95119"/>
                        </a:lnTo>
                        <a:lnTo>
                          <a:pt x="193587" y="38961"/>
                        </a:lnTo>
                        <a:cubicBezTo>
                          <a:pt x="167480" y="48382"/>
                          <a:pt x="146966" y="68989"/>
                          <a:pt x="137660" y="95119"/>
                        </a:cubicBezTo>
                        <a:moveTo>
                          <a:pt x="217489" y="95119"/>
                        </a:moveTo>
                        <a:lnTo>
                          <a:pt x="270862" y="95119"/>
                        </a:lnTo>
                        <a:cubicBezTo>
                          <a:pt x="261487" y="70057"/>
                          <a:pt x="242157" y="49984"/>
                          <a:pt x="217489" y="39657"/>
                        </a:cubicBezTo>
                        <a:lnTo>
                          <a:pt x="217489" y="95119"/>
                        </a:lnTo>
                        <a:moveTo>
                          <a:pt x="297550" y="95119"/>
                        </a:moveTo>
                        <a:lnTo>
                          <a:pt x="330270" y="95119"/>
                        </a:lnTo>
                        <a:cubicBezTo>
                          <a:pt x="314675" y="77088"/>
                          <a:pt x="295368" y="62677"/>
                          <a:pt x="273648" y="52884"/>
                        </a:cubicBezTo>
                        <a:cubicBezTo>
                          <a:pt x="283162" y="65903"/>
                          <a:pt x="290959" y="80105"/>
                          <a:pt x="296854" y="95119"/>
                        </a:cubicBezTo>
                        <a:moveTo>
                          <a:pt x="77789" y="95119"/>
                        </a:moveTo>
                        <a:lnTo>
                          <a:pt x="110510" y="95119"/>
                        </a:lnTo>
                        <a:cubicBezTo>
                          <a:pt x="116218" y="80012"/>
                          <a:pt x="124038" y="65810"/>
                          <a:pt x="133716" y="52884"/>
                        </a:cubicBezTo>
                        <a:cubicBezTo>
                          <a:pt x="111995" y="62677"/>
                          <a:pt x="92687" y="77088"/>
                          <a:pt x="77093" y="95119"/>
                        </a:cubicBezTo>
                        <a:moveTo>
                          <a:pt x="315882" y="193280"/>
                        </a:moveTo>
                        <a:lnTo>
                          <a:pt x="369720" y="193280"/>
                        </a:lnTo>
                        <a:cubicBezTo>
                          <a:pt x="368003" y="167035"/>
                          <a:pt x="360044" y="141577"/>
                          <a:pt x="346514" y="119022"/>
                        </a:cubicBezTo>
                        <a:lnTo>
                          <a:pt x="304744" y="119022"/>
                        </a:lnTo>
                        <a:cubicBezTo>
                          <a:pt x="311566" y="143202"/>
                          <a:pt x="315395" y="168149"/>
                          <a:pt x="316114" y="193280"/>
                        </a:cubicBezTo>
                        <a:moveTo>
                          <a:pt x="216329" y="193280"/>
                        </a:moveTo>
                        <a:lnTo>
                          <a:pt x="292908" y="193280"/>
                        </a:lnTo>
                        <a:cubicBezTo>
                          <a:pt x="292166" y="168033"/>
                          <a:pt x="287803" y="143017"/>
                          <a:pt x="279913" y="119022"/>
                        </a:cubicBezTo>
                        <a:lnTo>
                          <a:pt x="217025" y="119022"/>
                        </a:lnTo>
                        <a:lnTo>
                          <a:pt x="217025" y="193280"/>
                        </a:lnTo>
                        <a:moveTo>
                          <a:pt x="114687" y="193280"/>
                        </a:moveTo>
                        <a:lnTo>
                          <a:pt x="193123" y="193280"/>
                        </a:lnTo>
                        <a:lnTo>
                          <a:pt x="193123" y="119022"/>
                        </a:lnTo>
                        <a:lnTo>
                          <a:pt x="128146" y="119022"/>
                        </a:lnTo>
                        <a:cubicBezTo>
                          <a:pt x="120488" y="143086"/>
                          <a:pt x="116125" y="168056"/>
                          <a:pt x="115151" y="193280"/>
                        </a:cubicBezTo>
                        <a:moveTo>
                          <a:pt x="37410" y="193280"/>
                        </a:moveTo>
                        <a:lnTo>
                          <a:pt x="91248" y="193280"/>
                        </a:lnTo>
                        <a:cubicBezTo>
                          <a:pt x="92037" y="168149"/>
                          <a:pt x="95936" y="143202"/>
                          <a:pt x="102851" y="119022"/>
                        </a:cubicBezTo>
                        <a:lnTo>
                          <a:pt x="60849" y="119022"/>
                        </a:lnTo>
                        <a:cubicBezTo>
                          <a:pt x="47319" y="141577"/>
                          <a:pt x="39360" y="167035"/>
                          <a:pt x="37643" y="193280"/>
                        </a:cubicBezTo>
                        <a:moveTo>
                          <a:pt x="306136" y="291210"/>
                        </a:moveTo>
                        <a:lnTo>
                          <a:pt x="347907" y="291210"/>
                        </a:lnTo>
                        <a:cubicBezTo>
                          <a:pt x="361436" y="268746"/>
                          <a:pt x="369395" y="243359"/>
                          <a:pt x="371113" y="217182"/>
                        </a:cubicBezTo>
                        <a:lnTo>
                          <a:pt x="317274" y="217182"/>
                        </a:lnTo>
                        <a:cubicBezTo>
                          <a:pt x="316556" y="242222"/>
                          <a:pt x="312726" y="267099"/>
                          <a:pt x="305904" y="291210"/>
                        </a:cubicBezTo>
                        <a:moveTo>
                          <a:pt x="217489" y="291210"/>
                        </a:moveTo>
                        <a:lnTo>
                          <a:pt x="280377" y="291210"/>
                        </a:lnTo>
                        <a:cubicBezTo>
                          <a:pt x="288244" y="267285"/>
                          <a:pt x="292607" y="242361"/>
                          <a:pt x="293372" y="217182"/>
                        </a:cubicBezTo>
                        <a:lnTo>
                          <a:pt x="217489" y="217182"/>
                        </a:lnTo>
                        <a:lnTo>
                          <a:pt x="217489" y="291210"/>
                        </a:lnTo>
                        <a:moveTo>
                          <a:pt x="128146" y="291210"/>
                        </a:moveTo>
                        <a:lnTo>
                          <a:pt x="193587" y="291210"/>
                        </a:lnTo>
                        <a:lnTo>
                          <a:pt x="193587" y="217182"/>
                        </a:lnTo>
                        <a:lnTo>
                          <a:pt x="115151" y="217182"/>
                        </a:lnTo>
                        <a:cubicBezTo>
                          <a:pt x="116148" y="242338"/>
                          <a:pt x="120512" y="267238"/>
                          <a:pt x="128146" y="291210"/>
                        </a:cubicBezTo>
                        <a:moveTo>
                          <a:pt x="60849" y="291210"/>
                        </a:moveTo>
                        <a:lnTo>
                          <a:pt x="102851" y="291210"/>
                        </a:lnTo>
                        <a:cubicBezTo>
                          <a:pt x="95936" y="267099"/>
                          <a:pt x="92037" y="242245"/>
                          <a:pt x="91248" y="217182"/>
                        </a:cubicBezTo>
                        <a:lnTo>
                          <a:pt x="37643" y="217182"/>
                        </a:lnTo>
                        <a:cubicBezTo>
                          <a:pt x="39360" y="243359"/>
                          <a:pt x="47319" y="268746"/>
                          <a:pt x="60849" y="291210"/>
                        </a:cubicBezTo>
                        <a:moveTo>
                          <a:pt x="273648" y="357579"/>
                        </a:moveTo>
                        <a:cubicBezTo>
                          <a:pt x="295322" y="347601"/>
                          <a:pt x="314629" y="333143"/>
                          <a:pt x="330270" y="315112"/>
                        </a:cubicBezTo>
                        <a:lnTo>
                          <a:pt x="297550" y="315112"/>
                        </a:lnTo>
                        <a:cubicBezTo>
                          <a:pt x="291609" y="330173"/>
                          <a:pt x="283812" y="344444"/>
                          <a:pt x="274344" y="357579"/>
                        </a:cubicBezTo>
                        <a:moveTo>
                          <a:pt x="218185" y="370574"/>
                        </a:moveTo>
                        <a:cubicBezTo>
                          <a:pt x="242923" y="360317"/>
                          <a:pt x="262253" y="340221"/>
                          <a:pt x="271559" y="315112"/>
                        </a:cubicBezTo>
                        <a:lnTo>
                          <a:pt x="218185" y="315112"/>
                        </a:lnTo>
                        <a:lnTo>
                          <a:pt x="218185" y="370574"/>
                        </a:lnTo>
                        <a:moveTo>
                          <a:pt x="194979" y="370574"/>
                        </a:moveTo>
                        <a:lnTo>
                          <a:pt x="194979" y="314416"/>
                        </a:lnTo>
                        <a:lnTo>
                          <a:pt x="139053" y="314416"/>
                        </a:lnTo>
                        <a:cubicBezTo>
                          <a:pt x="148358" y="340546"/>
                          <a:pt x="168872" y="361153"/>
                          <a:pt x="194979" y="370574"/>
                        </a:cubicBezTo>
                        <a:moveTo>
                          <a:pt x="136500" y="356883"/>
                        </a:moveTo>
                        <a:cubicBezTo>
                          <a:pt x="126870" y="343864"/>
                          <a:pt x="119049" y="329569"/>
                          <a:pt x="113294" y="314416"/>
                        </a:cubicBezTo>
                        <a:lnTo>
                          <a:pt x="80574" y="314416"/>
                        </a:lnTo>
                        <a:cubicBezTo>
                          <a:pt x="96214" y="332447"/>
                          <a:pt x="115522" y="346905"/>
                          <a:pt x="137196" y="356883"/>
                        </a:cubicBezTo>
                        <a:moveTo>
                          <a:pt x="206814" y="-257"/>
                        </a:moveTo>
                        <a:cubicBezTo>
                          <a:pt x="93778" y="-1673"/>
                          <a:pt x="1000" y="88831"/>
                          <a:pt x="-392" y="201844"/>
                        </a:cubicBezTo>
                        <a:cubicBezTo>
                          <a:pt x="-1808" y="314880"/>
                          <a:pt x="88673" y="407657"/>
                          <a:pt x="201709" y="409073"/>
                        </a:cubicBezTo>
                        <a:cubicBezTo>
                          <a:pt x="314746" y="410465"/>
                          <a:pt x="407523" y="319985"/>
                          <a:pt x="408915" y="206949"/>
                        </a:cubicBezTo>
                        <a:cubicBezTo>
                          <a:pt x="408938" y="206113"/>
                          <a:pt x="408938" y="205255"/>
                          <a:pt x="408938" y="204419"/>
                        </a:cubicBezTo>
                        <a:cubicBezTo>
                          <a:pt x="408799" y="91430"/>
                          <a:pt x="317252" y="-118"/>
                          <a:pt x="204261" y="-257"/>
                        </a:cubicBezTo>
                        <a:close/>
                        <a:moveTo>
                          <a:pt x="162723" y="81196"/>
                        </a:moveTo>
                        <a:cubicBezTo>
                          <a:pt x="167991" y="72308"/>
                          <a:pt x="174836" y="64441"/>
                          <a:pt x="182912" y="57990"/>
                        </a:cubicBezTo>
                        <a:lnTo>
                          <a:pt x="182912" y="81196"/>
                        </a:lnTo>
                        <a:close/>
                        <a:moveTo>
                          <a:pt x="232341" y="81196"/>
                        </a:moveTo>
                        <a:lnTo>
                          <a:pt x="232341" y="60774"/>
                        </a:lnTo>
                        <a:cubicBezTo>
                          <a:pt x="239395" y="66599"/>
                          <a:pt x="245522" y="73491"/>
                          <a:pt x="250442" y="81196"/>
                        </a:cubicBezTo>
                        <a:close/>
                        <a:moveTo>
                          <a:pt x="325165" y="131552"/>
                        </a:moveTo>
                        <a:lnTo>
                          <a:pt x="339320" y="131552"/>
                        </a:lnTo>
                        <a:cubicBezTo>
                          <a:pt x="347443" y="146451"/>
                          <a:pt x="353012" y="162602"/>
                          <a:pt x="355796" y="179357"/>
                        </a:cubicBezTo>
                        <a:lnTo>
                          <a:pt x="329110" y="179357"/>
                        </a:lnTo>
                        <a:cubicBezTo>
                          <a:pt x="328019" y="163275"/>
                          <a:pt x="325675" y="147286"/>
                          <a:pt x="322148" y="131552"/>
                        </a:cubicBezTo>
                        <a:close/>
                        <a:moveTo>
                          <a:pt x="232341" y="131552"/>
                        </a:moveTo>
                        <a:lnTo>
                          <a:pt x="269702" y="131552"/>
                        </a:lnTo>
                        <a:cubicBezTo>
                          <a:pt x="274112" y="147193"/>
                          <a:pt x="277058" y="163182"/>
                          <a:pt x="278521" y="179357"/>
                        </a:cubicBezTo>
                        <a:lnTo>
                          <a:pt x="229556" y="179357"/>
                        </a:lnTo>
                        <a:lnTo>
                          <a:pt x="229556" y="131552"/>
                        </a:lnTo>
                        <a:close/>
                        <a:moveTo>
                          <a:pt x="139517" y="131552"/>
                        </a:moveTo>
                        <a:lnTo>
                          <a:pt x="181984" y="131552"/>
                        </a:lnTo>
                        <a:lnTo>
                          <a:pt x="181984" y="181213"/>
                        </a:lnTo>
                        <a:lnTo>
                          <a:pt x="130467" y="181213"/>
                        </a:lnTo>
                        <a:cubicBezTo>
                          <a:pt x="131813" y="165039"/>
                          <a:pt x="134690" y="149027"/>
                          <a:pt x="139053" y="133409"/>
                        </a:cubicBezTo>
                        <a:close/>
                        <a:moveTo>
                          <a:pt x="69899" y="131552"/>
                        </a:moveTo>
                        <a:lnTo>
                          <a:pt x="87304" y="131552"/>
                        </a:lnTo>
                        <a:cubicBezTo>
                          <a:pt x="83776" y="147286"/>
                          <a:pt x="81432" y="163275"/>
                          <a:pt x="80342" y="179357"/>
                        </a:cubicBezTo>
                        <a:lnTo>
                          <a:pt x="53655" y="179357"/>
                        </a:lnTo>
                        <a:cubicBezTo>
                          <a:pt x="56277" y="162602"/>
                          <a:pt x="61777" y="146428"/>
                          <a:pt x="69899" y="131552"/>
                        </a:cubicBezTo>
                        <a:close/>
                        <a:moveTo>
                          <a:pt x="331198" y="229482"/>
                        </a:moveTo>
                        <a:lnTo>
                          <a:pt x="357885" y="229482"/>
                        </a:lnTo>
                        <a:cubicBezTo>
                          <a:pt x="355100" y="246306"/>
                          <a:pt x="349531" y="262527"/>
                          <a:pt x="341409" y="277518"/>
                        </a:cubicBezTo>
                        <a:lnTo>
                          <a:pt x="324237" y="277518"/>
                        </a:lnTo>
                        <a:cubicBezTo>
                          <a:pt x="327787" y="261715"/>
                          <a:pt x="330108" y="245657"/>
                          <a:pt x="331198" y="229482"/>
                        </a:cubicBezTo>
                        <a:close/>
                        <a:moveTo>
                          <a:pt x="231877" y="229482"/>
                        </a:moveTo>
                        <a:lnTo>
                          <a:pt x="280842" y="229482"/>
                        </a:lnTo>
                        <a:cubicBezTo>
                          <a:pt x="279403" y="245726"/>
                          <a:pt x="276455" y="261808"/>
                          <a:pt x="272023" y="277518"/>
                        </a:cubicBezTo>
                        <a:lnTo>
                          <a:pt x="231877" y="277518"/>
                        </a:lnTo>
                        <a:lnTo>
                          <a:pt x="231877" y="229482"/>
                        </a:lnTo>
                        <a:close/>
                        <a:moveTo>
                          <a:pt x="130699" y="229482"/>
                        </a:moveTo>
                        <a:lnTo>
                          <a:pt x="181752" y="229482"/>
                        </a:lnTo>
                        <a:lnTo>
                          <a:pt x="181752" y="277518"/>
                        </a:lnTo>
                        <a:lnTo>
                          <a:pt x="139285" y="277518"/>
                        </a:lnTo>
                        <a:cubicBezTo>
                          <a:pt x="134945" y="261808"/>
                          <a:pt x="132068" y="245726"/>
                          <a:pt x="130699" y="229482"/>
                        </a:cubicBezTo>
                        <a:close/>
                        <a:moveTo>
                          <a:pt x="53655" y="229482"/>
                        </a:moveTo>
                        <a:lnTo>
                          <a:pt x="80342" y="229482"/>
                        </a:lnTo>
                        <a:cubicBezTo>
                          <a:pt x="81432" y="245657"/>
                          <a:pt x="83753" y="261715"/>
                          <a:pt x="87304" y="277518"/>
                        </a:cubicBezTo>
                        <a:lnTo>
                          <a:pt x="69899" y="277518"/>
                        </a:lnTo>
                        <a:cubicBezTo>
                          <a:pt x="61754" y="262574"/>
                          <a:pt x="56254" y="246306"/>
                          <a:pt x="53655" y="229482"/>
                        </a:cubicBezTo>
                        <a:close/>
                        <a:moveTo>
                          <a:pt x="231877" y="327643"/>
                        </a:moveTo>
                        <a:lnTo>
                          <a:pt x="249977" y="327643"/>
                        </a:lnTo>
                        <a:cubicBezTo>
                          <a:pt x="245057" y="335348"/>
                          <a:pt x="238932" y="342240"/>
                          <a:pt x="231877" y="348065"/>
                        </a:cubicBezTo>
                        <a:lnTo>
                          <a:pt x="231877" y="327643"/>
                        </a:lnTo>
                        <a:close/>
                        <a:moveTo>
                          <a:pt x="162259" y="327643"/>
                        </a:moveTo>
                        <a:lnTo>
                          <a:pt x="182448" y="327643"/>
                        </a:lnTo>
                        <a:lnTo>
                          <a:pt x="182448" y="350849"/>
                        </a:lnTo>
                        <a:cubicBezTo>
                          <a:pt x="174396" y="344375"/>
                          <a:pt x="167550" y="336531"/>
                          <a:pt x="162259" y="327643"/>
                        </a:cubicBezTo>
                        <a:close/>
                      </a:path>
                    </a:pathLst>
                  </a:custGeom>
                  <a:solidFill>
                    <a:srgbClr val="FFFFFF"/>
                  </a:solidFill>
                  <a:ln w="23195" cap="flat">
                    <a:noFill/>
                    <a:prstDash val="solid"/>
                    <a:miter/>
                  </a:ln>
                </p:spPr>
                <p:txBody>
                  <a:bodyPr rtlCol="0" anchor="ctr"/>
                  <a:lstStyle/>
                  <a:p>
                    <a:endParaRPr lang="en-US"/>
                  </a:p>
                </p:txBody>
              </p:sp>
            </p:grpSp>
            <p:sp>
              <p:nvSpPr>
                <p:cNvPr id="227" name="TextBox 226">
                  <a:extLst>
                    <a:ext uri="{FF2B5EF4-FFF2-40B4-BE49-F238E27FC236}">
                      <a16:creationId xmlns:a16="http://schemas.microsoft.com/office/drawing/2014/main" id="{E6680B70-500A-1DD3-F512-D4A9D676147E}"/>
                    </a:ext>
                  </a:extLst>
                </p:cNvPr>
                <p:cNvSpPr txBox="1"/>
                <p:nvPr/>
              </p:nvSpPr>
              <p:spPr>
                <a:xfrm>
                  <a:off x="2937815" y="3110386"/>
                  <a:ext cx="3357700" cy="723275"/>
                </a:xfrm>
                <a:prstGeom prst="rect">
                  <a:avLst/>
                </a:prstGeom>
                <a:noFill/>
              </p:spPr>
              <p:txBody>
                <a:bodyPr wrap="square">
                  <a:spAutoFit/>
                </a:bodyPr>
                <a:lstStyle/>
                <a:p>
                  <a:pPr>
                    <a:spcBef>
                      <a:spcPts val="600"/>
                    </a:spcBef>
                  </a:pPr>
                  <a:r>
                    <a:rPr lang="en-IN" sz="1200" b="1" dirty="0">
                      <a:solidFill>
                        <a:prstClr val="black"/>
                      </a:solidFill>
                      <a:latin typeface="Lora" pitchFamily="2" charset="0"/>
                    </a:rPr>
                    <a:t>Maecenas Non </a:t>
                  </a:r>
                </a:p>
                <a:p>
                  <a:pPr>
                    <a:spcBef>
                      <a:spcPts val="600"/>
                    </a:spcBef>
                  </a:pPr>
                  <a:r>
                    <a:rPr lang="en-IN" sz="1200" dirty="0">
                      <a:solidFill>
                        <a:prstClr val="black"/>
                      </a:solidFill>
                      <a:latin typeface="Lora" pitchFamily="2" charset="0"/>
                    </a:rPr>
                    <a:t>Laoreet Odio. Fusce Lobortis Porttitor Purus, Vel Vestibulum Libero Pharetra Vel. </a:t>
                  </a:r>
                  <a:endParaRPr lang="en-US" sz="1200" dirty="0">
                    <a:latin typeface="Lora" pitchFamily="2" charset="0"/>
                  </a:endParaRPr>
                </a:p>
              </p:txBody>
            </p:sp>
          </p:grpSp>
          <p:grpSp>
            <p:nvGrpSpPr>
              <p:cNvPr id="234" name="Group 233">
                <a:extLst>
                  <a:ext uri="{FF2B5EF4-FFF2-40B4-BE49-F238E27FC236}">
                    <a16:creationId xmlns:a16="http://schemas.microsoft.com/office/drawing/2014/main" id="{C6A6204C-5AD0-5E5A-13F2-BD9D29778E37}"/>
                  </a:ext>
                </a:extLst>
              </p:cNvPr>
              <p:cNvGrpSpPr/>
              <p:nvPr/>
            </p:nvGrpSpPr>
            <p:grpSpPr>
              <a:xfrm>
                <a:off x="1093767" y="5056159"/>
                <a:ext cx="4401357" cy="940844"/>
                <a:chOff x="1894158" y="4749116"/>
                <a:chExt cx="4401357" cy="940844"/>
              </a:xfrm>
            </p:grpSpPr>
            <p:grpSp>
              <p:nvGrpSpPr>
                <p:cNvPr id="230" name="Group 229">
                  <a:extLst>
                    <a:ext uri="{FF2B5EF4-FFF2-40B4-BE49-F238E27FC236}">
                      <a16:creationId xmlns:a16="http://schemas.microsoft.com/office/drawing/2014/main" id="{54682BDF-C1D9-11BB-D2C7-6085D69E83E1}"/>
                    </a:ext>
                  </a:extLst>
                </p:cNvPr>
                <p:cNvGrpSpPr/>
                <p:nvPr/>
              </p:nvGrpSpPr>
              <p:grpSpPr>
                <a:xfrm>
                  <a:off x="1894158" y="4749116"/>
                  <a:ext cx="814752" cy="940844"/>
                  <a:chOff x="1894158" y="4749116"/>
                  <a:chExt cx="814752" cy="940844"/>
                </a:xfrm>
              </p:grpSpPr>
              <p:sp>
                <p:nvSpPr>
                  <p:cNvPr id="67" name="Freeform: Shape 66">
                    <a:extLst>
                      <a:ext uri="{FF2B5EF4-FFF2-40B4-BE49-F238E27FC236}">
                        <a16:creationId xmlns:a16="http://schemas.microsoft.com/office/drawing/2014/main" id="{F72E9777-F343-07EB-1550-DA49FAAEDB86}"/>
                      </a:ext>
                    </a:extLst>
                  </p:cNvPr>
                  <p:cNvSpPr/>
                  <p:nvPr/>
                </p:nvSpPr>
                <p:spPr>
                  <a:xfrm>
                    <a:off x="1894158" y="4749116"/>
                    <a:ext cx="814752" cy="940844"/>
                  </a:xfrm>
                  <a:custGeom>
                    <a:avLst/>
                    <a:gdLst>
                      <a:gd name="connsiteX0" fmla="*/ 584791 w 584790"/>
                      <a:gd name="connsiteY0" fmla="*/ 506587 h 675293"/>
                      <a:gd name="connsiteX1" fmla="*/ 584791 w 584790"/>
                      <a:gd name="connsiteY1" fmla="*/ 168940 h 675293"/>
                      <a:gd name="connsiteX2" fmla="*/ 292395 w 584790"/>
                      <a:gd name="connsiteY2" fmla="*/ 0 h 675293"/>
                      <a:gd name="connsiteX3" fmla="*/ 0 w 584790"/>
                      <a:gd name="connsiteY3" fmla="*/ 168940 h 675293"/>
                      <a:gd name="connsiteX4" fmla="*/ 0 w 584790"/>
                      <a:gd name="connsiteY4" fmla="*/ 506587 h 675293"/>
                      <a:gd name="connsiteX5" fmla="*/ 292395 w 584790"/>
                      <a:gd name="connsiteY5" fmla="*/ 675294 h 675293"/>
                      <a:gd name="connsiteX6" fmla="*/ 584791 w 584790"/>
                      <a:gd name="connsiteY6" fmla="*/ 506587 h 67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4790" h="675293">
                        <a:moveTo>
                          <a:pt x="584791" y="506587"/>
                        </a:moveTo>
                        <a:lnTo>
                          <a:pt x="584791" y="168940"/>
                        </a:lnTo>
                        <a:lnTo>
                          <a:pt x="292395" y="0"/>
                        </a:lnTo>
                        <a:lnTo>
                          <a:pt x="0" y="168940"/>
                        </a:lnTo>
                        <a:lnTo>
                          <a:pt x="0" y="506587"/>
                        </a:lnTo>
                        <a:lnTo>
                          <a:pt x="292395" y="675294"/>
                        </a:lnTo>
                        <a:lnTo>
                          <a:pt x="584791" y="506587"/>
                        </a:lnTo>
                        <a:close/>
                      </a:path>
                    </a:pathLst>
                  </a:custGeom>
                  <a:solidFill>
                    <a:schemeClr val="accent4"/>
                  </a:solidFill>
                  <a:ln w="23195" cap="flat">
                    <a:noFill/>
                    <a:prstDash val="solid"/>
                    <a:miter/>
                  </a:ln>
                </p:spPr>
                <p:txBody>
                  <a:bodyPr rtlCol="0" anchor="ctr"/>
                  <a:lstStyle/>
                  <a:p>
                    <a:endParaRPr lang="en-US" dirty="0"/>
                  </a:p>
                </p:txBody>
              </p:sp>
              <p:sp>
                <p:nvSpPr>
                  <p:cNvPr id="97" name="Freeform: Shape 96">
                    <a:extLst>
                      <a:ext uri="{FF2B5EF4-FFF2-40B4-BE49-F238E27FC236}">
                        <a16:creationId xmlns:a16="http://schemas.microsoft.com/office/drawing/2014/main" id="{27C5A257-FCD2-0339-D686-34455F3AA926}"/>
                      </a:ext>
                    </a:extLst>
                  </p:cNvPr>
                  <p:cNvSpPr/>
                  <p:nvPr/>
                </p:nvSpPr>
                <p:spPr>
                  <a:xfrm>
                    <a:off x="2027686" y="4981256"/>
                    <a:ext cx="531852" cy="458782"/>
                  </a:xfrm>
                  <a:custGeom>
                    <a:avLst/>
                    <a:gdLst>
                      <a:gd name="connsiteX0" fmla="*/ 135579 w 381738"/>
                      <a:gd name="connsiteY0" fmla="*/ 12954 h 329292"/>
                      <a:gd name="connsiteX1" fmla="*/ 151359 w 381738"/>
                      <a:gd name="connsiteY1" fmla="*/ 28270 h 329292"/>
                      <a:gd name="connsiteX2" fmla="*/ 151359 w 381738"/>
                      <a:gd name="connsiteY2" fmla="*/ 28734 h 329292"/>
                      <a:gd name="connsiteX3" fmla="*/ 151359 w 381738"/>
                      <a:gd name="connsiteY3" fmla="*/ 35464 h 329292"/>
                      <a:gd name="connsiteX4" fmla="*/ 342576 w 381738"/>
                      <a:gd name="connsiteY4" fmla="*/ 35464 h 329292"/>
                      <a:gd name="connsiteX5" fmla="*/ 368103 w 381738"/>
                      <a:gd name="connsiteY5" fmla="*/ 61222 h 329292"/>
                      <a:gd name="connsiteX6" fmla="*/ 368103 w 381738"/>
                      <a:gd name="connsiteY6" fmla="*/ 290033 h 329292"/>
                      <a:gd name="connsiteX7" fmla="*/ 342576 w 381738"/>
                      <a:gd name="connsiteY7" fmla="*/ 315559 h 329292"/>
                      <a:gd name="connsiteX8" fmla="*/ 38346 w 381738"/>
                      <a:gd name="connsiteY8" fmla="*/ 315559 h 329292"/>
                      <a:gd name="connsiteX9" fmla="*/ 12819 w 381738"/>
                      <a:gd name="connsiteY9" fmla="*/ 290033 h 329292"/>
                      <a:gd name="connsiteX10" fmla="*/ 12819 w 381738"/>
                      <a:gd name="connsiteY10" fmla="*/ 61222 h 329292"/>
                      <a:gd name="connsiteX11" fmla="*/ 38346 w 381738"/>
                      <a:gd name="connsiteY11" fmla="*/ 35464 h 329292"/>
                      <a:gd name="connsiteX12" fmla="*/ 58303 w 381738"/>
                      <a:gd name="connsiteY12" fmla="*/ 35464 h 329292"/>
                      <a:gd name="connsiteX13" fmla="*/ 58303 w 381738"/>
                      <a:gd name="connsiteY13" fmla="*/ 28734 h 329292"/>
                      <a:gd name="connsiteX14" fmla="*/ 74083 w 381738"/>
                      <a:gd name="connsiteY14" fmla="*/ 12954 h 329292"/>
                      <a:gd name="connsiteX15" fmla="*/ 74315 w 381738"/>
                      <a:gd name="connsiteY15" fmla="*/ 12954 h 329292"/>
                      <a:gd name="connsiteX16" fmla="*/ 135579 w 381738"/>
                      <a:gd name="connsiteY16" fmla="*/ 12954 h 329292"/>
                      <a:gd name="connsiteX17" fmla="*/ 51109 w 381738"/>
                      <a:gd name="connsiteY17" fmla="*/ 76538 h 329292"/>
                      <a:gd name="connsiteX18" fmla="*/ 329581 w 381738"/>
                      <a:gd name="connsiteY18" fmla="*/ 76538 h 329292"/>
                      <a:gd name="connsiteX19" fmla="*/ 337007 w 381738"/>
                      <a:gd name="connsiteY19" fmla="*/ 66559 h 329292"/>
                      <a:gd name="connsiteX20" fmla="*/ 329581 w 381738"/>
                      <a:gd name="connsiteY20" fmla="*/ 56813 h 329292"/>
                      <a:gd name="connsiteX21" fmla="*/ 51109 w 381738"/>
                      <a:gd name="connsiteY21" fmla="*/ 56813 h 329292"/>
                      <a:gd name="connsiteX22" fmla="*/ 43915 w 381738"/>
                      <a:gd name="connsiteY22" fmla="*/ 66559 h 329292"/>
                      <a:gd name="connsiteX23" fmla="*/ 51109 w 381738"/>
                      <a:gd name="connsiteY23" fmla="*/ 76538 h 329292"/>
                      <a:gd name="connsiteX24" fmla="*/ 135579 w 381738"/>
                      <a:gd name="connsiteY24" fmla="*/ -274 h 329292"/>
                      <a:gd name="connsiteX25" fmla="*/ 74315 w 381738"/>
                      <a:gd name="connsiteY25" fmla="*/ -274 h 329292"/>
                      <a:gd name="connsiteX26" fmla="*/ 46003 w 381738"/>
                      <a:gd name="connsiteY26" fmla="*/ 22932 h 329292"/>
                      <a:gd name="connsiteX27" fmla="*/ 38346 w 381738"/>
                      <a:gd name="connsiteY27" fmla="*/ 22932 h 329292"/>
                      <a:gd name="connsiteX28" fmla="*/ -409 w 381738"/>
                      <a:gd name="connsiteY28" fmla="*/ 61686 h 329292"/>
                      <a:gd name="connsiteX29" fmla="*/ -409 w 381738"/>
                      <a:gd name="connsiteY29" fmla="*/ 290497 h 329292"/>
                      <a:gd name="connsiteX30" fmla="*/ 38346 w 381738"/>
                      <a:gd name="connsiteY30" fmla="*/ 329019 h 329292"/>
                      <a:gd name="connsiteX31" fmla="*/ 342576 w 381738"/>
                      <a:gd name="connsiteY31" fmla="*/ 329019 h 329292"/>
                      <a:gd name="connsiteX32" fmla="*/ 381330 w 381738"/>
                      <a:gd name="connsiteY32" fmla="*/ 290497 h 329292"/>
                      <a:gd name="connsiteX33" fmla="*/ 381330 w 381738"/>
                      <a:gd name="connsiteY33" fmla="*/ 61686 h 329292"/>
                      <a:gd name="connsiteX34" fmla="*/ 342576 w 381738"/>
                      <a:gd name="connsiteY34" fmla="*/ 22932 h 329292"/>
                      <a:gd name="connsiteX35" fmla="*/ 163890 w 381738"/>
                      <a:gd name="connsiteY35" fmla="*/ 22932 h 329292"/>
                      <a:gd name="connsiteX36" fmla="*/ 135579 w 381738"/>
                      <a:gd name="connsiteY36" fmla="*/ -274 h 329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81738" h="329292">
                        <a:moveTo>
                          <a:pt x="135579" y="12954"/>
                        </a:moveTo>
                        <a:cubicBezTo>
                          <a:pt x="144165" y="12814"/>
                          <a:pt x="151219" y="19683"/>
                          <a:pt x="151359" y="28270"/>
                        </a:cubicBezTo>
                        <a:cubicBezTo>
                          <a:pt x="151359" y="28432"/>
                          <a:pt x="151359" y="28571"/>
                          <a:pt x="151359" y="28734"/>
                        </a:cubicBezTo>
                        <a:lnTo>
                          <a:pt x="151359" y="35464"/>
                        </a:lnTo>
                        <a:lnTo>
                          <a:pt x="342576" y="35464"/>
                        </a:lnTo>
                        <a:cubicBezTo>
                          <a:pt x="356709" y="35602"/>
                          <a:pt x="368103" y="47089"/>
                          <a:pt x="368103" y="61222"/>
                        </a:cubicBezTo>
                        <a:lnTo>
                          <a:pt x="368103" y="290033"/>
                        </a:lnTo>
                        <a:cubicBezTo>
                          <a:pt x="368103" y="304142"/>
                          <a:pt x="356685" y="315559"/>
                          <a:pt x="342576" y="315559"/>
                        </a:cubicBezTo>
                        <a:lnTo>
                          <a:pt x="38346" y="315559"/>
                        </a:lnTo>
                        <a:cubicBezTo>
                          <a:pt x="24306" y="315444"/>
                          <a:pt x="12935" y="304072"/>
                          <a:pt x="12819" y="290033"/>
                        </a:cubicBezTo>
                        <a:lnTo>
                          <a:pt x="12819" y="61222"/>
                        </a:lnTo>
                        <a:cubicBezTo>
                          <a:pt x="12819" y="47089"/>
                          <a:pt x="24213" y="35580"/>
                          <a:pt x="38346" y="35464"/>
                        </a:cubicBezTo>
                        <a:lnTo>
                          <a:pt x="58303" y="35464"/>
                        </a:lnTo>
                        <a:lnTo>
                          <a:pt x="58303" y="28734"/>
                        </a:lnTo>
                        <a:cubicBezTo>
                          <a:pt x="58303" y="20008"/>
                          <a:pt x="65358" y="12954"/>
                          <a:pt x="74083" y="12954"/>
                        </a:cubicBezTo>
                        <a:cubicBezTo>
                          <a:pt x="74153" y="12954"/>
                          <a:pt x="74245" y="12954"/>
                          <a:pt x="74315" y="12954"/>
                        </a:cubicBezTo>
                        <a:lnTo>
                          <a:pt x="135579" y="12954"/>
                        </a:lnTo>
                        <a:moveTo>
                          <a:pt x="51109" y="76538"/>
                        </a:moveTo>
                        <a:lnTo>
                          <a:pt x="329581" y="76538"/>
                        </a:lnTo>
                        <a:cubicBezTo>
                          <a:pt x="333758" y="76538"/>
                          <a:pt x="337007" y="72129"/>
                          <a:pt x="337007" y="66559"/>
                        </a:cubicBezTo>
                        <a:cubicBezTo>
                          <a:pt x="337563" y="61849"/>
                          <a:pt x="334268" y="57532"/>
                          <a:pt x="329581" y="56813"/>
                        </a:cubicBezTo>
                        <a:lnTo>
                          <a:pt x="51109" y="56813"/>
                        </a:lnTo>
                        <a:cubicBezTo>
                          <a:pt x="47164" y="56813"/>
                          <a:pt x="43915" y="61222"/>
                          <a:pt x="43915" y="66559"/>
                        </a:cubicBezTo>
                        <a:cubicBezTo>
                          <a:pt x="43915" y="71896"/>
                          <a:pt x="47164" y="76538"/>
                          <a:pt x="51109" y="76538"/>
                        </a:cubicBezTo>
                        <a:moveTo>
                          <a:pt x="135579" y="-274"/>
                        </a:moveTo>
                        <a:lnTo>
                          <a:pt x="74315" y="-274"/>
                        </a:lnTo>
                        <a:cubicBezTo>
                          <a:pt x="60577" y="-227"/>
                          <a:pt x="48742" y="9473"/>
                          <a:pt x="46003" y="22932"/>
                        </a:cubicBezTo>
                        <a:lnTo>
                          <a:pt x="38346" y="22932"/>
                        </a:lnTo>
                        <a:cubicBezTo>
                          <a:pt x="16950" y="22932"/>
                          <a:pt x="-409" y="40290"/>
                          <a:pt x="-409" y="61686"/>
                        </a:cubicBezTo>
                        <a:lnTo>
                          <a:pt x="-409" y="290497"/>
                        </a:lnTo>
                        <a:cubicBezTo>
                          <a:pt x="-292" y="311800"/>
                          <a:pt x="17043" y="329019"/>
                          <a:pt x="38346" y="329019"/>
                        </a:cubicBezTo>
                        <a:lnTo>
                          <a:pt x="342576" y="329019"/>
                        </a:lnTo>
                        <a:cubicBezTo>
                          <a:pt x="363879" y="329019"/>
                          <a:pt x="381191" y="311800"/>
                          <a:pt x="381330" y="290497"/>
                        </a:cubicBezTo>
                        <a:lnTo>
                          <a:pt x="381330" y="61686"/>
                        </a:lnTo>
                        <a:cubicBezTo>
                          <a:pt x="381330" y="40290"/>
                          <a:pt x="363972" y="22932"/>
                          <a:pt x="342576" y="22932"/>
                        </a:cubicBezTo>
                        <a:lnTo>
                          <a:pt x="163890" y="22932"/>
                        </a:lnTo>
                        <a:cubicBezTo>
                          <a:pt x="161152" y="9473"/>
                          <a:pt x="149316" y="-227"/>
                          <a:pt x="135579" y="-274"/>
                        </a:cubicBezTo>
                        <a:close/>
                      </a:path>
                    </a:pathLst>
                  </a:custGeom>
                  <a:solidFill>
                    <a:srgbClr val="FFFFFF"/>
                  </a:solidFill>
                  <a:ln w="23195" cap="flat">
                    <a:noFill/>
                    <a:prstDash val="solid"/>
                    <a:miter/>
                  </a:ln>
                </p:spPr>
                <p:txBody>
                  <a:bodyPr rtlCol="0" anchor="ctr"/>
                  <a:lstStyle/>
                  <a:p>
                    <a:endParaRPr lang="en-US"/>
                  </a:p>
                </p:txBody>
              </p:sp>
            </p:grpSp>
            <p:sp>
              <p:nvSpPr>
                <p:cNvPr id="228" name="TextBox 227">
                  <a:extLst>
                    <a:ext uri="{FF2B5EF4-FFF2-40B4-BE49-F238E27FC236}">
                      <a16:creationId xmlns:a16="http://schemas.microsoft.com/office/drawing/2014/main" id="{DF0211C5-FDA7-D790-2A49-6CAE5D78822F}"/>
                    </a:ext>
                  </a:extLst>
                </p:cNvPr>
                <p:cNvSpPr txBox="1"/>
                <p:nvPr/>
              </p:nvSpPr>
              <p:spPr>
                <a:xfrm>
                  <a:off x="2937815" y="4857901"/>
                  <a:ext cx="3357700" cy="723275"/>
                </a:xfrm>
                <a:prstGeom prst="rect">
                  <a:avLst/>
                </a:prstGeom>
                <a:noFill/>
              </p:spPr>
              <p:txBody>
                <a:bodyPr wrap="square">
                  <a:spAutoFit/>
                </a:bodyPr>
                <a:lstStyle/>
                <a:p>
                  <a:pPr>
                    <a:spcBef>
                      <a:spcPts val="600"/>
                    </a:spcBef>
                  </a:pPr>
                  <a:r>
                    <a:rPr lang="en-IN" sz="1200" b="1" dirty="0">
                      <a:solidFill>
                        <a:prstClr val="black"/>
                      </a:solidFill>
                      <a:latin typeface="Lora" pitchFamily="2" charset="0"/>
                    </a:rPr>
                    <a:t>Maecenas Non </a:t>
                  </a:r>
                </a:p>
                <a:p>
                  <a:pPr>
                    <a:spcBef>
                      <a:spcPts val="600"/>
                    </a:spcBef>
                  </a:pPr>
                  <a:r>
                    <a:rPr lang="en-IN" sz="1200" dirty="0">
                      <a:solidFill>
                        <a:prstClr val="black"/>
                      </a:solidFill>
                      <a:latin typeface="Lora" pitchFamily="2" charset="0"/>
                    </a:rPr>
                    <a:t>Laoreet Odio. Fusce Lobortis Porttitor Purus, Vel Vestibulum Libero Pharetra Vel. </a:t>
                  </a:r>
                  <a:endParaRPr lang="en-US" sz="1200" dirty="0">
                    <a:latin typeface="Lora" pitchFamily="2" charset="0"/>
                  </a:endParaRPr>
                </a:p>
              </p:txBody>
            </p:sp>
          </p:grpSp>
        </p:grpSp>
      </p:grpSp>
      <p:sp>
        <p:nvSpPr>
          <p:cNvPr id="237" name="TextBox 236">
            <a:extLst>
              <a:ext uri="{FF2B5EF4-FFF2-40B4-BE49-F238E27FC236}">
                <a16:creationId xmlns:a16="http://schemas.microsoft.com/office/drawing/2014/main" id="{62898535-644D-E6BF-C62A-2BDD24D4B581}"/>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spTree>
    <p:extLst>
      <p:ext uri="{BB962C8B-B14F-4D97-AF65-F5344CB8AC3E}">
        <p14:creationId xmlns:p14="http://schemas.microsoft.com/office/powerpoint/2010/main" val="3666104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1CCAB0-8814-6597-D678-2570AC17CC28}"/>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219" name="Group 218">
            <a:extLst>
              <a:ext uri="{FF2B5EF4-FFF2-40B4-BE49-F238E27FC236}">
                <a16:creationId xmlns:a16="http://schemas.microsoft.com/office/drawing/2014/main" id="{A53CF726-24C9-9073-CB5C-5795DB50FF9D}"/>
              </a:ext>
            </a:extLst>
          </p:cNvPr>
          <p:cNvGrpSpPr/>
          <p:nvPr/>
        </p:nvGrpSpPr>
        <p:grpSpPr>
          <a:xfrm>
            <a:off x="909940" y="1608989"/>
            <a:ext cx="10372120" cy="5082708"/>
            <a:chOff x="909940" y="1608989"/>
            <a:chExt cx="10372120" cy="5082708"/>
          </a:xfrm>
        </p:grpSpPr>
        <p:grpSp>
          <p:nvGrpSpPr>
            <p:cNvPr id="210" name="Group 209">
              <a:extLst>
                <a:ext uri="{FF2B5EF4-FFF2-40B4-BE49-F238E27FC236}">
                  <a16:creationId xmlns:a16="http://schemas.microsoft.com/office/drawing/2014/main" id="{91F73A14-3B95-7CA7-3DEE-6DEB50BB57D4}"/>
                </a:ext>
              </a:extLst>
            </p:cNvPr>
            <p:cNvGrpSpPr/>
            <p:nvPr/>
          </p:nvGrpSpPr>
          <p:grpSpPr>
            <a:xfrm>
              <a:off x="4415651" y="2951303"/>
              <a:ext cx="3360698" cy="3271338"/>
              <a:chOff x="4908350" y="3369118"/>
              <a:chExt cx="2413123" cy="2348961"/>
            </a:xfrm>
          </p:grpSpPr>
          <p:sp>
            <p:nvSpPr>
              <p:cNvPr id="13" name="Freeform: Shape 12">
                <a:extLst>
                  <a:ext uri="{FF2B5EF4-FFF2-40B4-BE49-F238E27FC236}">
                    <a16:creationId xmlns:a16="http://schemas.microsoft.com/office/drawing/2014/main" id="{FE8FD9DB-5147-FAFE-6FC7-2C01496DEB61}"/>
                  </a:ext>
                </a:extLst>
              </p:cNvPr>
              <p:cNvSpPr/>
              <p:nvPr/>
            </p:nvSpPr>
            <p:spPr>
              <a:xfrm>
                <a:off x="4908350" y="3369118"/>
                <a:ext cx="2413123" cy="2348961"/>
              </a:xfrm>
              <a:custGeom>
                <a:avLst/>
                <a:gdLst>
                  <a:gd name="connsiteX0" fmla="*/ 1523501 w 2413123"/>
                  <a:gd name="connsiteY0" fmla="*/ -273 h 2348961"/>
                  <a:gd name="connsiteX1" fmla="*/ 889577 w 2413123"/>
                  <a:gd name="connsiteY1" fmla="*/ -273 h 2348961"/>
                  <a:gd name="connsiteX2" fmla="*/ -22 w 2413123"/>
                  <a:gd name="connsiteY2" fmla="*/ 352838 h 2348961"/>
                  <a:gd name="connsiteX3" fmla="*/ 325079 w 2413123"/>
                  <a:gd name="connsiteY3" fmla="*/ 1669520 h 2348961"/>
                  <a:gd name="connsiteX4" fmla="*/ 1206539 w 2413123"/>
                  <a:gd name="connsiteY4" fmla="*/ 2348689 h 2348961"/>
                  <a:gd name="connsiteX5" fmla="*/ 2087999 w 2413123"/>
                  <a:gd name="connsiteY5" fmla="*/ 1669520 h 2348961"/>
                  <a:gd name="connsiteX6" fmla="*/ 2413101 w 2413123"/>
                  <a:gd name="connsiteY6" fmla="*/ 352838 h 2348961"/>
                  <a:gd name="connsiteX7" fmla="*/ 1523501 w 2413123"/>
                  <a:gd name="connsiteY7" fmla="*/ -273 h 2348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3123" h="2348961">
                    <a:moveTo>
                      <a:pt x="1523501" y="-273"/>
                    </a:moveTo>
                    <a:lnTo>
                      <a:pt x="889577" y="-273"/>
                    </a:lnTo>
                    <a:cubicBezTo>
                      <a:pt x="889577" y="-273"/>
                      <a:pt x="570461" y="441175"/>
                      <a:pt x="-22" y="352838"/>
                    </a:cubicBezTo>
                    <a:cubicBezTo>
                      <a:pt x="-22" y="352838"/>
                      <a:pt x="93582" y="1317368"/>
                      <a:pt x="325079" y="1669520"/>
                    </a:cubicBezTo>
                    <a:cubicBezTo>
                      <a:pt x="556576" y="2021673"/>
                      <a:pt x="1206539" y="2348689"/>
                      <a:pt x="1206539" y="2348689"/>
                    </a:cubicBezTo>
                    <a:cubicBezTo>
                      <a:pt x="1206539" y="2348689"/>
                      <a:pt x="1856263" y="2022631"/>
                      <a:pt x="2087999" y="1669520"/>
                    </a:cubicBezTo>
                    <a:cubicBezTo>
                      <a:pt x="2319736" y="1316410"/>
                      <a:pt x="2413101" y="352838"/>
                      <a:pt x="2413101" y="352838"/>
                    </a:cubicBezTo>
                    <a:cubicBezTo>
                      <a:pt x="1842617" y="440935"/>
                      <a:pt x="1523501" y="-273"/>
                      <a:pt x="1523501" y="-273"/>
                    </a:cubicBezTo>
                    <a:close/>
                  </a:path>
                </a:pathLst>
              </a:custGeom>
              <a:solidFill>
                <a:schemeClr val="accent5"/>
              </a:solidFill>
              <a:ln w="23912"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A258A144-0D15-D236-0B78-C87CEBD43290}"/>
                  </a:ext>
                </a:extLst>
              </p:cNvPr>
              <p:cNvSpPr/>
              <p:nvPr/>
            </p:nvSpPr>
            <p:spPr>
              <a:xfrm>
                <a:off x="5139129" y="3592954"/>
                <a:ext cx="1953241" cy="1902725"/>
              </a:xfrm>
              <a:custGeom>
                <a:avLst/>
                <a:gdLst>
                  <a:gd name="connsiteX0" fmla="*/ 1232155 w 1953241"/>
                  <a:gd name="connsiteY0" fmla="*/ -273 h 1902725"/>
                  <a:gd name="connsiteX1" fmla="*/ 719366 w 1953241"/>
                  <a:gd name="connsiteY1" fmla="*/ -273 h 1902725"/>
                  <a:gd name="connsiteX2" fmla="*/ -22 w 1953241"/>
                  <a:gd name="connsiteY2" fmla="*/ 285567 h 1902725"/>
                  <a:gd name="connsiteX3" fmla="*/ 263314 w 1953241"/>
                  <a:gd name="connsiteY3" fmla="*/ 1351840 h 1902725"/>
                  <a:gd name="connsiteX4" fmla="*/ 976478 w 1953241"/>
                  <a:gd name="connsiteY4" fmla="*/ 1902453 h 1902725"/>
                  <a:gd name="connsiteX5" fmla="*/ 1689882 w 1953241"/>
                  <a:gd name="connsiteY5" fmla="*/ 1351840 h 1902725"/>
                  <a:gd name="connsiteX6" fmla="*/ 1953219 w 1953241"/>
                  <a:gd name="connsiteY6" fmla="*/ 285567 h 1902725"/>
                  <a:gd name="connsiteX7" fmla="*/ 1232155 w 1953241"/>
                  <a:gd name="connsiteY7" fmla="*/ -273 h 190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3241" h="1902725">
                    <a:moveTo>
                      <a:pt x="1232155" y="-273"/>
                    </a:moveTo>
                    <a:lnTo>
                      <a:pt x="719366" y="-273"/>
                    </a:lnTo>
                    <a:cubicBezTo>
                      <a:pt x="719366" y="-273"/>
                      <a:pt x="461056" y="356907"/>
                      <a:pt x="-22" y="285567"/>
                    </a:cubicBezTo>
                    <a:cubicBezTo>
                      <a:pt x="-22" y="285567"/>
                      <a:pt x="75627" y="1066001"/>
                      <a:pt x="263314" y="1351840"/>
                    </a:cubicBezTo>
                    <a:cubicBezTo>
                      <a:pt x="451002" y="1637680"/>
                      <a:pt x="976478" y="1902453"/>
                      <a:pt x="976478" y="1902453"/>
                    </a:cubicBezTo>
                    <a:cubicBezTo>
                      <a:pt x="976478" y="1902453"/>
                      <a:pt x="1503152" y="1639116"/>
                      <a:pt x="1689882" y="1351840"/>
                    </a:cubicBezTo>
                    <a:cubicBezTo>
                      <a:pt x="1876612" y="1064564"/>
                      <a:pt x="1953219" y="285567"/>
                      <a:pt x="1953219" y="285567"/>
                    </a:cubicBezTo>
                    <a:cubicBezTo>
                      <a:pt x="1490464" y="356907"/>
                      <a:pt x="1232155" y="-273"/>
                      <a:pt x="1232155" y="-273"/>
                    </a:cubicBezTo>
                    <a:close/>
                  </a:path>
                </a:pathLst>
              </a:custGeom>
              <a:solidFill>
                <a:schemeClr val="accent5">
                  <a:lumMod val="75000"/>
                </a:schemeClr>
              </a:solidFill>
              <a:ln w="23912"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1EDBF33-D324-733B-77AE-F0D2B3274BC8}"/>
                  </a:ext>
                </a:extLst>
              </p:cNvPr>
              <p:cNvSpPr/>
              <p:nvPr/>
            </p:nvSpPr>
            <p:spPr>
              <a:xfrm>
                <a:off x="5783100" y="3911349"/>
                <a:ext cx="663615" cy="1078966"/>
              </a:xfrm>
              <a:custGeom>
                <a:avLst/>
                <a:gdLst>
                  <a:gd name="connsiteX0" fmla="*/ 344238 w 663615"/>
                  <a:gd name="connsiteY0" fmla="*/ -271 h 1078966"/>
                  <a:gd name="connsiteX1" fmla="*/ 397863 w 663615"/>
                  <a:gd name="connsiteY1" fmla="*/ 52397 h 1078966"/>
                  <a:gd name="connsiteX2" fmla="*/ 397863 w 663615"/>
                  <a:gd name="connsiteY2" fmla="*/ 53355 h 1078966"/>
                  <a:gd name="connsiteX3" fmla="*/ 397863 w 663615"/>
                  <a:gd name="connsiteY3" fmla="*/ 79927 h 1078966"/>
                  <a:gd name="connsiteX4" fmla="*/ 591296 w 663615"/>
                  <a:gd name="connsiteY4" fmla="*/ 148634 h 1078966"/>
                  <a:gd name="connsiteX5" fmla="*/ 628642 w 663615"/>
                  <a:gd name="connsiteY5" fmla="*/ 208483 h 1078966"/>
                  <a:gd name="connsiteX6" fmla="*/ 559695 w 663615"/>
                  <a:gd name="connsiteY6" fmla="*/ 276951 h 1078966"/>
                  <a:gd name="connsiteX7" fmla="*/ 558738 w 663615"/>
                  <a:gd name="connsiteY7" fmla="*/ 276951 h 1078966"/>
                  <a:gd name="connsiteX8" fmla="*/ 521391 w 663615"/>
                  <a:gd name="connsiteY8" fmla="*/ 265700 h 1078966"/>
                  <a:gd name="connsiteX9" fmla="*/ 392835 w 663615"/>
                  <a:gd name="connsiteY9" fmla="*/ 210878 h 1078966"/>
                  <a:gd name="connsiteX10" fmla="*/ 392835 w 663615"/>
                  <a:gd name="connsiteY10" fmla="*/ 450274 h 1078966"/>
                  <a:gd name="connsiteX11" fmla="*/ 663593 w 663615"/>
                  <a:gd name="connsiteY11" fmla="*/ 707148 h 1078966"/>
                  <a:gd name="connsiteX12" fmla="*/ 397863 w 663615"/>
                  <a:gd name="connsiteY12" fmla="*/ 950374 h 1078966"/>
                  <a:gd name="connsiteX13" fmla="*/ 397863 w 663615"/>
                  <a:gd name="connsiteY13" fmla="*/ 1025067 h 1078966"/>
                  <a:gd name="connsiteX14" fmla="*/ 345195 w 663615"/>
                  <a:gd name="connsiteY14" fmla="*/ 1078691 h 1078966"/>
                  <a:gd name="connsiteX15" fmla="*/ 344238 w 663615"/>
                  <a:gd name="connsiteY15" fmla="*/ 1078691 h 1078966"/>
                  <a:gd name="connsiteX16" fmla="*/ 289416 w 663615"/>
                  <a:gd name="connsiteY16" fmla="*/ 1025067 h 1078966"/>
                  <a:gd name="connsiteX17" fmla="*/ 289416 w 663615"/>
                  <a:gd name="connsiteY17" fmla="*/ 947741 h 1078966"/>
                  <a:gd name="connsiteX18" fmla="*/ 33739 w 663615"/>
                  <a:gd name="connsiteY18" fmla="*/ 850546 h 1078966"/>
                  <a:gd name="connsiteX19" fmla="*/ -16 w 663615"/>
                  <a:gd name="connsiteY19" fmla="*/ 790697 h 1078966"/>
                  <a:gd name="connsiteX20" fmla="*/ 66752 w 663615"/>
                  <a:gd name="connsiteY20" fmla="*/ 721990 h 1078966"/>
                  <a:gd name="connsiteX21" fmla="*/ 68692 w 663615"/>
                  <a:gd name="connsiteY21" fmla="*/ 721990 h 1078966"/>
                  <a:gd name="connsiteX22" fmla="*/ 109868 w 663615"/>
                  <a:gd name="connsiteY22" fmla="*/ 735636 h 1078966"/>
                  <a:gd name="connsiteX23" fmla="*/ 294443 w 663615"/>
                  <a:gd name="connsiteY23" fmla="*/ 819425 h 1078966"/>
                  <a:gd name="connsiteX24" fmla="*/ 294443 w 663615"/>
                  <a:gd name="connsiteY24" fmla="*/ 574521 h 1078966"/>
                  <a:gd name="connsiteX25" fmla="*/ 27515 w 663615"/>
                  <a:gd name="connsiteY25" fmla="*/ 317648 h 1078966"/>
                  <a:gd name="connsiteX26" fmla="*/ 289416 w 663615"/>
                  <a:gd name="connsiteY26" fmla="*/ 79449 h 1078966"/>
                  <a:gd name="connsiteX27" fmla="*/ 289416 w 663615"/>
                  <a:gd name="connsiteY27" fmla="*/ 53355 h 1078966"/>
                  <a:gd name="connsiteX28" fmla="*/ 343998 w 663615"/>
                  <a:gd name="connsiteY28" fmla="*/ -271 h 1078966"/>
                  <a:gd name="connsiteX29" fmla="*/ 344238 w 663615"/>
                  <a:gd name="connsiteY29" fmla="*/ -271 h 1078966"/>
                  <a:gd name="connsiteX30" fmla="*/ 294443 w 663615"/>
                  <a:gd name="connsiteY30" fmla="*/ 424898 h 1078966"/>
                  <a:gd name="connsiteX31" fmla="*/ 294443 w 663615"/>
                  <a:gd name="connsiteY31" fmla="*/ 204174 h 1078966"/>
                  <a:gd name="connsiteX32" fmla="*/ 174744 w 663615"/>
                  <a:gd name="connsiteY32" fmla="*/ 309030 h 1078966"/>
                  <a:gd name="connsiteX33" fmla="*/ 294443 w 663615"/>
                  <a:gd name="connsiteY33" fmla="*/ 424898 h 1078966"/>
                  <a:gd name="connsiteX34" fmla="*/ 392835 w 663615"/>
                  <a:gd name="connsiteY34" fmla="*/ 598222 h 1078966"/>
                  <a:gd name="connsiteX35" fmla="*/ 392835 w 663615"/>
                  <a:gd name="connsiteY35" fmla="*/ 825170 h 1078966"/>
                  <a:gd name="connsiteX36" fmla="*/ 516364 w 663615"/>
                  <a:gd name="connsiteY36" fmla="*/ 716723 h 1078966"/>
                  <a:gd name="connsiteX37" fmla="*/ 392835 w 663615"/>
                  <a:gd name="connsiteY37" fmla="*/ 598222 h 1078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63615" h="1078966">
                    <a:moveTo>
                      <a:pt x="344238" y="-271"/>
                    </a:moveTo>
                    <a:cubicBezTo>
                      <a:pt x="373588" y="-534"/>
                      <a:pt x="397599" y="23047"/>
                      <a:pt x="397863" y="52397"/>
                    </a:cubicBezTo>
                    <a:cubicBezTo>
                      <a:pt x="397863" y="52708"/>
                      <a:pt x="397863" y="53043"/>
                      <a:pt x="397863" y="53355"/>
                    </a:cubicBezTo>
                    <a:lnTo>
                      <a:pt x="397863" y="79927"/>
                    </a:lnTo>
                    <a:cubicBezTo>
                      <a:pt x="466713" y="87851"/>
                      <a:pt x="532883" y="111337"/>
                      <a:pt x="591296" y="148634"/>
                    </a:cubicBezTo>
                    <a:cubicBezTo>
                      <a:pt x="614134" y="159838"/>
                      <a:pt x="628594" y="183060"/>
                      <a:pt x="628642" y="208483"/>
                    </a:cubicBezTo>
                    <a:cubicBezTo>
                      <a:pt x="628522" y="246428"/>
                      <a:pt x="597663" y="277094"/>
                      <a:pt x="559695" y="276951"/>
                    </a:cubicBezTo>
                    <a:cubicBezTo>
                      <a:pt x="559384" y="276951"/>
                      <a:pt x="559049" y="276951"/>
                      <a:pt x="558738" y="276951"/>
                    </a:cubicBezTo>
                    <a:cubicBezTo>
                      <a:pt x="545475" y="276783"/>
                      <a:pt x="532524" y="272881"/>
                      <a:pt x="521391" y="265700"/>
                    </a:cubicBezTo>
                    <a:cubicBezTo>
                      <a:pt x="481628" y="240922"/>
                      <a:pt x="438249" y="222416"/>
                      <a:pt x="392835" y="210878"/>
                    </a:cubicBezTo>
                    <a:lnTo>
                      <a:pt x="392835" y="450274"/>
                    </a:lnTo>
                    <a:cubicBezTo>
                      <a:pt x="582438" y="498154"/>
                      <a:pt x="663593" y="573564"/>
                      <a:pt x="663593" y="707148"/>
                    </a:cubicBezTo>
                    <a:cubicBezTo>
                      <a:pt x="663593" y="844321"/>
                      <a:pt x="556343" y="935293"/>
                      <a:pt x="397863" y="950374"/>
                    </a:cubicBezTo>
                    <a:lnTo>
                      <a:pt x="397863" y="1025067"/>
                    </a:lnTo>
                    <a:cubicBezTo>
                      <a:pt x="398126" y="1054416"/>
                      <a:pt x="374545" y="1078428"/>
                      <a:pt x="345195" y="1078691"/>
                    </a:cubicBezTo>
                    <a:cubicBezTo>
                      <a:pt x="344884" y="1078691"/>
                      <a:pt x="344549" y="1078691"/>
                      <a:pt x="344238" y="1078691"/>
                    </a:cubicBezTo>
                    <a:cubicBezTo>
                      <a:pt x="314313" y="1078954"/>
                      <a:pt x="289799" y="1054991"/>
                      <a:pt x="289416" y="1025067"/>
                    </a:cubicBezTo>
                    <a:lnTo>
                      <a:pt x="289416" y="947741"/>
                    </a:lnTo>
                    <a:cubicBezTo>
                      <a:pt x="197248" y="937926"/>
                      <a:pt x="109150" y="904434"/>
                      <a:pt x="33739" y="850546"/>
                    </a:cubicBezTo>
                    <a:cubicBezTo>
                      <a:pt x="12577" y="838098"/>
                      <a:pt x="-303" y="815259"/>
                      <a:pt x="-16" y="790697"/>
                    </a:cubicBezTo>
                    <a:cubicBezTo>
                      <a:pt x="-542" y="753279"/>
                      <a:pt x="29359" y="722517"/>
                      <a:pt x="66752" y="721990"/>
                    </a:cubicBezTo>
                    <a:cubicBezTo>
                      <a:pt x="67399" y="721990"/>
                      <a:pt x="68045" y="721990"/>
                      <a:pt x="68692" y="721990"/>
                    </a:cubicBezTo>
                    <a:cubicBezTo>
                      <a:pt x="83534" y="722014"/>
                      <a:pt x="97970" y="726802"/>
                      <a:pt x="109868" y="735636"/>
                    </a:cubicBezTo>
                    <a:cubicBezTo>
                      <a:pt x="164019" y="777578"/>
                      <a:pt x="227220" y="806282"/>
                      <a:pt x="294443" y="819425"/>
                    </a:cubicBezTo>
                    <a:lnTo>
                      <a:pt x="294443" y="574521"/>
                    </a:lnTo>
                    <a:cubicBezTo>
                      <a:pt x="112262" y="526642"/>
                      <a:pt x="27515" y="458653"/>
                      <a:pt x="27515" y="317648"/>
                    </a:cubicBezTo>
                    <a:cubicBezTo>
                      <a:pt x="27515" y="184304"/>
                      <a:pt x="133568" y="91897"/>
                      <a:pt x="289416" y="79449"/>
                    </a:cubicBezTo>
                    <a:lnTo>
                      <a:pt x="289416" y="53355"/>
                    </a:lnTo>
                    <a:cubicBezTo>
                      <a:pt x="289679" y="23478"/>
                      <a:pt x="314122" y="-534"/>
                      <a:pt x="343998" y="-271"/>
                    </a:cubicBezTo>
                    <a:cubicBezTo>
                      <a:pt x="344070" y="-271"/>
                      <a:pt x="344166" y="-271"/>
                      <a:pt x="344238" y="-271"/>
                    </a:cubicBezTo>
                    <a:close/>
                    <a:moveTo>
                      <a:pt x="294443" y="424898"/>
                    </a:moveTo>
                    <a:lnTo>
                      <a:pt x="294443" y="204174"/>
                    </a:lnTo>
                    <a:cubicBezTo>
                      <a:pt x="214484" y="211596"/>
                      <a:pt x="174744" y="253969"/>
                      <a:pt x="174744" y="309030"/>
                    </a:cubicBezTo>
                    <a:cubicBezTo>
                      <a:pt x="174744" y="364091"/>
                      <a:pt x="198445" y="393776"/>
                      <a:pt x="294443" y="424898"/>
                    </a:cubicBezTo>
                    <a:close/>
                    <a:moveTo>
                      <a:pt x="392835" y="598222"/>
                    </a:moveTo>
                    <a:lnTo>
                      <a:pt x="392835" y="825170"/>
                    </a:lnTo>
                    <a:cubicBezTo>
                      <a:pt x="472794" y="816551"/>
                      <a:pt x="516364" y="777291"/>
                      <a:pt x="516364" y="716723"/>
                    </a:cubicBezTo>
                    <a:cubicBezTo>
                      <a:pt x="516364" y="661901"/>
                      <a:pt x="489073" y="628146"/>
                      <a:pt x="392835" y="598222"/>
                    </a:cubicBezTo>
                    <a:close/>
                  </a:path>
                </a:pathLst>
              </a:custGeom>
              <a:solidFill>
                <a:srgbClr val="F5E825"/>
              </a:solidFill>
              <a:ln w="2391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1CCB5D0C-201B-638C-32DD-276C3D815DCC}"/>
                  </a:ext>
                </a:extLst>
              </p:cNvPr>
              <p:cNvSpPr/>
              <p:nvPr/>
            </p:nvSpPr>
            <p:spPr>
              <a:xfrm>
                <a:off x="5783100" y="3911349"/>
                <a:ext cx="663615" cy="1078966"/>
              </a:xfrm>
              <a:custGeom>
                <a:avLst/>
                <a:gdLst>
                  <a:gd name="connsiteX0" fmla="*/ 344238 w 663615"/>
                  <a:gd name="connsiteY0" fmla="*/ -271 h 1078966"/>
                  <a:gd name="connsiteX1" fmla="*/ 397863 w 663615"/>
                  <a:gd name="connsiteY1" fmla="*/ 52397 h 1078966"/>
                  <a:gd name="connsiteX2" fmla="*/ 397863 w 663615"/>
                  <a:gd name="connsiteY2" fmla="*/ 53355 h 1078966"/>
                  <a:gd name="connsiteX3" fmla="*/ 397863 w 663615"/>
                  <a:gd name="connsiteY3" fmla="*/ 79927 h 1078966"/>
                  <a:gd name="connsiteX4" fmla="*/ 591296 w 663615"/>
                  <a:gd name="connsiteY4" fmla="*/ 148634 h 1078966"/>
                  <a:gd name="connsiteX5" fmla="*/ 628642 w 663615"/>
                  <a:gd name="connsiteY5" fmla="*/ 208483 h 1078966"/>
                  <a:gd name="connsiteX6" fmla="*/ 559695 w 663615"/>
                  <a:gd name="connsiteY6" fmla="*/ 276951 h 1078966"/>
                  <a:gd name="connsiteX7" fmla="*/ 558738 w 663615"/>
                  <a:gd name="connsiteY7" fmla="*/ 276951 h 1078966"/>
                  <a:gd name="connsiteX8" fmla="*/ 521391 w 663615"/>
                  <a:gd name="connsiteY8" fmla="*/ 265700 h 1078966"/>
                  <a:gd name="connsiteX9" fmla="*/ 392835 w 663615"/>
                  <a:gd name="connsiteY9" fmla="*/ 210878 h 1078966"/>
                  <a:gd name="connsiteX10" fmla="*/ 392835 w 663615"/>
                  <a:gd name="connsiteY10" fmla="*/ 450274 h 1078966"/>
                  <a:gd name="connsiteX11" fmla="*/ 663593 w 663615"/>
                  <a:gd name="connsiteY11" fmla="*/ 707148 h 1078966"/>
                  <a:gd name="connsiteX12" fmla="*/ 397863 w 663615"/>
                  <a:gd name="connsiteY12" fmla="*/ 950374 h 1078966"/>
                  <a:gd name="connsiteX13" fmla="*/ 397863 w 663615"/>
                  <a:gd name="connsiteY13" fmla="*/ 1025067 h 1078966"/>
                  <a:gd name="connsiteX14" fmla="*/ 345195 w 663615"/>
                  <a:gd name="connsiteY14" fmla="*/ 1078691 h 1078966"/>
                  <a:gd name="connsiteX15" fmla="*/ 344238 w 663615"/>
                  <a:gd name="connsiteY15" fmla="*/ 1078691 h 1078966"/>
                  <a:gd name="connsiteX16" fmla="*/ 289416 w 663615"/>
                  <a:gd name="connsiteY16" fmla="*/ 1025067 h 1078966"/>
                  <a:gd name="connsiteX17" fmla="*/ 289416 w 663615"/>
                  <a:gd name="connsiteY17" fmla="*/ 947741 h 1078966"/>
                  <a:gd name="connsiteX18" fmla="*/ 33739 w 663615"/>
                  <a:gd name="connsiteY18" fmla="*/ 850546 h 1078966"/>
                  <a:gd name="connsiteX19" fmla="*/ -16 w 663615"/>
                  <a:gd name="connsiteY19" fmla="*/ 790697 h 1078966"/>
                  <a:gd name="connsiteX20" fmla="*/ 66752 w 663615"/>
                  <a:gd name="connsiteY20" fmla="*/ 721990 h 1078966"/>
                  <a:gd name="connsiteX21" fmla="*/ 68692 w 663615"/>
                  <a:gd name="connsiteY21" fmla="*/ 721990 h 1078966"/>
                  <a:gd name="connsiteX22" fmla="*/ 109868 w 663615"/>
                  <a:gd name="connsiteY22" fmla="*/ 735636 h 1078966"/>
                  <a:gd name="connsiteX23" fmla="*/ 294443 w 663615"/>
                  <a:gd name="connsiteY23" fmla="*/ 819425 h 1078966"/>
                  <a:gd name="connsiteX24" fmla="*/ 294443 w 663615"/>
                  <a:gd name="connsiteY24" fmla="*/ 574521 h 1078966"/>
                  <a:gd name="connsiteX25" fmla="*/ 27515 w 663615"/>
                  <a:gd name="connsiteY25" fmla="*/ 317648 h 1078966"/>
                  <a:gd name="connsiteX26" fmla="*/ 289416 w 663615"/>
                  <a:gd name="connsiteY26" fmla="*/ 79449 h 1078966"/>
                  <a:gd name="connsiteX27" fmla="*/ 289416 w 663615"/>
                  <a:gd name="connsiteY27" fmla="*/ 53355 h 1078966"/>
                  <a:gd name="connsiteX28" fmla="*/ 343998 w 663615"/>
                  <a:gd name="connsiteY28" fmla="*/ -271 h 1078966"/>
                  <a:gd name="connsiteX29" fmla="*/ 344238 w 663615"/>
                  <a:gd name="connsiteY29" fmla="*/ -271 h 1078966"/>
                  <a:gd name="connsiteX30" fmla="*/ 294443 w 663615"/>
                  <a:gd name="connsiteY30" fmla="*/ 424898 h 1078966"/>
                  <a:gd name="connsiteX31" fmla="*/ 294443 w 663615"/>
                  <a:gd name="connsiteY31" fmla="*/ 204174 h 1078966"/>
                  <a:gd name="connsiteX32" fmla="*/ 174744 w 663615"/>
                  <a:gd name="connsiteY32" fmla="*/ 309030 h 1078966"/>
                  <a:gd name="connsiteX33" fmla="*/ 294443 w 663615"/>
                  <a:gd name="connsiteY33" fmla="*/ 424898 h 1078966"/>
                  <a:gd name="connsiteX34" fmla="*/ 392835 w 663615"/>
                  <a:gd name="connsiteY34" fmla="*/ 598222 h 1078966"/>
                  <a:gd name="connsiteX35" fmla="*/ 392835 w 663615"/>
                  <a:gd name="connsiteY35" fmla="*/ 825170 h 1078966"/>
                  <a:gd name="connsiteX36" fmla="*/ 516364 w 663615"/>
                  <a:gd name="connsiteY36" fmla="*/ 716723 h 1078966"/>
                  <a:gd name="connsiteX37" fmla="*/ 392835 w 663615"/>
                  <a:gd name="connsiteY37" fmla="*/ 598222 h 1078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63615" h="1078966">
                    <a:moveTo>
                      <a:pt x="344238" y="-271"/>
                    </a:moveTo>
                    <a:cubicBezTo>
                      <a:pt x="373588" y="-534"/>
                      <a:pt x="397599" y="23047"/>
                      <a:pt x="397863" y="52397"/>
                    </a:cubicBezTo>
                    <a:cubicBezTo>
                      <a:pt x="397863" y="52708"/>
                      <a:pt x="397863" y="53043"/>
                      <a:pt x="397863" y="53355"/>
                    </a:cubicBezTo>
                    <a:lnTo>
                      <a:pt x="397863" y="79927"/>
                    </a:lnTo>
                    <a:cubicBezTo>
                      <a:pt x="466713" y="87851"/>
                      <a:pt x="532883" y="111337"/>
                      <a:pt x="591296" y="148634"/>
                    </a:cubicBezTo>
                    <a:cubicBezTo>
                      <a:pt x="614134" y="159838"/>
                      <a:pt x="628594" y="183060"/>
                      <a:pt x="628642" y="208483"/>
                    </a:cubicBezTo>
                    <a:cubicBezTo>
                      <a:pt x="628522" y="246428"/>
                      <a:pt x="597663" y="277094"/>
                      <a:pt x="559695" y="276951"/>
                    </a:cubicBezTo>
                    <a:cubicBezTo>
                      <a:pt x="559384" y="276951"/>
                      <a:pt x="559049" y="276951"/>
                      <a:pt x="558738" y="276951"/>
                    </a:cubicBezTo>
                    <a:cubicBezTo>
                      <a:pt x="545475" y="276783"/>
                      <a:pt x="532524" y="272881"/>
                      <a:pt x="521391" y="265700"/>
                    </a:cubicBezTo>
                    <a:cubicBezTo>
                      <a:pt x="481628" y="240922"/>
                      <a:pt x="438249" y="222416"/>
                      <a:pt x="392835" y="210878"/>
                    </a:cubicBezTo>
                    <a:lnTo>
                      <a:pt x="392835" y="450274"/>
                    </a:lnTo>
                    <a:cubicBezTo>
                      <a:pt x="582438" y="498154"/>
                      <a:pt x="663593" y="573564"/>
                      <a:pt x="663593" y="707148"/>
                    </a:cubicBezTo>
                    <a:cubicBezTo>
                      <a:pt x="663593" y="844321"/>
                      <a:pt x="556343" y="935293"/>
                      <a:pt x="397863" y="950374"/>
                    </a:cubicBezTo>
                    <a:lnTo>
                      <a:pt x="397863" y="1025067"/>
                    </a:lnTo>
                    <a:cubicBezTo>
                      <a:pt x="398126" y="1054416"/>
                      <a:pt x="374545" y="1078428"/>
                      <a:pt x="345195" y="1078691"/>
                    </a:cubicBezTo>
                    <a:cubicBezTo>
                      <a:pt x="344884" y="1078691"/>
                      <a:pt x="344549" y="1078691"/>
                      <a:pt x="344238" y="1078691"/>
                    </a:cubicBezTo>
                    <a:cubicBezTo>
                      <a:pt x="314313" y="1078954"/>
                      <a:pt x="289799" y="1054991"/>
                      <a:pt x="289416" y="1025067"/>
                    </a:cubicBezTo>
                    <a:lnTo>
                      <a:pt x="289416" y="947741"/>
                    </a:lnTo>
                    <a:cubicBezTo>
                      <a:pt x="197248" y="937926"/>
                      <a:pt x="109150" y="904434"/>
                      <a:pt x="33739" y="850546"/>
                    </a:cubicBezTo>
                    <a:cubicBezTo>
                      <a:pt x="12577" y="838098"/>
                      <a:pt x="-303" y="815259"/>
                      <a:pt x="-16" y="790697"/>
                    </a:cubicBezTo>
                    <a:cubicBezTo>
                      <a:pt x="-542" y="753279"/>
                      <a:pt x="29359" y="722517"/>
                      <a:pt x="66752" y="721990"/>
                    </a:cubicBezTo>
                    <a:cubicBezTo>
                      <a:pt x="67399" y="721990"/>
                      <a:pt x="68045" y="721990"/>
                      <a:pt x="68692" y="721990"/>
                    </a:cubicBezTo>
                    <a:cubicBezTo>
                      <a:pt x="83534" y="722014"/>
                      <a:pt x="97970" y="726802"/>
                      <a:pt x="109868" y="735636"/>
                    </a:cubicBezTo>
                    <a:cubicBezTo>
                      <a:pt x="164019" y="777578"/>
                      <a:pt x="227220" y="806282"/>
                      <a:pt x="294443" y="819425"/>
                    </a:cubicBezTo>
                    <a:lnTo>
                      <a:pt x="294443" y="574521"/>
                    </a:lnTo>
                    <a:cubicBezTo>
                      <a:pt x="112262" y="526642"/>
                      <a:pt x="27515" y="458653"/>
                      <a:pt x="27515" y="317648"/>
                    </a:cubicBezTo>
                    <a:cubicBezTo>
                      <a:pt x="27515" y="184304"/>
                      <a:pt x="133568" y="91897"/>
                      <a:pt x="289416" y="79449"/>
                    </a:cubicBezTo>
                    <a:lnTo>
                      <a:pt x="289416" y="53355"/>
                    </a:lnTo>
                    <a:cubicBezTo>
                      <a:pt x="289679" y="23478"/>
                      <a:pt x="314122" y="-534"/>
                      <a:pt x="343998" y="-271"/>
                    </a:cubicBezTo>
                    <a:cubicBezTo>
                      <a:pt x="344070" y="-271"/>
                      <a:pt x="344166" y="-271"/>
                      <a:pt x="344238" y="-271"/>
                    </a:cubicBezTo>
                    <a:close/>
                    <a:moveTo>
                      <a:pt x="294443" y="424898"/>
                    </a:moveTo>
                    <a:lnTo>
                      <a:pt x="294443" y="204174"/>
                    </a:lnTo>
                    <a:cubicBezTo>
                      <a:pt x="214484" y="211596"/>
                      <a:pt x="174744" y="253969"/>
                      <a:pt x="174744" y="309030"/>
                    </a:cubicBezTo>
                    <a:cubicBezTo>
                      <a:pt x="174744" y="364091"/>
                      <a:pt x="198445" y="393776"/>
                      <a:pt x="294443" y="424898"/>
                    </a:cubicBezTo>
                    <a:close/>
                    <a:moveTo>
                      <a:pt x="392835" y="598222"/>
                    </a:moveTo>
                    <a:lnTo>
                      <a:pt x="392835" y="825170"/>
                    </a:lnTo>
                    <a:cubicBezTo>
                      <a:pt x="472794" y="816551"/>
                      <a:pt x="516364" y="777291"/>
                      <a:pt x="516364" y="716723"/>
                    </a:cubicBezTo>
                    <a:cubicBezTo>
                      <a:pt x="516364" y="661901"/>
                      <a:pt x="489073" y="628146"/>
                      <a:pt x="392835" y="598222"/>
                    </a:cubicBezTo>
                    <a:close/>
                  </a:path>
                </a:pathLst>
              </a:custGeom>
              <a:solidFill>
                <a:srgbClr val="F5E825"/>
              </a:solidFill>
              <a:ln w="23912" cap="flat">
                <a:noFill/>
                <a:prstDash val="solid"/>
                <a:miter/>
              </a:ln>
            </p:spPr>
            <p:txBody>
              <a:bodyPr rtlCol="0" anchor="ctr"/>
              <a:lstStyle/>
              <a:p>
                <a:endParaRPr lang="en-US"/>
              </a:p>
            </p:txBody>
          </p:sp>
        </p:grpSp>
        <p:sp>
          <p:nvSpPr>
            <p:cNvPr id="23" name="Freeform: Shape 22">
              <a:extLst>
                <a:ext uri="{FF2B5EF4-FFF2-40B4-BE49-F238E27FC236}">
                  <a16:creationId xmlns:a16="http://schemas.microsoft.com/office/drawing/2014/main" id="{62206D71-CAD5-3C71-3EC9-78BF9F8E4CAB}"/>
                </a:ext>
              </a:extLst>
            </p:cNvPr>
            <p:cNvSpPr/>
            <p:nvPr/>
          </p:nvSpPr>
          <p:spPr>
            <a:xfrm>
              <a:off x="909940" y="1608989"/>
              <a:ext cx="940718" cy="1085872"/>
            </a:xfrm>
            <a:custGeom>
              <a:avLst/>
              <a:gdLst>
                <a:gd name="connsiteX0" fmla="*/ 603520 w 603520"/>
                <a:gd name="connsiteY0" fmla="*/ 522603 h 696644"/>
                <a:gd name="connsiteX1" fmla="*/ 603520 w 603520"/>
                <a:gd name="connsiteY1" fmla="*/ 174041 h 696644"/>
                <a:gd name="connsiteX2" fmla="*/ 301640 w 603520"/>
                <a:gd name="connsiteY2" fmla="*/ 0 h 696644"/>
                <a:gd name="connsiteX3" fmla="*/ 0 w 603520"/>
                <a:gd name="connsiteY3" fmla="*/ 174041 h 696644"/>
                <a:gd name="connsiteX4" fmla="*/ 0 w 603520"/>
                <a:gd name="connsiteY4" fmla="*/ 522603 h 696644"/>
                <a:gd name="connsiteX5" fmla="*/ 301640 w 603520"/>
                <a:gd name="connsiteY5" fmla="*/ 696645 h 696644"/>
                <a:gd name="connsiteX6" fmla="*/ 603520 w 603520"/>
                <a:gd name="connsiteY6" fmla="*/ 522603 h 69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520" h="696644">
                  <a:moveTo>
                    <a:pt x="603520" y="522603"/>
                  </a:moveTo>
                  <a:lnTo>
                    <a:pt x="603520" y="174041"/>
                  </a:lnTo>
                  <a:lnTo>
                    <a:pt x="301640" y="0"/>
                  </a:lnTo>
                  <a:lnTo>
                    <a:pt x="0" y="174041"/>
                  </a:lnTo>
                  <a:lnTo>
                    <a:pt x="0" y="522603"/>
                  </a:lnTo>
                  <a:lnTo>
                    <a:pt x="301640" y="696645"/>
                  </a:lnTo>
                  <a:lnTo>
                    <a:pt x="603520" y="522603"/>
                  </a:lnTo>
                  <a:close/>
                </a:path>
              </a:pathLst>
            </a:custGeom>
            <a:noFill/>
            <a:ln w="22225" cap="flat">
              <a:solidFill>
                <a:schemeClr val="bg1">
                  <a:lumMod val="50000"/>
                </a:schemeClr>
              </a:solid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11D8BBDB-2447-1152-3115-F03AD458DD0A}"/>
                </a:ext>
              </a:extLst>
            </p:cNvPr>
            <p:cNvSpPr/>
            <p:nvPr/>
          </p:nvSpPr>
          <p:spPr>
            <a:xfrm>
              <a:off x="1196998" y="1879500"/>
              <a:ext cx="345061" cy="564230"/>
            </a:xfrm>
            <a:custGeom>
              <a:avLst/>
              <a:gdLst>
                <a:gd name="connsiteX0" fmla="*/ 114582 w 221375"/>
                <a:gd name="connsiteY0" fmla="*/ -257 h 361983"/>
                <a:gd name="connsiteX1" fmla="*/ 132537 w 221375"/>
                <a:gd name="connsiteY1" fmla="*/ 17219 h 361983"/>
                <a:gd name="connsiteX2" fmla="*/ 132537 w 221375"/>
                <a:gd name="connsiteY2" fmla="*/ 17697 h 361983"/>
                <a:gd name="connsiteX3" fmla="*/ 132537 w 221375"/>
                <a:gd name="connsiteY3" fmla="*/ 27034 h 361983"/>
                <a:gd name="connsiteX4" fmla="*/ 197414 w 221375"/>
                <a:gd name="connsiteY4" fmla="*/ 50974 h 361983"/>
                <a:gd name="connsiteX5" fmla="*/ 210102 w 221375"/>
                <a:gd name="connsiteY5" fmla="*/ 71083 h 361983"/>
                <a:gd name="connsiteX6" fmla="*/ 186162 w 221375"/>
                <a:gd name="connsiteY6" fmla="*/ 95023 h 361983"/>
                <a:gd name="connsiteX7" fmla="*/ 173474 w 221375"/>
                <a:gd name="connsiteY7" fmla="*/ 91192 h 361983"/>
                <a:gd name="connsiteX8" fmla="*/ 130382 w 221375"/>
                <a:gd name="connsiteY8" fmla="*/ 72759 h 361983"/>
                <a:gd name="connsiteX9" fmla="*/ 130382 w 221375"/>
                <a:gd name="connsiteY9" fmla="*/ 150323 h 361983"/>
                <a:gd name="connsiteX10" fmla="*/ 221353 w 221375"/>
                <a:gd name="connsiteY10" fmla="*/ 236745 h 361983"/>
                <a:gd name="connsiteX11" fmla="*/ 132058 w 221375"/>
                <a:gd name="connsiteY11" fmla="*/ 318380 h 361983"/>
                <a:gd name="connsiteX12" fmla="*/ 132058 w 221375"/>
                <a:gd name="connsiteY12" fmla="*/ 343517 h 361983"/>
                <a:gd name="connsiteX13" fmla="*/ 114345 w 221375"/>
                <a:gd name="connsiteY13" fmla="*/ 361711 h 361983"/>
                <a:gd name="connsiteX14" fmla="*/ 114103 w 221375"/>
                <a:gd name="connsiteY14" fmla="*/ 361711 h 361983"/>
                <a:gd name="connsiteX15" fmla="*/ 95670 w 221375"/>
                <a:gd name="connsiteY15" fmla="*/ 343517 h 361983"/>
                <a:gd name="connsiteX16" fmla="*/ 95670 w 221375"/>
                <a:gd name="connsiteY16" fmla="*/ 317901 h 361983"/>
                <a:gd name="connsiteX17" fmla="*/ 9726 w 221375"/>
                <a:gd name="connsiteY17" fmla="*/ 285104 h 361983"/>
                <a:gd name="connsiteX18" fmla="*/ 4641 w 221375"/>
                <a:gd name="connsiteY18" fmla="*/ 251636 h 361983"/>
                <a:gd name="connsiteX19" fmla="*/ 21457 w 221375"/>
                <a:gd name="connsiteY19" fmla="*/ 242012 h 361983"/>
                <a:gd name="connsiteX20" fmla="*/ 35342 w 221375"/>
                <a:gd name="connsiteY20" fmla="*/ 246561 h 361983"/>
                <a:gd name="connsiteX21" fmla="*/ 97346 w 221375"/>
                <a:gd name="connsiteY21" fmla="*/ 274810 h 361983"/>
                <a:gd name="connsiteX22" fmla="*/ 97346 w 221375"/>
                <a:gd name="connsiteY22" fmla="*/ 192218 h 361983"/>
                <a:gd name="connsiteX23" fmla="*/ 7572 w 221375"/>
                <a:gd name="connsiteY23" fmla="*/ 105796 h 361983"/>
                <a:gd name="connsiteX24" fmla="*/ 95670 w 221375"/>
                <a:gd name="connsiteY24" fmla="*/ 25837 h 361983"/>
                <a:gd name="connsiteX25" fmla="*/ 95670 w 221375"/>
                <a:gd name="connsiteY25" fmla="*/ 16979 h 361983"/>
                <a:gd name="connsiteX26" fmla="*/ 114582 w 221375"/>
                <a:gd name="connsiteY26" fmla="*/ -257 h 361983"/>
                <a:gd name="connsiteX27" fmla="*/ 97824 w 221375"/>
                <a:gd name="connsiteY27" fmla="*/ 143381 h 361983"/>
                <a:gd name="connsiteX28" fmla="*/ 97824 w 221375"/>
                <a:gd name="connsiteY28" fmla="*/ 69168 h 361983"/>
                <a:gd name="connsiteX29" fmla="*/ 57606 w 221375"/>
                <a:gd name="connsiteY29" fmla="*/ 104359 h 361983"/>
                <a:gd name="connsiteX30" fmla="*/ 97824 w 221375"/>
                <a:gd name="connsiteY30" fmla="*/ 142663 h 361983"/>
                <a:gd name="connsiteX31" fmla="*/ 130861 w 221375"/>
                <a:gd name="connsiteY31" fmla="*/ 201555 h 361983"/>
                <a:gd name="connsiteX32" fmla="*/ 130861 w 221375"/>
                <a:gd name="connsiteY32" fmla="*/ 277922 h 361983"/>
                <a:gd name="connsiteX33" fmla="*/ 172277 w 221375"/>
                <a:gd name="connsiteY33" fmla="*/ 241294 h 361983"/>
                <a:gd name="connsiteX34" fmla="*/ 130861 w 221375"/>
                <a:gd name="connsiteY34" fmla="*/ 200836 h 361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1375" h="361983">
                  <a:moveTo>
                    <a:pt x="114582" y="-257"/>
                  </a:moveTo>
                  <a:cubicBezTo>
                    <a:pt x="124366" y="-401"/>
                    <a:pt x="132403" y="7428"/>
                    <a:pt x="132537" y="17219"/>
                  </a:cubicBezTo>
                  <a:cubicBezTo>
                    <a:pt x="132539" y="17386"/>
                    <a:pt x="132539" y="17530"/>
                    <a:pt x="132537" y="17697"/>
                  </a:cubicBezTo>
                  <a:lnTo>
                    <a:pt x="132537" y="27034"/>
                  </a:lnTo>
                  <a:cubicBezTo>
                    <a:pt x="155730" y="29859"/>
                    <a:pt x="177941" y="38070"/>
                    <a:pt x="197414" y="50974"/>
                  </a:cubicBezTo>
                  <a:cubicBezTo>
                    <a:pt x="205127" y="54709"/>
                    <a:pt x="210049" y="62513"/>
                    <a:pt x="210102" y="71083"/>
                  </a:cubicBezTo>
                  <a:cubicBezTo>
                    <a:pt x="210102" y="84298"/>
                    <a:pt x="199384" y="95023"/>
                    <a:pt x="186162" y="95023"/>
                  </a:cubicBezTo>
                  <a:cubicBezTo>
                    <a:pt x="181656" y="94975"/>
                    <a:pt x="177259" y="93634"/>
                    <a:pt x="173474" y="91192"/>
                  </a:cubicBezTo>
                  <a:cubicBezTo>
                    <a:pt x="160128" y="82909"/>
                    <a:pt x="145599" y="76685"/>
                    <a:pt x="130382" y="72759"/>
                  </a:cubicBezTo>
                  <a:lnTo>
                    <a:pt x="130382" y="150323"/>
                  </a:lnTo>
                  <a:cubicBezTo>
                    <a:pt x="194062" y="166363"/>
                    <a:pt x="221353" y="191978"/>
                    <a:pt x="221353" y="236745"/>
                  </a:cubicBezTo>
                  <a:cubicBezTo>
                    <a:pt x="221353" y="281513"/>
                    <a:pt x="185204" y="313353"/>
                    <a:pt x="132058" y="318380"/>
                  </a:cubicBezTo>
                  <a:lnTo>
                    <a:pt x="132058" y="343517"/>
                  </a:lnTo>
                  <a:cubicBezTo>
                    <a:pt x="132190" y="353428"/>
                    <a:pt x="124259" y="361567"/>
                    <a:pt x="114345" y="361711"/>
                  </a:cubicBezTo>
                  <a:cubicBezTo>
                    <a:pt x="114264" y="361711"/>
                    <a:pt x="114185" y="361711"/>
                    <a:pt x="114103" y="361711"/>
                  </a:cubicBezTo>
                  <a:cubicBezTo>
                    <a:pt x="104015" y="361711"/>
                    <a:pt x="95801" y="353595"/>
                    <a:pt x="95670" y="343517"/>
                  </a:cubicBezTo>
                  <a:lnTo>
                    <a:pt x="95670" y="317901"/>
                  </a:lnTo>
                  <a:cubicBezTo>
                    <a:pt x="64668" y="314573"/>
                    <a:pt x="35057" y="303274"/>
                    <a:pt x="9726" y="285104"/>
                  </a:cubicBezTo>
                  <a:cubicBezTo>
                    <a:pt x="-922" y="277276"/>
                    <a:pt x="-3199" y="262289"/>
                    <a:pt x="4641" y="251636"/>
                  </a:cubicBezTo>
                  <a:cubicBezTo>
                    <a:pt x="8639" y="246202"/>
                    <a:pt x="14746" y="242707"/>
                    <a:pt x="21457" y="242012"/>
                  </a:cubicBezTo>
                  <a:cubicBezTo>
                    <a:pt x="26446" y="242036"/>
                    <a:pt x="31301" y="243641"/>
                    <a:pt x="35342" y="246561"/>
                  </a:cubicBezTo>
                  <a:cubicBezTo>
                    <a:pt x="53543" y="260662"/>
                    <a:pt x="74770" y="270333"/>
                    <a:pt x="97346" y="274810"/>
                  </a:cubicBezTo>
                  <a:lnTo>
                    <a:pt x="97346" y="192218"/>
                  </a:lnTo>
                  <a:cubicBezTo>
                    <a:pt x="36060" y="176178"/>
                    <a:pt x="7572" y="153196"/>
                    <a:pt x="7572" y="105796"/>
                  </a:cubicBezTo>
                  <a:cubicBezTo>
                    <a:pt x="7572" y="58395"/>
                    <a:pt x="43242" y="29907"/>
                    <a:pt x="95670" y="25837"/>
                  </a:cubicBezTo>
                  <a:lnTo>
                    <a:pt x="95670" y="16979"/>
                  </a:lnTo>
                  <a:cubicBezTo>
                    <a:pt x="96187" y="7021"/>
                    <a:pt x="104621" y="-664"/>
                    <a:pt x="114582" y="-257"/>
                  </a:cubicBezTo>
                  <a:close/>
                  <a:moveTo>
                    <a:pt x="97824" y="143381"/>
                  </a:moveTo>
                  <a:lnTo>
                    <a:pt x="97824" y="69168"/>
                  </a:lnTo>
                  <a:cubicBezTo>
                    <a:pt x="71012" y="71562"/>
                    <a:pt x="57606" y="85926"/>
                    <a:pt x="57606" y="104359"/>
                  </a:cubicBezTo>
                  <a:cubicBezTo>
                    <a:pt x="57606" y="122793"/>
                    <a:pt x="65506" y="132129"/>
                    <a:pt x="97824" y="142663"/>
                  </a:cubicBezTo>
                  <a:close/>
                  <a:moveTo>
                    <a:pt x="130861" y="201555"/>
                  </a:moveTo>
                  <a:lnTo>
                    <a:pt x="130861" y="277922"/>
                  </a:lnTo>
                  <a:cubicBezTo>
                    <a:pt x="157674" y="274810"/>
                    <a:pt x="172277" y="261404"/>
                    <a:pt x="172277" y="241294"/>
                  </a:cubicBezTo>
                  <a:cubicBezTo>
                    <a:pt x="172277" y="221185"/>
                    <a:pt x="163180" y="210891"/>
                    <a:pt x="130861" y="200836"/>
                  </a:cubicBezTo>
                  <a:close/>
                </a:path>
              </a:pathLst>
            </a:custGeom>
            <a:solidFill>
              <a:srgbClr val="E2B233"/>
            </a:solidFill>
            <a:ln w="23912"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A12DC5D0-6D57-9A98-F785-2380A1CFEDA3}"/>
                </a:ext>
              </a:extLst>
            </p:cNvPr>
            <p:cNvSpPr/>
            <p:nvPr/>
          </p:nvSpPr>
          <p:spPr>
            <a:xfrm>
              <a:off x="909940" y="3588936"/>
              <a:ext cx="940718" cy="1085872"/>
            </a:xfrm>
            <a:custGeom>
              <a:avLst/>
              <a:gdLst>
                <a:gd name="connsiteX0" fmla="*/ 603520 w 603520"/>
                <a:gd name="connsiteY0" fmla="*/ 522364 h 696644"/>
                <a:gd name="connsiteX1" fmla="*/ 603520 w 603520"/>
                <a:gd name="connsiteY1" fmla="*/ 174042 h 696644"/>
                <a:gd name="connsiteX2" fmla="*/ 301640 w 603520"/>
                <a:gd name="connsiteY2" fmla="*/ 0 h 696644"/>
                <a:gd name="connsiteX3" fmla="*/ 0 w 603520"/>
                <a:gd name="connsiteY3" fmla="*/ 174042 h 696644"/>
                <a:gd name="connsiteX4" fmla="*/ 0 w 603520"/>
                <a:gd name="connsiteY4" fmla="*/ 522364 h 696644"/>
                <a:gd name="connsiteX5" fmla="*/ 301640 w 603520"/>
                <a:gd name="connsiteY5" fmla="*/ 696645 h 696644"/>
                <a:gd name="connsiteX6" fmla="*/ 603520 w 603520"/>
                <a:gd name="connsiteY6" fmla="*/ 522364 h 69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520" h="696644">
                  <a:moveTo>
                    <a:pt x="603520" y="522364"/>
                  </a:moveTo>
                  <a:lnTo>
                    <a:pt x="603520" y="174042"/>
                  </a:lnTo>
                  <a:lnTo>
                    <a:pt x="301640" y="0"/>
                  </a:lnTo>
                  <a:lnTo>
                    <a:pt x="0" y="174042"/>
                  </a:lnTo>
                  <a:lnTo>
                    <a:pt x="0" y="522364"/>
                  </a:lnTo>
                  <a:lnTo>
                    <a:pt x="301640" y="696645"/>
                  </a:lnTo>
                  <a:lnTo>
                    <a:pt x="603520" y="522364"/>
                  </a:lnTo>
                  <a:close/>
                </a:path>
              </a:pathLst>
            </a:custGeom>
            <a:noFill/>
            <a:ln w="22225" cap="flat">
              <a:solidFill>
                <a:schemeClr val="bg1">
                  <a:lumMod val="50000"/>
                </a:schemeClr>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9AA95D8B-B7AB-5787-ACDD-A35ED69A0DCC}"/>
                </a:ext>
              </a:extLst>
            </p:cNvPr>
            <p:cNvSpPr/>
            <p:nvPr/>
          </p:nvSpPr>
          <p:spPr>
            <a:xfrm>
              <a:off x="1072260" y="3813200"/>
              <a:ext cx="615702" cy="615700"/>
            </a:xfrm>
            <a:custGeom>
              <a:avLst/>
              <a:gdLst>
                <a:gd name="connsiteX0" fmla="*/ 197480 w 395005"/>
                <a:gd name="connsiteY0" fmla="*/ -273 h 395004"/>
                <a:gd name="connsiteX1" fmla="*/ -22 w 395005"/>
                <a:gd name="connsiteY1" fmla="*/ 197230 h 395004"/>
                <a:gd name="connsiteX2" fmla="*/ 197480 w 395005"/>
                <a:gd name="connsiteY2" fmla="*/ 394732 h 395004"/>
                <a:gd name="connsiteX3" fmla="*/ 394983 w 395005"/>
                <a:gd name="connsiteY3" fmla="*/ 197230 h 395004"/>
                <a:gd name="connsiteX4" fmla="*/ 197480 w 395005"/>
                <a:gd name="connsiteY4" fmla="*/ -273 h 395004"/>
                <a:gd name="connsiteX5" fmla="*/ 25354 w 395005"/>
                <a:gd name="connsiteY5" fmla="*/ 209678 h 395004"/>
                <a:gd name="connsiteX6" fmla="*/ 80894 w 395005"/>
                <a:gd name="connsiteY6" fmla="*/ 209678 h 395004"/>
                <a:gd name="connsiteX7" fmla="*/ 92864 w 395005"/>
                <a:gd name="connsiteY7" fmla="*/ 286046 h 395004"/>
                <a:gd name="connsiteX8" fmla="*/ 49533 w 395005"/>
                <a:gd name="connsiteY8" fmla="*/ 286046 h 395004"/>
                <a:gd name="connsiteX9" fmla="*/ 25354 w 395005"/>
                <a:gd name="connsiteY9" fmla="*/ 209678 h 395004"/>
                <a:gd name="connsiteX10" fmla="*/ 211126 w 395005"/>
                <a:gd name="connsiteY10" fmla="*/ 82798 h 395004"/>
                <a:gd name="connsiteX11" fmla="*/ 211126 w 395005"/>
                <a:gd name="connsiteY11" fmla="*/ 25821 h 395004"/>
                <a:gd name="connsiteX12" fmla="*/ 266187 w 395005"/>
                <a:gd name="connsiteY12" fmla="*/ 82798 h 395004"/>
                <a:gd name="connsiteX13" fmla="*/ 276002 w 395005"/>
                <a:gd name="connsiteY13" fmla="*/ 106738 h 395004"/>
                <a:gd name="connsiteX14" fmla="*/ 289409 w 395005"/>
                <a:gd name="connsiteY14" fmla="*/ 183345 h 395004"/>
                <a:gd name="connsiteX15" fmla="*/ 211126 w 395005"/>
                <a:gd name="connsiteY15" fmla="*/ 183345 h 395004"/>
                <a:gd name="connsiteX16" fmla="*/ 211126 w 395005"/>
                <a:gd name="connsiteY16" fmla="*/ 106738 h 395004"/>
                <a:gd name="connsiteX17" fmla="*/ 186229 w 395005"/>
                <a:gd name="connsiteY17" fmla="*/ 24385 h 395004"/>
                <a:gd name="connsiteX18" fmla="*/ 186229 w 395005"/>
                <a:gd name="connsiteY18" fmla="*/ 82798 h 395004"/>
                <a:gd name="connsiteX19" fmla="*/ 128773 w 395005"/>
                <a:gd name="connsiteY19" fmla="*/ 82798 h 395004"/>
                <a:gd name="connsiteX20" fmla="*/ 186229 w 395005"/>
                <a:gd name="connsiteY20" fmla="*/ 26061 h 395004"/>
                <a:gd name="connsiteX21" fmla="*/ 186229 w 395005"/>
                <a:gd name="connsiteY21" fmla="*/ 106738 h 395004"/>
                <a:gd name="connsiteX22" fmla="*/ 186229 w 395005"/>
                <a:gd name="connsiteY22" fmla="*/ 183345 h 395004"/>
                <a:gd name="connsiteX23" fmla="*/ 105552 w 395005"/>
                <a:gd name="connsiteY23" fmla="*/ 183345 h 395004"/>
                <a:gd name="connsiteX24" fmla="*/ 118958 w 395005"/>
                <a:gd name="connsiteY24" fmla="*/ 106738 h 395004"/>
                <a:gd name="connsiteX25" fmla="*/ 80894 w 395005"/>
                <a:gd name="connsiteY25" fmla="*/ 183345 h 395004"/>
                <a:gd name="connsiteX26" fmla="*/ 25354 w 395005"/>
                <a:gd name="connsiteY26" fmla="*/ 183345 h 395004"/>
                <a:gd name="connsiteX27" fmla="*/ 49293 w 395005"/>
                <a:gd name="connsiteY27" fmla="*/ 106738 h 395004"/>
                <a:gd name="connsiteX28" fmla="*/ 93342 w 395005"/>
                <a:gd name="connsiteY28" fmla="*/ 106738 h 395004"/>
                <a:gd name="connsiteX29" fmla="*/ 80894 w 395005"/>
                <a:gd name="connsiteY29" fmla="*/ 185020 h 395004"/>
                <a:gd name="connsiteX30" fmla="*/ 104833 w 395005"/>
                <a:gd name="connsiteY30" fmla="*/ 207285 h 395004"/>
                <a:gd name="connsiteX31" fmla="*/ 185510 w 395005"/>
                <a:gd name="connsiteY31" fmla="*/ 207285 h 395004"/>
                <a:gd name="connsiteX32" fmla="*/ 185510 w 395005"/>
                <a:gd name="connsiteY32" fmla="*/ 283652 h 395004"/>
                <a:gd name="connsiteX33" fmla="*/ 118958 w 395005"/>
                <a:gd name="connsiteY33" fmla="*/ 283652 h 395004"/>
                <a:gd name="connsiteX34" fmla="*/ 105552 w 395005"/>
                <a:gd name="connsiteY34" fmla="*/ 209678 h 395004"/>
                <a:gd name="connsiteX35" fmla="*/ 185510 w 395005"/>
                <a:gd name="connsiteY35" fmla="*/ 308549 h 395004"/>
                <a:gd name="connsiteX36" fmla="*/ 185510 w 395005"/>
                <a:gd name="connsiteY36" fmla="*/ 366244 h 395004"/>
                <a:gd name="connsiteX37" fmla="*/ 128055 w 395005"/>
                <a:gd name="connsiteY37" fmla="*/ 308549 h 395004"/>
                <a:gd name="connsiteX38" fmla="*/ 209450 w 395005"/>
                <a:gd name="connsiteY38" fmla="*/ 365526 h 395004"/>
                <a:gd name="connsiteX39" fmla="*/ 209450 w 395005"/>
                <a:gd name="connsiteY39" fmla="*/ 308549 h 395004"/>
                <a:gd name="connsiteX40" fmla="*/ 264511 w 395005"/>
                <a:gd name="connsiteY40" fmla="*/ 308549 h 395004"/>
                <a:gd name="connsiteX41" fmla="*/ 211126 w 395005"/>
                <a:gd name="connsiteY41" fmla="*/ 367920 h 395004"/>
                <a:gd name="connsiteX42" fmla="*/ 209450 w 395005"/>
                <a:gd name="connsiteY42" fmla="*/ 283652 h 395004"/>
                <a:gd name="connsiteX43" fmla="*/ 209450 w 395005"/>
                <a:gd name="connsiteY43" fmla="*/ 209678 h 395004"/>
                <a:gd name="connsiteX44" fmla="*/ 287733 w 395005"/>
                <a:gd name="connsiteY44" fmla="*/ 209678 h 395004"/>
                <a:gd name="connsiteX45" fmla="*/ 274327 w 395005"/>
                <a:gd name="connsiteY45" fmla="*/ 286046 h 395004"/>
                <a:gd name="connsiteX46" fmla="*/ 312391 w 395005"/>
                <a:gd name="connsiteY46" fmla="*/ 207285 h 395004"/>
                <a:gd name="connsiteX47" fmla="*/ 367931 w 395005"/>
                <a:gd name="connsiteY47" fmla="*/ 207285 h 395004"/>
                <a:gd name="connsiteX48" fmla="*/ 343991 w 395005"/>
                <a:gd name="connsiteY48" fmla="*/ 283652 h 395004"/>
                <a:gd name="connsiteX49" fmla="*/ 300900 w 395005"/>
                <a:gd name="connsiteY49" fmla="*/ 283652 h 395004"/>
                <a:gd name="connsiteX50" fmla="*/ 314067 w 395005"/>
                <a:gd name="connsiteY50" fmla="*/ 209678 h 395004"/>
                <a:gd name="connsiteX51" fmla="*/ 312391 w 395005"/>
                <a:gd name="connsiteY51" fmla="*/ 183345 h 395004"/>
                <a:gd name="connsiteX52" fmla="*/ 300660 w 395005"/>
                <a:gd name="connsiteY52" fmla="*/ 106738 h 395004"/>
                <a:gd name="connsiteX53" fmla="*/ 343752 w 395005"/>
                <a:gd name="connsiteY53" fmla="*/ 106738 h 395004"/>
                <a:gd name="connsiteX54" fmla="*/ 367692 w 395005"/>
                <a:gd name="connsiteY54" fmla="*/ 183345 h 395004"/>
                <a:gd name="connsiteX55" fmla="*/ 325797 w 395005"/>
                <a:gd name="connsiteY55" fmla="*/ 82080 h 395004"/>
                <a:gd name="connsiteX56" fmla="*/ 293718 w 395005"/>
                <a:gd name="connsiteY56" fmla="*/ 82080 h 395004"/>
                <a:gd name="connsiteX57" fmla="*/ 269778 w 395005"/>
                <a:gd name="connsiteY57" fmla="*/ 38509 h 395004"/>
                <a:gd name="connsiteX58" fmla="*/ 327473 w 395005"/>
                <a:gd name="connsiteY58" fmla="*/ 82798 h 395004"/>
                <a:gd name="connsiteX59" fmla="*/ 124464 w 395005"/>
                <a:gd name="connsiteY59" fmla="*/ 38509 h 395004"/>
                <a:gd name="connsiteX60" fmla="*/ 100524 w 395005"/>
                <a:gd name="connsiteY60" fmla="*/ 82080 h 395004"/>
                <a:gd name="connsiteX61" fmla="*/ 67488 w 395005"/>
                <a:gd name="connsiteY61" fmla="*/ 82080 h 395004"/>
                <a:gd name="connsiteX62" fmla="*/ 126140 w 395005"/>
                <a:gd name="connsiteY62" fmla="*/ 40185 h 395004"/>
                <a:gd name="connsiteX63" fmla="*/ 65812 w 395005"/>
                <a:gd name="connsiteY63" fmla="*/ 309267 h 395004"/>
                <a:gd name="connsiteX64" fmla="*/ 99567 w 395005"/>
                <a:gd name="connsiteY64" fmla="*/ 309267 h 395004"/>
                <a:gd name="connsiteX65" fmla="*/ 123506 w 395005"/>
                <a:gd name="connsiteY65" fmla="*/ 352838 h 395004"/>
                <a:gd name="connsiteX66" fmla="*/ 67488 w 395005"/>
                <a:gd name="connsiteY66" fmla="*/ 310943 h 395004"/>
                <a:gd name="connsiteX67" fmla="*/ 267145 w 395005"/>
                <a:gd name="connsiteY67" fmla="*/ 352838 h 395004"/>
                <a:gd name="connsiteX68" fmla="*/ 291084 w 395005"/>
                <a:gd name="connsiteY68" fmla="*/ 309267 h 395004"/>
                <a:gd name="connsiteX69" fmla="*/ 324839 w 395005"/>
                <a:gd name="connsiteY69" fmla="*/ 309267 h 395004"/>
                <a:gd name="connsiteX70" fmla="*/ 268821 w 395005"/>
                <a:gd name="connsiteY70" fmla="*/ 354513 h 395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95005" h="395004">
                  <a:moveTo>
                    <a:pt x="197480" y="-273"/>
                  </a:moveTo>
                  <a:cubicBezTo>
                    <a:pt x="88401" y="-273"/>
                    <a:pt x="-22" y="88160"/>
                    <a:pt x="-22" y="197230"/>
                  </a:cubicBezTo>
                  <a:cubicBezTo>
                    <a:pt x="-22" y="306299"/>
                    <a:pt x="88401" y="394732"/>
                    <a:pt x="197480" y="394732"/>
                  </a:cubicBezTo>
                  <a:cubicBezTo>
                    <a:pt x="306557" y="394732"/>
                    <a:pt x="394983" y="306299"/>
                    <a:pt x="394983" y="197230"/>
                  </a:cubicBezTo>
                  <a:cubicBezTo>
                    <a:pt x="394851" y="88209"/>
                    <a:pt x="306504" y="-129"/>
                    <a:pt x="197480" y="-273"/>
                  </a:cubicBezTo>
                  <a:close/>
                  <a:moveTo>
                    <a:pt x="25354" y="209678"/>
                  </a:moveTo>
                  <a:lnTo>
                    <a:pt x="80894" y="209678"/>
                  </a:lnTo>
                  <a:cubicBezTo>
                    <a:pt x="81595" y="235533"/>
                    <a:pt x="85617" y="261196"/>
                    <a:pt x="92864" y="286046"/>
                  </a:cubicBezTo>
                  <a:lnTo>
                    <a:pt x="49533" y="286046"/>
                  </a:lnTo>
                  <a:cubicBezTo>
                    <a:pt x="35494" y="262872"/>
                    <a:pt x="27204" y="236706"/>
                    <a:pt x="25354" y="209678"/>
                  </a:cubicBezTo>
                  <a:close/>
                  <a:moveTo>
                    <a:pt x="211126" y="82798"/>
                  </a:moveTo>
                  <a:lnTo>
                    <a:pt x="211126" y="25821"/>
                  </a:lnTo>
                  <a:cubicBezTo>
                    <a:pt x="236619" y="36307"/>
                    <a:pt x="256578" y="56967"/>
                    <a:pt x="266187" y="82798"/>
                  </a:cubicBezTo>
                  <a:close/>
                  <a:moveTo>
                    <a:pt x="276002" y="106738"/>
                  </a:moveTo>
                  <a:cubicBezTo>
                    <a:pt x="283903" y="131563"/>
                    <a:pt x="288413" y="157322"/>
                    <a:pt x="289409" y="183345"/>
                  </a:cubicBezTo>
                  <a:lnTo>
                    <a:pt x="211126" y="183345"/>
                  </a:lnTo>
                  <a:lnTo>
                    <a:pt x="211126" y="106738"/>
                  </a:lnTo>
                  <a:close/>
                  <a:moveTo>
                    <a:pt x="186229" y="24385"/>
                  </a:moveTo>
                  <a:lnTo>
                    <a:pt x="186229" y="82798"/>
                  </a:lnTo>
                  <a:lnTo>
                    <a:pt x="128773" y="82798"/>
                  </a:lnTo>
                  <a:cubicBezTo>
                    <a:pt x="138624" y="56344"/>
                    <a:pt x="159648" y="35589"/>
                    <a:pt x="186229" y="26061"/>
                  </a:cubicBezTo>
                  <a:close/>
                  <a:moveTo>
                    <a:pt x="186229" y="106738"/>
                  </a:moveTo>
                  <a:lnTo>
                    <a:pt x="186229" y="183345"/>
                  </a:lnTo>
                  <a:lnTo>
                    <a:pt x="105552" y="183345"/>
                  </a:lnTo>
                  <a:cubicBezTo>
                    <a:pt x="106548" y="157322"/>
                    <a:pt x="111058" y="131563"/>
                    <a:pt x="118958" y="106738"/>
                  </a:cubicBezTo>
                  <a:close/>
                  <a:moveTo>
                    <a:pt x="80894" y="183345"/>
                  </a:moveTo>
                  <a:lnTo>
                    <a:pt x="25354" y="183345"/>
                  </a:lnTo>
                  <a:cubicBezTo>
                    <a:pt x="27132" y="156269"/>
                    <a:pt x="35339" y="130007"/>
                    <a:pt x="49293" y="106738"/>
                  </a:cubicBezTo>
                  <a:lnTo>
                    <a:pt x="93342" y="106738"/>
                  </a:lnTo>
                  <a:cubicBezTo>
                    <a:pt x="85811" y="132185"/>
                    <a:pt x="81626" y="158495"/>
                    <a:pt x="80894" y="185020"/>
                  </a:cubicBezTo>
                  <a:close/>
                  <a:moveTo>
                    <a:pt x="104833" y="207285"/>
                  </a:moveTo>
                  <a:lnTo>
                    <a:pt x="185510" y="207285"/>
                  </a:lnTo>
                  <a:lnTo>
                    <a:pt x="185510" y="283652"/>
                  </a:lnTo>
                  <a:lnTo>
                    <a:pt x="118958" y="283652"/>
                  </a:lnTo>
                  <a:cubicBezTo>
                    <a:pt x="111288" y="259688"/>
                    <a:pt x="106780" y="234815"/>
                    <a:pt x="105552" y="209678"/>
                  </a:cubicBezTo>
                  <a:close/>
                  <a:moveTo>
                    <a:pt x="185510" y="308549"/>
                  </a:moveTo>
                  <a:lnTo>
                    <a:pt x="185510" y="366244"/>
                  </a:lnTo>
                  <a:cubicBezTo>
                    <a:pt x="158837" y="356357"/>
                    <a:pt x="137839" y="335266"/>
                    <a:pt x="128055" y="308549"/>
                  </a:cubicBezTo>
                  <a:close/>
                  <a:moveTo>
                    <a:pt x="209450" y="365526"/>
                  </a:moveTo>
                  <a:lnTo>
                    <a:pt x="209450" y="308549"/>
                  </a:lnTo>
                  <a:lnTo>
                    <a:pt x="264511" y="308549"/>
                  </a:lnTo>
                  <a:cubicBezTo>
                    <a:pt x="255776" y="334907"/>
                    <a:pt x="236423" y="356452"/>
                    <a:pt x="211126" y="367920"/>
                  </a:cubicBezTo>
                  <a:close/>
                  <a:moveTo>
                    <a:pt x="209450" y="283652"/>
                  </a:moveTo>
                  <a:lnTo>
                    <a:pt x="209450" y="209678"/>
                  </a:lnTo>
                  <a:lnTo>
                    <a:pt x="287733" y="209678"/>
                  </a:lnTo>
                  <a:cubicBezTo>
                    <a:pt x="286715" y="235629"/>
                    <a:pt x="282205" y="261316"/>
                    <a:pt x="274327" y="286046"/>
                  </a:cubicBezTo>
                  <a:close/>
                  <a:moveTo>
                    <a:pt x="312391" y="207285"/>
                  </a:moveTo>
                  <a:lnTo>
                    <a:pt x="367931" y="207285"/>
                  </a:lnTo>
                  <a:cubicBezTo>
                    <a:pt x="366152" y="234288"/>
                    <a:pt x="357943" y="260478"/>
                    <a:pt x="343991" y="283652"/>
                  </a:cubicBezTo>
                  <a:lnTo>
                    <a:pt x="300900" y="283652"/>
                  </a:lnTo>
                  <a:cubicBezTo>
                    <a:pt x="308242" y="259616"/>
                    <a:pt x="312664" y="234767"/>
                    <a:pt x="314067" y="209678"/>
                  </a:cubicBezTo>
                  <a:close/>
                  <a:moveTo>
                    <a:pt x="312391" y="183345"/>
                  </a:moveTo>
                  <a:cubicBezTo>
                    <a:pt x="311629" y="157418"/>
                    <a:pt x="307689" y="131707"/>
                    <a:pt x="300660" y="106738"/>
                  </a:cubicBezTo>
                  <a:lnTo>
                    <a:pt x="343752" y="106738"/>
                  </a:lnTo>
                  <a:cubicBezTo>
                    <a:pt x="357706" y="130007"/>
                    <a:pt x="365913" y="156269"/>
                    <a:pt x="367692" y="183345"/>
                  </a:cubicBezTo>
                  <a:close/>
                  <a:moveTo>
                    <a:pt x="325797" y="82080"/>
                  </a:moveTo>
                  <a:lnTo>
                    <a:pt x="293718" y="82080"/>
                  </a:lnTo>
                  <a:cubicBezTo>
                    <a:pt x="287730" y="66543"/>
                    <a:pt x="279680" y="51892"/>
                    <a:pt x="269778" y="38509"/>
                  </a:cubicBezTo>
                  <a:cubicBezTo>
                    <a:pt x="291941" y="48995"/>
                    <a:pt x="311610" y="64101"/>
                    <a:pt x="327473" y="82798"/>
                  </a:cubicBezTo>
                  <a:close/>
                  <a:moveTo>
                    <a:pt x="124464" y="38509"/>
                  </a:moveTo>
                  <a:cubicBezTo>
                    <a:pt x="114563" y="51892"/>
                    <a:pt x="106512" y="66543"/>
                    <a:pt x="100524" y="82080"/>
                  </a:cubicBezTo>
                  <a:lnTo>
                    <a:pt x="67488" y="82080"/>
                  </a:lnTo>
                  <a:cubicBezTo>
                    <a:pt x="83867" y="64149"/>
                    <a:pt x="103854" y="49857"/>
                    <a:pt x="126140" y="40185"/>
                  </a:cubicBezTo>
                  <a:close/>
                  <a:moveTo>
                    <a:pt x="65812" y="309267"/>
                  </a:moveTo>
                  <a:lnTo>
                    <a:pt x="99567" y="309267"/>
                  </a:lnTo>
                  <a:cubicBezTo>
                    <a:pt x="105619" y="324780"/>
                    <a:pt x="113667" y="339407"/>
                    <a:pt x="123506" y="352838"/>
                  </a:cubicBezTo>
                  <a:cubicBezTo>
                    <a:pt x="102258" y="342687"/>
                    <a:pt x="83221" y="328467"/>
                    <a:pt x="67488" y="310943"/>
                  </a:cubicBezTo>
                  <a:close/>
                  <a:moveTo>
                    <a:pt x="267145" y="352838"/>
                  </a:moveTo>
                  <a:cubicBezTo>
                    <a:pt x="276984" y="339407"/>
                    <a:pt x="285032" y="324780"/>
                    <a:pt x="291084" y="309267"/>
                  </a:cubicBezTo>
                  <a:lnTo>
                    <a:pt x="324839" y="309267"/>
                  </a:lnTo>
                  <a:cubicBezTo>
                    <a:pt x="309427" y="327988"/>
                    <a:pt x="290369" y="343382"/>
                    <a:pt x="268821" y="354513"/>
                  </a:cubicBezTo>
                  <a:close/>
                </a:path>
              </a:pathLst>
            </a:custGeom>
            <a:solidFill>
              <a:srgbClr val="E2B233"/>
            </a:solidFill>
            <a:ln w="23912"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57BAD715-2044-29DF-A48D-D34720D15A71}"/>
                </a:ext>
              </a:extLst>
            </p:cNvPr>
            <p:cNvSpPr/>
            <p:nvPr/>
          </p:nvSpPr>
          <p:spPr>
            <a:xfrm>
              <a:off x="909940" y="5605825"/>
              <a:ext cx="940718" cy="1085872"/>
            </a:xfrm>
            <a:custGeom>
              <a:avLst/>
              <a:gdLst>
                <a:gd name="connsiteX0" fmla="*/ 603520 w 603520"/>
                <a:gd name="connsiteY0" fmla="*/ 522603 h 696644"/>
                <a:gd name="connsiteX1" fmla="*/ 603520 w 603520"/>
                <a:gd name="connsiteY1" fmla="*/ 174281 h 696644"/>
                <a:gd name="connsiteX2" fmla="*/ 301640 w 603520"/>
                <a:gd name="connsiteY2" fmla="*/ 0 h 696644"/>
                <a:gd name="connsiteX3" fmla="*/ 0 w 603520"/>
                <a:gd name="connsiteY3" fmla="*/ 174281 h 696644"/>
                <a:gd name="connsiteX4" fmla="*/ 0 w 603520"/>
                <a:gd name="connsiteY4" fmla="*/ 522603 h 696644"/>
                <a:gd name="connsiteX5" fmla="*/ 301640 w 603520"/>
                <a:gd name="connsiteY5" fmla="*/ 696645 h 696644"/>
                <a:gd name="connsiteX6" fmla="*/ 603520 w 603520"/>
                <a:gd name="connsiteY6" fmla="*/ 522603 h 69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520" h="696644">
                  <a:moveTo>
                    <a:pt x="603520" y="522603"/>
                  </a:moveTo>
                  <a:lnTo>
                    <a:pt x="603520" y="174281"/>
                  </a:lnTo>
                  <a:lnTo>
                    <a:pt x="301640" y="0"/>
                  </a:lnTo>
                  <a:lnTo>
                    <a:pt x="0" y="174281"/>
                  </a:lnTo>
                  <a:lnTo>
                    <a:pt x="0" y="522603"/>
                  </a:lnTo>
                  <a:lnTo>
                    <a:pt x="301640" y="696645"/>
                  </a:lnTo>
                  <a:lnTo>
                    <a:pt x="603520" y="522603"/>
                  </a:lnTo>
                  <a:close/>
                </a:path>
              </a:pathLst>
            </a:custGeom>
            <a:noFill/>
            <a:ln w="22225" cap="flat">
              <a:solidFill>
                <a:schemeClr val="bg1">
                  <a:lumMod val="50000"/>
                </a:schemeClr>
              </a:solid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EC77157C-B4A0-C50E-3A2C-73E21C7BF8B1}"/>
                </a:ext>
              </a:extLst>
            </p:cNvPr>
            <p:cNvSpPr/>
            <p:nvPr/>
          </p:nvSpPr>
          <p:spPr>
            <a:xfrm>
              <a:off x="1085321" y="5895019"/>
              <a:ext cx="571295" cy="486588"/>
            </a:xfrm>
            <a:custGeom>
              <a:avLst/>
              <a:gdLst>
                <a:gd name="connsiteX0" fmla="*/ 340161 w 366516"/>
                <a:gd name="connsiteY0" fmla="*/ 22949 h 312172"/>
                <a:gd name="connsiteX1" fmla="*/ 142898 w 366516"/>
                <a:gd name="connsiteY1" fmla="*/ 22949 h 312172"/>
                <a:gd name="connsiteX2" fmla="*/ 142898 w 366516"/>
                <a:gd name="connsiteY2" fmla="*/ 16006 h 312172"/>
                <a:gd name="connsiteX3" fmla="*/ 127102 w 366516"/>
                <a:gd name="connsiteY3" fmla="*/ -273 h 312172"/>
                <a:gd name="connsiteX4" fmla="*/ 126619 w 366516"/>
                <a:gd name="connsiteY4" fmla="*/ -273 h 312172"/>
                <a:gd name="connsiteX5" fmla="*/ 63178 w 366516"/>
                <a:gd name="connsiteY5" fmla="*/ -273 h 312172"/>
                <a:gd name="connsiteX6" fmla="*/ 46899 w 366516"/>
                <a:gd name="connsiteY6" fmla="*/ 16006 h 312172"/>
                <a:gd name="connsiteX7" fmla="*/ 46899 w 366516"/>
                <a:gd name="connsiteY7" fmla="*/ 22949 h 312172"/>
                <a:gd name="connsiteX8" fmla="*/ 26311 w 366516"/>
                <a:gd name="connsiteY8" fmla="*/ 22949 h 312172"/>
                <a:gd name="connsiteX9" fmla="*/ -22 w 366516"/>
                <a:gd name="connsiteY9" fmla="*/ 49521 h 312172"/>
                <a:gd name="connsiteX10" fmla="*/ -22 w 366516"/>
                <a:gd name="connsiteY10" fmla="*/ 285567 h 312172"/>
                <a:gd name="connsiteX11" fmla="*/ 26311 w 366516"/>
                <a:gd name="connsiteY11" fmla="*/ 311900 h 312172"/>
                <a:gd name="connsiteX12" fmla="*/ 340161 w 366516"/>
                <a:gd name="connsiteY12" fmla="*/ 311900 h 312172"/>
                <a:gd name="connsiteX13" fmla="*/ 366494 w 366516"/>
                <a:gd name="connsiteY13" fmla="*/ 285567 h 312172"/>
                <a:gd name="connsiteX14" fmla="*/ 366494 w 366516"/>
                <a:gd name="connsiteY14" fmla="*/ 49521 h 312172"/>
                <a:gd name="connsiteX15" fmla="*/ 340161 w 366516"/>
                <a:gd name="connsiteY15" fmla="*/ 22949 h 312172"/>
                <a:gd name="connsiteX16" fmla="*/ 326994 w 366516"/>
                <a:gd name="connsiteY16" fmla="*/ 65322 h 312172"/>
                <a:gd name="connsiteX17" fmla="*/ 39717 w 366516"/>
                <a:gd name="connsiteY17" fmla="*/ 65322 h 312172"/>
                <a:gd name="connsiteX18" fmla="*/ 32296 w 366516"/>
                <a:gd name="connsiteY18" fmla="*/ 55028 h 312172"/>
                <a:gd name="connsiteX19" fmla="*/ 39717 w 366516"/>
                <a:gd name="connsiteY19" fmla="*/ 44973 h 312172"/>
                <a:gd name="connsiteX20" fmla="*/ 326994 w 366516"/>
                <a:gd name="connsiteY20" fmla="*/ 44973 h 312172"/>
                <a:gd name="connsiteX21" fmla="*/ 334415 w 366516"/>
                <a:gd name="connsiteY21" fmla="*/ 55028 h 312172"/>
                <a:gd name="connsiteX22" fmla="*/ 326994 w 366516"/>
                <a:gd name="connsiteY22" fmla="*/ 65322 h 31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6516" h="312172">
                  <a:moveTo>
                    <a:pt x="340161" y="22949"/>
                  </a:moveTo>
                  <a:lnTo>
                    <a:pt x="142898" y="22949"/>
                  </a:lnTo>
                  <a:lnTo>
                    <a:pt x="142898" y="16006"/>
                  </a:lnTo>
                  <a:cubicBezTo>
                    <a:pt x="143032" y="7148"/>
                    <a:pt x="135957" y="-130"/>
                    <a:pt x="127102" y="-273"/>
                  </a:cubicBezTo>
                  <a:cubicBezTo>
                    <a:pt x="126939" y="-273"/>
                    <a:pt x="126779" y="-273"/>
                    <a:pt x="126619" y="-273"/>
                  </a:cubicBezTo>
                  <a:lnTo>
                    <a:pt x="63178" y="-273"/>
                  </a:lnTo>
                  <a:cubicBezTo>
                    <a:pt x="54187" y="-273"/>
                    <a:pt x="46899" y="7004"/>
                    <a:pt x="46899" y="16006"/>
                  </a:cubicBezTo>
                  <a:lnTo>
                    <a:pt x="46899" y="22949"/>
                  </a:lnTo>
                  <a:lnTo>
                    <a:pt x="26311" y="22949"/>
                  </a:lnTo>
                  <a:cubicBezTo>
                    <a:pt x="11730" y="23092"/>
                    <a:pt x="-22" y="34942"/>
                    <a:pt x="-22" y="49521"/>
                  </a:cubicBezTo>
                  <a:lnTo>
                    <a:pt x="-22" y="285567"/>
                  </a:lnTo>
                  <a:cubicBezTo>
                    <a:pt x="-22" y="300122"/>
                    <a:pt x="11768" y="311900"/>
                    <a:pt x="26311" y="311900"/>
                  </a:cubicBezTo>
                  <a:lnTo>
                    <a:pt x="340161" y="311900"/>
                  </a:lnTo>
                  <a:cubicBezTo>
                    <a:pt x="354704" y="311900"/>
                    <a:pt x="366494" y="300098"/>
                    <a:pt x="366494" y="285567"/>
                  </a:cubicBezTo>
                  <a:lnTo>
                    <a:pt x="366494" y="49521"/>
                  </a:lnTo>
                  <a:cubicBezTo>
                    <a:pt x="366494" y="34942"/>
                    <a:pt x="354743" y="23068"/>
                    <a:pt x="340161" y="22949"/>
                  </a:cubicBezTo>
                  <a:close/>
                  <a:moveTo>
                    <a:pt x="326994" y="65322"/>
                  </a:moveTo>
                  <a:lnTo>
                    <a:pt x="39717" y="65322"/>
                  </a:lnTo>
                  <a:cubicBezTo>
                    <a:pt x="35648" y="65322"/>
                    <a:pt x="32296" y="60773"/>
                    <a:pt x="32296" y="55028"/>
                  </a:cubicBezTo>
                  <a:cubicBezTo>
                    <a:pt x="32296" y="49282"/>
                    <a:pt x="35648" y="44973"/>
                    <a:pt x="39717" y="44973"/>
                  </a:cubicBezTo>
                  <a:lnTo>
                    <a:pt x="326994" y="44973"/>
                  </a:lnTo>
                  <a:cubicBezTo>
                    <a:pt x="331064" y="44973"/>
                    <a:pt x="334415" y="49521"/>
                    <a:pt x="334415" y="55028"/>
                  </a:cubicBezTo>
                  <a:cubicBezTo>
                    <a:pt x="334415" y="60533"/>
                    <a:pt x="331064" y="65322"/>
                    <a:pt x="326994" y="65322"/>
                  </a:cubicBezTo>
                  <a:close/>
                </a:path>
              </a:pathLst>
            </a:custGeom>
            <a:solidFill>
              <a:srgbClr val="E2B233"/>
            </a:solidFill>
            <a:ln w="23912"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1323B941-7EF4-36F1-D26F-C2963881CDD1}"/>
                </a:ext>
              </a:extLst>
            </p:cNvPr>
            <p:cNvSpPr/>
            <p:nvPr/>
          </p:nvSpPr>
          <p:spPr>
            <a:xfrm>
              <a:off x="10527545" y="4082989"/>
              <a:ext cx="142543" cy="186575"/>
            </a:xfrm>
            <a:custGeom>
              <a:avLst/>
              <a:gdLst>
                <a:gd name="connsiteX0" fmla="*/ 91427 w 91449"/>
                <a:gd name="connsiteY0" fmla="*/ 119426 h 119698"/>
                <a:gd name="connsiteX1" fmla="*/ -22 w 91449"/>
                <a:gd name="connsiteY1" fmla="*/ 119426 h 119698"/>
                <a:gd name="connsiteX2" fmla="*/ -22 w 91449"/>
                <a:gd name="connsiteY2" fmla="*/ -273 h 119698"/>
                <a:gd name="connsiteX3" fmla="*/ 91427 w 91449"/>
                <a:gd name="connsiteY3" fmla="*/ -273 h 119698"/>
              </a:gdLst>
              <a:ahLst/>
              <a:cxnLst>
                <a:cxn ang="0">
                  <a:pos x="connsiteX0" y="connsiteY0"/>
                </a:cxn>
                <a:cxn ang="0">
                  <a:pos x="connsiteX1" y="connsiteY1"/>
                </a:cxn>
                <a:cxn ang="0">
                  <a:pos x="connsiteX2" y="connsiteY2"/>
                </a:cxn>
                <a:cxn ang="0">
                  <a:pos x="connsiteX3" y="connsiteY3"/>
                </a:cxn>
              </a:cxnLst>
              <a:rect l="l" t="t" r="r" b="b"/>
              <a:pathLst>
                <a:path w="91449" h="119698">
                  <a:moveTo>
                    <a:pt x="91427" y="119426"/>
                  </a:moveTo>
                  <a:lnTo>
                    <a:pt x="-22" y="119426"/>
                  </a:lnTo>
                  <a:lnTo>
                    <a:pt x="-22" y="-273"/>
                  </a:lnTo>
                  <a:lnTo>
                    <a:pt x="91427" y="-273"/>
                  </a:lnTo>
                  <a:close/>
                </a:path>
              </a:pathLst>
            </a:custGeom>
            <a:solidFill>
              <a:srgbClr val="E2B233"/>
            </a:solidFill>
            <a:ln w="23912"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C7C82221-185B-0A40-011B-FC7243AABE8B}"/>
                </a:ext>
              </a:extLst>
            </p:cNvPr>
            <p:cNvSpPr/>
            <p:nvPr/>
          </p:nvSpPr>
          <p:spPr>
            <a:xfrm>
              <a:off x="10698075" y="3994554"/>
              <a:ext cx="142543" cy="275012"/>
            </a:xfrm>
            <a:custGeom>
              <a:avLst/>
              <a:gdLst>
                <a:gd name="connsiteX0" fmla="*/ 91427 w 91449"/>
                <a:gd name="connsiteY0" fmla="*/ 176163 h 176435"/>
                <a:gd name="connsiteX1" fmla="*/ -22 w 91449"/>
                <a:gd name="connsiteY1" fmla="*/ 176163 h 176435"/>
                <a:gd name="connsiteX2" fmla="*/ -22 w 91449"/>
                <a:gd name="connsiteY2" fmla="*/ -273 h 176435"/>
                <a:gd name="connsiteX3" fmla="*/ 91427 w 91449"/>
                <a:gd name="connsiteY3" fmla="*/ -273 h 176435"/>
              </a:gdLst>
              <a:ahLst/>
              <a:cxnLst>
                <a:cxn ang="0">
                  <a:pos x="connsiteX0" y="connsiteY0"/>
                </a:cxn>
                <a:cxn ang="0">
                  <a:pos x="connsiteX1" y="connsiteY1"/>
                </a:cxn>
                <a:cxn ang="0">
                  <a:pos x="connsiteX2" y="connsiteY2"/>
                </a:cxn>
                <a:cxn ang="0">
                  <a:pos x="connsiteX3" y="connsiteY3"/>
                </a:cxn>
              </a:cxnLst>
              <a:rect l="l" t="t" r="r" b="b"/>
              <a:pathLst>
                <a:path w="91449" h="176435">
                  <a:moveTo>
                    <a:pt x="91427" y="176163"/>
                  </a:moveTo>
                  <a:lnTo>
                    <a:pt x="-22" y="176163"/>
                  </a:lnTo>
                  <a:lnTo>
                    <a:pt x="-22" y="-273"/>
                  </a:lnTo>
                  <a:lnTo>
                    <a:pt x="91427" y="-273"/>
                  </a:lnTo>
                  <a:close/>
                </a:path>
              </a:pathLst>
            </a:custGeom>
            <a:solidFill>
              <a:srgbClr val="E2B233"/>
            </a:solidFill>
            <a:ln w="23912"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FE7D9A2D-A35A-D837-C667-69458CCD30E9}"/>
                </a:ext>
              </a:extLst>
            </p:cNvPr>
            <p:cNvSpPr/>
            <p:nvPr/>
          </p:nvSpPr>
          <p:spPr>
            <a:xfrm>
              <a:off x="10870098" y="3919923"/>
              <a:ext cx="142543" cy="349642"/>
            </a:xfrm>
            <a:custGeom>
              <a:avLst/>
              <a:gdLst>
                <a:gd name="connsiteX0" fmla="*/ 90470 w 91449"/>
                <a:gd name="connsiteY0" fmla="*/ 224042 h 224314"/>
                <a:gd name="connsiteX1" fmla="*/ -22 w 91449"/>
                <a:gd name="connsiteY1" fmla="*/ 224042 h 224314"/>
                <a:gd name="connsiteX2" fmla="*/ -22 w 91449"/>
                <a:gd name="connsiteY2" fmla="*/ -273 h 224314"/>
                <a:gd name="connsiteX3" fmla="*/ 91427 w 91449"/>
                <a:gd name="connsiteY3" fmla="*/ -273 h 224314"/>
              </a:gdLst>
              <a:ahLst/>
              <a:cxnLst>
                <a:cxn ang="0">
                  <a:pos x="connsiteX0" y="connsiteY0"/>
                </a:cxn>
                <a:cxn ang="0">
                  <a:pos x="connsiteX1" y="connsiteY1"/>
                </a:cxn>
                <a:cxn ang="0">
                  <a:pos x="connsiteX2" y="connsiteY2"/>
                </a:cxn>
                <a:cxn ang="0">
                  <a:pos x="connsiteX3" y="connsiteY3"/>
                </a:cxn>
              </a:cxnLst>
              <a:rect l="l" t="t" r="r" b="b"/>
              <a:pathLst>
                <a:path w="91449" h="224314">
                  <a:moveTo>
                    <a:pt x="90470" y="224042"/>
                  </a:moveTo>
                  <a:lnTo>
                    <a:pt x="-22" y="224042"/>
                  </a:lnTo>
                  <a:lnTo>
                    <a:pt x="-22" y="-273"/>
                  </a:lnTo>
                  <a:lnTo>
                    <a:pt x="91427" y="-273"/>
                  </a:lnTo>
                  <a:close/>
                </a:path>
              </a:pathLst>
            </a:custGeom>
            <a:solidFill>
              <a:srgbClr val="E2B233"/>
            </a:solidFill>
            <a:ln w="23912"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33A05FF8-0369-A738-7090-87ED8119EFB4}"/>
                </a:ext>
              </a:extLst>
            </p:cNvPr>
            <p:cNvSpPr/>
            <p:nvPr/>
          </p:nvSpPr>
          <p:spPr>
            <a:xfrm>
              <a:off x="10455898" y="5940540"/>
              <a:ext cx="578386" cy="338821"/>
            </a:xfrm>
            <a:custGeom>
              <a:avLst/>
              <a:gdLst>
                <a:gd name="connsiteX0" fmla="*/ 357158 w 371065"/>
                <a:gd name="connsiteY0" fmla="*/ 217099 h 217372"/>
                <a:gd name="connsiteX1" fmla="*/ 141701 w 371065"/>
                <a:gd name="connsiteY1" fmla="*/ 217099 h 217372"/>
                <a:gd name="connsiteX2" fmla="*/ 56236 w 371065"/>
                <a:gd name="connsiteY2" fmla="*/ 25582 h 217372"/>
                <a:gd name="connsiteX3" fmla="*/ 12905 w 371065"/>
                <a:gd name="connsiteY3" fmla="*/ 25582 h 217372"/>
                <a:gd name="connsiteX4" fmla="*/ -22 w 371065"/>
                <a:gd name="connsiteY4" fmla="*/ 12654 h 217372"/>
                <a:gd name="connsiteX5" fmla="*/ 12905 w 371065"/>
                <a:gd name="connsiteY5" fmla="*/ -273 h 217372"/>
                <a:gd name="connsiteX6" fmla="*/ 74191 w 371065"/>
                <a:gd name="connsiteY6" fmla="*/ -273 h 217372"/>
                <a:gd name="connsiteX7" fmla="*/ 159656 w 371065"/>
                <a:gd name="connsiteY7" fmla="*/ 191245 h 217372"/>
                <a:gd name="connsiteX8" fmla="*/ 358115 w 371065"/>
                <a:gd name="connsiteY8" fmla="*/ 191245 h 217372"/>
                <a:gd name="connsiteX9" fmla="*/ 371043 w 371065"/>
                <a:gd name="connsiteY9" fmla="*/ 204172 h 217372"/>
                <a:gd name="connsiteX10" fmla="*/ 358115 w 371065"/>
                <a:gd name="connsiteY10" fmla="*/ 217099 h 21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1065" h="217372">
                  <a:moveTo>
                    <a:pt x="357158" y="217099"/>
                  </a:moveTo>
                  <a:lnTo>
                    <a:pt x="141701" y="217099"/>
                  </a:lnTo>
                  <a:lnTo>
                    <a:pt x="56236" y="25582"/>
                  </a:lnTo>
                  <a:lnTo>
                    <a:pt x="12905" y="25582"/>
                  </a:lnTo>
                  <a:cubicBezTo>
                    <a:pt x="5771" y="25582"/>
                    <a:pt x="-22" y="19788"/>
                    <a:pt x="-22" y="12654"/>
                  </a:cubicBezTo>
                  <a:cubicBezTo>
                    <a:pt x="-22" y="5521"/>
                    <a:pt x="5771" y="-273"/>
                    <a:pt x="12905" y="-273"/>
                  </a:cubicBezTo>
                  <a:lnTo>
                    <a:pt x="74191" y="-273"/>
                  </a:lnTo>
                  <a:lnTo>
                    <a:pt x="159656" y="191245"/>
                  </a:lnTo>
                  <a:lnTo>
                    <a:pt x="358115" y="191245"/>
                  </a:lnTo>
                  <a:cubicBezTo>
                    <a:pt x="365250" y="191245"/>
                    <a:pt x="371043" y="197038"/>
                    <a:pt x="371043" y="204172"/>
                  </a:cubicBezTo>
                  <a:cubicBezTo>
                    <a:pt x="371043" y="211306"/>
                    <a:pt x="365250" y="217099"/>
                    <a:pt x="358115" y="217099"/>
                  </a:cubicBezTo>
                  <a:close/>
                </a:path>
              </a:pathLst>
            </a:custGeom>
            <a:solidFill>
              <a:srgbClr val="E2B233"/>
            </a:solidFill>
            <a:ln w="23912"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FC5FDA5-2E41-119D-AEF7-5B72096C7641}"/>
                </a:ext>
              </a:extLst>
            </p:cNvPr>
            <p:cNvSpPr/>
            <p:nvPr/>
          </p:nvSpPr>
          <p:spPr>
            <a:xfrm>
              <a:off x="10642475" y="6051739"/>
              <a:ext cx="439573" cy="170902"/>
            </a:xfrm>
            <a:custGeom>
              <a:avLst/>
              <a:gdLst>
                <a:gd name="connsiteX0" fmla="*/ 159678 w 282009"/>
                <a:gd name="connsiteY0" fmla="*/ 0 h 109643"/>
                <a:gd name="connsiteX1" fmla="*/ 122332 w 282009"/>
                <a:gd name="connsiteY1" fmla="*/ 0 h 109643"/>
                <a:gd name="connsiteX2" fmla="*/ 0 w 282009"/>
                <a:gd name="connsiteY2" fmla="*/ 0 h 109643"/>
                <a:gd name="connsiteX3" fmla="*/ 50034 w 282009"/>
                <a:gd name="connsiteY3" fmla="*/ 109644 h 109643"/>
                <a:gd name="connsiteX4" fmla="*/ 122332 w 282009"/>
                <a:gd name="connsiteY4" fmla="*/ 109644 h 109643"/>
                <a:gd name="connsiteX5" fmla="*/ 159678 w 282009"/>
                <a:gd name="connsiteY5" fmla="*/ 109644 h 109643"/>
                <a:gd name="connsiteX6" fmla="*/ 232216 w 282009"/>
                <a:gd name="connsiteY6" fmla="*/ 109644 h 109643"/>
                <a:gd name="connsiteX7" fmla="*/ 282010 w 282009"/>
                <a:gd name="connsiteY7" fmla="*/ 0 h 109643"/>
                <a:gd name="connsiteX8" fmla="*/ 159678 w 282009"/>
                <a:gd name="connsiteY8" fmla="*/ 0 h 109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009" h="109643">
                  <a:moveTo>
                    <a:pt x="159678" y="0"/>
                  </a:moveTo>
                  <a:lnTo>
                    <a:pt x="122332" y="0"/>
                  </a:lnTo>
                  <a:lnTo>
                    <a:pt x="0" y="0"/>
                  </a:lnTo>
                  <a:lnTo>
                    <a:pt x="50034" y="109644"/>
                  </a:lnTo>
                  <a:lnTo>
                    <a:pt x="122332" y="109644"/>
                  </a:lnTo>
                  <a:lnTo>
                    <a:pt x="159678" y="109644"/>
                  </a:lnTo>
                  <a:lnTo>
                    <a:pt x="232216" y="109644"/>
                  </a:lnTo>
                  <a:lnTo>
                    <a:pt x="282010" y="0"/>
                  </a:lnTo>
                  <a:lnTo>
                    <a:pt x="159678" y="0"/>
                  </a:lnTo>
                  <a:close/>
                </a:path>
              </a:pathLst>
            </a:custGeom>
            <a:solidFill>
              <a:srgbClr val="E2B233"/>
            </a:soli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7DE4F77-9513-B2FB-5763-D1CB68C398F5}"/>
                </a:ext>
              </a:extLst>
            </p:cNvPr>
            <p:cNvSpPr/>
            <p:nvPr/>
          </p:nvSpPr>
          <p:spPr>
            <a:xfrm>
              <a:off x="10709644" y="6295407"/>
              <a:ext cx="60450" cy="60450"/>
            </a:xfrm>
            <a:custGeom>
              <a:avLst/>
              <a:gdLst>
                <a:gd name="connsiteX0" fmla="*/ 38760 w 38782"/>
                <a:gd name="connsiteY0" fmla="*/ 19118 h 38782"/>
                <a:gd name="connsiteX1" fmla="*/ 19369 w 38782"/>
                <a:gd name="connsiteY1" fmla="*/ 38510 h 38782"/>
                <a:gd name="connsiteX2" fmla="*/ -22 w 38782"/>
                <a:gd name="connsiteY2" fmla="*/ 19118 h 38782"/>
                <a:gd name="connsiteX3" fmla="*/ 19369 w 38782"/>
                <a:gd name="connsiteY3" fmla="*/ -273 h 38782"/>
                <a:gd name="connsiteX4" fmla="*/ 38760 w 38782"/>
                <a:gd name="connsiteY4" fmla="*/ 19118 h 38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2" h="38782">
                  <a:moveTo>
                    <a:pt x="38760" y="19118"/>
                  </a:moveTo>
                  <a:cubicBezTo>
                    <a:pt x="38760" y="29820"/>
                    <a:pt x="30069" y="38510"/>
                    <a:pt x="19369" y="38510"/>
                  </a:cubicBezTo>
                  <a:cubicBezTo>
                    <a:pt x="8667" y="38510"/>
                    <a:pt x="-22" y="29820"/>
                    <a:pt x="-22" y="19118"/>
                  </a:cubicBezTo>
                  <a:cubicBezTo>
                    <a:pt x="-22" y="8417"/>
                    <a:pt x="8667" y="-273"/>
                    <a:pt x="19369" y="-273"/>
                  </a:cubicBezTo>
                  <a:cubicBezTo>
                    <a:pt x="30069" y="-273"/>
                    <a:pt x="38760" y="8417"/>
                    <a:pt x="38760" y="19118"/>
                  </a:cubicBezTo>
                  <a:close/>
                </a:path>
              </a:pathLst>
            </a:custGeom>
            <a:solidFill>
              <a:srgbClr val="E2B233"/>
            </a:solidFill>
            <a:ln w="23912"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5CBD640-DDE3-4522-2CB6-58804B2CE026}"/>
                </a:ext>
              </a:extLst>
            </p:cNvPr>
            <p:cNvSpPr/>
            <p:nvPr/>
          </p:nvSpPr>
          <p:spPr>
            <a:xfrm>
              <a:off x="10926622" y="6292045"/>
              <a:ext cx="60469" cy="67170"/>
            </a:xfrm>
            <a:custGeom>
              <a:avLst/>
              <a:gdLst>
                <a:gd name="connsiteX0" fmla="*/ 38646 w 38794"/>
                <a:gd name="connsiteY0" fmla="*/ 21276 h 43093"/>
                <a:gd name="connsiteX1" fmla="*/ 21530 w 38794"/>
                <a:gd name="connsiteY1" fmla="*/ 42702 h 43093"/>
                <a:gd name="connsiteX2" fmla="*/ 103 w 38794"/>
                <a:gd name="connsiteY2" fmla="*/ 25585 h 43093"/>
                <a:gd name="connsiteX3" fmla="*/ 103 w 38794"/>
                <a:gd name="connsiteY3" fmla="*/ 21276 h 43093"/>
                <a:gd name="connsiteX4" fmla="*/ 17220 w 38794"/>
                <a:gd name="connsiteY4" fmla="*/ -150 h 43093"/>
                <a:gd name="connsiteX5" fmla="*/ 38646 w 38794"/>
                <a:gd name="connsiteY5" fmla="*/ 16967 h 43093"/>
                <a:gd name="connsiteX6" fmla="*/ 38646 w 38794"/>
                <a:gd name="connsiteY6" fmla="*/ 21276 h 43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94" h="43093">
                  <a:moveTo>
                    <a:pt x="38646" y="21276"/>
                  </a:moveTo>
                  <a:cubicBezTo>
                    <a:pt x="39843" y="31929"/>
                    <a:pt x="32159" y="41505"/>
                    <a:pt x="21530" y="42702"/>
                  </a:cubicBezTo>
                  <a:cubicBezTo>
                    <a:pt x="10876" y="43875"/>
                    <a:pt x="1300" y="36215"/>
                    <a:pt x="103" y="25585"/>
                  </a:cubicBezTo>
                  <a:cubicBezTo>
                    <a:pt x="-64" y="24149"/>
                    <a:pt x="-64" y="22713"/>
                    <a:pt x="103" y="21276"/>
                  </a:cubicBezTo>
                  <a:cubicBezTo>
                    <a:pt x="-1094" y="10623"/>
                    <a:pt x="6591" y="1047"/>
                    <a:pt x="17220" y="-150"/>
                  </a:cubicBezTo>
                  <a:cubicBezTo>
                    <a:pt x="27873" y="-1347"/>
                    <a:pt x="37449" y="6338"/>
                    <a:pt x="38646" y="16967"/>
                  </a:cubicBezTo>
                  <a:cubicBezTo>
                    <a:pt x="38814" y="18403"/>
                    <a:pt x="38814" y="19839"/>
                    <a:pt x="38646" y="21276"/>
                  </a:cubicBezTo>
                  <a:close/>
                </a:path>
              </a:pathLst>
            </a:custGeom>
            <a:solidFill>
              <a:srgbClr val="E2B233"/>
            </a:solidFill>
            <a:ln w="23912"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CAE5694C-6F27-E612-ABF8-0984AF9793F8}"/>
                </a:ext>
              </a:extLst>
            </p:cNvPr>
            <p:cNvSpPr/>
            <p:nvPr/>
          </p:nvSpPr>
          <p:spPr>
            <a:xfrm>
              <a:off x="10341714" y="1608992"/>
              <a:ext cx="940346" cy="1085871"/>
            </a:xfrm>
            <a:custGeom>
              <a:avLst/>
              <a:gdLst>
                <a:gd name="connsiteX0" fmla="*/ 603281 w 603281"/>
                <a:gd name="connsiteY0" fmla="*/ 522603 h 696644"/>
                <a:gd name="connsiteX1" fmla="*/ 603281 w 603281"/>
                <a:gd name="connsiteY1" fmla="*/ 174041 h 696644"/>
                <a:gd name="connsiteX2" fmla="*/ 301641 w 603281"/>
                <a:gd name="connsiteY2" fmla="*/ 0 h 696644"/>
                <a:gd name="connsiteX3" fmla="*/ 0 w 603281"/>
                <a:gd name="connsiteY3" fmla="*/ 174041 h 696644"/>
                <a:gd name="connsiteX4" fmla="*/ 0 w 603281"/>
                <a:gd name="connsiteY4" fmla="*/ 522603 h 696644"/>
                <a:gd name="connsiteX5" fmla="*/ 301641 w 603281"/>
                <a:gd name="connsiteY5" fmla="*/ 696645 h 696644"/>
                <a:gd name="connsiteX6" fmla="*/ 603281 w 603281"/>
                <a:gd name="connsiteY6" fmla="*/ 522603 h 69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281" h="696644">
                  <a:moveTo>
                    <a:pt x="603281" y="522603"/>
                  </a:moveTo>
                  <a:lnTo>
                    <a:pt x="603281" y="174041"/>
                  </a:lnTo>
                  <a:lnTo>
                    <a:pt x="301641" y="0"/>
                  </a:lnTo>
                  <a:lnTo>
                    <a:pt x="0" y="174041"/>
                  </a:lnTo>
                  <a:lnTo>
                    <a:pt x="0" y="522603"/>
                  </a:lnTo>
                  <a:lnTo>
                    <a:pt x="301641" y="696645"/>
                  </a:lnTo>
                  <a:lnTo>
                    <a:pt x="603281" y="522603"/>
                  </a:lnTo>
                  <a:close/>
                </a:path>
              </a:pathLst>
            </a:custGeom>
            <a:noFill/>
            <a:ln w="22225" cap="flat">
              <a:solidFill>
                <a:schemeClr val="bg1">
                  <a:lumMod val="50000"/>
                </a:schemeClr>
              </a:solid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73D96E86-EB55-1887-0754-6BA9C22C3748}"/>
                </a:ext>
              </a:extLst>
            </p:cNvPr>
            <p:cNvSpPr/>
            <p:nvPr/>
          </p:nvSpPr>
          <p:spPr>
            <a:xfrm>
              <a:off x="10341714" y="3588937"/>
              <a:ext cx="940346" cy="1085871"/>
            </a:xfrm>
            <a:custGeom>
              <a:avLst/>
              <a:gdLst>
                <a:gd name="connsiteX0" fmla="*/ 603281 w 603281"/>
                <a:gd name="connsiteY0" fmla="*/ 522364 h 696644"/>
                <a:gd name="connsiteX1" fmla="*/ 603281 w 603281"/>
                <a:gd name="connsiteY1" fmla="*/ 174042 h 696644"/>
                <a:gd name="connsiteX2" fmla="*/ 301641 w 603281"/>
                <a:gd name="connsiteY2" fmla="*/ 0 h 696644"/>
                <a:gd name="connsiteX3" fmla="*/ 0 w 603281"/>
                <a:gd name="connsiteY3" fmla="*/ 174042 h 696644"/>
                <a:gd name="connsiteX4" fmla="*/ 0 w 603281"/>
                <a:gd name="connsiteY4" fmla="*/ 522364 h 696644"/>
                <a:gd name="connsiteX5" fmla="*/ 301641 w 603281"/>
                <a:gd name="connsiteY5" fmla="*/ 696645 h 696644"/>
                <a:gd name="connsiteX6" fmla="*/ 603281 w 603281"/>
                <a:gd name="connsiteY6" fmla="*/ 522364 h 69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281" h="696644">
                  <a:moveTo>
                    <a:pt x="603281" y="522364"/>
                  </a:moveTo>
                  <a:lnTo>
                    <a:pt x="603281" y="174042"/>
                  </a:lnTo>
                  <a:lnTo>
                    <a:pt x="301641" y="0"/>
                  </a:lnTo>
                  <a:lnTo>
                    <a:pt x="0" y="174042"/>
                  </a:lnTo>
                  <a:lnTo>
                    <a:pt x="0" y="522364"/>
                  </a:lnTo>
                  <a:lnTo>
                    <a:pt x="301641" y="696645"/>
                  </a:lnTo>
                  <a:lnTo>
                    <a:pt x="603281" y="522364"/>
                  </a:lnTo>
                  <a:close/>
                </a:path>
              </a:pathLst>
            </a:custGeom>
            <a:noFill/>
            <a:ln w="22225" cap="flat">
              <a:solidFill>
                <a:schemeClr val="bg1">
                  <a:lumMod val="50000"/>
                </a:schemeClr>
              </a:solid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18B65D8D-971C-BC68-F724-244B83297556}"/>
                </a:ext>
              </a:extLst>
            </p:cNvPr>
            <p:cNvSpPr/>
            <p:nvPr/>
          </p:nvSpPr>
          <p:spPr>
            <a:xfrm>
              <a:off x="10341714" y="5605823"/>
              <a:ext cx="940346" cy="1085871"/>
            </a:xfrm>
            <a:custGeom>
              <a:avLst/>
              <a:gdLst>
                <a:gd name="connsiteX0" fmla="*/ 603281 w 603281"/>
                <a:gd name="connsiteY0" fmla="*/ 522603 h 696644"/>
                <a:gd name="connsiteX1" fmla="*/ 603281 w 603281"/>
                <a:gd name="connsiteY1" fmla="*/ 174281 h 696644"/>
                <a:gd name="connsiteX2" fmla="*/ 301641 w 603281"/>
                <a:gd name="connsiteY2" fmla="*/ 0 h 696644"/>
                <a:gd name="connsiteX3" fmla="*/ 0 w 603281"/>
                <a:gd name="connsiteY3" fmla="*/ 174281 h 696644"/>
                <a:gd name="connsiteX4" fmla="*/ 0 w 603281"/>
                <a:gd name="connsiteY4" fmla="*/ 522603 h 696644"/>
                <a:gd name="connsiteX5" fmla="*/ 301641 w 603281"/>
                <a:gd name="connsiteY5" fmla="*/ 696645 h 696644"/>
                <a:gd name="connsiteX6" fmla="*/ 603281 w 603281"/>
                <a:gd name="connsiteY6" fmla="*/ 522603 h 69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281" h="696644">
                  <a:moveTo>
                    <a:pt x="603281" y="522603"/>
                  </a:moveTo>
                  <a:lnTo>
                    <a:pt x="603281" y="174281"/>
                  </a:lnTo>
                  <a:lnTo>
                    <a:pt x="301641" y="0"/>
                  </a:lnTo>
                  <a:lnTo>
                    <a:pt x="0" y="174281"/>
                  </a:lnTo>
                  <a:lnTo>
                    <a:pt x="0" y="522603"/>
                  </a:lnTo>
                  <a:lnTo>
                    <a:pt x="301641" y="696645"/>
                  </a:lnTo>
                  <a:lnTo>
                    <a:pt x="603281" y="522603"/>
                  </a:lnTo>
                  <a:close/>
                </a:path>
              </a:pathLst>
            </a:custGeom>
            <a:noFill/>
            <a:ln w="22225" cap="flat">
              <a:solidFill>
                <a:schemeClr val="bg1">
                  <a:lumMod val="50000"/>
                </a:schemeClr>
              </a:solid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90DB970D-EB7A-3C1E-C7B5-E070B63C3306}"/>
                </a:ext>
              </a:extLst>
            </p:cNvPr>
            <p:cNvSpPr/>
            <p:nvPr/>
          </p:nvSpPr>
          <p:spPr>
            <a:xfrm>
              <a:off x="10611129" y="1820295"/>
              <a:ext cx="401138" cy="588734"/>
            </a:xfrm>
            <a:custGeom>
              <a:avLst/>
              <a:gdLst>
                <a:gd name="connsiteX0" fmla="*/ 222138 w 257351"/>
                <a:gd name="connsiteY0" fmla="*/ 85368 h 377704"/>
                <a:gd name="connsiteX1" fmla="*/ 120442 w 257351"/>
                <a:gd name="connsiteY1" fmla="*/ 95 h 377704"/>
                <a:gd name="connsiteX2" fmla="*/ 35169 w 257351"/>
                <a:gd name="connsiteY2" fmla="*/ 85368 h 377704"/>
                <a:gd name="connsiteX3" fmla="*/ -22 w 257351"/>
                <a:gd name="connsiteY3" fmla="*/ 85368 h 377704"/>
                <a:gd name="connsiteX4" fmla="*/ -22 w 257351"/>
                <a:gd name="connsiteY4" fmla="*/ 377432 h 377704"/>
                <a:gd name="connsiteX5" fmla="*/ 257329 w 257351"/>
                <a:gd name="connsiteY5" fmla="*/ 377432 h 377704"/>
                <a:gd name="connsiteX6" fmla="*/ 257329 w 257351"/>
                <a:gd name="connsiteY6" fmla="*/ 85368 h 377704"/>
                <a:gd name="connsiteX7" fmla="*/ 128773 w 257351"/>
                <a:gd name="connsiteY7" fmla="*/ 22167 h 377704"/>
                <a:gd name="connsiteX8" fmla="*/ 200592 w 257351"/>
                <a:gd name="connsiteY8" fmla="*/ 85368 h 377704"/>
                <a:gd name="connsiteX9" fmla="*/ 56954 w 257351"/>
                <a:gd name="connsiteY9" fmla="*/ 85368 h 377704"/>
                <a:gd name="connsiteX10" fmla="*/ 128773 w 257351"/>
                <a:gd name="connsiteY10" fmla="*/ 22167 h 377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351" h="377704">
                  <a:moveTo>
                    <a:pt x="222138" y="85368"/>
                  </a:moveTo>
                  <a:cubicBezTo>
                    <a:pt x="217614" y="33730"/>
                    <a:pt x="172080" y="-4454"/>
                    <a:pt x="120442" y="95"/>
                  </a:cubicBezTo>
                  <a:cubicBezTo>
                    <a:pt x="75100" y="4068"/>
                    <a:pt x="39143" y="40026"/>
                    <a:pt x="35169" y="85368"/>
                  </a:cubicBezTo>
                  <a:lnTo>
                    <a:pt x="-22" y="85368"/>
                  </a:lnTo>
                  <a:lnTo>
                    <a:pt x="-22" y="377432"/>
                  </a:lnTo>
                  <a:lnTo>
                    <a:pt x="257329" y="377432"/>
                  </a:lnTo>
                  <a:lnTo>
                    <a:pt x="257329" y="85368"/>
                  </a:lnTo>
                  <a:close/>
                  <a:moveTo>
                    <a:pt x="128773" y="22167"/>
                  </a:moveTo>
                  <a:cubicBezTo>
                    <a:pt x="165305" y="21904"/>
                    <a:pt x="196211" y="49099"/>
                    <a:pt x="200592" y="85368"/>
                  </a:cubicBezTo>
                  <a:lnTo>
                    <a:pt x="56954" y="85368"/>
                  </a:lnTo>
                  <a:cubicBezTo>
                    <a:pt x="61335" y="49099"/>
                    <a:pt x="92241" y="21904"/>
                    <a:pt x="128773" y="22167"/>
                  </a:cubicBezTo>
                  <a:close/>
                </a:path>
              </a:pathLst>
            </a:custGeom>
            <a:solidFill>
              <a:srgbClr val="E2B233"/>
            </a:solidFill>
            <a:ln w="23912" cap="flat">
              <a:noFill/>
              <a:prstDash val="solid"/>
              <a:miter/>
            </a:ln>
          </p:spPr>
          <p:txBody>
            <a:bodyPr rtlCol="0" anchor="ctr"/>
            <a:lstStyle/>
            <a:p>
              <a:endParaRPr lang="en-US"/>
            </a:p>
          </p:txBody>
        </p:sp>
        <p:sp>
          <p:nvSpPr>
            <p:cNvPr id="213" name="TextBox 212">
              <a:extLst>
                <a:ext uri="{FF2B5EF4-FFF2-40B4-BE49-F238E27FC236}">
                  <a16:creationId xmlns:a16="http://schemas.microsoft.com/office/drawing/2014/main" id="{C29218BD-F3AC-B6E4-B803-4868CDFBEE60}"/>
                </a:ext>
              </a:extLst>
            </p:cNvPr>
            <p:cNvSpPr txBox="1"/>
            <p:nvPr/>
          </p:nvSpPr>
          <p:spPr>
            <a:xfrm>
              <a:off x="2005831" y="1697955"/>
              <a:ext cx="2531208" cy="907941"/>
            </a:xfrm>
            <a:prstGeom prst="rect">
              <a:avLst/>
            </a:prstGeom>
            <a:noFill/>
          </p:spPr>
          <p:txBody>
            <a:bodyPr wrap="square">
              <a:spAutoFit/>
            </a:bodyPr>
            <a:lstStyle/>
            <a:p>
              <a:pPr>
                <a:spcBef>
                  <a:spcPts val="600"/>
                </a:spcBef>
              </a:pPr>
              <a:r>
                <a:rPr lang="en-IN" sz="1200" b="1" dirty="0">
                  <a:solidFill>
                    <a:prstClr val="black"/>
                  </a:solidFill>
                  <a:latin typeface="Lora" pitchFamily="2" charset="0"/>
                </a:rPr>
                <a:t>Maecenas Non </a:t>
              </a:r>
            </a:p>
            <a:p>
              <a:pPr>
                <a:spcBef>
                  <a:spcPts val="600"/>
                </a:spcBef>
              </a:pPr>
              <a:r>
                <a:rPr lang="en-IN" sz="1200" dirty="0">
                  <a:solidFill>
                    <a:prstClr val="black"/>
                  </a:solidFill>
                  <a:latin typeface="Lora" pitchFamily="2" charset="0"/>
                </a:rPr>
                <a:t>Laoreet Odio. Fusce Lobortis Porttitor Purus, Vel Vestibulum Libero Pharetra Vel. </a:t>
              </a:r>
              <a:endParaRPr lang="en-US" sz="1200" dirty="0">
                <a:latin typeface="Lora" pitchFamily="2" charset="0"/>
              </a:endParaRPr>
            </a:p>
          </p:txBody>
        </p:sp>
        <p:sp>
          <p:nvSpPr>
            <p:cNvPr id="214" name="TextBox 213">
              <a:extLst>
                <a:ext uri="{FF2B5EF4-FFF2-40B4-BE49-F238E27FC236}">
                  <a16:creationId xmlns:a16="http://schemas.microsoft.com/office/drawing/2014/main" id="{24F1ABDB-2A0A-551F-1BBD-E7748BE379E9}"/>
                </a:ext>
              </a:extLst>
            </p:cNvPr>
            <p:cNvSpPr txBox="1"/>
            <p:nvPr/>
          </p:nvSpPr>
          <p:spPr>
            <a:xfrm>
              <a:off x="2005831" y="3677902"/>
              <a:ext cx="2531208" cy="907941"/>
            </a:xfrm>
            <a:prstGeom prst="rect">
              <a:avLst/>
            </a:prstGeom>
            <a:noFill/>
          </p:spPr>
          <p:txBody>
            <a:bodyPr wrap="square">
              <a:spAutoFit/>
            </a:bodyPr>
            <a:lstStyle/>
            <a:p>
              <a:pPr>
                <a:spcBef>
                  <a:spcPts val="600"/>
                </a:spcBef>
              </a:pPr>
              <a:r>
                <a:rPr lang="en-IN" sz="1200" b="1" dirty="0">
                  <a:solidFill>
                    <a:prstClr val="black"/>
                  </a:solidFill>
                  <a:latin typeface="Lora" pitchFamily="2" charset="0"/>
                </a:rPr>
                <a:t>Maecenas Non </a:t>
              </a:r>
            </a:p>
            <a:p>
              <a:pPr>
                <a:spcBef>
                  <a:spcPts val="600"/>
                </a:spcBef>
              </a:pPr>
              <a:r>
                <a:rPr lang="en-IN" sz="1200" dirty="0">
                  <a:solidFill>
                    <a:prstClr val="black"/>
                  </a:solidFill>
                  <a:latin typeface="Lora" pitchFamily="2" charset="0"/>
                </a:rPr>
                <a:t>Laoreet Odio. Fusce Lobortis Porttitor Purus, Vel Vestibulum Libero Pharetra Vel. </a:t>
              </a:r>
              <a:endParaRPr lang="en-US" sz="1200" dirty="0">
                <a:latin typeface="Lora" pitchFamily="2" charset="0"/>
              </a:endParaRPr>
            </a:p>
          </p:txBody>
        </p:sp>
        <p:sp>
          <p:nvSpPr>
            <p:cNvPr id="215" name="TextBox 214">
              <a:extLst>
                <a:ext uri="{FF2B5EF4-FFF2-40B4-BE49-F238E27FC236}">
                  <a16:creationId xmlns:a16="http://schemas.microsoft.com/office/drawing/2014/main" id="{DE41F2EC-2695-AC77-84F0-BC7C7E0008A4}"/>
                </a:ext>
              </a:extLst>
            </p:cNvPr>
            <p:cNvSpPr txBox="1"/>
            <p:nvPr/>
          </p:nvSpPr>
          <p:spPr>
            <a:xfrm>
              <a:off x="2005831" y="5694791"/>
              <a:ext cx="2531208" cy="907941"/>
            </a:xfrm>
            <a:prstGeom prst="rect">
              <a:avLst/>
            </a:prstGeom>
            <a:noFill/>
          </p:spPr>
          <p:txBody>
            <a:bodyPr wrap="square">
              <a:spAutoFit/>
            </a:bodyPr>
            <a:lstStyle/>
            <a:p>
              <a:pPr>
                <a:spcBef>
                  <a:spcPts val="600"/>
                </a:spcBef>
              </a:pPr>
              <a:r>
                <a:rPr lang="en-IN" sz="1200" b="1" dirty="0">
                  <a:solidFill>
                    <a:prstClr val="black"/>
                  </a:solidFill>
                  <a:latin typeface="Lora" pitchFamily="2" charset="0"/>
                </a:rPr>
                <a:t>Maecenas Non </a:t>
              </a:r>
            </a:p>
            <a:p>
              <a:pPr>
                <a:spcBef>
                  <a:spcPts val="600"/>
                </a:spcBef>
              </a:pPr>
              <a:r>
                <a:rPr lang="en-IN" sz="1200" dirty="0">
                  <a:solidFill>
                    <a:prstClr val="black"/>
                  </a:solidFill>
                  <a:latin typeface="Lora" pitchFamily="2" charset="0"/>
                </a:rPr>
                <a:t>Laoreet Odio. Fusce Lobortis Porttitor Purus, Vel Vestibulum Libero Pharetra Vel. </a:t>
              </a:r>
              <a:endParaRPr lang="en-US" sz="1200" dirty="0">
                <a:latin typeface="Lora" pitchFamily="2" charset="0"/>
              </a:endParaRPr>
            </a:p>
          </p:txBody>
        </p:sp>
        <p:sp>
          <p:nvSpPr>
            <p:cNvPr id="216" name="TextBox 215">
              <a:extLst>
                <a:ext uri="{FF2B5EF4-FFF2-40B4-BE49-F238E27FC236}">
                  <a16:creationId xmlns:a16="http://schemas.microsoft.com/office/drawing/2014/main" id="{F04C1CD5-F53D-3DED-1266-027F6385ECAB}"/>
                </a:ext>
              </a:extLst>
            </p:cNvPr>
            <p:cNvSpPr txBox="1"/>
            <p:nvPr/>
          </p:nvSpPr>
          <p:spPr>
            <a:xfrm>
              <a:off x="7660498" y="1697955"/>
              <a:ext cx="2531208" cy="907941"/>
            </a:xfrm>
            <a:prstGeom prst="rect">
              <a:avLst/>
            </a:prstGeom>
            <a:noFill/>
          </p:spPr>
          <p:txBody>
            <a:bodyPr wrap="square">
              <a:spAutoFit/>
            </a:bodyPr>
            <a:lstStyle/>
            <a:p>
              <a:pPr algn="r">
                <a:spcBef>
                  <a:spcPts val="600"/>
                </a:spcBef>
              </a:pPr>
              <a:r>
                <a:rPr lang="en-IN" sz="1200" b="1" dirty="0">
                  <a:solidFill>
                    <a:prstClr val="black"/>
                  </a:solidFill>
                  <a:latin typeface="Lora" pitchFamily="2" charset="0"/>
                </a:rPr>
                <a:t>Maecenas Non </a:t>
              </a:r>
            </a:p>
            <a:p>
              <a:pPr algn="r">
                <a:spcBef>
                  <a:spcPts val="600"/>
                </a:spcBef>
              </a:pPr>
              <a:r>
                <a:rPr lang="en-IN" sz="1200" dirty="0">
                  <a:solidFill>
                    <a:prstClr val="black"/>
                  </a:solidFill>
                  <a:latin typeface="Lora" pitchFamily="2" charset="0"/>
                </a:rPr>
                <a:t>Laoreet Odio. Fusce Lobortis Porttitor Purus, Vel Vestibulum Libero Pharetra Vel. </a:t>
              </a:r>
              <a:endParaRPr lang="en-US" sz="1200" dirty="0">
                <a:latin typeface="Lora" pitchFamily="2" charset="0"/>
              </a:endParaRPr>
            </a:p>
          </p:txBody>
        </p:sp>
        <p:sp>
          <p:nvSpPr>
            <p:cNvPr id="217" name="TextBox 216">
              <a:extLst>
                <a:ext uri="{FF2B5EF4-FFF2-40B4-BE49-F238E27FC236}">
                  <a16:creationId xmlns:a16="http://schemas.microsoft.com/office/drawing/2014/main" id="{D48F7A4A-6295-A1E6-84F5-D8036AF138F0}"/>
                </a:ext>
              </a:extLst>
            </p:cNvPr>
            <p:cNvSpPr txBox="1"/>
            <p:nvPr/>
          </p:nvSpPr>
          <p:spPr>
            <a:xfrm>
              <a:off x="7660498" y="3677902"/>
              <a:ext cx="2531208" cy="907941"/>
            </a:xfrm>
            <a:prstGeom prst="rect">
              <a:avLst/>
            </a:prstGeom>
            <a:noFill/>
          </p:spPr>
          <p:txBody>
            <a:bodyPr wrap="square">
              <a:spAutoFit/>
            </a:bodyPr>
            <a:lstStyle/>
            <a:p>
              <a:pPr algn="r">
                <a:spcBef>
                  <a:spcPts val="600"/>
                </a:spcBef>
              </a:pPr>
              <a:r>
                <a:rPr lang="en-IN" sz="1200" b="1" dirty="0">
                  <a:solidFill>
                    <a:prstClr val="black"/>
                  </a:solidFill>
                  <a:latin typeface="Lora" pitchFamily="2" charset="0"/>
                </a:rPr>
                <a:t>Maecenas Non </a:t>
              </a:r>
            </a:p>
            <a:p>
              <a:pPr algn="r">
                <a:spcBef>
                  <a:spcPts val="600"/>
                </a:spcBef>
              </a:pPr>
              <a:r>
                <a:rPr lang="en-IN" sz="1200" dirty="0">
                  <a:solidFill>
                    <a:prstClr val="black"/>
                  </a:solidFill>
                  <a:latin typeface="Lora" pitchFamily="2" charset="0"/>
                </a:rPr>
                <a:t>Laoreet Odio. Fusce Lobortis Porttitor Purus, Vel Vestibulum Libero Pharetra Vel. </a:t>
              </a:r>
              <a:endParaRPr lang="en-US" sz="1200" dirty="0">
                <a:latin typeface="Lora" pitchFamily="2" charset="0"/>
              </a:endParaRPr>
            </a:p>
          </p:txBody>
        </p:sp>
        <p:sp>
          <p:nvSpPr>
            <p:cNvPr id="218" name="TextBox 217">
              <a:extLst>
                <a:ext uri="{FF2B5EF4-FFF2-40B4-BE49-F238E27FC236}">
                  <a16:creationId xmlns:a16="http://schemas.microsoft.com/office/drawing/2014/main" id="{77A88904-087C-3E31-0092-1FFF9112BAB3}"/>
                </a:ext>
              </a:extLst>
            </p:cNvPr>
            <p:cNvSpPr txBox="1"/>
            <p:nvPr/>
          </p:nvSpPr>
          <p:spPr>
            <a:xfrm>
              <a:off x="7660498" y="5694791"/>
              <a:ext cx="2531208" cy="907941"/>
            </a:xfrm>
            <a:prstGeom prst="rect">
              <a:avLst/>
            </a:prstGeom>
            <a:noFill/>
          </p:spPr>
          <p:txBody>
            <a:bodyPr wrap="square">
              <a:spAutoFit/>
            </a:bodyPr>
            <a:lstStyle/>
            <a:p>
              <a:pPr algn="r">
                <a:spcBef>
                  <a:spcPts val="600"/>
                </a:spcBef>
              </a:pPr>
              <a:r>
                <a:rPr lang="en-IN" sz="1200" b="1" dirty="0">
                  <a:solidFill>
                    <a:prstClr val="black"/>
                  </a:solidFill>
                  <a:latin typeface="Lora" pitchFamily="2" charset="0"/>
                </a:rPr>
                <a:t>Maecenas Non </a:t>
              </a:r>
            </a:p>
            <a:p>
              <a:pPr algn="r">
                <a:spcBef>
                  <a:spcPts val="600"/>
                </a:spcBef>
              </a:pPr>
              <a:r>
                <a:rPr lang="en-IN" sz="1200" dirty="0">
                  <a:solidFill>
                    <a:prstClr val="black"/>
                  </a:solidFill>
                  <a:latin typeface="Lora" pitchFamily="2" charset="0"/>
                </a:rPr>
                <a:t>Laoreet Odio. Fusce Lobortis Porttitor Purus, Vel Vestibulum Libero Pharetra Vel. </a:t>
              </a:r>
              <a:endParaRPr lang="en-US" sz="1200" dirty="0">
                <a:latin typeface="Lora" pitchFamily="2" charset="0"/>
              </a:endParaRPr>
            </a:p>
          </p:txBody>
        </p:sp>
      </p:grpSp>
    </p:spTree>
    <p:extLst>
      <p:ext uri="{BB962C8B-B14F-4D97-AF65-F5344CB8AC3E}">
        <p14:creationId xmlns:p14="http://schemas.microsoft.com/office/powerpoint/2010/main" val="3538013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D71A1E6-38A2-F603-3B41-3A14C6EA6196}"/>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116" name="Group 115">
            <a:extLst>
              <a:ext uri="{FF2B5EF4-FFF2-40B4-BE49-F238E27FC236}">
                <a16:creationId xmlns:a16="http://schemas.microsoft.com/office/drawing/2014/main" id="{6942598D-E60B-CE5A-783B-285D2454D6CD}"/>
              </a:ext>
            </a:extLst>
          </p:cNvPr>
          <p:cNvGrpSpPr/>
          <p:nvPr/>
        </p:nvGrpSpPr>
        <p:grpSpPr>
          <a:xfrm>
            <a:off x="856343" y="1449608"/>
            <a:ext cx="4985604" cy="5408392"/>
            <a:chOff x="856343" y="1449608"/>
            <a:chExt cx="4985604" cy="5408392"/>
          </a:xfrm>
        </p:grpSpPr>
        <p:sp>
          <p:nvSpPr>
            <p:cNvPr id="14" name="Freeform: Shape 13">
              <a:extLst>
                <a:ext uri="{FF2B5EF4-FFF2-40B4-BE49-F238E27FC236}">
                  <a16:creationId xmlns:a16="http://schemas.microsoft.com/office/drawing/2014/main" id="{C3A27D25-F1EE-E6A1-497D-671755EAC99B}"/>
                </a:ext>
              </a:extLst>
            </p:cNvPr>
            <p:cNvSpPr/>
            <p:nvPr/>
          </p:nvSpPr>
          <p:spPr>
            <a:xfrm>
              <a:off x="1134421" y="2245972"/>
              <a:ext cx="4707526" cy="2323991"/>
            </a:xfrm>
            <a:custGeom>
              <a:avLst/>
              <a:gdLst>
                <a:gd name="connsiteX0" fmla="*/ 4542092 w 5100364"/>
                <a:gd name="connsiteY0" fmla="*/ 1361553 h 2517925"/>
                <a:gd name="connsiteX1" fmla="*/ 4312285 w 5100364"/>
                <a:gd name="connsiteY1" fmla="*/ 1409749 h 2517925"/>
                <a:gd name="connsiteX2" fmla="*/ 3910941 w 5100364"/>
                <a:gd name="connsiteY2" fmla="*/ 742753 h 2517925"/>
                <a:gd name="connsiteX3" fmla="*/ 3602609 w 5100364"/>
                <a:gd name="connsiteY3" fmla="*/ 755255 h 2517925"/>
                <a:gd name="connsiteX4" fmla="*/ 2779155 w 5100364"/>
                <a:gd name="connsiteY4" fmla="*/ 209588 h 2517925"/>
                <a:gd name="connsiteX5" fmla="*/ 2259394 w 5100364"/>
                <a:gd name="connsiteY5" fmla="*/ 661657 h 2517925"/>
                <a:gd name="connsiteX6" fmla="*/ 1139118 w 5100364"/>
                <a:gd name="connsiteY6" fmla="*/ 33915 h 2517925"/>
                <a:gd name="connsiteX7" fmla="*/ 511348 w 5100364"/>
                <a:gd name="connsiteY7" fmla="*/ 1154169 h 2517925"/>
                <a:gd name="connsiteX8" fmla="*/ 573215 w 5100364"/>
                <a:gd name="connsiteY8" fmla="*/ 1314055 h 2517925"/>
                <a:gd name="connsiteX9" fmla="*/ 682 w 5100364"/>
                <a:gd name="connsiteY9" fmla="*/ 1944383 h 2517925"/>
                <a:gd name="connsiteX10" fmla="*/ 604647 w 5100364"/>
                <a:gd name="connsiteY10" fmla="*/ 2517572 h 2517925"/>
                <a:gd name="connsiteX11" fmla="*/ 4542092 w 5100364"/>
                <a:gd name="connsiteY11" fmla="*/ 2517572 h 2517925"/>
                <a:gd name="connsiteX12" fmla="*/ 5099984 w 5100364"/>
                <a:gd name="connsiteY12" fmla="*/ 1919445 h 2517925"/>
                <a:gd name="connsiteX13" fmla="*/ 4542092 w 5100364"/>
                <a:gd name="connsiteY13" fmla="*/ 1361553 h 251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00364" h="2517925">
                  <a:moveTo>
                    <a:pt x="4542092" y="1361553"/>
                  </a:moveTo>
                  <a:cubicBezTo>
                    <a:pt x="4462987" y="1361623"/>
                    <a:pt x="4384741" y="1378039"/>
                    <a:pt x="4312285" y="1409749"/>
                  </a:cubicBezTo>
                  <a:cubicBezTo>
                    <a:pt x="4385635" y="1114773"/>
                    <a:pt x="4205946" y="816165"/>
                    <a:pt x="3910941" y="742753"/>
                  </a:cubicBezTo>
                  <a:cubicBezTo>
                    <a:pt x="3809079" y="717467"/>
                    <a:pt x="3702097" y="721797"/>
                    <a:pt x="3602609" y="755255"/>
                  </a:cubicBezTo>
                  <a:cubicBezTo>
                    <a:pt x="3525893" y="377158"/>
                    <a:pt x="3157218" y="132892"/>
                    <a:pt x="2779155" y="209588"/>
                  </a:cubicBezTo>
                  <a:cubicBezTo>
                    <a:pt x="2538479" y="258482"/>
                    <a:pt x="2341139" y="430104"/>
                    <a:pt x="2259394" y="661657"/>
                  </a:cubicBezTo>
                  <a:cubicBezTo>
                    <a:pt x="2123396" y="178922"/>
                    <a:pt x="1621831" y="-102083"/>
                    <a:pt x="1139118" y="33915"/>
                  </a:cubicBezTo>
                  <a:cubicBezTo>
                    <a:pt x="656413" y="169912"/>
                    <a:pt x="375351" y="671437"/>
                    <a:pt x="511348" y="1154169"/>
                  </a:cubicBezTo>
                  <a:cubicBezTo>
                    <a:pt x="526883" y="1209280"/>
                    <a:pt x="547594" y="1262855"/>
                    <a:pt x="573215" y="1314055"/>
                  </a:cubicBezTo>
                  <a:cubicBezTo>
                    <a:pt x="241064" y="1329981"/>
                    <a:pt x="-15272" y="1612175"/>
                    <a:pt x="682" y="1944383"/>
                  </a:cubicBezTo>
                  <a:cubicBezTo>
                    <a:pt x="16140" y="2266252"/>
                    <a:pt x="282359" y="2518968"/>
                    <a:pt x="604647" y="2517572"/>
                  </a:cubicBezTo>
                  <a:lnTo>
                    <a:pt x="4542092" y="2517572"/>
                  </a:lnTo>
                  <a:cubicBezTo>
                    <a:pt x="4861320" y="2506466"/>
                    <a:pt x="5111090" y="2238660"/>
                    <a:pt x="5099984" y="1919445"/>
                  </a:cubicBezTo>
                  <a:cubicBezTo>
                    <a:pt x="5089437" y="1615808"/>
                    <a:pt x="4845737" y="1372100"/>
                    <a:pt x="4542092" y="1361553"/>
                  </a:cubicBezTo>
                  <a:close/>
                </a:path>
              </a:pathLst>
            </a:custGeom>
            <a:solidFill>
              <a:schemeClr val="accent1"/>
            </a:solidFill>
            <a:ln w="6985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1530774-EC59-75D5-87A5-559A211FB7EB}"/>
                </a:ext>
              </a:extLst>
            </p:cNvPr>
            <p:cNvSpPr/>
            <p:nvPr/>
          </p:nvSpPr>
          <p:spPr>
            <a:xfrm>
              <a:off x="2897464" y="3179984"/>
              <a:ext cx="1399644" cy="1393843"/>
            </a:xfrm>
            <a:custGeom>
              <a:avLst/>
              <a:gdLst>
                <a:gd name="connsiteX0" fmla="*/ 438658 w 1516443"/>
                <a:gd name="connsiteY0" fmla="*/ 1510157 h 1510157"/>
                <a:gd name="connsiteX1" fmla="*/ 1078484 w 1516443"/>
                <a:gd name="connsiteY1" fmla="*/ 1510157 h 1510157"/>
                <a:gd name="connsiteX2" fmla="*/ 1078484 w 1516443"/>
                <a:gd name="connsiteY2" fmla="*/ 778828 h 1510157"/>
                <a:gd name="connsiteX3" fmla="*/ 1516443 w 1516443"/>
                <a:gd name="connsiteY3" fmla="*/ 778828 h 1510157"/>
                <a:gd name="connsiteX4" fmla="*/ 758571 w 1516443"/>
                <a:gd name="connsiteY4" fmla="*/ 0 h 1510157"/>
                <a:gd name="connsiteX5" fmla="*/ 0 w 1516443"/>
                <a:gd name="connsiteY5" fmla="*/ 778828 h 1510157"/>
                <a:gd name="connsiteX6" fmla="*/ 438658 w 1516443"/>
                <a:gd name="connsiteY6" fmla="*/ 778828 h 1510157"/>
                <a:gd name="connsiteX7" fmla="*/ 438658 w 1516443"/>
                <a:gd name="connsiteY7" fmla="*/ 1510157 h 151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6443" h="1510157">
                  <a:moveTo>
                    <a:pt x="438658" y="1510157"/>
                  </a:moveTo>
                  <a:lnTo>
                    <a:pt x="1078484" y="1510157"/>
                  </a:lnTo>
                  <a:lnTo>
                    <a:pt x="1078484" y="778828"/>
                  </a:lnTo>
                  <a:lnTo>
                    <a:pt x="1516443" y="778828"/>
                  </a:lnTo>
                  <a:lnTo>
                    <a:pt x="758571" y="0"/>
                  </a:lnTo>
                  <a:lnTo>
                    <a:pt x="0" y="778828"/>
                  </a:lnTo>
                  <a:lnTo>
                    <a:pt x="438658" y="778828"/>
                  </a:lnTo>
                  <a:lnTo>
                    <a:pt x="438658" y="1510157"/>
                  </a:lnTo>
                  <a:close/>
                </a:path>
              </a:pathLst>
            </a:custGeom>
            <a:solidFill>
              <a:srgbClr val="C1C1C1">
                <a:alpha val="50000"/>
              </a:srgbClr>
            </a:solidFill>
            <a:ln w="698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3941AEB9-9687-2D24-0A3F-296662B3E63B}"/>
                </a:ext>
              </a:extLst>
            </p:cNvPr>
            <p:cNvSpPr/>
            <p:nvPr/>
          </p:nvSpPr>
          <p:spPr>
            <a:xfrm>
              <a:off x="2598968" y="3179984"/>
              <a:ext cx="1399644" cy="1669129"/>
            </a:xfrm>
            <a:custGeom>
              <a:avLst/>
              <a:gdLst>
                <a:gd name="connsiteX0" fmla="*/ 1516444 w 1516443"/>
                <a:gd name="connsiteY0" fmla="*/ 778828 h 1808416"/>
                <a:gd name="connsiteX1" fmla="*/ 757873 w 1516443"/>
                <a:gd name="connsiteY1" fmla="*/ 0 h 1808416"/>
                <a:gd name="connsiteX2" fmla="*/ 0 w 1516443"/>
                <a:gd name="connsiteY2" fmla="*/ 778828 h 1808416"/>
                <a:gd name="connsiteX3" fmla="*/ 437959 w 1516443"/>
                <a:gd name="connsiteY3" fmla="*/ 778828 h 1808416"/>
                <a:gd name="connsiteX4" fmla="*/ 437959 w 1516443"/>
                <a:gd name="connsiteY4" fmla="*/ 1808417 h 1808416"/>
                <a:gd name="connsiteX5" fmla="*/ 1078484 w 1516443"/>
                <a:gd name="connsiteY5" fmla="*/ 1808417 h 1808416"/>
                <a:gd name="connsiteX6" fmla="*/ 1078484 w 1516443"/>
                <a:gd name="connsiteY6" fmla="*/ 778828 h 1808416"/>
                <a:gd name="connsiteX7" fmla="*/ 1516444 w 1516443"/>
                <a:gd name="connsiteY7" fmla="*/ 778828 h 180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6443" h="1808416">
                  <a:moveTo>
                    <a:pt x="1516444" y="778828"/>
                  </a:moveTo>
                  <a:lnTo>
                    <a:pt x="757873" y="0"/>
                  </a:lnTo>
                  <a:lnTo>
                    <a:pt x="0" y="778828"/>
                  </a:lnTo>
                  <a:lnTo>
                    <a:pt x="437959" y="778828"/>
                  </a:lnTo>
                  <a:lnTo>
                    <a:pt x="437959" y="1808417"/>
                  </a:lnTo>
                  <a:lnTo>
                    <a:pt x="1078484" y="1808417"/>
                  </a:lnTo>
                  <a:lnTo>
                    <a:pt x="1078484" y="778828"/>
                  </a:lnTo>
                  <a:lnTo>
                    <a:pt x="1516444" y="778828"/>
                  </a:lnTo>
                  <a:close/>
                </a:path>
              </a:pathLst>
            </a:custGeom>
            <a:solidFill>
              <a:srgbClr val="F9F9F9"/>
            </a:solidFill>
            <a:ln w="6985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193D7C87-D06E-C2A6-262C-E78115AF506E}"/>
                </a:ext>
              </a:extLst>
            </p:cNvPr>
            <p:cNvSpPr/>
            <p:nvPr/>
          </p:nvSpPr>
          <p:spPr>
            <a:xfrm>
              <a:off x="4237151" y="3642879"/>
              <a:ext cx="926434" cy="922566"/>
            </a:xfrm>
            <a:custGeom>
              <a:avLst/>
              <a:gdLst>
                <a:gd name="connsiteX0" fmla="*/ 289878 w 1003744"/>
                <a:gd name="connsiteY0" fmla="*/ 999554 h 999553"/>
                <a:gd name="connsiteX1" fmla="*/ 713867 w 1003744"/>
                <a:gd name="connsiteY1" fmla="*/ 999554 h 999553"/>
                <a:gd name="connsiteX2" fmla="*/ 713867 w 1003744"/>
                <a:gd name="connsiteY2" fmla="*/ 515493 h 999553"/>
                <a:gd name="connsiteX3" fmla="*/ 1003744 w 1003744"/>
                <a:gd name="connsiteY3" fmla="*/ 515493 h 999553"/>
                <a:gd name="connsiteX4" fmla="*/ 501523 w 1003744"/>
                <a:gd name="connsiteY4" fmla="*/ 0 h 999553"/>
                <a:gd name="connsiteX5" fmla="*/ 0 w 1003744"/>
                <a:gd name="connsiteY5" fmla="*/ 515493 h 999553"/>
                <a:gd name="connsiteX6" fmla="*/ 289878 w 1003744"/>
                <a:gd name="connsiteY6" fmla="*/ 515493 h 999553"/>
                <a:gd name="connsiteX7" fmla="*/ 289878 w 1003744"/>
                <a:gd name="connsiteY7" fmla="*/ 999554 h 999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3744" h="999553">
                  <a:moveTo>
                    <a:pt x="289878" y="999554"/>
                  </a:moveTo>
                  <a:lnTo>
                    <a:pt x="713867" y="999554"/>
                  </a:lnTo>
                  <a:lnTo>
                    <a:pt x="713867" y="515493"/>
                  </a:lnTo>
                  <a:lnTo>
                    <a:pt x="1003744" y="515493"/>
                  </a:lnTo>
                  <a:lnTo>
                    <a:pt x="501523" y="0"/>
                  </a:lnTo>
                  <a:lnTo>
                    <a:pt x="0" y="515493"/>
                  </a:lnTo>
                  <a:lnTo>
                    <a:pt x="289878" y="515493"/>
                  </a:lnTo>
                  <a:lnTo>
                    <a:pt x="289878" y="999554"/>
                  </a:lnTo>
                  <a:close/>
                </a:path>
              </a:pathLst>
            </a:custGeom>
            <a:solidFill>
              <a:srgbClr val="C1C1C1">
                <a:alpha val="50000"/>
              </a:srgbClr>
            </a:solidFill>
            <a:ln w="6985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A80A9D2-529D-A3C8-C066-4C289141A5CE}"/>
                </a:ext>
              </a:extLst>
            </p:cNvPr>
            <p:cNvSpPr/>
            <p:nvPr/>
          </p:nvSpPr>
          <p:spPr>
            <a:xfrm>
              <a:off x="4039229" y="3642879"/>
              <a:ext cx="926434" cy="1105016"/>
            </a:xfrm>
            <a:custGeom>
              <a:avLst/>
              <a:gdLst>
                <a:gd name="connsiteX0" fmla="*/ 1003745 w 1003744"/>
                <a:gd name="connsiteY0" fmla="*/ 515493 h 1197228"/>
                <a:gd name="connsiteX1" fmla="*/ 502222 w 1003744"/>
                <a:gd name="connsiteY1" fmla="*/ 0 h 1197228"/>
                <a:gd name="connsiteX2" fmla="*/ 0 w 1003744"/>
                <a:gd name="connsiteY2" fmla="*/ 515493 h 1197228"/>
                <a:gd name="connsiteX3" fmla="*/ 289878 w 1003744"/>
                <a:gd name="connsiteY3" fmla="*/ 515493 h 1197228"/>
                <a:gd name="connsiteX4" fmla="*/ 289878 w 1003744"/>
                <a:gd name="connsiteY4" fmla="*/ 1197229 h 1197228"/>
                <a:gd name="connsiteX5" fmla="*/ 713867 w 1003744"/>
                <a:gd name="connsiteY5" fmla="*/ 1197229 h 1197228"/>
                <a:gd name="connsiteX6" fmla="*/ 713867 w 1003744"/>
                <a:gd name="connsiteY6" fmla="*/ 515493 h 1197228"/>
                <a:gd name="connsiteX7" fmla="*/ 1003745 w 1003744"/>
                <a:gd name="connsiteY7" fmla="*/ 515493 h 119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3744" h="1197228">
                  <a:moveTo>
                    <a:pt x="1003745" y="515493"/>
                  </a:moveTo>
                  <a:lnTo>
                    <a:pt x="502222" y="0"/>
                  </a:lnTo>
                  <a:lnTo>
                    <a:pt x="0" y="515493"/>
                  </a:lnTo>
                  <a:lnTo>
                    <a:pt x="289878" y="515493"/>
                  </a:lnTo>
                  <a:lnTo>
                    <a:pt x="289878" y="1197229"/>
                  </a:lnTo>
                  <a:lnTo>
                    <a:pt x="713867" y="1197229"/>
                  </a:lnTo>
                  <a:lnTo>
                    <a:pt x="713867" y="515493"/>
                  </a:lnTo>
                  <a:lnTo>
                    <a:pt x="1003745" y="515493"/>
                  </a:lnTo>
                  <a:close/>
                </a:path>
              </a:pathLst>
            </a:custGeom>
            <a:solidFill>
              <a:srgbClr val="F9F9F9"/>
            </a:solidFill>
            <a:ln w="6985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7A80ECB-0887-1BBE-936C-17BA79C6EAF1}"/>
                </a:ext>
              </a:extLst>
            </p:cNvPr>
            <p:cNvSpPr/>
            <p:nvPr/>
          </p:nvSpPr>
          <p:spPr>
            <a:xfrm>
              <a:off x="1708637" y="3642879"/>
              <a:ext cx="926434" cy="922566"/>
            </a:xfrm>
            <a:custGeom>
              <a:avLst/>
              <a:gdLst>
                <a:gd name="connsiteX0" fmla="*/ 289878 w 1003744"/>
                <a:gd name="connsiteY0" fmla="*/ 999554 h 999553"/>
                <a:gd name="connsiteX1" fmla="*/ 713867 w 1003744"/>
                <a:gd name="connsiteY1" fmla="*/ 999554 h 999553"/>
                <a:gd name="connsiteX2" fmla="*/ 713867 w 1003744"/>
                <a:gd name="connsiteY2" fmla="*/ 515493 h 999553"/>
                <a:gd name="connsiteX3" fmla="*/ 1003745 w 1003744"/>
                <a:gd name="connsiteY3" fmla="*/ 515493 h 999553"/>
                <a:gd name="connsiteX4" fmla="*/ 502221 w 1003744"/>
                <a:gd name="connsiteY4" fmla="*/ 0 h 999553"/>
                <a:gd name="connsiteX5" fmla="*/ 0 w 1003744"/>
                <a:gd name="connsiteY5" fmla="*/ 515493 h 999553"/>
                <a:gd name="connsiteX6" fmla="*/ 289878 w 1003744"/>
                <a:gd name="connsiteY6" fmla="*/ 515493 h 999553"/>
                <a:gd name="connsiteX7" fmla="*/ 289878 w 1003744"/>
                <a:gd name="connsiteY7" fmla="*/ 999554 h 999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3744" h="999553">
                  <a:moveTo>
                    <a:pt x="289878" y="999554"/>
                  </a:moveTo>
                  <a:lnTo>
                    <a:pt x="713867" y="999554"/>
                  </a:lnTo>
                  <a:lnTo>
                    <a:pt x="713867" y="515493"/>
                  </a:lnTo>
                  <a:lnTo>
                    <a:pt x="1003745" y="515493"/>
                  </a:lnTo>
                  <a:lnTo>
                    <a:pt x="502221" y="0"/>
                  </a:lnTo>
                  <a:lnTo>
                    <a:pt x="0" y="515493"/>
                  </a:lnTo>
                  <a:lnTo>
                    <a:pt x="289878" y="515493"/>
                  </a:lnTo>
                  <a:lnTo>
                    <a:pt x="289878" y="999554"/>
                  </a:lnTo>
                  <a:close/>
                </a:path>
              </a:pathLst>
            </a:custGeom>
            <a:solidFill>
              <a:srgbClr val="C1C1C1">
                <a:alpha val="50000"/>
              </a:srgbClr>
            </a:solidFill>
            <a:ln w="698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87DF1A0-07C5-064D-2A98-7660707C8410}"/>
                </a:ext>
              </a:extLst>
            </p:cNvPr>
            <p:cNvSpPr/>
            <p:nvPr/>
          </p:nvSpPr>
          <p:spPr>
            <a:xfrm>
              <a:off x="1510714" y="3642879"/>
              <a:ext cx="926434" cy="1105016"/>
            </a:xfrm>
            <a:custGeom>
              <a:avLst/>
              <a:gdLst>
                <a:gd name="connsiteX0" fmla="*/ 1003745 w 1003744"/>
                <a:gd name="connsiteY0" fmla="*/ 515493 h 1197228"/>
                <a:gd name="connsiteX1" fmla="*/ 502222 w 1003744"/>
                <a:gd name="connsiteY1" fmla="*/ 0 h 1197228"/>
                <a:gd name="connsiteX2" fmla="*/ 0 w 1003744"/>
                <a:gd name="connsiteY2" fmla="*/ 515493 h 1197228"/>
                <a:gd name="connsiteX3" fmla="*/ 290576 w 1003744"/>
                <a:gd name="connsiteY3" fmla="*/ 515493 h 1197228"/>
                <a:gd name="connsiteX4" fmla="*/ 290576 w 1003744"/>
                <a:gd name="connsiteY4" fmla="*/ 1197229 h 1197228"/>
                <a:gd name="connsiteX5" fmla="*/ 713867 w 1003744"/>
                <a:gd name="connsiteY5" fmla="*/ 1197229 h 1197228"/>
                <a:gd name="connsiteX6" fmla="*/ 713867 w 1003744"/>
                <a:gd name="connsiteY6" fmla="*/ 515493 h 1197228"/>
                <a:gd name="connsiteX7" fmla="*/ 1003745 w 1003744"/>
                <a:gd name="connsiteY7" fmla="*/ 515493 h 119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3744" h="1197228">
                  <a:moveTo>
                    <a:pt x="1003745" y="515493"/>
                  </a:moveTo>
                  <a:lnTo>
                    <a:pt x="502222" y="0"/>
                  </a:lnTo>
                  <a:lnTo>
                    <a:pt x="0" y="515493"/>
                  </a:lnTo>
                  <a:lnTo>
                    <a:pt x="290576" y="515493"/>
                  </a:lnTo>
                  <a:lnTo>
                    <a:pt x="290576" y="1197229"/>
                  </a:lnTo>
                  <a:lnTo>
                    <a:pt x="713867" y="1197229"/>
                  </a:lnTo>
                  <a:lnTo>
                    <a:pt x="713867" y="515493"/>
                  </a:lnTo>
                  <a:lnTo>
                    <a:pt x="1003745" y="515493"/>
                  </a:lnTo>
                  <a:close/>
                </a:path>
              </a:pathLst>
            </a:custGeom>
            <a:solidFill>
              <a:srgbClr val="F9F9F9"/>
            </a:solidFill>
            <a:ln w="6985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1531CD45-52B1-260F-3699-3652C751589A}"/>
                </a:ext>
              </a:extLst>
            </p:cNvPr>
            <p:cNvSpPr/>
            <p:nvPr/>
          </p:nvSpPr>
          <p:spPr>
            <a:xfrm>
              <a:off x="2078050" y="5070245"/>
              <a:ext cx="1450576" cy="1787110"/>
            </a:xfrm>
            <a:custGeom>
              <a:avLst/>
              <a:gdLst>
                <a:gd name="connsiteX0" fmla="*/ 1446569 w 1571625"/>
                <a:gd name="connsiteY0" fmla="*/ 1328900 h 1936242"/>
                <a:gd name="connsiteX1" fmla="*/ 968097 w 1571625"/>
                <a:gd name="connsiteY1" fmla="*/ 1124238 h 1936242"/>
                <a:gd name="connsiteX2" fmla="*/ 936664 w 1571625"/>
                <a:gd name="connsiteY2" fmla="*/ 1104680 h 1936242"/>
                <a:gd name="connsiteX3" fmla="*/ 927584 w 1571625"/>
                <a:gd name="connsiteY3" fmla="*/ 1029243 h 1936242"/>
                <a:gd name="connsiteX4" fmla="*/ 927584 w 1571625"/>
                <a:gd name="connsiteY4" fmla="*/ 1029243 h 1936242"/>
                <a:gd name="connsiteX5" fmla="*/ 927584 w 1571625"/>
                <a:gd name="connsiteY5" fmla="*/ 975457 h 1936242"/>
                <a:gd name="connsiteX6" fmla="*/ 1049123 w 1571625"/>
                <a:gd name="connsiteY6" fmla="*/ 830170 h 1936242"/>
                <a:gd name="connsiteX7" fmla="*/ 1093827 w 1571625"/>
                <a:gd name="connsiteY7" fmla="*/ 697455 h 1936242"/>
                <a:gd name="connsiteX8" fmla="*/ 1152501 w 1571625"/>
                <a:gd name="connsiteY8" fmla="*/ 667420 h 1936242"/>
                <a:gd name="connsiteX9" fmla="*/ 1170662 w 1571625"/>
                <a:gd name="connsiteY9" fmla="*/ 471140 h 1936242"/>
                <a:gd name="connsiteX10" fmla="*/ 1158788 w 1571625"/>
                <a:gd name="connsiteY10" fmla="*/ 456472 h 1936242"/>
                <a:gd name="connsiteX11" fmla="*/ 981368 w 1571625"/>
                <a:gd name="connsiteY11" fmla="*/ 37372 h 1936242"/>
                <a:gd name="connsiteX12" fmla="*/ 782994 w 1571625"/>
                <a:gd name="connsiteY12" fmla="*/ -348 h 1936242"/>
                <a:gd name="connsiteX13" fmla="*/ 584620 w 1571625"/>
                <a:gd name="connsiteY13" fmla="*/ 37372 h 1936242"/>
                <a:gd name="connsiteX14" fmla="*/ 407202 w 1571625"/>
                <a:gd name="connsiteY14" fmla="*/ 466949 h 1936242"/>
                <a:gd name="connsiteX15" fmla="*/ 407202 w 1571625"/>
                <a:gd name="connsiteY15" fmla="*/ 474633 h 1936242"/>
                <a:gd name="connsiteX16" fmla="*/ 425362 w 1571625"/>
                <a:gd name="connsiteY16" fmla="*/ 670912 h 1936242"/>
                <a:gd name="connsiteX17" fmla="*/ 481941 w 1571625"/>
                <a:gd name="connsiteY17" fmla="*/ 701646 h 1936242"/>
                <a:gd name="connsiteX18" fmla="*/ 527343 w 1571625"/>
                <a:gd name="connsiteY18" fmla="*/ 833661 h 1936242"/>
                <a:gd name="connsiteX19" fmla="*/ 647486 w 1571625"/>
                <a:gd name="connsiteY19" fmla="*/ 979650 h 1936242"/>
                <a:gd name="connsiteX20" fmla="*/ 639802 w 1571625"/>
                <a:gd name="connsiteY20" fmla="*/ 1107474 h 1936242"/>
                <a:gd name="connsiteX21" fmla="*/ 613958 w 1571625"/>
                <a:gd name="connsiteY21" fmla="*/ 1125636 h 1936242"/>
                <a:gd name="connsiteX22" fmla="*/ 613958 w 1571625"/>
                <a:gd name="connsiteY22" fmla="*/ 1125636 h 1936242"/>
                <a:gd name="connsiteX23" fmla="*/ 125008 w 1571625"/>
                <a:gd name="connsiteY23" fmla="*/ 1335186 h 1936242"/>
                <a:gd name="connsiteX24" fmla="*/ -24 w 1571625"/>
                <a:gd name="connsiteY24" fmla="*/ 1935894 h 1936242"/>
                <a:gd name="connsiteX25" fmla="*/ 1571601 w 1571625"/>
                <a:gd name="connsiteY25" fmla="*/ 1935894 h 1936242"/>
                <a:gd name="connsiteX26" fmla="*/ 1446569 w 1571625"/>
                <a:gd name="connsiteY26" fmla="*/ 1328900 h 1936242"/>
                <a:gd name="connsiteX27" fmla="*/ 783693 w 1571625"/>
                <a:gd name="connsiteY27" fmla="*/ 1772445 h 1936242"/>
                <a:gd name="connsiteX28" fmla="*/ 789980 w 1571625"/>
                <a:gd name="connsiteY28" fmla="*/ 1772445 h 1936242"/>
                <a:gd name="connsiteX29" fmla="*/ 789980 w 1571625"/>
                <a:gd name="connsiteY29" fmla="*/ 1779431 h 193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71625" h="1936242">
                  <a:moveTo>
                    <a:pt x="1446569" y="1328900"/>
                  </a:moveTo>
                  <a:cubicBezTo>
                    <a:pt x="1394881" y="1235299"/>
                    <a:pt x="1033756" y="1141003"/>
                    <a:pt x="968097" y="1124238"/>
                  </a:cubicBezTo>
                  <a:lnTo>
                    <a:pt x="936664" y="1104680"/>
                  </a:lnTo>
                  <a:cubicBezTo>
                    <a:pt x="932285" y="1079744"/>
                    <a:pt x="929254" y="1054528"/>
                    <a:pt x="927584" y="1029243"/>
                  </a:cubicBezTo>
                  <a:lnTo>
                    <a:pt x="927584" y="1029243"/>
                  </a:lnTo>
                  <a:cubicBezTo>
                    <a:pt x="927584" y="1006890"/>
                    <a:pt x="927584" y="988728"/>
                    <a:pt x="927584" y="975457"/>
                  </a:cubicBezTo>
                  <a:cubicBezTo>
                    <a:pt x="978952" y="937249"/>
                    <a:pt x="1020596" y="887447"/>
                    <a:pt x="1049123" y="830170"/>
                  </a:cubicBezTo>
                  <a:cubicBezTo>
                    <a:pt x="1069205" y="787841"/>
                    <a:pt x="1084216" y="743277"/>
                    <a:pt x="1093827" y="697455"/>
                  </a:cubicBezTo>
                  <a:cubicBezTo>
                    <a:pt x="1118275" y="711424"/>
                    <a:pt x="1158788" y="717712"/>
                    <a:pt x="1152501" y="667420"/>
                  </a:cubicBezTo>
                  <a:cubicBezTo>
                    <a:pt x="1143420" y="597570"/>
                    <a:pt x="1190918" y="523527"/>
                    <a:pt x="1170662" y="471140"/>
                  </a:cubicBezTo>
                  <a:cubicBezTo>
                    <a:pt x="1168902" y="464853"/>
                    <a:pt x="1164599" y="459546"/>
                    <a:pt x="1158788" y="456472"/>
                  </a:cubicBezTo>
                  <a:cubicBezTo>
                    <a:pt x="1158788" y="246922"/>
                    <a:pt x="1148310" y="107222"/>
                    <a:pt x="981368" y="37372"/>
                  </a:cubicBezTo>
                  <a:cubicBezTo>
                    <a:pt x="917239" y="15927"/>
                    <a:pt x="850512" y="3284"/>
                    <a:pt x="782994" y="-348"/>
                  </a:cubicBezTo>
                  <a:cubicBezTo>
                    <a:pt x="715478" y="3284"/>
                    <a:pt x="648750" y="15927"/>
                    <a:pt x="584620" y="37372"/>
                  </a:cubicBezTo>
                  <a:cubicBezTo>
                    <a:pt x="415584" y="107222"/>
                    <a:pt x="407900" y="251112"/>
                    <a:pt x="407202" y="466949"/>
                  </a:cubicBezTo>
                  <a:cubicBezTo>
                    <a:pt x="406692" y="469464"/>
                    <a:pt x="406692" y="472118"/>
                    <a:pt x="407202" y="474633"/>
                  </a:cubicBezTo>
                  <a:cubicBezTo>
                    <a:pt x="386945" y="527021"/>
                    <a:pt x="434443" y="598267"/>
                    <a:pt x="425362" y="670912"/>
                  </a:cubicBezTo>
                  <a:cubicBezTo>
                    <a:pt x="419076" y="720505"/>
                    <a:pt x="457493" y="715615"/>
                    <a:pt x="481941" y="701646"/>
                  </a:cubicBezTo>
                  <a:cubicBezTo>
                    <a:pt x="493550" y="746769"/>
                    <a:pt x="508729" y="790913"/>
                    <a:pt x="527343" y="833661"/>
                  </a:cubicBezTo>
                  <a:cubicBezTo>
                    <a:pt x="554753" y="891497"/>
                    <a:pt x="596027" y="941651"/>
                    <a:pt x="647486" y="979650"/>
                  </a:cubicBezTo>
                  <a:cubicBezTo>
                    <a:pt x="650161" y="1022398"/>
                    <a:pt x="647583" y="1065355"/>
                    <a:pt x="639802" y="1107474"/>
                  </a:cubicBezTo>
                  <a:lnTo>
                    <a:pt x="613958" y="1125636"/>
                  </a:lnTo>
                  <a:lnTo>
                    <a:pt x="613958" y="1125636"/>
                  </a:lnTo>
                  <a:cubicBezTo>
                    <a:pt x="613958" y="1125636"/>
                    <a:pt x="181586" y="1230411"/>
                    <a:pt x="125008" y="1335186"/>
                  </a:cubicBezTo>
                  <a:cubicBezTo>
                    <a:pt x="104751" y="1372903"/>
                    <a:pt x="42585" y="1736823"/>
                    <a:pt x="-24" y="1935894"/>
                  </a:cubicBezTo>
                  <a:lnTo>
                    <a:pt x="1571601" y="1935894"/>
                  </a:lnTo>
                  <a:cubicBezTo>
                    <a:pt x="1529691" y="1731933"/>
                    <a:pt x="1468223" y="1366617"/>
                    <a:pt x="1446569" y="1328900"/>
                  </a:cubicBezTo>
                  <a:close/>
                  <a:moveTo>
                    <a:pt x="783693" y="1772445"/>
                  </a:moveTo>
                  <a:lnTo>
                    <a:pt x="789980" y="1772445"/>
                  </a:lnTo>
                  <a:lnTo>
                    <a:pt x="789980" y="1779431"/>
                  </a:lnTo>
                  <a:close/>
                </a:path>
              </a:pathLst>
            </a:custGeom>
            <a:solidFill>
              <a:srgbClr val="91909A"/>
            </a:solidFill>
            <a:ln w="6985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4591EC6-84E4-5D8C-EB5D-7AFCEBAC36B2}"/>
                </a:ext>
              </a:extLst>
            </p:cNvPr>
            <p:cNvSpPr/>
            <p:nvPr/>
          </p:nvSpPr>
          <p:spPr>
            <a:xfrm>
              <a:off x="3568597" y="5070890"/>
              <a:ext cx="1456378" cy="1787110"/>
            </a:xfrm>
            <a:custGeom>
              <a:avLst/>
              <a:gdLst>
                <a:gd name="connsiteX0" fmla="*/ 1452158 w 1577911"/>
                <a:gd name="connsiteY0" fmla="*/ 1328200 h 1936242"/>
                <a:gd name="connsiteX1" fmla="*/ 973685 w 1577911"/>
                <a:gd name="connsiteY1" fmla="*/ 1123538 h 1936242"/>
                <a:gd name="connsiteX2" fmla="*/ 942252 w 1577911"/>
                <a:gd name="connsiteY2" fmla="*/ 1103980 h 1936242"/>
                <a:gd name="connsiteX3" fmla="*/ 933871 w 1577911"/>
                <a:gd name="connsiteY3" fmla="*/ 1028543 h 1936242"/>
                <a:gd name="connsiteX4" fmla="*/ 933871 w 1577911"/>
                <a:gd name="connsiteY4" fmla="*/ 1028543 h 1936242"/>
                <a:gd name="connsiteX5" fmla="*/ 933871 w 1577911"/>
                <a:gd name="connsiteY5" fmla="*/ 974757 h 1936242"/>
                <a:gd name="connsiteX6" fmla="*/ 1052616 w 1577911"/>
                <a:gd name="connsiteY6" fmla="*/ 830170 h 1936242"/>
                <a:gd name="connsiteX7" fmla="*/ 1098018 w 1577911"/>
                <a:gd name="connsiteY7" fmla="*/ 697453 h 1936242"/>
                <a:gd name="connsiteX8" fmla="*/ 1155994 w 1577911"/>
                <a:gd name="connsiteY8" fmla="*/ 667418 h 1936242"/>
                <a:gd name="connsiteX9" fmla="*/ 1174155 w 1577911"/>
                <a:gd name="connsiteY9" fmla="*/ 471140 h 1936242"/>
                <a:gd name="connsiteX10" fmla="*/ 1162280 w 1577911"/>
                <a:gd name="connsiteY10" fmla="*/ 456472 h 1936242"/>
                <a:gd name="connsiteX11" fmla="*/ 985560 w 1577911"/>
                <a:gd name="connsiteY11" fmla="*/ 37372 h 1936242"/>
                <a:gd name="connsiteX12" fmla="*/ 786487 w 1577911"/>
                <a:gd name="connsiteY12" fmla="*/ -348 h 1936242"/>
                <a:gd name="connsiteX13" fmla="*/ 588113 w 1577911"/>
                <a:gd name="connsiteY13" fmla="*/ 37372 h 1936242"/>
                <a:gd name="connsiteX14" fmla="*/ 411392 w 1577911"/>
                <a:gd name="connsiteY14" fmla="*/ 466949 h 1936242"/>
                <a:gd name="connsiteX15" fmla="*/ 407202 w 1577911"/>
                <a:gd name="connsiteY15" fmla="*/ 474633 h 1936242"/>
                <a:gd name="connsiteX16" fmla="*/ 425363 w 1577911"/>
                <a:gd name="connsiteY16" fmla="*/ 670912 h 1936242"/>
                <a:gd name="connsiteX17" fmla="*/ 482640 w 1577911"/>
                <a:gd name="connsiteY17" fmla="*/ 701646 h 1936242"/>
                <a:gd name="connsiteX18" fmla="*/ 527344 w 1577911"/>
                <a:gd name="connsiteY18" fmla="*/ 833661 h 1936242"/>
                <a:gd name="connsiteX19" fmla="*/ 648184 w 1577911"/>
                <a:gd name="connsiteY19" fmla="*/ 979648 h 1936242"/>
                <a:gd name="connsiteX20" fmla="*/ 640500 w 1577911"/>
                <a:gd name="connsiteY20" fmla="*/ 1107474 h 1936242"/>
                <a:gd name="connsiteX21" fmla="*/ 614656 w 1577911"/>
                <a:gd name="connsiteY21" fmla="*/ 1125634 h 1936242"/>
                <a:gd name="connsiteX22" fmla="*/ 614656 w 1577911"/>
                <a:gd name="connsiteY22" fmla="*/ 1125634 h 1936242"/>
                <a:gd name="connsiteX23" fmla="*/ 125706 w 1577911"/>
                <a:gd name="connsiteY23" fmla="*/ 1335184 h 1936242"/>
                <a:gd name="connsiteX24" fmla="*/ -24 w 1577911"/>
                <a:gd name="connsiteY24" fmla="*/ 1935894 h 1936242"/>
                <a:gd name="connsiteX25" fmla="*/ 1577888 w 1577911"/>
                <a:gd name="connsiteY25" fmla="*/ 1935894 h 1936242"/>
                <a:gd name="connsiteX26" fmla="*/ 1452158 w 1577911"/>
                <a:gd name="connsiteY26" fmla="*/ 1328200 h 1936242"/>
                <a:gd name="connsiteX27" fmla="*/ 789281 w 1577911"/>
                <a:gd name="connsiteY27" fmla="*/ 1771746 h 1936242"/>
                <a:gd name="connsiteX28" fmla="*/ 795567 w 1577911"/>
                <a:gd name="connsiteY28" fmla="*/ 1771746 h 1936242"/>
                <a:gd name="connsiteX29" fmla="*/ 795567 w 1577911"/>
                <a:gd name="connsiteY29" fmla="*/ 1778732 h 193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77911" h="1936242">
                  <a:moveTo>
                    <a:pt x="1452158" y="1328200"/>
                  </a:moveTo>
                  <a:cubicBezTo>
                    <a:pt x="1400469" y="1234600"/>
                    <a:pt x="1040042" y="1140304"/>
                    <a:pt x="973685" y="1123538"/>
                  </a:cubicBezTo>
                  <a:lnTo>
                    <a:pt x="942252" y="1103980"/>
                  </a:lnTo>
                  <a:cubicBezTo>
                    <a:pt x="937733" y="1079044"/>
                    <a:pt x="934932" y="1053829"/>
                    <a:pt x="933871" y="1028543"/>
                  </a:cubicBezTo>
                  <a:lnTo>
                    <a:pt x="933871" y="1028543"/>
                  </a:lnTo>
                  <a:cubicBezTo>
                    <a:pt x="932390" y="1010661"/>
                    <a:pt x="932390" y="992640"/>
                    <a:pt x="933871" y="974757"/>
                  </a:cubicBezTo>
                  <a:cubicBezTo>
                    <a:pt x="983995" y="936271"/>
                    <a:pt x="1024620" y="886818"/>
                    <a:pt x="1052616" y="830170"/>
                  </a:cubicBezTo>
                  <a:cubicBezTo>
                    <a:pt x="1072586" y="787771"/>
                    <a:pt x="1087813" y="743207"/>
                    <a:pt x="1098018" y="697453"/>
                  </a:cubicBezTo>
                  <a:cubicBezTo>
                    <a:pt x="1122466" y="711424"/>
                    <a:pt x="1162280" y="717710"/>
                    <a:pt x="1155994" y="667418"/>
                  </a:cubicBezTo>
                  <a:cubicBezTo>
                    <a:pt x="1146913" y="597568"/>
                    <a:pt x="1194411" y="523527"/>
                    <a:pt x="1174155" y="471140"/>
                  </a:cubicBezTo>
                  <a:cubicBezTo>
                    <a:pt x="1172395" y="464853"/>
                    <a:pt x="1168091" y="459546"/>
                    <a:pt x="1162280" y="456472"/>
                  </a:cubicBezTo>
                  <a:cubicBezTo>
                    <a:pt x="1162280" y="246922"/>
                    <a:pt x="1151802" y="107222"/>
                    <a:pt x="985560" y="37372"/>
                  </a:cubicBezTo>
                  <a:cubicBezTo>
                    <a:pt x="921207" y="15857"/>
                    <a:pt x="854242" y="3214"/>
                    <a:pt x="786487" y="-348"/>
                  </a:cubicBezTo>
                  <a:cubicBezTo>
                    <a:pt x="718970" y="3284"/>
                    <a:pt x="652243" y="15927"/>
                    <a:pt x="588113" y="37372"/>
                  </a:cubicBezTo>
                  <a:cubicBezTo>
                    <a:pt x="419775" y="107222"/>
                    <a:pt x="411392" y="251112"/>
                    <a:pt x="411392" y="466949"/>
                  </a:cubicBezTo>
                  <a:cubicBezTo>
                    <a:pt x="409702" y="469323"/>
                    <a:pt x="408298" y="471909"/>
                    <a:pt x="407202" y="474633"/>
                  </a:cubicBezTo>
                  <a:cubicBezTo>
                    <a:pt x="386945" y="527021"/>
                    <a:pt x="434443" y="598267"/>
                    <a:pt x="425363" y="670912"/>
                  </a:cubicBezTo>
                  <a:cubicBezTo>
                    <a:pt x="419076" y="720505"/>
                    <a:pt x="458192" y="715615"/>
                    <a:pt x="482640" y="701646"/>
                  </a:cubicBezTo>
                  <a:cubicBezTo>
                    <a:pt x="493969" y="746769"/>
                    <a:pt x="508917" y="790913"/>
                    <a:pt x="527344" y="833661"/>
                  </a:cubicBezTo>
                  <a:cubicBezTo>
                    <a:pt x="554774" y="891638"/>
                    <a:pt x="596328" y="941860"/>
                    <a:pt x="648184" y="979648"/>
                  </a:cubicBezTo>
                  <a:cubicBezTo>
                    <a:pt x="650496" y="1022396"/>
                    <a:pt x="647919" y="1065285"/>
                    <a:pt x="640500" y="1107474"/>
                  </a:cubicBezTo>
                  <a:lnTo>
                    <a:pt x="614656" y="1125634"/>
                  </a:lnTo>
                  <a:lnTo>
                    <a:pt x="614656" y="1125634"/>
                  </a:lnTo>
                  <a:cubicBezTo>
                    <a:pt x="614656" y="1125634"/>
                    <a:pt x="181586" y="1230409"/>
                    <a:pt x="125706" y="1335184"/>
                  </a:cubicBezTo>
                  <a:cubicBezTo>
                    <a:pt x="104751" y="1372903"/>
                    <a:pt x="42585" y="1736821"/>
                    <a:pt x="-24" y="1935894"/>
                  </a:cubicBezTo>
                  <a:lnTo>
                    <a:pt x="1577888" y="1935894"/>
                  </a:lnTo>
                  <a:cubicBezTo>
                    <a:pt x="1535279" y="1731234"/>
                    <a:pt x="1472414" y="1365918"/>
                    <a:pt x="1452158" y="1328200"/>
                  </a:cubicBezTo>
                  <a:close/>
                  <a:moveTo>
                    <a:pt x="789281" y="1771746"/>
                  </a:moveTo>
                  <a:lnTo>
                    <a:pt x="795567" y="1771746"/>
                  </a:lnTo>
                  <a:lnTo>
                    <a:pt x="795567" y="1778732"/>
                  </a:lnTo>
                  <a:close/>
                </a:path>
              </a:pathLst>
            </a:custGeom>
            <a:solidFill>
              <a:srgbClr val="91909A"/>
            </a:solidFill>
            <a:ln w="6985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0A5C97F-CE20-1C08-C808-23800CF8E303}"/>
                </a:ext>
              </a:extLst>
            </p:cNvPr>
            <p:cNvSpPr/>
            <p:nvPr/>
          </p:nvSpPr>
          <p:spPr>
            <a:xfrm>
              <a:off x="1617090" y="4888441"/>
              <a:ext cx="762680" cy="499643"/>
            </a:xfrm>
            <a:custGeom>
              <a:avLst/>
              <a:gdLst>
                <a:gd name="connsiteX0" fmla="*/ 631420 w 826325"/>
                <a:gd name="connsiteY0" fmla="*/ 41562 h 541337"/>
                <a:gd name="connsiteX1" fmla="*/ 413488 w 826325"/>
                <a:gd name="connsiteY1" fmla="*/ -348 h 541337"/>
                <a:gd name="connsiteX2" fmla="*/ 194857 w 826325"/>
                <a:gd name="connsiteY2" fmla="*/ 41562 h 541337"/>
                <a:gd name="connsiteX3" fmla="*/ -24 w 826325"/>
                <a:gd name="connsiteY3" fmla="*/ 540990 h 541337"/>
                <a:gd name="connsiteX4" fmla="*/ 826301 w 826325"/>
                <a:gd name="connsiteY4" fmla="*/ 540990 h 541337"/>
                <a:gd name="connsiteX5" fmla="*/ 631420 w 826325"/>
                <a:gd name="connsiteY5" fmla="*/ 41562 h 541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325" h="541337">
                  <a:moveTo>
                    <a:pt x="631420" y="41562"/>
                  </a:moveTo>
                  <a:cubicBezTo>
                    <a:pt x="560969" y="17952"/>
                    <a:pt x="487676" y="3843"/>
                    <a:pt x="413488" y="-348"/>
                  </a:cubicBezTo>
                  <a:cubicBezTo>
                    <a:pt x="339063" y="3773"/>
                    <a:pt x="265525" y="17882"/>
                    <a:pt x="194857" y="41562"/>
                  </a:cubicBezTo>
                  <a:cubicBezTo>
                    <a:pt x="2770" y="125381"/>
                    <a:pt x="-24" y="288133"/>
                    <a:pt x="-24" y="540990"/>
                  </a:cubicBezTo>
                  <a:lnTo>
                    <a:pt x="826301" y="540990"/>
                  </a:lnTo>
                  <a:cubicBezTo>
                    <a:pt x="826301" y="288133"/>
                    <a:pt x="824206" y="125381"/>
                    <a:pt x="631420" y="41562"/>
                  </a:cubicBezTo>
                  <a:close/>
                </a:path>
              </a:pathLst>
            </a:custGeom>
            <a:solidFill>
              <a:schemeClr val="tx1"/>
            </a:solidFill>
            <a:ln w="6985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AFCF3100-22A4-BBB4-1515-1701ED300AF6}"/>
                </a:ext>
              </a:extLst>
            </p:cNvPr>
            <p:cNvSpPr/>
            <p:nvPr/>
          </p:nvSpPr>
          <p:spPr>
            <a:xfrm>
              <a:off x="1684783" y="5856135"/>
              <a:ext cx="633740" cy="836176"/>
            </a:xfrm>
            <a:custGeom>
              <a:avLst/>
              <a:gdLst>
                <a:gd name="connsiteX0" fmla="*/ 504293 w 686625"/>
                <a:gd name="connsiteY0" fmla="*/ -348 h 905954"/>
                <a:gd name="connsiteX1" fmla="*/ 184380 w 686625"/>
                <a:gd name="connsiteY1" fmla="*/ -348 h 905954"/>
                <a:gd name="connsiteX2" fmla="*/ -24 w 686625"/>
                <a:gd name="connsiteY2" fmla="*/ 508160 h 905954"/>
                <a:gd name="connsiteX3" fmla="*/ 328969 w 686625"/>
                <a:gd name="connsiteY3" fmla="*/ 905607 h 905954"/>
                <a:gd name="connsiteX4" fmla="*/ 357608 w 686625"/>
                <a:gd name="connsiteY4" fmla="*/ 905607 h 905954"/>
                <a:gd name="connsiteX5" fmla="*/ 686601 w 686625"/>
                <a:gd name="connsiteY5" fmla="*/ 508160 h 905954"/>
                <a:gd name="connsiteX6" fmla="*/ 504293 w 686625"/>
                <a:gd name="connsiteY6" fmla="*/ -348 h 90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625" h="905954">
                  <a:moveTo>
                    <a:pt x="504293" y="-348"/>
                  </a:moveTo>
                  <a:lnTo>
                    <a:pt x="184380" y="-348"/>
                  </a:lnTo>
                  <a:cubicBezTo>
                    <a:pt x="205125" y="188598"/>
                    <a:pt x="137001" y="376424"/>
                    <a:pt x="-24" y="508160"/>
                  </a:cubicBezTo>
                  <a:lnTo>
                    <a:pt x="328969" y="905607"/>
                  </a:lnTo>
                  <a:lnTo>
                    <a:pt x="357608" y="905607"/>
                  </a:lnTo>
                  <a:lnTo>
                    <a:pt x="686601" y="508160"/>
                  </a:lnTo>
                  <a:cubicBezTo>
                    <a:pt x="550338" y="376074"/>
                    <a:pt x="483010" y="188248"/>
                    <a:pt x="504293" y="-348"/>
                  </a:cubicBezTo>
                  <a:close/>
                </a:path>
              </a:pathLst>
            </a:custGeom>
            <a:solidFill>
              <a:srgbClr val="FCC083"/>
            </a:solidFill>
            <a:ln w="6985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C5F98421-6B1F-5DDF-C233-C4B9B60E8116}"/>
                </a:ext>
              </a:extLst>
            </p:cNvPr>
            <p:cNvSpPr/>
            <p:nvPr/>
          </p:nvSpPr>
          <p:spPr>
            <a:xfrm>
              <a:off x="1854984" y="5856135"/>
              <a:ext cx="333310" cy="272709"/>
            </a:xfrm>
            <a:custGeom>
              <a:avLst/>
              <a:gdLst>
                <a:gd name="connsiteX0" fmla="*/ -24 w 361124"/>
                <a:gd name="connsiteY0" fmla="*/ -348 h 295466"/>
                <a:gd name="connsiteX1" fmla="*/ 319889 w 361124"/>
                <a:gd name="connsiteY1" fmla="*/ -348 h 295466"/>
                <a:gd name="connsiteX2" fmla="*/ 361100 w 361124"/>
                <a:gd name="connsiteY2" fmla="*/ 295118 h 295466"/>
                <a:gd name="connsiteX3" fmla="*/ 3468 w 361124"/>
                <a:gd name="connsiteY3" fmla="*/ 31785 h 295466"/>
                <a:gd name="connsiteX4" fmla="*/ -24 w 361124"/>
                <a:gd name="connsiteY4" fmla="*/ -348 h 295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124" h="295466">
                  <a:moveTo>
                    <a:pt x="-24" y="-348"/>
                  </a:moveTo>
                  <a:lnTo>
                    <a:pt x="319889" y="-348"/>
                  </a:lnTo>
                  <a:cubicBezTo>
                    <a:pt x="308070" y="100027"/>
                    <a:pt x="322257" y="201799"/>
                    <a:pt x="361100" y="295118"/>
                  </a:cubicBezTo>
                  <a:cubicBezTo>
                    <a:pt x="227687" y="243430"/>
                    <a:pt x="120816" y="133066"/>
                    <a:pt x="3468" y="31785"/>
                  </a:cubicBezTo>
                  <a:cubicBezTo>
                    <a:pt x="2071" y="11527"/>
                    <a:pt x="-24" y="-348"/>
                    <a:pt x="-24" y="-348"/>
                  </a:cubicBezTo>
                  <a:close/>
                </a:path>
              </a:pathLst>
            </a:custGeom>
            <a:solidFill>
              <a:srgbClr val="E8AA63"/>
            </a:solidFill>
            <a:ln w="6985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D84C92ED-2542-2606-66F0-CEEF52CB3802}"/>
                </a:ext>
              </a:extLst>
            </p:cNvPr>
            <p:cNvSpPr/>
            <p:nvPr/>
          </p:nvSpPr>
          <p:spPr>
            <a:xfrm>
              <a:off x="1684783" y="6063729"/>
              <a:ext cx="633740" cy="628583"/>
            </a:xfrm>
            <a:custGeom>
              <a:avLst/>
              <a:gdLst>
                <a:gd name="connsiteX0" fmla="*/ 166917 w 686625"/>
                <a:gd name="connsiteY0" fmla="*/ -348 h 681037"/>
                <a:gd name="connsiteX1" fmla="*/ -24 w 686625"/>
                <a:gd name="connsiteY1" fmla="*/ 283243 h 681037"/>
                <a:gd name="connsiteX2" fmla="*/ 328969 w 686625"/>
                <a:gd name="connsiteY2" fmla="*/ 680690 h 681037"/>
                <a:gd name="connsiteX3" fmla="*/ 357608 w 686625"/>
                <a:gd name="connsiteY3" fmla="*/ 680690 h 681037"/>
                <a:gd name="connsiteX4" fmla="*/ 686601 w 686625"/>
                <a:gd name="connsiteY4" fmla="*/ 283243 h 681037"/>
                <a:gd name="connsiteX5" fmla="*/ 519660 w 686625"/>
                <a:gd name="connsiteY5" fmla="*/ -348 h 681037"/>
                <a:gd name="connsiteX6" fmla="*/ 343638 w 686625"/>
                <a:gd name="connsiteY6" fmla="*/ 96745 h 68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625" h="681037">
                  <a:moveTo>
                    <a:pt x="166917" y="-348"/>
                  </a:moveTo>
                  <a:cubicBezTo>
                    <a:pt x="137720" y="107431"/>
                    <a:pt x="80059" y="205431"/>
                    <a:pt x="-24" y="283243"/>
                  </a:cubicBezTo>
                  <a:lnTo>
                    <a:pt x="328969" y="680690"/>
                  </a:lnTo>
                  <a:lnTo>
                    <a:pt x="357608" y="680690"/>
                  </a:lnTo>
                  <a:lnTo>
                    <a:pt x="686601" y="283243"/>
                  </a:lnTo>
                  <a:cubicBezTo>
                    <a:pt x="606518" y="205431"/>
                    <a:pt x="548857" y="107431"/>
                    <a:pt x="519660" y="-348"/>
                  </a:cubicBezTo>
                  <a:lnTo>
                    <a:pt x="343638" y="96745"/>
                  </a:lnTo>
                  <a:close/>
                </a:path>
              </a:pathLst>
            </a:custGeom>
            <a:solidFill>
              <a:srgbClr val="E5E5E5"/>
            </a:solidFill>
            <a:ln w="6985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FC455795-38B3-77B8-5978-27F0472CD43E}"/>
                </a:ext>
              </a:extLst>
            </p:cNvPr>
            <p:cNvSpPr/>
            <p:nvPr/>
          </p:nvSpPr>
          <p:spPr>
            <a:xfrm>
              <a:off x="1609338" y="5031565"/>
              <a:ext cx="787860" cy="914185"/>
            </a:xfrm>
            <a:custGeom>
              <a:avLst/>
              <a:gdLst>
                <a:gd name="connsiteX0" fmla="*/ 847971 w 853606"/>
                <a:gd name="connsiteY0" fmla="*/ 367062 h 990472"/>
                <a:gd name="connsiteX1" fmla="*/ 796980 w 853606"/>
                <a:gd name="connsiteY1" fmla="*/ 372651 h 990472"/>
                <a:gd name="connsiteX2" fmla="*/ 671250 w 853606"/>
                <a:gd name="connsiteY2" fmla="*/ -348 h 990472"/>
                <a:gd name="connsiteX3" fmla="*/ 182300 w 853606"/>
                <a:gd name="connsiteY3" fmla="*/ -348 h 990472"/>
                <a:gd name="connsiteX4" fmla="*/ 54475 w 853606"/>
                <a:gd name="connsiteY4" fmla="*/ 371252 h 990472"/>
                <a:gd name="connsiteX5" fmla="*/ 5580 w 853606"/>
                <a:gd name="connsiteY5" fmla="*/ 367062 h 990472"/>
                <a:gd name="connsiteX6" fmla="*/ 25837 w 853606"/>
                <a:gd name="connsiteY6" fmla="*/ 583597 h 990472"/>
                <a:gd name="connsiteX7" fmla="*/ 88701 w 853606"/>
                <a:gd name="connsiteY7" fmla="*/ 617126 h 990472"/>
                <a:gd name="connsiteX8" fmla="*/ 137596 w 853606"/>
                <a:gd name="connsiteY8" fmla="*/ 762413 h 990472"/>
                <a:gd name="connsiteX9" fmla="*/ 426775 w 853606"/>
                <a:gd name="connsiteY9" fmla="*/ 990125 h 990472"/>
                <a:gd name="connsiteX10" fmla="*/ 715256 w 853606"/>
                <a:gd name="connsiteY10" fmla="*/ 762413 h 990472"/>
                <a:gd name="connsiteX11" fmla="*/ 764849 w 853606"/>
                <a:gd name="connsiteY11" fmla="*/ 616427 h 990472"/>
                <a:gd name="connsiteX12" fmla="*/ 829112 w 853606"/>
                <a:gd name="connsiteY12" fmla="*/ 583597 h 990472"/>
                <a:gd name="connsiteX13" fmla="*/ 847971 w 853606"/>
                <a:gd name="connsiteY13" fmla="*/ 367062 h 990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3606" h="990472">
                  <a:moveTo>
                    <a:pt x="847971" y="367062"/>
                  </a:moveTo>
                  <a:cubicBezTo>
                    <a:pt x="835398" y="335630"/>
                    <a:pt x="813745" y="351695"/>
                    <a:pt x="796980" y="372651"/>
                  </a:cubicBezTo>
                  <a:cubicBezTo>
                    <a:pt x="805677" y="236653"/>
                    <a:pt x="760512" y="102679"/>
                    <a:pt x="671250" y="-348"/>
                  </a:cubicBezTo>
                  <a:lnTo>
                    <a:pt x="182300" y="-348"/>
                  </a:lnTo>
                  <a:cubicBezTo>
                    <a:pt x="92432" y="101841"/>
                    <a:pt x="46498" y="235396"/>
                    <a:pt x="54475" y="371252"/>
                  </a:cubicBezTo>
                  <a:cubicBezTo>
                    <a:pt x="38409" y="350997"/>
                    <a:pt x="17454" y="336327"/>
                    <a:pt x="5580" y="367062"/>
                  </a:cubicBezTo>
                  <a:cubicBezTo>
                    <a:pt x="-16772" y="425038"/>
                    <a:pt x="35616" y="506762"/>
                    <a:pt x="25837" y="583597"/>
                  </a:cubicBezTo>
                  <a:cubicBezTo>
                    <a:pt x="18851" y="637383"/>
                    <a:pt x="61460" y="631794"/>
                    <a:pt x="88701" y="617126"/>
                  </a:cubicBezTo>
                  <a:cubicBezTo>
                    <a:pt x="101093" y="666789"/>
                    <a:pt x="117445" y="715404"/>
                    <a:pt x="137596" y="762413"/>
                  </a:cubicBezTo>
                  <a:cubicBezTo>
                    <a:pt x="189285" y="881858"/>
                    <a:pt x="336669" y="990125"/>
                    <a:pt x="426775" y="990125"/>
                  </a:cubicBezTo>
                  <a:cubicBezTo>
                    <a:pt x="516882" y="990125"/>
                    <a:pt x="662170" y="880460"/>
                    <a:pt x="715256" y="762413"/>
                  </a:cubicBezTo>
                  <a:cubicBezTo>
                    <a:pt x="737678" y="715964"/>
                    <a:pt x="754330" y="666928"/>
                    <a:pt x="764849" y="616427"/>
                  </a:cubicBezTo>
                  <a:cubicBezTo>
                    <a:pt x="792091" y="631794"/>
                    <a:pt x="834699" y="638080"/>
                    <a:pt x="829112" y="583597"/>
                  </a:cubicBezTo>
                  <a:cubicBezTo>
                    <a:pt x="817935" y="503270"/>
                    <a:pt x="870323" y="425038"/>
                    <a:pt x="847971" y="367062"/>
                  </a:cubicBezTo>
                  <a:close/>
                </a:path>
              </a:pathLst>
            </a:custGeom>
            <a:solidFill>
              <a:srgbClr val="FCC083"/>
            </a:solidFill>
            <a:ln w="6985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14B67CC3-9828-35BC-2C5A-12EA6EA5A8C6}"/>
                </a:ext>
              </a:extLst>
            </p:cNvPr>
            <p:cNvSpPr/>
            <p:nvPr/>
          </p:nvSpPr>
          <p:spPr>
            <a:xfrm>
              <a:off x="2004554" y="6013443"/>
              <a:ext cx="230802" cy="261103"/>
            </a:xfrm>
            <a:custGeom>
              <a:avLst/>
              <a:gdLst>
                <a:gd name="connsiteX0" fmla="*/ 0 w 250062"/>
                <a:gd name="connsiteY0" fmla="*/ 151574 h 282892"/>
                <a:gd name="connsiteX1" fmla="*/ 95695 w 250062"/>
                <a:gd name="connsiteY1" fmla="*/ 282892 h 282892"/>
                <a:gd name="connsiteX2" fmla="*/ 250063 w 250062"/>
                <a:gd name="connsiteY2" fmla="*/ 54483 h 282892"/>
                <a:gd name="connsiteX3" fmla="*/ 163449 w 250062"/>
                <a:gd name="connsiteY3" fmla="*/ 0 h 282892"/>
                <a:gd name="connsiteX4" fmla="*/ 0 w 250062"/>
                <a:gd name="connsiteY4" fmla="*/ 151574 h 282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62" h="282892">
                  <a:moveTo>
                    <a:pt x="0" y="151574"/>
                  </a:moveTo>
                  <a:lnTo>
                    <a:pt x="95695" y="282892"/>
                  </a:lnTo>
                  <a:lnTo>
                    <a:pt x="250063" y="54483"/>
                  </a:lnTo>
                  <a:lnTo>
                    <a:pt x="163449" y="0"/>
                  </a:lnTo>
                  <a:lnTo>
                    <a:pt x="0" y="151574"/>
                  </a:lnTo>
                  <a:close/>
                </a:path>
              </a:pathLst>
            </a:custGeom>
            <a:solidFill>
              <a:srgbClr val="FFFFFF"/>
            </a:solidFill>
            <a:ln w="6985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9113D09B-EFAC-9D6F-E50D-00345640665F}"/>
                </a:ext>
              </a:extLst>
            </p:cNvPr>
            <p:cNvSpPr/>
            <p:nvPr/>
          </p:nvSpPr>
          <p:spPr>
            <a:xfrm>
              <a:off x="1770528" y="6013443"/>
              <a:ext cx="234026" cy="261103"/>
            </a:xfrm>
            <a:custGeom>
              <a:avLst/>
              <a:gdLst>
                <a:gd name="connsiteX0" fmla="*/ 253555 w 253555"/>
                <a:gd name="connsiteY0" fmla="*/ 151574 h 282892"/>
                <a:gd name="connsiteX1" fmla="*/ 157163 w 253555"/>
                <a:gd name="connsiteY1" fmla="*/ 282892 h 282892"/>
                <a:gd name="connsiteX2" fmla="*/ 0 w 253555"/>
                <a:gd name="connsiteY2" fmla="*/ 60071 h 282892"/>
                <a:gd name="connsiteX3" fmla="*/ 86614 w 253555"/>
                <a:gd name="connsiteY3" fmla="*/ 0 h 282892"/>
                <a:gd name="connsiteX4" fmla="*/ 253555 w 253555"/>
                <a:gd name="connsiteY4" fmla="*/ 151574 h 282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555" h="282892">
                  <a:moveTo>
                    <a:pt x="253555" y="151574"/>
                  </a:moveTo>
                  <a:lnTo>
                    <a:pt x="157163" y="282892"/>
                  </a:lnTo>
                  <a:lnTo>
                    <a:pt x="0" y="60071"/>
                  </a:lnTo>
                  <a:lnTo>
                    <a:pt x="86614" y="0"/>
                  </a:lnTo>
                  <a:lnTo>
                    <a:pt x="253555" y="151574"/>
                  </a:lnTo>
                  <a:close/>
                </a:path>
              </a:pathLst>
            </a:custGeom>
            <a:solidFill>
              <a:srgbClr val="FFFFFF"/>
            </a:solidFill>
            <a:ln w="6985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E8C16F17-ABC5-1F0A-C22E-1FF3B960424B}"/>
                </a:ext>
              </a:extLst>
            </p:cNvPr>
            <p:cNvSpPr/>
            <p:nvPr/>
          </p:nvSpPr>
          <p:spPr>
            <a:xfrm>
              <a:off x="1195455" y="6030205"/>
              <a:ext cx="1605303" cy="821348"/>
            </a:xfrm>
            <a:custGeom>
              <a:avLst/>
              <a:gdLst>
                <a:gd name="connsiteX0" fmla="*/ 1739241 w 1739264"/>
                <a:gd name="connsiteY0" fmla="*/ 889540 h 889888"/>
                <a:gd name="connsiteX1" fmla="*/ 1599541 w 1739264"/>
                <a:gd name="connsiteY1" fmla="*/ 228760 h 889888"/>
                <a:gd name="connsiteX2" fmla="*/ 1060997 w 1739264"/>
                <a:gd name="connsiteY2" fmla="*/ 1048 h 889888"/>
                <a:gd name="connsiteX3" fmla="*/ 1060997 w 1739264"/>
                <a:gd name="connsiteY3" fmla="*/ 1048 h 889888"/>
                <a:gd name="connsiteX4" fmla="*/ 1054711 w 1739264"/>
                <a:gd name="connsiteY4" fmla="*/ 1048 h 889888"/>
                <a:gd name="connsiteX5" fmla="*/ 997434 w 1739264"/>
                <a:gd name="connsiteY5" fmla="*/ 383128 h 889888"/>
                <a:gd name="connsiteX6" fmla="*/ 921996 w 1739264"/>
                <a:gd name="connsiteY6" fmla="*/ 596172 h 889888"/>
                <a:gd name="connsiteX7" fmla="*/ 873799 w 1739264"/>
                <a:gd name="connsiteY7" fmla="*/ 724695 h 889888"/>
                <a:gd name="connsiteX8" fmla="*/ 817221 w 1739264"/>
                <a:gd name="connsiteY8" fmla="*/ 596172 h 889888"/>
                <a:gd name="connsiteX9" fmla="*/ 741783 w 1739264"/>
                <a:gd name="connsiteY9" fmla="*/ 383128 h 889888"/>
                <a:gd name="connsiteX10" fmla="*/ 684506 w 1739264"/>
                <a:gd name="connsiteY10" fmla="*/ 1048 h 889888"/>
                <a:gd name="connsiteX11" fmla="*/ 678219 w 1739264"/>
                <a:gd name="connsiteY11" fmla="*/ -348 h 889888"/>
                <a:gd name="connsiteX12" fmla="*/ 678219 w 1739264"/>
                <a:gd name="connsiteY12" fmla="*/ -348 h 889888"/>
                <a:gd name="connsiteX13" fmla="*/ 139676 w 1739264"/>
                <a:gd name="connsiteY13" fmla="*/ 227364 h 889888"/>
                <a:gd name="connsiteX14" fmla="*/ -24 w 1739264"/>
                <a:gd name="connsiteY14" fmla="*/ 888144 h 88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39264" h="889888">
                  <a:moveTo>
                    <a:pt x="1739241" y="889540"/>
                  </a:moveTo>
                  <a:cubicBezTo>
                    <a:pt x="1692442" y="672308"/>
                    <a:pt x="1623989" y="269971"/>
                    <a:pt x="1599541" y="228760"/>
                  </a:cubicBezTo>
                  <a:cubicBezTo>
                    <a:pt x="1536676" y="115603"/>
                    <a:pt x="1060997" y="1048"/>
                    <a:pt x="1060997" y="1048"/>
                  </a:cubicBezTo>
                  <a:lnTo>
                    <a:pt x="1060997" y="1048"/>
                  </a:lnTo>
                  <a:lnTo>
                    <a:pt x="1054711" y="1048"/>
                  </a:lnTo>
                  <a:cubicBezTo>
                    <a:pt x="1060173" y="130900"/>
                    <a:pt x="1040727" y="260611"/>
                    <a:pt x="997434" y="383128"/>
                  </a:cubicBezTo>
                  <a:cubicBezTo>
                    <a:pt x="972987" y="457868"/>
                    <a:pt x="945745" y="533307"/>
                    <a:pt x="921996" y="596172"/>
                  </a:cubicBezTo>
                  <a:cubicBezTo>
                    <a:pt x="912217" y="621317"/>
                    <a:pt x="873799" y="724695"/>
                    <a:pt x="873799" y="724695"/>
                  </a:cubicBezTo>
                  <a:cubicBezTo>
                    <a:pt x="873799" y="724695"/>
                    <a:pt x="827000" y="621317"/>
                    <a:pt x="817221" y="596172"/>
                  </a:cubicBezTo>
                  <a:cubicBezTo>
                    <a:pt x="793472" y="533307"/>
                    <a:pt x="766230" y="456472"/>
                    <a:pt x="741783" y="383128"/>
                  </a:cubicBezTo>
                  <a:cubicBezTo>
                    <a:pt x="698483" y="260611"/>
                    <a:pt x="679044" y="130900"/>
                    <a:pt x="684506" y="1048"/>
                  </a:cubicBezTo>
                  <a:lnTo>
                    <a:pt x="678219" y="-348"/>
                  </a:lnTo>
                  <a:lnTo>
                    <a:pt x="678219" y="-348"/>
                  </a:lnTo>
                  <a:cubicBezTo>
                    <a:pt x="678219" y="-348"/>
                    <a:pt x="202541" y="114207"/>
                    <a:pt x="139676" y="227364"/>
                  </a:cubicBezTo>
                  <a:cubicBezTo>
                    <a:pt x="117324" y="268575"/>
                    <a:pt x="48871" y="668814"/>
                    <a:pt x="-24" y="888144"/>
                  </a:cubicBezTo>
                  <a:close/>
                </a:path>
              </a:pathLst>
            </a:custGeom>
            <a:solidFill>
              <a:schemeClr val="bg2">
                <a:lumMod val="50000"/>
              </a:schemeClr>
            </a:solidFill>
            <a:ln w="6985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A1C86E0-6BB3-2456-9A48-8F6947721A60}"/>
                </a:ext>
              </a:extLst>
            </p:cNvPr>
            <p:cNvSpPr/>
            <p:nvPr/>
          </p:nvSpPr>
          <p:spPr>
            <a:xfrm>
              <a:off x="1711216" y="4921716"/>
              <a:ext cx="627937" cy="348747"/>
            </a:xfrm>
            <a:custGeom>
              <a:avLst/>
              <a:gdLst>
                <a:gd name="connsiteX0" fmla="*/ -24 w 680338"/>
                <a:gd name="connsiteY0" fmla="*/ 138922 h 377850"/>
                <a:gd name="connsiteX1" fmla="*/ 680315 w 680338"/>
                <a:gd name="connsiteY1" fmla="*/ 152892 h 377850"/>
                <a:gd name="connsiteX2" fmla="*/ -24 w 680338"/>
                <a:gd name="connsiteY2" fmla="*/ 138922 h 377850"/>
              </a:gdLst>
              <a:ahLst/>
              <a:cxnLst>
                <a:cxn ang="0">
                  <a:pos x="connsiteX0" y="connsiteY0"/>
                </a:cxn>
                <a:cxn ang="0">
                  <a:pos x="connsiteX1" y="connsiteY1"/>
                </a:cxn>
                <a:cxn ang="0">
                  <a:pos x="connsiteX2" y="connsiteY2"/>
                </a:cxn>
              </a:cxnLst>
              <a:rect l="l" t="t" r="r" b="b"/>
              <a:pathLst>
                <a:path w="680338" h="377850">
                  <a:moveTo>
                    <a:pt x="-24" y="138922"/>
                  </a:moveTo>
                  <a:cubicBezTo>
                    <a:pt x="-24" y="138922"/>
                    <a:pt x="252833" y="666290"/>
                    <a:pt x="680315" y="152892"/>
                  </a:cubicBezTo>
                  <a:cubicBezTo>
                    <a:pt x="678219" y="152892"/>
                    <a:pt x="328969" y="-182387"/>
                    <a:pt x="-24" y="138922"/>
                  </a:cubicBezTo>
                  <a:close/>
                </a:path>
              </a:pathLst>
            </a:custGeom>
            <a:solidFill>
              <a:schemeClr val="tx1"/>
            </a:solidFill>
            <a:ln w="6985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3E48C3BF-54A4-C622-3A59-48445FD95C6A}"/>
                </a:ext>
              </a:extLst>
            </p:cNvPr>
            <p:cNvSpPr/>
            <p:nvPr/>
          </p:nvSpPr>
          <p:spPr>
            <a:xfrm>
              <a:off x="1642232" y="4970317"/>
              <a:ext cx="270773" cy="637610"/>
            </a:xfrm>
            <a:custGeom>
              <a:avLst/>
              <a:gdLst>
                <a:gd name="connsiteX0" fmla="*/ 97766 w 293369"/>
                <a:gd name="connsiteY0" fmla="*/ 642970 h 690818"/>
                <a:gd name="connsiteX1" fmla="*/ 293346 w 293369"/>
                <a:gd name="connsiteY1" fmla="*/ 33878 h 690818"/>
                <a:gd name="connsiteX2" fmla="*/ 223496 w 293369"/>
                <a:gd name="connsiteY2" fmla="*/ -348 h 690818"/>
                <a:gd name="connsiteX3" fmla="*/ -24 w 293369"/>
                <a:gd name="connsiteY3" fmla="*/ 357284 h 690818"/>
                <a:gd name="connsiteX4" fmla="*/ 55157 w 293369"/>
                <a:gd name="connsiteY4" fmla="*/ 690470 h 690818"/>
                <a:gd name="connsiteX5" fmla="*/ 55157 w 293369"/>
                <a:gd name="connsiteY5" fmla="*/ 690470 h 690818"/>
                <a:gd name="connsiteX6" fmla="*/ 98045 w 293369"/>
                <a:gd name="connsiteY6" fmla="*/ 648139 h 690818"/>
                <a:gd name="connsiteX7" fmla="*/ 97766 w 293369"/>
                <a:gd name="connsiteY7" fmla="*/ 642970 h 69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369" h="690818">
                  <a:moveTo>
                    <a:pt x="97766" y="642970"/>
                  </a:moveTo>
                  <a:cubicBezTo>
                    <a:pt x="79605" y="490697"/>
                    <a:pt x="64936" y="133066"/>
                    <a:pt x="293346" y="33878"/>
                  </a:cubicBezTo>
                  <a:lnTo>
                    <a:pt x="223496" y="-348"/>
                  </a:lnTo>
                  <a:cubicBezTo>
                    <a:pt x="223496" y="-348"/>
                    <a:pt x="18836" y="41562"/>
                    <a:pt x="-24" y="357284"/>
                  </a:cubicBezTo>
                  <a:lnTo>
                    <a:pt x="55157" y="690470"/>
                  </a:lnTo>
                  <a:lnTo>
                    <a:pt x="55157" y="690470"/>
                  </a:lnTo>
                  <a:cubicBezTo>
                    <a:pt x="78690" y="690608"/>
                    <a:pt x="97892" y="671679"/>
                    <a:pt x="98045" y="648139"/>
                  </a:cubicBezTo>
                  <a:cubicBezTo>
                    <a:pt x="98059" y="646393"/>
                    <a:pt x="97961" y="644718"/>
                    <a:pt x="97766" y="642970"/>
                  </a:cubicBezTo>
                  <a:close/>
                </a:path>
              </a:pathLst>
            </a:custGeom>
            <a:solidFill>
              <a:schemeClr val="tx1"/>
            </a:solidFill>
            <a:ln w="6985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54E9B38-F103-3D80-D176-9279DB2E66A1}"/>
                </a:ext>
              </a:extLst>
            </p:cNvPr>
            <p:cNvSpPr/>
            <p:nvPr/>
          </p:nvSpPr>
          <p:spPr>
            <a:xfrm>
              <a:off x="2089010" y="4972251"/>
              <a:ext cx="270773" cy="635741"/>
            </a:xfrm>
            <a:custGeom>
              <a:avLst/>
              <a:gdLst>
                <a:gd name="connsiteX0" fmla="*/ 238863 w 293369"/>
                <a:gd name="connsiteY0" fmla="*/ 688374 h 688793"/>
                <a:gd name="connsiteX1" fmla="*/ 238863 w 293369"/>
                <a:gd name="connsiteY1" fmla="*/ 688374 h 688793"/>
                <a:gd name="connsiteX2" fmla="*/ 293346 w 293369"/>
                <a:gd name="connsiteY2" fmla="*/ 357284 h 688793"/>
                <a:gd name="connsiteX3" fmla="*/ 69826 w 293369"/>
                <a:gd name="connsiteY3" fmla="*/ -348 h 688793"/>
                <a:gd name="connsiteX4" fmla="*/ -24 w 293369"/>
                <a:gd name="connsiteY4" fmla="*/ 33878 h 688793"/>
                <a:gd name="connsiteX5" fmla="*/ 195556 w 293369"/>
                <a:gd name="connsiteY5" fmla="*/ 642970 h 688793"/>
                <a:gd name="connsiteX6" fmla="*/ 232290 w 293369"/>
                <a:gd name="connsiteY6" fmla="*/ 688234 h 688793"/>
                <a:gd name="connsiteX7" fmla="*/ 238863 w 293369"/>
                <a:gd name="connsiteY7" fmla="*/ 688374 h 688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369" h="688793">
                  <a:moveTo>
                    <a:pt x="238863" y="688374"/>
                  </a:moveTo>
                  <a:lnTo>
                    <a:pt x="238863" y="688374"/>
                  </a:lnTo>
                  <a:lnTo>
                    <a:pt x="293346" y="357284"/>
                  </a:lnTo>
                  <a:cubicBezTo>
                    <a:pt x="274487" y="41562"/>
                    <a:pt x="69826" y="-348"/>
                    <a:pt x="69826" y="-348"/>
                  </a:cubicBezTo>
                  <a:lnTo>
                    <a:pt x="-24" y="33878"/>
                  </a:lnTo>
                  <a:cubicBezTo>
                    <a:pt x="228385" y="133066"/>
                    <a:pt x="213717" y="489998"/>
                    <a:pt x="195556" y="642970"/>
                  </a:cubicBezTo>
                  <a:cubicBezTo>
                    <a:pt x="193202" y="665602"/>
                    <a:pt x="209651" y="685859"/>
                    <a:pt x="232290" y="688234"/>
                  </a:cubicBezTo>
                  <a:cubicBezTo>
                    <a:pt x="234476" y="688442"/>
                    <a:pt x="236670" y="688513"/>
                    <a:pt x="238863" y="688374"/>
                  </a:cubicBezTo>
                  <a:close/>
                </a:path>
              </a:pathLst>
            </a:custGeom>
            <a:solidFill>
              <a:schemeClr val="tx1"/>
            </a:solidFill>
            <a:ln w="6985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45A5A5E3-2B5E-4CCE-1806-232C3B5574DD}"/>
                </a:ext>
              </a:extLst>
            </p:cNvPr>
            <p:cNvSpPr/>
            <p:nvPr/>
          </p:nvSpPr>
          <p:spPr>
            <a:xfrm>
              <a:off x="2096102" y="6070176"/>
              <a:ext cx="704657" cy="781376"/>
            </a:xfrm>
            <a:custGeom>
              <a:avLst/>
              <a:gdLst>
                <a:gd name="connsiteX0" fmla="*/ 240260 w 763460"/>
                <a:gd name="connsiteY0" fmla="*/ -348 h 846581"/>
                <a:gd name="connsiteX1" fmla="*/ -24 w 763460"/>
                <a:gd name="connsiteY1" fmla="*/ 846234 h 846581"/>
                <a:gd name="connsiteX2" fmla="*/ 763437 w 763460"/>
                <a:gd name="connsiteY2" fmla="*/ 846234 h 846581"/>
                <a:gd name="connsiteX3" fmla="*/ 623737 w 763460"/>
                <a:gd name="connsiteY3" fmla="*/ 185453 h 846581"/>
                <a:gd name="connsiteX4" fmla="*/ 240260 w 763460"/>
                <a:gd name="connsiteY4" fmla="*/ -348 h 846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460" h="846581">
                  <a:moveTo>
                    <a:pt x="240260" y="-348"/>
                  </a:moveTo>
                  <a:cubicBezTo>
                    <a:pt x="141073" y="290928"/>
                    <a:pt x="82399" y="564738"/>
                    <a:pt x="-24" y="846234"/>
                  </a:cubicBezTo>
                  <a:lnTo>
                    <a:pt x="763437" y="846234"/>
                  </a:lnTo>
                  <a:cubicBezTo>
                    <a:pt x="716637" y="629001"/>
                    <a:pt x="648184" y="226665"/>
                    <a:pt x="623737" y="185453"/>
                  </a:cubicBezTo>
                  <a:cubicBezTo>
                    <a:pt x="586716" y="114904"/>
                    <a:pt x="385548" y="42959"/>
                    <a:pt x="240260" y="-348"/>
                  </a:cubicBezTo>
                  <a:close/>
                </a:path>
              </a:pathLst>
            </a:custGeom>
            <a:solidFill>
              <a:srgbClr val="B3AAB0">
                <a:alpha val="50000"/>
              </a:srgbClr>
            </a:solidFill>
            <a:ln w="6985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7F8005DA-D336-BB88-FE6C-B133629C1A58}"/>
                </a:ext>
              </a:extLst>
            </p:cNvPr>
            <p:cNvSpPr/>
            <p:nvPr/>
          </p:nvSpPr>
          <p:spPr>
            <a:xfrm>
              <a:off x="4554344" y="4888441"/>
              <a:ext cx="762680" cy="499643"/>
            </a:xfrm>
            <a:custGeom>
              <a:avLst/>
              <a:gdLst>
                <a:gd name="connsiteX0" fmla="*/ 631420 w 826325"/>
                <a:gd name="connsiteY0" fmla="*/ 41562 h 541337"/>
                <a:gd name="connsiteX1" fmla="*/ 412790 w 826325"/>
                <a:gd name="connsiteY1" fmla="*/ -348 h 541337"/>
                <a:gd name="connsiteX2" fmla="*/ 194858 w 826325"/>
                <a:gd name="connsiteY2" fmla="*/ 41562 h 541337"/>
                <a:gd name="connsiteX3" fmla="*/ -24 w 826325"/>
                <a:gd name="connsiteY3" fmla="*/ 540990 h 541337"/>
                <a:gd name="connsiteX4" fmla="*/ 826302 w 826325"/>
                <a:gd name="connsiteY4" fmla="*/ 540990 h 541337"/>
                <a:gd name="connsiteX5" fmla="*/ 631420 w 826325"/>
                <a:gd name="connsiteY5" fmla="*/ 41562 h 541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325" h="541337">
                  <a:moveTo>
                    <a:pt x="631420" y="41562"/>
                  </a:moveTo>
                  <a:cubicBezTo>
                    <a:pt x="560753" y="17882"/>
                    <a:pt x="487215" y="3773"/>
                    <a:pt x="412790" y="-348"/>
                  </a:cubicBezTo>
                  <a:cubicBezTo>
                    <a:pt x="338602" y="3843"/>
                    <a:pt x="265308" y="17952"/>
                    <a:pt x="194858" y="41562"/>
                  </a:cubicBezTo>
                  <a:cubicBezTo>
                    <a:pt x="2071" y="125381"/>
                    <a:pt x="-24" y="288133"/>
                    <a:pt x="-24" y="540990"/>
                  </a:cubicBezTo>
                  <a:lnTo>
                    <a:pt x="826302" y="540990"/>
                  </a:lnTo>
                  <a:cubicBezTo>
                    <a:pt x="826302" y="288133"/>
                    <a:pt x="823508" y="125381"/>
                    <a:pt x="631420" y="41562"/>
                  </a:cubicBezTo>
                  <a:close/>
                </a:path>
              </a:pathLst>
            </a:custGeom>
            <a:solidFill>
              <a:schemeClr val="tx1"/>
            </a:solidFill>
            <a:ln w="6985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7A817D5A-42EB-B638-8639-817DDAACAB1B}"/>
                </a:ext>
              </a:extLst>
            </p:cNvPr>
            <p:cNvSpPr/>
            <p:nvPr/>
          </p:nvSpPr>
          <p:spPr>
            <a:xfrm>
              <a:off x="4622038" y="5856135"/>
              <a:ext cx="635030" cy="836176"/>
            </a:xfrm>
            <a:custGeom>
              <a:avLst/>
              <a:gdLst>
                <a:gd name="connsiteX0" fmla="*/ 504293 w 688022"/>
                <a:gd name="connsiteY0" fmla="*/ -348 h 905954"/>
                <a:gd name="connsiteX1" fmla="*/ 183681 w 688022"/>
                <a:gd name="connsiteY1" fmla="*/ -348 h 905954"/>
                <a:gd name="connsiteX2" fmla="*/ -24 w 688022"/>
                <a:gd name="connsiteY2" fmla="*/ 508160 h 905954"/>
                <a:gd name="connsiteX3" fmla="*/ 328969 w 688022"/>
                <a:gd name="connsiteY3" fmla="*/ 905607 h 905954"/>
                <a:gd name="connsiteX4" fmla="*/ 359703 w 688022"/>
                <a:gd name="connsiteY4" fmla="*/ 905607 h 905954"/>
                <a:gd name="connsiteX5" fmla="*/ 687998 w 688022"/>
                <a:gd name="connsiteY5" fmla="*/ 508160 h 905954"/>
                <a:gd name="connsiteX6" fmla="*/ 504293 w 688022"/>
                <a:gd name="connsiteY6" fmla="*/ -348 h 90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8022" h="905954">
                  <a:moveTo>
                    <a:pt x="504293" y="-348"/>
                  </a:moveTo>
                  <a:lnTo>
                    <a:pt x="183681" y="-348"/>
                  </a:lnTo>
                  <a:cubicBezTo>
                    <a:pt x="204496" y="188457"/>
                    <a:pt x="136658" y="376283"/>
                    <a:pt x="-24" y="508160"/>
                  </a:cubicBezTo>
                  <a:lnTo>
                    <a:pt x="328969" y="905607"/>
                  </a:lnTo>
                  <a:lnTo>
                    <a:pt x="359703" y="905607"/>
                  </a:lnTo>
                  <a:lnTo>
                    <a:pt x="687998" y="508160"/>
                  </a:lnTo>
                  <a:cubicBezTo>
                    <a:pt x="551316" y="376283"/>
                    <a:pt x="483477" y="188457"/>
                    <a:pt x="504293" y="-348"/>
                  </a:cubicBezTo>
                  <a:close/>
                </a:path>
              </a:pathLst>
            </a:custGeom>
            <a:solidFill>
              <a:srgbClr val="FCC083"/>
            </a:solidFill>
            <a:ln w="6985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B9143937-FB51-36DF-412A-725EADA0150D}"/>
                </a:ext>
              </a:extLst>
            </p:cNvPr>
            <p:cNvSpPr/>
            <p:nvPr/>
          </p:nvSpPr>
          <p:spPr>
            <a:xfrm>
              <a:off x="4791594" y="5856135"/>
              <a:ext cx="333955" cy="272709"/>
            </a:xfrm>
            <a:custGeom>
              <a:avLst/>
              <a:gdLst>
                <a:gd name="connsiteX0" fmla="*/ -24 w 361823"/>
                <a:gd name="connsiteY0" fmla="*/ -348 h 295466"/>
                <a:gd name="connsiteX1" fmla="*/ 320588 w 361823"/>
                <a:gd name="connsiteY1" fmla="*/ -348 h 295466"/>
                <a:gd name="connsiteX2" fmla="*/ 361799 w 361823"/>
                <a:gd name="connsiteY2" fmla="*/ 295118 h 295466"/>
                <a:gd name="connsiteX3" fmla="*/ 3469 w 361823"/>
                <a:gd name="connsiteY3" fmla="*/ 31785 h 295466"/>
                <a:gd name="connsiteX4" fmla="*/ -24 w 361823"/>
                <a:gd name="connsiteY4" fmla="*/ -348 h 295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823" h="295466">
                  <a:moveTo>
                    <a:pt x="-24" y="-348"/>
                  </a:moveTo>
                  <a:lnTo>
                    <a:pt x="320588" y="-348"/>
                  </a:lnTo>
                  <a:cubicBezTo>
                    <a:pt x="308769" y="100027"/>
                    <a:pt x="322955" y="201799"/>
                    <a:pt x="361799" y="295118"/>
                  </a:cubicBezTo>
                  <a:cubicBezTo>
                    <a:pt x="227687" y="243430"/>
                    <a:pt x="121515" y="133066"/>
                    <a:pt x="3469" y="31785"/>
                  </a:cubicBezTo>
                  <a:cubicBezTo>
                    <a:pt x="2071" y="11527"/>
                    <a:pt x="-24" y="-348"/>
                    <a:pt x="-24" y="-348"/>
                  </a:cubicBezTo>
                  <a:close/>
                </a:path>
              </a:pathLst>
            </a:custGeom>
            <a:solidFill>
              <a:srgbClr val="E8AA63"/>
            </a:solidFill>
            <a:ln w="6985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ED3E59DA-9253-D08F-C405-8228EF67150F}"/>
                </a:ext>
              </a:extLst>
            </p:cNvPr>
            <p:cNvSpPr/>
            <p:nvPr/>
          </p:nvSpPr>
          <p:spPr>
            <a:xfrm>
              <a:off x="4622038" y="6063729"/>
              <a:ext cx="635030" cy="628583"/>
            </a:xfrm>
            <a:custGeom>
              <a:avLst/>
              <a:gdLst>
                <a:gd name="connsiteX0" fmla="*/ 166917 w 688022"/>
                <a:gd name="connsiteY0" fmla="*/ -348 h 681037"/>
                <a:gd name="connsiteX1" fmla="*/ -24 w 688022"/>
                <a:gd name="connsiteY1" fmla="*/ 283243 h 681037"/>
                <a:gd name="connsiteX2" fmla="*/ 328969 w 688022"/>
                <a:gd name="connsiteY2" fmla="*/ 680690 h 681037"/>
                <a:gd name="connsiteX3" fmla="*/ 359703 w 688022"/>
                <a:gd name="connsiteY3" fmla="*/ 680690 h 681037"/>
                <a:gd name="connsiteX4" fmla="*/ 687998 w 688022"/>
                <a:gd name="connsiteY4" fmla="*/ 283243 h 681037"/>
                <a:gd name="connsiteX5" fmla="*/ 521756 w 688022"/>
                <a:gd name="connsiteY5" fmla="*/ -348 h 681037"/>
                <a:gd name="connsiteX6" fmla="*/ 345733 w 688022"/>
                <a:gd name="connsiteY6" fmla="*/ 96745 h 68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8022" h="681037">
                  <a:moveTo>
                    <a:pt x="166917" y="-348"/>
                  </a:moveTo>
                  <a:cubicBezTo>
                    <a:pt x="137720" y="107431"/>
                    <a:pt x="80059" y="205431"/>
                    <a:pt x="-24" y="283243"/>
                  </a:cubicBezTo>
                  <a:lnTo>
                    <a:pt x="328969" y="680690"/>
                  </a:lnTo>
                  <a:lnTo>
                    <a:pt x="359703" y="680690"/>
                  </a:lnTo>
                  <a:lnTo>
                    <a:pt x="687998" y="283243"/>
                  </a:lnTo>
                  <a:cubicBezTo>
                    <a:pt x="607839" y="205570"/>
                    <a:pt x="550366" y="107501"/>
                    <a:pt x="521756" y="-348"/>
                  </a:cubicBezTo>
                  <a:lnTo>
                    <a:pt x="345733" y="96745"/>
                  </a:lnTo>
                  <a:close/>
                </a:path>
              </a:pathLst>
            </a:custGeom>
            <a:solidFill>
              <a:srgbClr val="E5E5E5"/>
            </a:solidFill>
            <a:ln w="6985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33CADA12-28B8-4EA6-981D-30ED0DCBD986}"/>
                </a:ext>
              </a:extLst>
            </p:cNvPr>
            <p:cNvSpPr/>
            <p:nvPr/>
          </p:nvSpPr>
          <p:spPr>
            <a:xfrm>
              <a:off x="4543366" y="5031565"/>
              <a:ext cx="790937" cy="914185"/>
            </a:xfrm>
            <a:custGeom>
              <a:avLst/>
              <a:gdLst>
                <a:gd name="connsiteX0" fmla="*/ 851468 w 856940"/>
                <a:gd name="connsiteY0" fmla="*/ 367062 h 990472"/>
                <a:gd name="connsiteX1" fmla="*/ 800477 w 856940"/>
                <a:gd name="connsiteY1" fmla="*/ 372651 h 990472"/>
                <a:gd name="connsiteX2" fmla="*/ 674747 w 856940"/>
                <a:gd name="connsiteY2" fmla="*/ -348 h 990472"/>
                <a:gd name="connsiteX3" fmla="*/ 185797 w 856940"/>
                <a:gd name="connsiteY3" fmla="*/ -348 h 990472"/>
                <a:gd name="connsiteX4" fmla="*/ 54479 w 856940"/>
                <a:gd name="connsiteY4" fmla="*/ 371252 h 990472"/>
                <a:gd name="connsiteX5" fmla="*/ 5584 w 856940"/>
                <a:gd name="connsiteY5" fmla="*/ 367062 h 990472"/>
                <a:gd name="connsiteX6" fmla="*/ 25142 w 856940"/>
                <a:gd name="connsiteY6" fmla="*/ 583597 h 990472"/>
                <a:gd name="connsiteX7" fmla="*/ 88007 w 856940"/>
                <a:gd name="connsiteY7" fmla="*/ 617126 h 990472"/>
                <a:gd name="connsiteX8" fmla="*/ 137600 w 856940"/>
                <a:gd name="connsiteY8" fmla="*/ 762413 h 990472"/>
                <a:gd name="connsiteX9" fmla="*/ 426779 w 856940"/>
                <a:gd name="connsiteY9" fmla="*/ 990125 h 990472"/>
                <a:gd name="connsiteX10" fmla="*/ 715260 w 856940"/>
                <a:gd name="connsiteY10" fmla="*/ 762413 h 990472"/>
                <a:gd name="connsiteX11" fmla="*/ 764853 w 856940"/>
                <a:gd name="connsiteY11" fmla="*/ 616427 h 990472"/>
                <a:gd name="connsiteX12" fmla="*/ 829115 w 856940"/>
                <a:gd name="connsiteY12" fmla="*/ 583597 h 990472"/>
                <a:gd name="connsiteX13" fmla="*/ 851468 w 856940"/>
                <a:gd name="connsiteY13" fmla="*/ 367062 h 990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6940" h="990472">
                  <a:moveTo>
                    <a:pt x="851468" y="367062"/>
                  </a:moveTo>
                  <a:cubicBezTo>
                    <a:pt x="838895" y="335630"/>
                    <a:pt x="817241" y="351695"/>
                    <a:pt x="800477" y="372651"/>
                  </a:cubicBezTo>
                  <a:cubicBezTo>
                    <a:pt x="809173" y="236653"/>
                    <a:pt x="764008" y="102679"/>
                    <a:pt x="674747" y="-348"/>
                  </a:cubicBezTo>
                  <a:lnTo>
                    <a:pt x="185797" y="-348"/>
                  </a:lnTo>
                  <a:cubicBezTo>
                    <a:pt x="94796" y="101424"/>
                    <a:pt x="47613" y="234906"/>
                    <a:pt x="54479" y="371252"/>
                  </a:cubicBezTo>
                  <a:cubicBezTo>
                    <a:pt x="37715" y="350997"/>
                    <a:pt x="17458" y="336327"/>
                    <a:pt x="5584" y="367062"/>
                  </a:cubicBezTo>
                  <a:cubicBezTo>
                    <a:pt x="-16768" y="425038"/>
                    <a:pt x="35620" y="506762"/>
                    <a:pt x="25142" y="583597"/>
                  </a:cubicBezTo>
                  <a:cubicBezTo>
                    <a:pt x="18855" y="637383"/>
                    <a:pt x="61464" y="631794"/>
                    <a:pt x="88007" y="617126"/>
                  </a:cubicBezTo>
                  <a:cubicBezTo>
                    <a:pt x="100678" y="666789"/>
                    <a:pt x="117260" y="715404"/>
                    <a:pt x="137600" y="762413"/>
                  </a:cubicBezTo>
                  <a:cubicBezTo>
                    <a:pt x="188591" y="881858"/>
                    <a:pt x="335974" y="990125"/>
                    <a:pt x="426779" y="990125"/>
                  </a:cubicBezTo>
                  <a:cubicBezTo>
                    <a:pt x="517584" y="990125"/>
                    <a:pt x="661475" y="880460"/>
                    <a:pt x="715260" y="762413"/>
                  </a:cubicBezTo>
                  <a:cubicBezTo>
                    <a:pt x="737060" y="715683"/>
                    <a:pt x="753691" y="666719"/>
                    <a:pt x="764853" y="616427"/>
                  </a:cubicBezTo>
                  <a:cubicBezTo>
                    <a:pt x="792095" y="631794"/>
                    <a:pt x="834703" y="638080"/>
                    <a:pt x="829115" y="583597"/>
                  </a:cubicBezTo>
                  <a:cubicBezTo>
                    <a:pt x="822829" y="503270"/>
                    <a:pt x="873121" y="425038"/>
                    <a:pt x="851468" y="367062"/>
                  </a:cubicBezTo>
                  <a:close/>
                </a:path>
              </a:pathLst>
            </a:custGeom>
            <a:solidFill>
              <a:srgbClr val="FCC083"/>
            </a:solidFill>
            <a:ln w="6985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9A380F6C-D9D1-5270-90F6-789A13933657}"/>
                </a:ext>
              </a:extLst>
            </p:cNvPr>
            <p:cNvSpPr/>
            <p:nvPr/>
          </p:nvSpPr>
          <p:spPr>
            <a:xfrm>
              <a:off x="4941165" y="6013443"/>
              <a:ext cx="230803" cy="261103"/>
            </a:xfrm>
            <a:custGeom>
              <a:avLst/>
              <a:gdLst>
                <a:gd name="connsiteX0" fmla="*/ 0 w 250063"/>
                <a:gd name="connsiteY0" fmla="*/ 151574 h 282892"/>
                <a:gd name="connsiteX1" fmla="*/ 96393 w 250063"/>
                <a:gd name="connsiteY1" fmla="*/ 282892 h 282892"/>
                <a:gd name="connsiteX2" fmla="*/ 250063 w 250063"/>
                <a:gd name="connsiteY2" fmla="*/ 54483 h 282892"/>
                <a:gd name="connsiteX3" fmla="*/ 164147 w 250063"/>
                <a:gd name="connsiteY3" fmla="*/ 0 h 282892"/>
                <a:gd name="connsiteX4" fmla="*/ 0 w 250063"/>
                <a:gd name="connsiteY4" fmla="*/ 151574 h 282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63" h="282892">
                  <a:moveTo>
                    <a:pt x="0" y="151574"/>
                  </a:moveTo>
                  <a:lnTo>
                    <a:pt x="96393" y="282892"/>
                  </a:lnTo>
                  <a:lnTo>
                    <a:pt x="250063" y="54483"/>
                  </a:lnTo>
                  <a:lnTo>
                    <a:pt x="164147" y="0"/>
                  </a:lnTo>
                  <a:lnTo>
                    <a:pt x="0" y="151574"/>
                  </a:lnTo>
                  <a:close/>
                </a:path>
              </a:pathLst>
            </a:custGeom>
            <a:solidFill>
              <a:srgbClr val="FFFFFF"/>
            </a:solidFill>
            <a:ln w="6985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B1D369EF-13D3-8342-2C8E-B2EF7015A0E4}"/>
                </a:ext>
              </a:extLst>
            </p:cNvPr>
            <p:cNvSpPr/>
            <p:nvPr/>
          </p:nvSpPr>
          <p:spPr>
            <a:xfrm>
              <a:off x="4707784" y="6013443"/>
              <a:ext cx="233381" cy="261103"/>
            </a:xfrm>
            <a:custGeom>
              <a:avLst/>
              <a:gdLst>
                <a:gd name="connsiteX0" fmla="*/ 252857 w 252856"/>
                <a:gd name="connsiteY0" fmla="*/ 151574 h 282892"/>
                <a:gd name="connsiteX1" fmla="*/ 156464 w 252856"/>
                <a:gd name="connsiteY1" fmla="*/ 282892 h 282892"/>
                <a:gd name="connsiteX2" fmla="*/ 0 w 252856"/>
                <a:gd name="connsiteY2" fmla="*/ 60071 h 282892"/>
                <a:gd name="connsiteX3" fmla="*/ 85915 w 252856"/>
                <a:gd name="connsiteY3" fmla="*/ 0 h 282892"/>
                <a:gd name="connsiteX4" fmla="*/ 252857 w 252856"/>
                <a:gd name="connsiteY4" fmla="*/ 151574 h 282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856" h="282892">
                  <a:moveTo>
                    <a:pt x="252857" y="151574"/>
                  </a:moveTo>
                  <a:lnTo>
                    <a:pt x="156464" y="282892"/>
                  </a:lnTo>
                  <a:lnTo>
                    <a:pt x="0" y="60071"/>
                  </a:lnTo>
                  <a:lnTo>
                    <a:pt x="85915" y="0"/>
                  </a:lnTo>
                  <a:lnTo>
                    <a:pt x="252857" y="151574"/>
                  </a:lnTo>
                  <a:close/>
                </a:path>
              </a:pathLst>
            </a:custGeom>
            <a:solidFill>
              <a:srgbClr val="FFFFFF"/>
            </a:solidFill>
            <a:ln w="6985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9E0C018D-8284-284F-B5A9-3560CD8A2B52}"/>
                </a:ext>
              </a:extLst>
            </p:cNvPr>
            <p:cNvSpPr/>
            <p:nvPr/>
          </p:nvSpPr>
          <p:spPr>
            <a:xfrm>
              <a:off x="4135934" y="6030205"/>
              <a:ext cx="1602080" cy="821348"/>
            </a:xfrm>
            <a:custGeom>
              <a:avLst/>
              <a:gdLst>
                <a:gd name="connsiteX0" fmla="*/ 1735748 w 1735772"/>
                <a:gd name="connsiteY0" fmla="*/ 889540 h 889888"/>
                <a:gd name="connsiteX1" fmla="*/ 1596048 w 1735772"/>
                <a:gd name="connsiteY1" fmla="*/ 228760 h 889888"/>
                <a:gd name="connsiteX2" fmla="*/ 1057505 w 1735772"/>
                <a:gd name="connsiteY2" fmla="*/ 1048 h 889888"/>
                <a:gd name="connsiteX3" fmla="*/ 1057505 w 1735772"/>
                <a:gd name="connsiteY3" fmla="*/ 1048 h 889888"/>
                <a:gd name="connsiteX4" fmla="*/ 1054711 w 1735772"/>
                <a:gd name="connsiteY4" fmla="*/ -348 h 889888"/>
                <a:gd name="connsiteX5" fmla="*/ 996735 w 1735772"/>
                <a:gd name="connsiteY5" fmla="*/ 381732 h 889888"/>
                <a:gd name="connsiteX6" fmla="*/ 921297 w 1735772"/>
                <a:gd name="connsiteY6" fmla="*/ 594773 h 889888"/>
                <a:gd name="connsiteX7" fmla="*/ 873800 w 1735772"/>
                <a:gd name="connsiteY7" fmla="*/ 723297 h 889888"/>
                <a:gd name="connsiteX8" fmla="*/ 817221 w 1735772"/>
                <a:gd name="connsiteY8" fmla="*/ 594773 h 889888"/>
                <a:gd name="connsiteX9" fmla="*/ 741783 w 1735772"/>
                <a:gd name="connsiteY9" fmla="*/ 381732 h 889888"/>
                <a:gd name="connsiteX10" fmla="*/ 684506 w 1735772"/>
                <a:gd name="connsiteY10" fmla="*/ -348 h 889888"/>
                <a:gd name="connsiteX11" fmla="*/ 678219 w 1735772"/>
                <a:gd name="connsiteY11" fmla="*/ -348 h 889888"/>
                <a:gd name="connsiteX12" fmla="*/ 678219 w 1735772"/>
                <a:gd name="connsiteY12" fmla="*/ -348 h 889888"/>
                <a:gd name="connsiteX13" fmla="*/ 139676 w 1735772"/>
                <a:gd name="connsiteY13" fmla="*/ 227364 h 889888"/>
                <a:gd name="connsiteX14" fmla="*/ -24 w 1735772"/>
                <a:gd name="connsiteY14" fmla="*/ 888144 h 88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35772" h="889888">
                  <a:moveTo>
                    <a:pt x="1735748" y="889540"/>
                  </a:moveTo>
                  <a:cubicBezTo>
                    <a:pt x="1688949" y="672308"/>
                    <a:pt x="1620496" y="269971"/>
                    <a:pt x="1596048" y="228760"/>
                  </a:cubicBezTo>
                  <a:cubicBezTo>
                    <a:pt x="1533882" y="115603"/>
                    <a:pt x="1057505" y="1048"/>
                    <a:pt x="1057505" y="1048"/>
                  </a:cubicBezTo>
                  <a:lnTo>
                    <a:pt x="1057505" y="1048"/>
                  </a:lnTo>
                  <a:lnTo>
                    <a:pt x="1054711" y="-348"/>
                  </a:lnTo>
                  <a:cubicBezTo>
                    <a:pt x="1059691" y="129504"/>
                    <a:pt x="1040022" y="259145"/>
                    <a:pt x="996735" y="381732"/>
                  </a:cubicBezTo>
                  <a:cubicBezTo>
                    <a:pt x="972288" y="456472"/>
                    <a:pt x="945046" y="531909"/>
                    <a:pt x="921297" y="594773"/>
                  </a:cubicBezTo>
                  <a:lnTo>
                    <a:pt x="873800" y="723297"/>
                  </a:lnTo>
                  <a:cubicBezTo>
                    <a:pt x="873800" y="723297"/>
                    <a:pt x="826302" y="619920"/>
                    <a:pt x="817221" y="594773"/>
                  </a:cubicBezTo>
                  <a:cubicBezTo>
                    <a:pt x="793472" y="531909"/>
                    <a:pt x="766231" y="455073"/>
                    <a:pt x="741783" y="381732"/>
                  </a:cubicBezTo>
                  <a:cubicBezTo>
                    <a:pt x="698483" y="259215"/>
                    <a:pt x="679044" y="129504"/>
                    <a:pt x="684506" y="-348"/>
                  </a:cubicBezTo>
                  <a:lnTo>
                    <a:pt x="678219" y="-348"/>
                  </a:lnTo>
                  <a:lnTo>
                    <a:pt x="678219" y="-348"/>
                  </a:lnTo>
                  <a:cubicBezTo>
                    <a:pt x="678219" y="-348"/>
                    <a:pt x="201842" y="114207"/>
                    <a:pt x="139676" y="227364"/>
                  </a:cubicBezTo>
                  <a:cubicBezTo>
                    <a:pt x="117324" y="268575"/>
                    <a:pt x="48172" y="668814"/>
                    <a:pt x="-24" y="888144"/>
                  </a:cubicBezTo>
                  <a:close/>
                </a:path>
              </a:pathLst>
            </a:custGeom>
            <a:solidFill>
              <a:schemeClr val="accent4">
                <a:lumMod val="50000"/>
              </a:schemeClr>
            </a:solidFill>
            <a:ln w="6985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E4F7C6BA-821D-F9FE-F265-81C4084C5DF8}"/>
                </a:ext>
              </a:extLst>
            </p:cNvPr>
            <p:cNvSpPr/>
            <p:nvPr/>
          </p:nvSpPr>
          <p:spPr>
            <a:xfrm>
              <a:off x="4648470" y="4921716"/>
              <a:ext cx="627293" cy="348747"/>
            </a:xfrm>
            <a:custGeom>
              <a:avLst/>
              <a:gdLst>
                <a:gd name="connsiteX0" fmla="*/ -24 w 679640"/>
                <a:gd name="connsiteY0" fmla="*/ 138922 h 377850"/>
                <a:gd name="connsiteX1" fmla="*/ 679617 w 679640"/>
                <a:gd name="connsiteY1" fmla="*/ 152892 h 377850"/>
                <a:gd name="connsiteX2" fmla="*/ -24 w 679640"/>
                <a:gd name="connsiteY2" fmla="*/ 138922 h 377850"/>
              </a:gdLst>
              <a:ahLst/>
              <a:cxnLst>
                <a:cxn ang="0">
                  <a:pos x="connsiteX0" y="connsiteY0"/>
                </a:cxn>
                <a:cxn ang="0">
                  <a:pos x="connsiteX1" y="connsiteY1"/>
                </a:cxn>
                <a:cxn ang="0">
                  <a:pos x="connsiteX2" y="connsiteY2"/>
                </a:cxn>
              </a:cxnLst>
              <a:rect l="l" t="t" r="r" b="b"/>
              <a:pathLst>
                <a:path w="679640" h="377850">
                  <a:moveTo>
                    <a:pt x="-24" y="138922"/>
                  </a:moveTo>
                  <a:cubicBezTo>
                    <a:pt x="-24" y="138922"/>
                    <a:pt x="252135" y="666290"/>
                    <a:pt x="679617" y="152892"/>
                  </a:cubicBezTo>
                  <a:cubicBezTo>
                    <a:pt x="679617" y="152892"/>
                    <a:pt x="328271" y="-182387"/>
                    <a:pt x="-24" y="138922"/>
                  </a:cubicBezTo>
                  <a:close/>
                </a:path>
              </a:pathLst>
            </a:custGeom>
            <a:solidFill>
              <a:schemeClr val="tx1"/>
            </a:solidFill>
            <a:ln w="6985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3888BC79-2FA2-6D63-7471-8059108C2E7C}"/>
                </a:ext>
              </a:extLst>
            </p:cNvPr>
            <p:cNvSpPr/>
            <p:nvPr/>
          </p:nvSpPr>
          <p:spPr>
            <a:xfrm>
              <a:off x="4580133" y="4970317"/>
              <a:ext cx="270129" cy="637609"/>
            </a:xfrm>
            <a:custGeom>
              <a:avLst/>
              <a:gdLst>
                <a:gd name="connsiteX0" fmla="*/ 96369 w 292671"/>
                <a:gd name="connsiteY0" fmla="*/ 642970 h 690817"/>
                <a:gd name="connsiteX1" fmla="*/ 292648 w 292671"/>
                <a:gd name="connsiteY1" fmla="*/ 33878 h 690817"/>
                <a:gd name="connsiteX2" fmla="*/ 222798 w 292671"/>
                <a:gd name="connsiteY2" fmla="*/ -348 h 690817"/>
                <a:gd name="connsiteX3" fmla="*/ -24 w 292671"/>
                <a:gd name="connsiteY3" fmla="*/ 357284 h 690817"/>
                <a:gd name="connsiteX4" fmla="*/ 54459 w 292671"/>
                <a:gd name="connsiteY4" fmla="*/ 690470 h 690817"/>
                <a:gd name="connsiteX5" fmla="*/ 54459 w 292671"/>
                <a:gd name="connsiteY5" fmla="*/ 690470 h 690817"/>
                <a:gd name="connsiteX6" fmla="*/ 96649 w 292671"/>
                <a:gd name="connsiteY6" fmla="*/ 647442 h 690817"/>
                <a:gd name="connsiteX7" fmla="*/ 96369 w 292671"/>
                <a:gd name="connsiteY7" fmla="*/ 642970 h 690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2671" h="690817">
                  <a:moveTo>
                    <a:pt x="96369" y="642970"/>
                  </a:moveTo>
                  <a:cubicBezTo>
                    <a:pt x="78906" y="490697"/>
                    <a:pt x="63539" y="133066"/>
                    <a:pt x="292648" y="33878"/>
                  </a:cubicBezTo>
                  <a:lnTo>
                    <a:pt x="222798" y="-348"/>
                  </a:lnTo>
                  <a:cubicBezTo>
                    <a:pt x="222798" y="-348"/>
                    <a:pt x="18835" y="41562"/>
                    <a:pt x="-24" y="357284"/>
                  </a:cubicBezTo>
                  <a:lnTo>
                    <a:pt x="54459" y="690470"/>
                  </a:lnTo>
                  <a:lnTo>
                    <a:pt x="54459" y="690470"/>
                  </a:lnTo>
                  <a:cubicBezTo>
                    <a:pt x="77991" y="690259"/>
                    <a:pt x="96879" y="670980"/>
                    <a:pt x="96649" y="647442"/>
                  </a:cubicBezTo>
                  <a:cubicBezTo>
                    <a:pt x="96634" y="645973"/>
                    <a:pt x="96544" y="644437"/>
                    <a:pt x="96369" y="642970"/>
                  </a:cubicBezTo>
                  <a:close/>
                </a:path>
              </a:pathLst>
            </a:custGeom>
            <a:solidFill>
              <a:schemeClr val="tx1"/>
            </a:solidFill>
            <a:ln w="6985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85DD3D3F-3571-CE4C-A82E-D91991C1FCCB}"/>
                </a:ext>
              </a:extLst>
            </p:cNvPr>
            <p:cNvSpPr/>
            <p:nvPr/>
          </p:nvSpPr>
          <p:spPr>
            <a:xfrm>
              <a:off x="5026265" y="4972251"/>
              <a:ext cx="270129" cy="635739"/>
            </a:xfrm>
            <a:custGeom>
              <a:avLst/>
              <a:gdLst>
                <a:gd name="connsiteX0" fmla="*/ 238165 w 292671"/>
                <a:gd name="connsiteY0" fmla="*/ 688374 h 688791"/>
                <a:gd name="connsiteX1" fmla="*/ 238165 w 292671"/>
                <a:gd name="connsiteY1" fmla="*/ 688374 h 688791"/>
                <a:gd name="connsiteX2" fmla="*/ 292648 w 292671"/>
                <a:gd name="connsiteY2" fmla="*/ 357284 h 688791"/>
                <a:gd name="connsiteX3" fmla="*/ 69826 w 292671"/>
                <a:gd name="connsiteY3" fmla="*/ -348 h 688791"/>
                <a:gd name="connsiteX4" fmla="*/ -24 w 292671"/>
                <a:gd name="connsiteY4" fmla="*/ 33878 h 688791"/>
                <a:gd name="connsiteX5" fmla="*/ 195556 w 292671"/>
                <a:gd name="connsiteY5" fmla="*/ 642970 h 688791"/>
                <a:gd name="connsiteX6" fmla="*/ 230803 w 292671"/>
                <a:gd name="connsiteY6" fmla="*/ 688163 h 688791"/>
                <a:gd name="connsiteX7" fmla="*/ 238165 w 292671"/>
                <a:gd name="connsiteY7" fmla="*/ 688374 h 688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2671" h="688791">
                  <a:moveTo>
                    <a:pt x="238165" y="688374"/>
                  </a:moveTo>
                  <a:lnTo>
                    <a:pt x="238165" y="688374"/>
                  </a:lnTo>
                  <a:lnTo>
                    <a:pt x="292648" y="357284"/>
                  </a:lnTo>
                  <a:cubicBezTo>
                    <a:pt x="273788" y="41562"/>
                    <a:pt x="69826" y="-348"/>
                    <a:pt x="69826" y="-348"/>
                  </a:cubicBezTo>
                  <a:lnTo>
                    <a:pt x="-24" y="33878"/>
                  </a:lnTo>
                  <a:cubicBezTo>
                    <a:pt x="228386" y="133066"/>
                    <a:pt x="213019" y="489998"/>
                    <a:pt x="195556" y="642970"/>
                  </a:cubicBezTo>
                  <a:cubicBezTo>
                    <a:pt x="192818" y="665184"/>
                    <a:pt x="208597" y="685371"/>
                    <a:pt x="230803" y="688163"/>
                  </a:cubicBezTo>
                  <a:cubicBezTo>
                    <a:pt x="233247" y="688442"/>
                    <a:pt x="235706" y="688513"/>
                    <a:pt x="238165" y="688374"/>
                  </a:cubicBezTo>
                  <a:close/>
                </a:path>
              </a:pathLst>
            </a:custGeom>
            <a:solidFill>
              <a:schemeClr val="tx1"/>
            </a:solidFill>
            <a:ln w="6985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2895AC26-FA4A-226F-A100-6120A39AB3D0}"/>
                </a:ext>
              </a:extLst>
            </p:cNvPr>
            <p:cNvSpPr/>
            <p:nvPr/>
          </p:nvSpPr>
          <p:spPr>
            <a:xfrm>
              <a:off x="4134644" y="6066308"/>
              <a:ext cx="652437" cy="785244"/>
            </a:xfrm>
            <a:custGeom>
              <a:avLst/>
              <a:gdLst>
                <a:gd name="connsiteX0" fmla="*/ 537821 w 706882"/>
                <a:gd name="connsiteY0" fmla="*/ -348 h 850772"/>
                <a:gd name="connsiteX1" fmla="*/ 139676 w 706882"/>
                <a:gd name="connsiteY1" fmla="*/ 189644 h 850772"/>
                <a:gd name="connsiteX2" fmla="*/ -24 w 706882"/>
                <a:gd name="connsiteY2" fmla="*/ 850425 h 850772"/>
                <a:gd name="connsiteX3" fmla="*/ 706858 w 706882"/>
                <a:gd name="connsiteY3" fmla="*/ 850425 h 850772"/>
                <a:gd name="connsiteX4" fmla="*/ 537821 w 706882"/>
                <a:gd name="connsiteY4" fmla="*/ -348 h 850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882" h="850772">
                  <a:moveTo>
                    <a:pt x="537821" y="-348"/>
                  </a:moveTo>
                  <a:cubicBezTo>
                    <a:pt x="392533" y="42959"/>
                    <a:pt x="180189" y="116303"/>
                    <a:pt x="139676" y="189644"/>
                  </a:cubicBezTo>
                  <a:cubicBezTo>
                    <a:pt x="117324" y="230855"/>
                    <a:pt x="48173" y="631097"/>
                    <a:pt x="-24" y="850425"/>
                  </a:cubicBezTo>
                  <a:lnTo>
                    <a:pt x="706858" y="850425"/>
                  </a:lnTo>
                  <a:cubicBezTo>
                    <a:pt x="685205" y="563342"/>
                    <a:pt x="537821" y="-348"/>
                    <a:pt x="537821" y="-348"/>
                  </a:cubicBezTo>
                  <a:close/>
                </a:path>
              </a:pathLst>
            </a:custGeom>
            <a:solidFill>
              <a:srgbClr val="D1AA81">
                <a:alpha val="50000"/>
              </a:srgbClr>
            </a:solidFill>
            <a:ln w="6985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D65C0AA-C8C1-A9AC-88A0-1EE35FEDF64D}"/>
                </a:ext>
              </a:extLst>
            </p:cNvPr>
            <p:cNvSpPr/>
            <p:nvPr/>
          </p:nvSpPr>
          <p:spPr>
            <a:xfrm>
              <a:off x="2988367" y="4397822"/>
              <a:ext cx="952866" cy="624714"/>
            </a:xfrm>
            <a:custGeom>
              <a:avLst/>
              <a:gdLst>
                <a:gd name="connsiteX0" fmla="*/ 789281 w 1032382"/>
                <a:gd name="connsiteY0" fmla="*/ 52040 h 676846"/>
                <a:gd name="connsiteX1" fmla="*/ 516167 w 1032382"/>
                <a:gd name="connsiteY1" fmla="*/ -348 h 676846"/>
                <a:gd name="connsiteX2" fmla="*/ 243054 w 1032382"/>
                <a:gd name="connsiteY2" fmla="*/ 52040 h 676846"/>
                <a:gd name="connsiteX3" fmla="*/ -24 w 1032382"/>
                <a:gd name="connsiteY3" fmla="*/ 676499 h 676846"/>
                <a:gd name="connsiteX4" fmla="*/ 1032359 w 1032382"/>
                <a:gd name="connsiteY4" fmla="*/ 676499 h 676846"/>
                <a:gd name="connsiteX5" fmla="*/ 789281 w 1032382"/>
                <a:gd name="connsiteY5" fmla="*/ 52040 h 67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2382" h="676846">
                  <a:moveTo>
                    <a:pt x="789281" y="52040"/>
                  </a:moveTo>
                  <a:cubicBezTo>
                    <a:pt x="700956" y="22563"/>
                    <a:pt x="609124" y="4962"/>
                    <a:pt x="516167" y="-348"/>
                  </a:cubicBezTo>
                  <a:cubicBezTo>
                    <a:pt x="423211" y="4962"/>
                    <a:pt x="331380" y="22563"/>
                    <a:pt x="243054" y="52040"/>
                  </a:cubicBezTo>
                  <a:cubicBezTo>
                    <a:pt x="2770" y="156815"/>
                    <a:pt x="-24" y="360078"/>
                    <a:pt x="-24" y="676499"/>
                  </a:cubicBezTo>
                  <a:lnTo>
                    <a:pt x="1032359" y="676499"/>
                  </a:lnTo>
                  <a:cubicBezTo>
                    <a:pt x="1032359" y="360078"/>
                    <a:pt x="1029565" y="156815"/>
                    <a:pt x="789281" y="52040"/>
                  </a:cubicBezTo>
                  <a:close/>
                </a:path>
              </a:pathLst>
            </a:custGeom>
            <a:solidFill>
              <a:schemeClr val="tx1"/>
            </a:solidFill>
            <a:ln w="6985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232D6E89-F18A-842B-A662-35E11E42CE88}"/>
                </a:ext>
              </a:extLst>
            </p:cNvPr>
            <p:cNvSpPr/>
            <p:nvPr/>
          </p:nvSpPr>
          <p:spPr>
            <a:xfrm>
              <a:off x="3072822" y="5607282"/>
              <a:ext cx="794271" cy="1045058"/>
            </a:xfrm>
            <a:custGeom>
              <a:avLst/>
              <a:gdLst>
                <a:gd name="connsiteX0" fmla="*/ 630023 w 860552"/>
                <a:gd name="connsiteY0" fmla="*/ -348 h 1132267"/>
                <a:gd name="connsiteX1" fmla="*/ 229783 w 860552"/>
                <a:gd name="connsiteY1" fmla="*/ -348 h 1132267"/>
                <a:gd name="connsiteX2" fmla="*/ -24 w 860552"/>
                <a:gd name="connsiteY2" fmla="*/ 635288 h 1132267"/>
                <a:gd name="connsiteX3" fmla="*/ 410694 w 860552"/>
                <a:gd name="connsiteY3" fmla="*/ 1131920 h 1132267"/>
                <a:gd name="connsiteX4" fmla="*/ 449111 w 860552"/>
                <a:gd name="connsiteY4" fmla="*/ 1131920 h 1132267"/>
                <a:gd name="connsiteX5" fmla="*/ 860528 w 860552"/>
                <a:gd name="connsiteY5" fmla="*/ 635288 h 1132267"/>
                <a:gd name="connsiteX6" fmla="*/ 630023 w 860552"/>
                <a:gd name="connsiteY6" fmla="*/ -348 h 1132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0552" h="1132267">
                  <a:moveTo>
                    <a:pt x="630023" y="-348"/>
                  </a:moveTo>
                  <a:lnTo>
                    <a:pt x="229783" y="-348"/>
                  </a:lnTo>
                  <a:cubicBezTo>
                    <a:pt x="255487" y="235675"/>
                    <a:pt x="170661" y="470302"/>
                    <a:pt x="-24" y="635288"/>
                  </a:cubicBezTo>
                  <a:lnTo>
                    <a:pt x="410694" y="1131920"/>
                  </a:lnTo>
                  <a:lnTo>
                    <a:pt x="449111" y="1131920"/>
                  </a:lnTo>
                  <a:lnTo>
                    <a:pt x="860528" y="635288"/>
                  </a:lnTo>
                  <a:cubicBezTo>
                    <a:pt x="689584" y="470440"/>
                    <a:pt x="604493" y="235745"/>
                    <a:pt x="630023" y="-348"/>
                  </a:cubicBezTo>
                  <a:close/>
                </a:path>
              </a:pathLst>
            </a:custGeom>
            <a:solidFill>
              <a:srgbClr val="FCC083"/>
            </a:solidFill>
            <a:ln w="6985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8530CB8D-E9AC-F892-95CB-11368E136662}"/>
                </a:ext>
              </a:extLst>
            </p:cNvPr>
            <p:cNvSpPr/>
            <p:nvPr/>
          </p:nvSpPr>
          <p:spPr>
            <a:xfrm>
              <a:off x="3284929" y="5607282"/>
              <a:ext cx="417121" cy="341047"/>
            </a:xfrm>
            <a:custGeom>
              <a:avLst/>
              <a:gdLst>
                <a:gd name="connsiteX0" fmla="*/ -24 w 451929"/>
                <a:gd name="connsiteY0" fmla="*/ -348 h 369507"/>
                <a:gd name="connsiteX1" fmla="*/ 400915 w 451929"/>
                <a:gd name="connsiteY1" fmla="*/ -348 h 369507"/>
                <a:gd name="connsiteX2" fmla="*/ 451905 w 451929"/>
                <a:gd name="connsiteY2" fmla="*/ 369159 h 369507"/>
                <a:gd name="connsiteX3" fmla="*/ 4167 w 451929"/>
                <a:gd name="connsiteY3" fmla="*/ 40164 h 369507"/>
                <a:gd name="connsiteX4" fmla="*/ -24 w 451929"/>
                <a:gd name="connsiteY4" fmla="*/ -348 h 369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929" h="369507">
                  <a:moveTo>
                    <a:pt x="-24" y="-348"/>
                  </a:moveTo>
                  <a:lnTo>
                    <a:pt x="400915" y="-348"/>
                  </a:lnTo>
                  <a:cubicBezTo>
                    <a:pt x="385876" y="125172"/>
                    <a:pt x="403443" y="252438"/>
                    <a:pt x="451905" y="369159"/>
                  </a:cubicBezTo>
                  <a:cubicBezTo>
                    <a:pt x="284964" y="304197"/>
                    <a:pt x="151550" y="166592"/>
                    <a:pt x="4167" y="40164"/>
                  </a:cubicBezTo>
                  <a:cubicBezTo>
                    <a:pt x="3587" y="26613"/>
                    <a:pt x="2190" y="13062"/>
                    <a:pt x="-24" y="-348"/>
                  </a:cubicBezTo>
                  <a:close/>
                </a:path>
              </a:pathLst>
            </a:custGeom>
            <a:solidFill>
              <a:srgbClr val="E8AA63"/>
            </a:solidFill>
            <a:ln w="69850"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C5F79661-DA4C-50FA-181F-5AD8EF1BFC99}"/>
                </a:ext>
              </a:extLst>
            </p:cNvPr>
            <p:cNvSpPr/>
            <p:nvPr/>
          </p:nvSpPr>
          <p:spPr>
            <a:xfrm>
              <a:off x="3071533" y="5867096"/>
              <a:ext cx="794270" cy="785244"/>
            </a:xfrm>
            <a:custGeom>
              <a:avLst/>
              <a:gdLst>
                <a:gd name="connsiteX0" fmla="*/ 209526 w 860551"/>
                <a:gd name="connsiteY0" fmla="*/ -348 h 850772"/>
                <a:gd name="connsiteX1" fmla="*/ -24 w 860551"/>
                <a:gd name="connsiteY1" fmla="*/ 353792 h 850772"/>
                <a:gd name="connsiteX2" fmla="*/ 410694 w 860551"/>
                <a:gd name="connsiteY2" fmla="*/ 850425 h 850772"/>
                <a:gd name="connsiteX3" fmla="*/ 449112 w 860551"/>
                <a:gd name="connsiteY3" fmla="*/ 850425 h 850772"/>
                <a:gd name="connsiteX4" fmla="*/ 860528 w 860551"/>
                <a:gd name="connsiteY4" fmla="*/ 353792 h 850772"/>
                <a:gd name="connsiteX5" fmla="*/ 650978 w 860551"/>
                <a:gd name="connsiteY5" fmla="*/ -348 h 850772"/>
                <a:gd name="connsiteX6" fmla="*/ 431649 w 860551"/>
                <a:gd name="connsiteY6" fmla="*/ 121190 h 85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0551" h="850772">
                  <a:moveTo>
                    <a:pt x="209526" y="-348"/>
                  </a:moveTo>
                  <a:cubicBezTo>
                    <a:pt x="172848" y="134392"/>
                    <a:pt x="100448" y="256770"/>
                    <a:pt x="-24" y="353792"/>
                  </a:cubicBezTo>
                  <a:lnTo>
                    <a:pt x="410694" y="850425"/>
                  </a:lnTo>
                  <a:lnTo>
                    <a:pt x="449112" y="850425"/>
                  </a:lnTo>
                  <a:lnTo>
                    <a:pt x="860528" y="353792"/>
                  </a:lnTo>
                  <a:cubicBezTo>
                    <a:pt x="760384" y="256491"/>
                    <a:pt x="688040" y="134253"/>
                    <a:pt x="650978" y="-348"/>
                  </a:cubicBezTo>
                  <a:lnTo>
                    <a:pt x="431649" y="121190"/>
                  </a:lnTo>
                  <a:close/>
                </a:path>
              </a:pathLst>
            </a:custGeom>
            <a:solidFill>
              <a:srgbClr val="E5E5E5"/>
            </a:solidFill>
            <a:ln w="69850"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7CF3E1B2-3E3C-C2A0-131D-8185692B99C5}"/>
                </a:ext>
              </a:extLst>
            </p:cNvPr>
            <p:cNvSpPr/>
            <p:nvPr/>
          </p:nvSpPr>
          <p:spPr>
            <a:xfrm>
              <a:off x="2976756" y="4577049"/>
              <a:ext cx="986405" cy="1142409"/>
            </a:xfrm>
            <a:custGeom>
              <a:avLst/>
              <a:gdLst>
                <a:gd name="connsiteX0" fmla="*/ 1061704 w 1068719"/>
                <a:gd name="connsiteY0" fmla="*/ 456472 h 1237742"/>
                <a:gd name="connsiteX1" fmla="*/ 998140 w 1068719"/>
                <a:gd name="connsiteY1" fmla="*/ 463457 h 1237742"/>
                <a:gd name="connsiteX2" fmla="*/ 843771 w 1068719"/>
                <a:gd name="connsiteY2" fmla="*/ -348 h 1237742"/>
                <a:gd name="connsiteX3" fmla="*/ 227694 w 1068719"/>
                <a:gd name="connsiteY3" fmla="*/ -348 h 1237742"/>
                <a:gd name="connsiteX4" fmla="*/ 68436 w 1068719"/>
                <a:gd name="connsiteY4" fmla="*/ 463457 h 1237742"/>
                <a:gd name="connsiteX5" fmla="*/ 6968 w 1068719"/>
                <a:gd name="connsiteY5" fmla="*/ 458567 h 1237742"/>
                <a:gd name="connsiteX6" fmla="*/ 32114 w 1068719"/>
                <a:gd name="connsiteY6" fmla="*/ 728886 h 1237742"/>
                <a:gd name="connsiteX7" fmla="*/ 110346 w 1068719"/>
                <a:gd name="connsiteY7" fmla="*/ 770797 h 1237742"/>
                <a:gd name="connsiteX8" fmla="*/ 172513 w 1068719"/>
                <a:gd name="connsiteY8" fmla="*/ 952407 h 1237742"/>
                <a:gd name="connsiteX9" fmla="*/ 532939 w 1068719"/>
                <a:gd name="connsiteY9" fmla="*/ 1237394 h 1237742"/>
                <a:gd name="connsiteX10" fmla="*/ 894063 w 1068719"/>
                <a:gd name="connsiteY10" fmla="*/ 952407 h 1237742"/>
                <a:gd name="connsiteX11" fmla="*/ 956230 w 1068719"/>
                <a:gd name="connsiteY11" fmla="*/ 770098 h 1237742"/>
                <a:gd name="connsiteX12" fmla="*/ 1036557 w 1068719"/>
                <a:gd name="connsiteY12" fmla="*/ 728886 h 1237742"/>
                <a:gd name="connsiteX13" fmla="*/ 1061704 w 1068719"/>
                <a:gd name="connsiteY13" fmla="*/ 456472 h 123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8719" h="1237742">
                  <a:moveTo>
                    <a:pt x="1061704" y="456472"/>
                  </a:moveTo>
                  <a:cubicBezTo>
                    <a:pt x="1046336" y="416657"/>
                    <a:pt x="1019095" y="437613"/>
                    <a:pt x="998140" y="463457"/>
                  </a:cubicBezTo>
                  <a:cubicBezTo>
                    <a:pt x="1008883" y="294698"/>
                    <a:pt x="953519" y="128316"/>
                    <a:pt x="843771" y="-348"/>
                  </a:cubicBezTo>
                  <a:lnTo>
                    <a:pt x="227694" y="-348"/>
                  </a:lnTo>
                  <a:cubicBezTo>
                    <a:pt x="115725" y="127338"/>
                    <a:pt x="58511" y="293931"/>
                    <a:pt x="68436" y="463457"/>
                  </a:cubicBezTo>
                  <a:cubicBezTo>
                    <a:pt x="47481" y="438310"/>
                    <a:pt x="21637" y="420150"/>
                    <a:pt x="6968" y="458567"/>
                  </a:cubicBezTo>
                  <a:cubicBezTo>
                    <a:pt x="-20972" y="528417"/>
                    <a:pt x="44687" y="629001"/>
                    <a:pt x="32114" y="728886"/>
                  </a:cubicBezTo>
                  <a:cubicBezTo>
                    <a:pt x="23732" y="798736"/>
                    <a:pt x="76818" y="789655"/>
                    <a:pt x="110346" y="770797"/>
                  </a:cubicBezTo>
                  <a:cubicBezTo>
                    <a:pt x="125741" y="833032"/>
                    <a:pt x="146543" y="893802"/>
                    <a:pt x="172513" y="952407"/>
                  </a:cubicBezTo>
                  <a:cubicBezTo>
                    <a:pt x="236076" y="1101885"/>
                    <a:pt x="420480" y="1237394"/>
                    <a:pt x="532939" y="1237394"/>
                  </a:cubicBezTo>
                  <a:cubicBezTo>
                    <a:pt x="645398" y="1237394"/>
                    <a:pt x="827706" y="1097694"/>
                    <a:pt x="894063" y="952407"/>
                  </a:cubicBezTo>
                  <a:cubicBezTo>
                    <a:pt x="921724" y="894222"/>
                    <a:pt x="942581" y="833032"/>
                    <a:pt x="956230" y="770098"/>
                  </a:cubicBezTo>
                  <a:cubicBezTo>
                    <a:pt x="989758" y="789655"/>
                    <a:pt x="1044939" y="797340"/>
                    <a:pt x="1036557" y="728886"/>
                  </a:cubicBezTo>
                  <a:cubicBezTo>
                    <a:pt x="1023984" y="629001"/>
                    <a:pt x="1089643" y="530513"/>
                    <a:pt x="1061704" y="456472"/>
                  </a:cubicBezTo>
                  <a:close/>
                </a:path>
              </a:pathLst>
            </a:custGeom>
            <a:solidFill>
              <a:srgbClr val="FCC083"/>
            </a:solidFill>
            <a:ln w="69850"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F53A378E-5B43-3D07-42A8-36B009EB32C3}"/>
                </a:ext>
              </a:extLst>
            </p:cNvPr>
            <p:cNvSpPr/>
            <p:nvPr/>
          </p:nvSpPr>
          <p:spPr>
            <a:xfrm>
              <a:off x="3471892" y="5803915"/>
              <a:ext cx="288825" cy="326218"/>
            </a:xfrm>
            <a:custGeom>
              <a:avLst/>
              <a:gdLst>
                <a:gd name="connsiteX0" fmla="*/ 0 w 312927"/>
                <a:gd name="connsiteY0" fmla="*/ 189992 h 353440"/>
                <a:gd name="connsiteX1" fmla="*/ 120142 w 312927"/>
                <a:gd name="connsiteY1" fmla="*/ 353441 h 353440"/>
                <a:gd name="connsiteX2" fmla="*/ 312928 w 312927"/>
                <a:gd name="connsiteY2" fmla="*/ 68453 h 353440"/>
                <a:gd name="connsiteX3" fmla="*/ 204661 w 312927"/>
                <a:gd name="connsiteY3" fmla="*/ 0 h 353440"/>
                <a:gd name="connsiteX4" fmla="*/ 0 w 312927"/>
                <a:gd name="connsiteY4" fmla="*/ 189992 h 353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927" h="353440">
                  <a:moveTo>
                    <a:pt x="0" y="189992"/>
                  </a:moveTo>
                  <a:lnTo>
                    <a:pt x="120142" y="353441"/>
                  </a:lnTo>
                  <a:lnTo>
                    <a:pt x="312928" y="68453"/>
                  </a:lnTo>
                  <a:lnTo>
                    <a:pt x="204661" y="0"/>
                  </a:lnTo>
                  <a:lnTo>
                    <a:pt x="0" y="189992"/>
                  </a:lnTo>
                  <a:close/>
                </a:path>
              </a:pathLst>
            </a:custGeom>
            <a:solidFill>
              <a:srgbClr val="FFFFFF"/>
            </a:solidFill>
            <a:ln w="69850"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880EDEE9-AE39-006E-A8E8-9F39DDEE4754}"/>
                </a:ext>
              </a:extLst>
            </p:cNvPr>
            <p:cNvSpPr/>
            <p:nvPr/>
          </p:nvSpPr>
          <p:spPr>
            <a:xfrm>
              <a:off x="3179844" y="5803915"/>
              <a:ext cx="292049" cy="326218"/>
            </a:xfrm>
            <a:custGeom>
              <a:avLst/>
              <a:gdLst>
                <a:gd name="connsiteX0" fmla="*/ 316420 w 316420"/>
                <a:gd name="connsiteY0" fmla="*/ 189992 h 353440"/>
                <a:gd name="connsiteX1" fmla="*/ 196278 w 316420"/>
                <a:gd name="connsiteY1" fmla="*/ 353441 h 353440"/>
                <a:gd name="connsiteX2" fmla="*/ 0 w 316420"/>
                <a:gd name="connsiteY2" fmla="*/ 75438 h 353440"/>
                <a:gd name="connsiteX3" fmla="*/ 107569 w 316420"/>
                <a:gd name="connsiteY3" fmla="*/ 0 h 353440"/>
                <a:gd name="connsiteX4" fmla="*/ 316420 w 316420"/>
                <a:gd name="connsiteY4" fmla="*/ 189992 h 353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420" h="353440">
                  <a:moveTo>
                    <a:pt x="316420" y="189992"/>
                  </a:moveTo>
                  <a:lnTo>
                    <a:pt x="196278" y="353441"/>
                  </a:lnTo>
                  <a:lnTo>
                    <a:pt x="0" y="75438"/>
                  </a:lnTo>
                  <a:lnTo>
                    <a:pt x="107569" y="0"/>
                  </a:lnTo>
                  <a:lnTo>
                    <a:pt x="316420" y="189992"/>
                  </a:lnTo>
                  <a:close/>
                </a:path>
              </a:pathLst>
            </a:custGeom>
            <a:solidFill>
              <a:srgbClr val="FFFFFF"/>
            </a:solidFill>
            <a:ln w="69850"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DDE31E44-94C8-585C-72F2-F6387C056690}"/>
                </a:ext>
              </a:extLst>
            </p:cNvPr>
            <p:cNvSpPr/>
            <p:nvPr/>
          </p:nvSpPr>
          <p:spPr>
            <a:xfrm>
              <a:off x="2467449" y="5826479"/>
              <a:ext cx="1997281" cy="1025073"/>
            </a:xfrm>
            <a:custGeom>
              <a:avLst/>
              <a:gdLst>
                <a:gd name="connsiteX0" fmla="*/ 2163929 w 2163952"/>
                <a:gd name="connsiteY0" fmla="*/ 1110267 h 1110614"/>
                <a:gd name="connsiteX1" fmla="*/ 1992098 w 2163952"/>
                <a:gd name="connsiteY1" fmla="*/ 284641 h 1110614"/>
                <a:gd name="connsiteX2" fmla="*/ 1318744 w 2163952"/>
                <a:gd name="connsiteY2" fmla="*/ -348 h 1110614"/>
                <a:gd name="connsiteX3" fmla="*/ 1318744 w 2163952"/>
                <a:gd name="connsiteY3" fmla="*/ -348 h 1110614"/>
                <a:gd name="connsiteX4" fmla="*/ 1311061 w 2163952"/>
                <a:gd name="connsiteY4" fmla="*/ -348 h 1110614"/>
                <a:gd name="connsiteX5" fmla="*/ 1241211 w 2163952"/>
                <a:gd name="connsiteY5" fmla="*/ 477426 h 1110614"/>
                <a:gd name="connsiteX6" fmla="*/ 1146913 w 2163952"/>
                <a:gd name="connsiteY6" fmla="*/ 743554 h 1110614"/>
                <a:gd name="connsiteX7" fmla="*/ 1087540 w 2163952"/>
                <a:gd name="connsiteY7" fmla="*/ 904210 h 1110614"/>
                <a:gd name="connsiteX8" fmla="*/ 1017690 w 2163952"/>
                <a:gd name="connsiteY8" fmla="*/ 743554 h 1110614"/>
                <a:gd name="connsiteX9" fmla="*/ 923393 w 2163952"/>
                <a:gd name="connsiteY9" fmla="*/ 477426 h 1110614"/>
                <a:gd name="connsiteX10" fmla="*/ 853543 w 2163952"/>
                <a:gd name="connsiteY10" fmla="*/ -348 h 1110614"/>
                <a:gd name="connsiteX11" fmla="*/ 845860 w 2163952"/>
                <a:gd name="connsiteY11" fmla="*/ -348 h 1110614"/>
                <a:gd name="connsiteX12" fmla="*/ 845860 w 2163952"/>
                <a:gd name="connsiteY12" fmla="*/ -348 h 1110614"/>
                <a:gd name="connsiteX13" fmla="*/ 172506 w 2163952"/>
                <a:gd name="connsiteY13" fmla="*/ 284641 h 1110614"/>
                <a:gd name="connsiteX14" fmla="*/ -24 w 2163952"/>
                <a:gd name="connsiteY14" fmla="*/ 1110267 h 1110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63952" h="1110614">
                  <a:moveTo>
                    <a:pt x="2163929" y="1110267"/>
                  </a:moveTo>
                  <a:cubicBezTo>
                    <a:pt x="2105953" y="838551"/>
                    <a:pt x="2020038" y="336330"/>
                    <a:pt x="1992098" y="284641"/>
                  </a:cubicBezTo>
                  <a:cubicBezTo>
                    <a:pt x="1913866" y="144941"/>
                    <a:pt x="1318744" y="-348"/>
                    <a:pt x="1318744" y="-348"/>
                  </a:cubicBezTo>
                  <a:lnTo>
                    <a:pt x="1318744" y="-348"/>
                  </a:lnTo>
                  <a:lnTo>
                    <a:pt x="1311061" y="-348"/>
                  </a:lnTo>
                  <a:cubicBezTo>
                    <a:pt x="1318185" y="161913"/>
                    <a:pt x="1294485" y="324036"/>
                    <a:pt x="1241211" y="477426"/>
                  </a:cubicBezTo>
                  <a:cubicBezTo>
                    <a:pt x="1210476" y="570328"/>
                    <a:pt x="1176949" y="664623"/>
                    <a:pt x="1146913" y="743554"/>
                  </a:cubicBezTo>
                  <a:lnTo>
                    <a:pt x="1087540" y="904210"/>
                  </a:lnTo>
                  <a:cubicBezTo>
                    <a:pt x="1087540" y="904210"/>
                    <a:pt x="1028168" y="774988"/>
                    <a:pt x="1017690" y="743554"/>
                  </a:cubicBezTo>
                  <a:cubicBezTo>
                    <a:pt x="987655" y="664623"/>
                    <a:pt x="953428" y="570328"/>
                    <a:pt x="923393" y="477426"/>
                  </a:cubicBezTo>
                  <a:cubicBezTo>
                    <a:pt x="869699" y="324105"/>
                    <a:pt x="845985" y="161913"/>
                    <a:pt x="853543" y="-348"/>
                  </a:cubicBezTo>
                  <a:lnTo>
                    <a:pt x="845860" y="-348"/>
                  </a:lnTo>
                  <a:lnTo>
                    <a:pt x="845860" y="-348"/>
                  </a:lnTo>
                  <a:cubicBezTo>
                    <a:pt x="845860" y="-348"/>
                    <a:pt x="250737" y="142846"/>
                    <a:pt x="172506" y="284641"/>
                  </a:cubicBezTo>
                  <a:cubicBezTo>
                    <a:pt x="144565" y="336330"/>
                    <a:pt x="58650" y="836456"/>
                    <a:pt x="-24" y="1110267"/>
                  </a:cubicBezTo>
                  <a:close/>
                </a:path>
              </a:pathLst>
            </a:custGeom>
            <a:solidFill>
              <a:schemeClr val="tx2"/>
            </a:solidFill>
            <a:ln w="69850"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FEB1063D-502C-EDFF-7D94-4FF1361785A5}"/>
                </a:ext>
              </a:extLst>
            </p:cNvPr>
            <p:cNvSpPr/>
            <p:nvPr/>
          </p:nvSpPr>
          <p:spPr>
            <a:xfrm>
              <a:off x="3105703" y="4439381"/>
              <a:ext cx="784600" cy="435758"/>
            </a:xfrm>
            <a:custGeom>
              <a:avLst/>
              <a:gdLst>
                <a:gd name="connsiteX0" fmla="*/ -24 w 850074"/>
                <a:gd name="connsiteY0" fmla="*/ 173257 h 472121"/>
                <a:gd name="connsiteX1" fmla="*/ 850050 w 850074"/>
                <a:gd name="connsiteY1" fmla="*/ 191419 h 472121"/>
                <a:gd name="connsiteX2" fmla="*/ -24 w 850074"/>
                <a:gd name="connsiteY2" fmla="*/ 173257 h 472121"/>
              </a:gdLst>
              <a:ahLst/>
              <a:cxnLst>
                <a:cxn ang="0">
                  <a:pos x="connsiteX0" y="connsiteY0"/>
                </a:cxn>
                <a:cxn ang="0">
                  <a:pos x="connsiteX1" y="connsiteY1"/>
                </a:cxn>
                <a:cxn ang="0">
                  <a:pos x="connsiteX2" y="connsiteY2"/>
                </a:cxn>
              </a:cxnLst>
              <a:rect l="l" t="t" r="r" b="b"/>
              <a:pathLst>
                <a:path w="850074" h="472121">
                  <a:moveTo>
                    <a:pt x="-24" y="173257"/>
                  </a:moveTo>
                  <a:cubicBezTo>
                    <a:pt x="-24" y="173257"/>
                    <a:pt x="315698" y="832641"/>
                    <a:pt x="850050" y="191419"/>
                  </a:cubicBezTo>
                  <a:cubicBezTo>
                    <a:pt x="850050" y="191419"/>
                    <a:pt x="410694" y="-227681"/>
                    <a:pt x="-24" y="173257"/>
                  </a:cubicBezTo>
                  <a:close/>
                </a:path>
              </a:pathLst>
            </a:custGeom>
            <a:solidFill>
              <a:schemeClr val="tx1"/>
            </a:solidFill>
            <a:ln w="69850"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98AFA0DD-975C-3CFE-CDD2-F1A4695D2C2D}"/>
                </a:ext>
              </a:extLst>
            </p:cNvPr>
            <p:cNvSpPr/>
            <p:nvPr/>
          </p:nvSpPr>
          <p:spPr>
            <a:xfrm>
              <a:off x="3019313" y="4500329"/>
              <a:ext cx="338467" cy="798785"/>
            </a:xfrm>
            <a:custGeom>
              <a:avLst/>
              <a:gdLst>
                <a:gd name="connsiteX0" fmla="*/ 122213 w 366712"/>
                <a:gd name="connsiteY0" fmla="*/ 803626 h 865442"/>
                <a:gd name="connsiteX1" fmla="*/ 366688 w 366712"/>
                <a:gd name="connsiteY1" fmla="*/ 42262 h 865442"/>
                <a:gd name="connsiteX2" fmla="*/ 279376 w 366712"/>
                <a:gd name="connsiteY2" fmla="*/ -348 h 865442"/>
                <a:gd name="connsiteX3" fmla="*/ -24 w 366712"/>
                <a:gd name="connsiteY3" fmla="*/ 445995 h 865442"/>
                <a:gd name="connsiteX4" fmla="*/ 69826 w 366712"/>
                <a:gd name="connsiteY4" fmla="*/ 865095 h 865442"/>
                <a:gd name="connsiteX5" fmla="*/ 69826 w 366712"/>
                <a:gd name="connsiteY5" fmla="*/ 865095 h 865442"/>
                <a:gd name="connsiteX6" fmla="*/ 122877 w 366712"/>
                <a:gd name="connsiteY6" fmla="*/ 812008 h 865442"/>
                <a:gd name="connsiteX7" fmla="*/ 122213 w 366712"/>
                <a:gd name="connsiteY7" fmla="*/ 803626 h 86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6712" h="865442">
                  <a:moveTo>
                    <a:pt x="122213" y="803626"/>
                  </a:moveTo>
                  <a:cubicBezTo>
                    <a:pt x="99861" y="612935"/>
                    <a:pt x="81002" y="166595"/>
                    <a:pt x="366688" y="42262"/>
                  </a:cubicBezTo>
                  <a:lnTo>
                    <a:pt x="279376" y="-348"/>
                  </a:lnTo>
                  <a:cubicBezTo>
                    <a:pt x="279376" y="-348"/>
                    <a:pt x="23725" y="51343"/>
                    <a:pt x="-24" y="445995"/>
                  </a:cubicBezTo>
                  <a:lnTo>
                    <a:pt x="69826" y="865095"/>
                  </a:lnTo>
                  <a:lnTo>
                    <a:pt x="69826" y="865095"/>
                  </a:lnTo>
                  <a:cubicBezTo>
                    <a:pt x="99142" y="865095"/>
                    <a:pt x="122898" y="841276"/>
                    <a:pt x="122877" y="812008"/>
                  </a:cubicBezTo>
                  <a:cubicBezTo>
                    <a:pt x="122877" y="809145"/>
                    <a:pt x="122653" y="806421"/>
                    <a:pt x="122213" y="803626"/>
                  </a:cubicBezTo>
                  <a:close/>
                </a:path>
              </a:pathLst>
            </a:custGeom>
            <a:solidFill>
              <a:schemeClr val="tx1"/>
            </a:solidFill>
            <a:ln w="69850"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33F5EF84-F2AA-B9A2-5E04-F231046871E0}"/>
                </a:ext>
              </a:extLst>
            </p:cNvPr>
            <p:cNvSpPr/>
            <p:nvPr/>
          </p:nvSpPr>
          <p:spPr>
            <a:xfrm>
              <a:off x="3578913" y="4502909"/>
              <a:ext cx="338467" cy="794294"/>
            </a:xfrm>
            <a:custGeom>
              <a:avLst/>
              <a:gdLst>
                <a:gd name="connsiteX0" fmla="*/ 296838 w 366712"/>
                <a:gd name="connsiteY0" fmla="*/ 860205 h 860577"/>
                <a:gd name="connsiteX1" fmla="*/ 296838 w 366712"/>
                <a:gd name="connsiteY1" fmla="*/ 860205 h 860577"/>
                <a:gd name="connsiteX2" fmla="*/ 366688 w 366712"/>
                <a:gd name="connsiteY2" fmla="*/ 445995 h 860577"/>
                <a:gd name="connsiteX3" fmla="*/ 87288 w 366712"/>
                <a:gd name="connsiteY3" fmla="*/ -348 h 860577"/>
                <a:gd name="connsiteX4" fmla="*/ -24 w 366712"/>
                <a:gd name="connsiteY4" fmla="*/ 42262 h 860577"/>
                <a:gd name="connsiteX5" fmla="*/ 244451 w 366712"/>
                <a:gd name="connsiteY5" fmla="*/ 802927 h 860577"/>
                <a:gd name="connsiteX6" fmla="*/ 288729 w 366712"/>
                <a:gd name="connsiteY6" fmla="*/ 859855 h 860577"/>
                <a:gd name="connsiteX7" fmla="*/ 296838 w 366712"/>
                <a:gd name="connsiteY7" fmla="*/ 860205 h 860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6712" h="860577">
                  <a:moveTo>
                    <a:pt x="296838" y="860205"/>
                  </a:moveTo>
                  <a:lnTo>
                    <a:pt x="296838" y="860205"/>
                  </a:lnTo>
                  <a:lnTo>
                    <a:pt x="366688" y="445995"/>
                  </a:lnTo>
                  <a:cubicBezTo>
                    <a:pt x="342939" y="51340"/>
                    <a:pt x="87288" y="-348"/>
                    <a:pt x="87288" y="-348"/>
                  </a:cubicBezTo>
                  <a:lnTo>
                    <a:pt x="-24" y="42262"/>
                  </a:lnTo>
                  <a:cubicBezTo>
                    <a:pt x="285662" y="166595"/>
                    <a:pt x="266803" y="612236"/>
                    <a:pt x="244451" y="802927"/>
                  </a:cubicBezTo>
                  <a:cubicBezTo>
                    <a:pt x="240958" y="830867"/>
                    <a:pt x="260788" y="856363"/>
                    <a:pt x="288729" y="859855"/>
                  </a:cubicBezTo>
                  <a:cubicBezTo>
                    <a:pt x="291418" y="860205"/>
                    <a:pt x="294128" y="860275"/>
                    <a:pt x="296838" y="860205"/>
                  </a:cubicBezTo>
                  <a:close/>
                </a:path>
              </a:pathLst>
            </a:custGeom>
            <a:solidFill>
              <a:schemeClr val="tx1"/>
            </a:solidFill>
            <a:ln w="69850"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9EC7FC19-A308-30E9-E319-156B4694DD35}"/>
                </a:ext>
              </a:extLst>
            </p:cNvPr>
            <p:cNvSpPr/>
            <p:nvPr/>
          </p:nvSpPr>
          <p:spPr>
            <a:xfrm>
              <a:off x="3796176" y="1449608"/>
              <a:ext cx="1005733" cy="1510532"/>
            </a:xfrm>
            <a:custGeom>
              <a:avLst/>
              <a:gdLst>
                <a:gd name="connsiteX0" fmla="*/ 637008 w 1089660"/>
                <a:gd name="connsiteY0" fmla="*/ 271367 h 1636584"/>
                <a:gd name="connsiteX1" fmla="*/ 1056108 w 1089660"/>
                <a:gd name="connsiteY1" fmla="*/ 605950 h 1636584"/>
                <a:gd name="connsiteX2" fmla="*/ 690792 w 1089660"/>
                <a:gd name="connsiteY2" fmla="*/ 605950 h 1636584"/>
                <a:gd name="connsiteX3" fmla="*/ 551092 w 1089660"/>
                <a:gd name="connsiteY3" fmla="*/ 504666 h 1636584"/>
                <a:gd name="connsiteX4" fmla="*/ 411392 w 1089660"/>
                <a:gd name="connsiteY4" fmla="*/ 574516 h 1636584"/>
                <a:gd name="connsiteX5" fmla="*/ 1089636 w 1089660"/>
                <a:gd name="connsiteY5" fmla="*/ 993616 h 1636584"/>
                <a:gd name="connsiteX6" fmla="*/ 641898 w 1089660"/>
                <a:gd name="connsiteY6" fmla="*/ 1363123 h 1636584"/>
                <a:gd name="connsiteX7" fmla="*/ 657963 w 1089660"/>
                <a:gd name="connsiteY7" fmla="*/ 1636237 h 1636584"/>
                <a:gd name="connsiteX8" fmla="*/ 428157 w 1089660"/>
                <a:gd name="connsiteY8" fmla="*/ 1636237 h 1636584"/>
                <a:gd name="connsiteX9" fmla="*/ 442127 w 1089660"/>
                <a:gd name="connsiteY9" fmla="*/ 1361727 h 1636584"/>
                <a:gd name="connsiteX10" fmla="*/ -24 w 1089660"/>
                <a:gd name="connsiteY10" fmla="*/ 999205 h 1636584"/>
                <a:gd name="connsiteX11" fmla="*/ 368086 w 1089660"/>
                <a:gd name="connsiteY11" fmla="*/ 999205 h 1636584"/>
                <a:gd name="connsiteX12" fmla="*/ 368086 w 1089660"/>
                <a:gd name="connsiteY12" fmla="*/ 1006888 h 1636584"/>
                <a:gd name="connsiteX13" fmla="*/ 541314 w 1089660"/>
                <a:gd name="connsiteY13" fmla="*/ 1128426 h 1636584"/>
                <a:gd name="connsiteX14" fmla="*/ 706858 w 1089660"/>
                <a:gd name="connsiteY14" fmla="*/ 1050894 h 1636584"/>
                <a:gd name="connsiteX15" fmla="*/ 27916 w 1089660"/>
                <a:gd name="connsiteY15" fmla="*/ 623412 h 1636584"/>
                <a:gd name="connsiteX16" fmla="*/ 442127 w 1089660"/>
                <a:gd name="connsiteY16" fmla="*/ 274162 h 1636584"/>
                <a:gd name="connsiteX17" fmla="*/ 428157 w 1089660"/>
                <a:gd name="connsiteY17" fmla="*/ -348 h 1636584"/>
                <a:gd name="connsiteX18" fmla="*/ 654471 w 1089660"/>
                <a:gd name="connsiteY18" fmla="*/ -348 h 163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89660" h="1636584">
                  <a:moveTo>
                    <a:pt x="637008" y="271367"/>
                  </a:moveTo>
                  <a:cubicBezTo>
                    <a:pt x="857734" y="289529"/>
                    <a:pt x="1056108" y="385223"/>
                    <a:pt x="1056108" y="605950"/>
                  </a:cubicBezTo>
                  <a:lnTo>
                    <a:pt x="690792" y="605950"/>
                  </a:lnTo>
                  <a:cubicBezTo>
                    <a:pt x="690792" y="522129"/>
                    <a:pt x="603480" y="504666"/>
                    <a:pt x="551092" y="504666"/>
                  </a:cubicBezTo>
                  <a:cubicBezTo>
                    <a:pt x="516866" y="504666"/>
                    <a:pt x="411392" y="504666"/>
                    <a:pt x="411392" y="574516"/>
                  </a:cubicBezTo>
                  <a:cubicBezTo>
                    <a:pt x="411392" y="725392"/>
                    <a:pt x="1089636" y="568230"/>
                    <a:pt x="1089636" y="993616"/>
                  </a:cubicBezTo>
                  <a:cubicBezTo>
                    <a:pt x="1089636" y="1249967"/>
                    <a:pt x="888468" y="1342866"/>
                    <a:pt x="641898" y="1363123"/>
                  </a:cubicBezTo>
                  <a:lnTo>
                    <a:pt x="657963" y="1636237"/>
                  </a:lnTo>
                  <a:lnTo>
                    <a:pt x="428157" y="1636237"/>
                  </a:lnTo>
                  <a:lnTo>
                    <a:pt x="442127" y="1361727"/>
                  </a:lnTo>
                  <a:cubicBezTo>
                    <a:pt x="213019" y="1337279"/>
                    <a:pt x="-24" y="1230409"/>
                    <a:pt x="-24" y="999205"/>
                  </a:cubicBezTo>
                  <a:lnTo>
                    <a:pt x="368086" y="999205"/>
                  </a:lnTo>
                  <a:lnTo>
                    <a:pt x="368086" y="1006888"/>
                  </a:lnTo>
                  <a:cubicBezTo>
                    <a:pt x="368086" y="1108868"/>
                    <a:pt x="484037" y="1128426"/>
                    <a:pt x="541314" y="1128426"/>
                  </a:cubicBezTo>
                  <a:cubicBezTo>
                    <a:pt x="598590" y="1128426"/>
                    <a:pt x="706858" y="1124935"/>
                    <a:pt x="706858" y="1050894"/>
                  </a:cubicBezTo>
                  <a:cubicBezTo>
                    <a:pt x="706858" y="893731"/>
                    <a:pt x="27916" y="1036923"/>
                    <a:pt x="27916" y="623412"/>
                  </a:cubicBezTo>
                  <a:cubicBezTo>
                    <a:pt x="27916" y="384524"/>
                    <a:pt x="213019" y="293021"/>
                    <a:pt x="442127" y="274162"/>
                  </a:cubicBezTo>
                  <a:lnTo>
                    <a:pt x="428157" y="-348"/>
                  </a:lnTo>
                  <a:lnTo>
                    <a:pt x="654471" y="-348"/>
                  </a:lnTo>
                  <a:close/>
                </a:path>
              </a:pathLst>
            </a:custGeom>
            <a:solidFill>
              <a:schemeClr val="accent5"/>
            </a:solidFill>
            <a:ln w="69850"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CA410350-C917-42EF-A015-E04701B044DF}"/>
                </a:ext>
              </a:extLst>
            </p:cNvPr>
            <p:cNvSpPr/>
            <p:nvPr/>
          </p:nvSpPr>
          <p:spPr>
            <a:xfrm>
              <a:off x="1850471" y="1599177"/>
              <a:ext cx="749141" cy="1135318"/>
            </a:xfrm>
            <a:custGeom>
              <a:avLst/>
              <a:gdLst>
                <a:gd name="connsiteX0" fmla="*/ 478448 w 811656"/>
                <a:gd name="connsiteY0" fmla="*/ 202916 h 1230059"/>
                <a:gd name="connsiteX1" fmla="*/ 794869 w 811656"/>
                <a:gd name="connsiteY1" fmla="*/ 454376 h 1230059"/>
                <a:gd name="connsiteX2" fmla="*/ 515469 w 811656"/>
                <a:gd name="connsiteY2" fmla="*/ 454376 h 1230059"/>
                <a:gd name="connsiteX3" fmla="*/ 409297 w 811656"/>
                <a:gd name="connsiteY3" fmla="*/ 378240 h 1230059"/>
                <a:gd name="connsiteX4" fmla="*/ 301728 w 811656"/>
                <a:gd name="connsiteY4" fmla="*/ 428532 h 1230059"/>
                <a:gd name="connsiteX5" fmla="*/ 811633 w 811656"/>
                <a:gd name="connsiteY5" fmla="*/ 745652 h 1230059"/>
                <a:gd name="connsiteX6" fmla="*/ 475654 w 811656"/>
                <a:gd name="connsiteY6" fmla="*/ 1025052 h 1230059"/>
                <a:gd name="connsiteX7" fmla="*/ 487529 w 811656"/>
                <a:gd name="connsiteY7" fmla="*/ 1229712 h 1230059"/>
                <a:gd name="connsiteX8" fmla="*/ 321286 w 811656"/>
                <a:gd name="connsiteY8" fmla="*/ 1229712 h 1230059"/>
                <a:gd name="connsiteX9" fmla="*/ 331763 w 811656"/>
                <a:gd name="connsiteY9" fmla="*/ 1023653 h 1230059"/>
                <a:gd name="connsiteX10" fmla="*/ -24 w 811656"/>
                <a:gd name="connsiteY10" fmla="*/ 751239 h 1230059"/>
                <a:gd name="connsiteX11" fmla="*/ 279376 w 811656"/>
                <a:gd name="connsiteY11" fmla="*/ 751239 h 1230059"/>
                <a:gd name="connsiteX12" fmla="*/ 279376 w 811656"/>
                <a:gd name="connsiteY12" fmla="*/ 757525 h 1230059"/>
                <a:gd name="connsiteX13" fmla="*/ 409297 w 811656"/>
                <a:gd name="connsiteY13" fmla="*/ 849028 h 1230059"/>
                <a:gd name="connsiteX14" fmla="*/ 532932 w 811656"/>
                <a:gd name="connsiteY14" fmla="*/ 790355 h 1230059"/>
                <a:gd name="connsiteX15" fmla="*/ 23725 w 811656"/>
                <a:gd name="connsiteY15" fmla="*/ 469044 h 1230059"/>
                <a:gd name="connsiteX16" fmla="*/ 334558 w 811656"/>
                <a:gd name="connsiteY16" fmla="*/ 205710 h 1230059"/>
                <a:gd name="connsiteX17" fmla="*/ 324080 w 811656"/>
                <a:gd name="connsiteY17" fmla="*/ -348 h 1230059"/>
                <a:gd name="connsiteX18" fmla="*/ 493117 w 811656"/>
                <a:gd name="connsiteY18" fmla="*/ -348 h 123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11656" h="1230059">
                  <a:moveTo>
                    <a:pt x="478448" y="202916"/>
                  </a:moveTo>
                  <a:cubicBezTo>
                    <a:pt x="643993" y="216187"/>
                    <a:pt x="794869" y="288133"/>
                    <a:pt x="794869" y="454376"/>
                  </a:cubicBezTo>
                  <a:lnTo>
                    <a:pt x="515469" y="454376"/>
                  </a:lnTo>
                  <a:cubicBezTo>
                    <a:pt x="515469" y="391512"/>
                    <a:pt x="449810" y="378240"/>
                    <a:pt x="409297" y="378240"/>
                  </a:cubicBezTo>
                  <a:cubicBezTo>
                    <a:pt x="384151" y="378240"/>
                    <a:pt x="301728" y="378240"/>
                    <a:pt x="301728" y="428532"/>
                  </a:cubicBezTo>
                  <a:cubicBezTo>
                    <a:pt x="301728" y="542388"/>
                    <a:pt x="811633" y="424341"/>
                    <a:pt x="811633" y="745652"/>
                  </a:cubicBezTo>
                  <a:cubicBezTo>
                    <a:pt x="811633" y="938436"/>
                    <a:pt x="660757" y="1010382"/>
                    <a:pt x="475654" y="1025052"/>
                  </a:cubicBezTo>
                  <a:lnTo>
                    <a:pt x="487529" y="1229712"/>
                  </a:lnTo>
                  <a:lnTo>
                    <a:pt x="321286" y="1229712"/>
                  </a:lnTo>
                  <a:lnTo>
                    <a:pt x="331763" y="1023653"/>
                  </a:lnTo>
                  <a:cubicBezTo>
                    <a:pt x="159933" y="1005494"/>
                    <a:pt x="-24" y="925165"/>
                    <a:pt x="-24" y="751239"/>
                  </a:cubicBezTo>
                  <a:lnTo>
                    <a:pt x="279376" y="751239"/>
                  </a:lnTo>
                  <a:lnTo>
                    <a:pt x="279376" y="757525"/>
                  </a:lnTo>
                  <a:cubicBezTo>
                    <a:pt x="279376" y="833661"/>
                    <a:pt x="365990" y="849028"/>
                    <a:pt x="409297" y="849028"/>
                  </a:cubicBezTo>
                  <a:cubicBezTo>
                    <a:pt x="452604" y="849028"/>
                    <a:pt x="532932" y="845537"/>
                    <a:pt x="532932" y="790355"/>
                  </a:cubicBezTo>
                  <a:cubicBezTo>
                    <a:pt x="532932" y="672308"/>
                    <a:pt x="23725" y="779878"/>
                    <a:pt x="23725" y="469044"/>
                  </a:cubicBezTo>
                  <a:cubicBezTo>
                    <a:pt x="23725" y="289531"/>
                    <a:pt x="163425" y="221078"/>
                    <a:pt x="334558" y="205710"/>
                  </a:cubicBezTo>
                  <a:lnTo>
                    <a:pt x="324080" y="-348"/>
                  </a:lnTo>
                  <a:lnTo>
                    <a:pt x="493117" y="-348"/>
                  </a:lnTo>
                  <a:close/>
                </a:path>
              </a:pathLst>
            </a:custGeom>
            <a:solidFill>
              <a:schemeClr val="accent5"/>
            </a:solidFill>
            <a:ln w="69850"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1964EEFD-8DBD-F9E4-E580-7DA05701C091}"/>
                </a:ext>
              </a:extLst>
            </p:cNvPr>
            <p:cNvSpPr/>
            <p:nvPr/>
          </p:nvSpPr>
          <p:spPr>
            <a:xfrm>
              <a:off x="856343" y="2735784"/>
              <a:ext cx="749142" cy="1138541"/>
            </a:xfrm>
            <a:custGeom>
              <a:avLst/>
              <a:gdLst>
                <a:gd name="connsiteX0" fmla="*/ 477750 w 811657"/>
                <a:gd name="connsiteY0" fmla="*/ 206407 h 1233551"/>
                <a:gd name="connsiteX1" fmla="*/ 794869 w 811657"/>
                <a:gd name="connsiteY1" fmla="*/ 457868 h 1233551"/>
                <a:gd name="connsiteX2" fmla="*/ 515469 w 811657"/>
                <a:gd name="connsiteY2" fmla="*/ 457868 h 1233551"/>
                <a:gd name="connsiteX3" fmla="*/ 409297 w 811657"/>
                <a:gd name="connsiteY3" fmla="*/ 381032 h 1233551"/>
                <a:gd name="connsiteX4" fmla="*/ 301728 w 811657"/>
                <a:gd name="connsiteY4" fmla="*/ 432024 h 1233551"/>
                <a:gd name="connsiteX5" fmla="*/ 811633 w 811657"/>
                <a:gd name="connsiteY5" fmla="*/ 749143 h 1233551"/>
                <a:gd name="connsiteX6" fmla="*/ 474956 w 811657"/>
                <a:gd name="connsiteY6" fmla="*/ 1028543 h 1233551"/>
                <a:gd name="connsiteX7" fmla="*/ 487529 w 811657"/>
                <a:gd name="connsiteY7" fmla="*/ 1233203 h 1233551"/>
                <a:gd name="connsiteX8" fmla="*/ 321286 w 811657"/>
                <a:gd name="connsiteY8" fmla="*/ 1233203 h 1233551"/>
                <a:gd name="connsiteX9" fmla="*/ 331763 w 811657"/>
                <a:gd name="connsiteY9" fmla="*/ 1023653 h 1233551"/>
                <a:gd name="connsiteX10" fmla="*/ -24 w 811657"/>
                <a:gd name="connsiteY10" fmla="*/ 751239 h 1233551"/>
                <a:gd name="connsiteX11" fmla="*/ 279376 w 811657"/>
                <a:gd name="connsiteY11" fmla="*/ 751239 h 1233551"/>
                <a:gd name="connsiteX12" fmla="*/ 279376 w 811657"/>
                <a:gd name="connsiteY12" fmla="*/ 757525 h 1233551"/>
                <a:gd name="connsiteX13" fmla="*/ 409297 w 811657"/>
                <a:gd name="connsiteY13" fmla="*/ 848329 h 1233551"/>
                <a:gd name="connsiteX14" fmla="*/ 532931 w 811657"/>
                <a:gd name="connsiteY14" fmla="*/ 790355 h 1233551"/>
                <a:gd name="connsiteX15" fmla="*/ 23725 w 811657"/>
                <a:gd name="connsiteY15" fmla="*/ 469044 h 1233551"/>
                <a:gd name="connsiteX16" fmla="*/ 334557 w 811657"/>
                <a:gd name="connsiteY16" fmla="*/ 205710 h 1233551"/>
                <a:gd name="connsiteX17" fmla="*/ 324080 w 811657"/>
                <a:gd name="connsiteY17" fmla="*/ -348 h 1233551"/>
                <a:gd name="connsiteX18" fmla="*/ 493117 w 811657"/>
                <a:gd name="connsiteY18" fmla="*/ -348 h 1233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11657" h="1233551">
                  <a:moveTo>
                    <a:pt x="477750" y="206407"/>
                  </a:moveTo>
                  <a:cubicBezTo>
                    <a:pt x="643993" y="219679"/>
                    <a:pt x="794869" y="291625"/>
                    <a:pt x="794869" y="457868"/>
                  </a:cubicBezTo>
                  <a:lnTo>
                    <a:pt x="515469" y="457868"/>
                  </a:lnTo>
                  <a:cubicBezTo>
                    <a:pt x="515469" y="395003"/>
                    <a:pt x="449810" y="381032"/>
                    <a:pt x="409297" y="381032"/>
                  </a:cubicBezTo>
                  <a:cubicBezTo>
                    <a:pt x="384151" y="381032"/>
                    <a:pt x="301728" y="381032"/>
                    <a:pt x="301728" y="432024"/>
                  </a:cubicBezTo>
                  <a:cubicBezTo>
                    <a:pt x="301728" y="545880"/>
                    <a:pt x="811633" y="427833"/>
                    <a:pt x="811633" y="749143"/>
                  </a:cubicBezTo>
                  <a:cubicBezTo>
                    <a:pt x="811633" y="941930"/>
                    <a:pt x="660757" y="1013875"/>
                    <a:pt x="474956" y="1028543"/>
                  </a:cubicBezTo>
                  <a:lnTo>
                    <a:pt x="487529" y="1233203"/>
                  </a:lnTo>
                  <a:lnTo>
                    <a:pt x="321286" y="1233203"/>
                  </a:lnTo>
                  <a:lnTo>
                    <a:pt x="331763" y="1023653"/>
                  </a:lnTo>
                  <a:cubicBezTo>
                    <a:pt x="159932" y="1005492"/>
                    <a:pt x="-24" y="925165"/>
                    <a:pt x="-24" y="751239"/>
                  </a:cubicBezTo>
                  <a:lnTo>
                    <a:pt x="279376" y="751239"/>
                  </a:lnTo>
                  <a:lnTo>
                    <a:pt x="279376" y="757525"/>
                  </a:lnTo>
                  <a:cubicBezTo>
                    <a:pt x="279376" y="833661"/>
                    <a:pt x="365990" y="848329"/>
                    <a:pt x="409297" y="848329"/>
                  </a:cubicBezTo>
                  <a:cubicBezTo>
                    <a:pt x="452604" y="848329"/>
                    <a:pt x="532931" y="848329"/>
                    <a:pt x="532931" y="790355"/>
                  </a:cubicBezTo>
                  <a:cubicBezTo>
                    <a:pt x="532931" y="672308"/>
                    <a:pt x="23725" y="779878"/>
                    <a:pt x="23725" y="469044"/>
                  </a:cubicBezTo>
                  <a:cubicBezTo>
                    <a:pt x="23725" y="289529"/>
                    <a:pt x="163425" y="221078"/>
                    <a:pt x="334557" y="205710"/>
                  </a:cubicBezTo>
                  <a:lnTo>
                    <a:pt x="324080" y="-348"/>
                  </a:lnTo>
                  <a:lnTo>
                    <a:pt x="493117" y="-348"/>
                  </a:lnTo>
                  <a:close/>
                </a:path>
              </a:pathLst>
            </a:custGeom>
            <a:solidFill>
              <a:schemeClr val="accent5"/>
            </a:solidFill>
            <a:ln w="69850"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742AD87C-8772-4D08-40F7-37C3DD6EAEE1}"/>
                </a:ext>
              </a:extLst>
            </p:cNvPr>
            <p:cNvSpPr/>
            <p:nvPr/>
          </p:nvSpPr>
          <p:spPr>
            <a:xfrm>
              <a:off x="5028199" y="2735784"/>
              <a:ext cx="749142" cy="1138541"/>
            </a:xfrm>
            <a:custGeom>
              <a:avLst/>
              <a:gdLst>
                <a:gd name="connsiteX0" fmla="*/ 477750 w 811657"/>
                <a:gd name="connsiteY0" fmla="*/ 206407 h 1233551"/>
                <a:gd name="connsiteX1" fmla="*/ 794869 w 811657"/>
                <a:gd name="connsiteY1" fmla="*/ 457868 h 1233551"/>
                <a:gd name="connsiteX2" fmla="*/ 515469 w 811657"/>
                <a:gd name="connsiteY2" fmla="*/ 457868 h 1233551"/>
                <a:gd name="connsiteX3" fmla="*/ 409297 w 811657"/>
                <a:gd name="connsiteY3" fmla="*/ 381032 h 1233551"/>
                <a:gd name="connsiteX4" fmla="*/ 301728 w 811657"/>
                <a:gd name="connsiteY4" fmla="*/ 432024 h 1233551"/>
                <a:gd name="connsiteX5" fmla="*/ 811633 w 811657"/>
                <a:gd name="connsiteY5" fmla="*/ 749143 h 1233551"/>
                <a:gd name="connsiteX6" fmla="*/ 474956 w 811657"/>
                <a:gd name="connsiteY6" fmla="*/ 1028543 h 1233551"/>
                <a:gd name="connsiteX7" fmla="*/ 486831 w 811657"/>
                <a:gd name="connsiteY7" fmla="*/ 1233203 h 1233551"/>
                <a:gd name="connsiteX8" fmla="*/ 321286 w 811657"/>
                <a:gd name="connsiteY8" fmla="*/ 1233203 h 1233551"/>
                <a:gd name="connsiteX9" fmla="*/ 331763 w 811657"/>
                <a:gd name="connsiteY9" fmla="*/ 1023653 h 1233551"/>
                <a:gd name="connsiteX10" fmla="*/ -24 w 811657"/>
                <a:gd name="connsiteY10" fmla="*/ 751239 h 1233551"/>
                <a:gd name="connsiteX11" fmla="*/ 279376 w 811657"/>
                <a:gd name="connsiteY11" fmla="*/ 751239 h 1233551"/>
                <a:gd name="connsiteX12" fmla="*/ 279376 w 811657"/>
                <a:gd name="connsiteY12" fmla="*/ 757525 h 1233551"/>
                <a:gd name="connsiteX13" fmla="*/ 409996 w 811657"/>
                <a:gd name="connsiteY13" fmla="*/ 848329 h 1233551"/>
                <a:gd name="connsiteX14" fmla="*/ 533630 w 811657"/>
                <a:gd name="connsiteY14" fmla="*/ 790355 h 1233551"/>
                <a:gd name="connsiteX15" fmla="*/ 24423 w 811657"/>
                <a:gd name="connsiteY15" fmla="*/ 469044 h 1233551"/>
                <a:gd name="connsiteX16" fmla="*/ 335256 w 811657"/>
                <a:gd name="connsiteY16" fmla="*/ 205710 h 1233551"/>
                <a:gd name="connsiteX17" fmla="*/ 324779 w 811657"/>
                <a:gd name="connsiteY17" fmla="*/ -348 h 1233551"/>
                <a:gd name="connsiteX18" fmla="*/ 493117 w 811657"/>
                <a:gd name="connsiteY18" fmla="*/ -348 h 1233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11657" h="1233551">
                  <a:moveTo>
                    <a:pt x="477750" y="206407"/>
                  </a:moveTo>
                  <a:cubicBezTo>
                    <a:pt x="643993" y="219679"/>
                    <a:pt x="794869" y="291625"/>
                    <a:pt x="794869" y="457868"/>
                  </a:cubicBezTo>
                  <a:lnTo>
                    <a:pt x="515469" y="457868"/>
                  </a:lnTo>
                  <a:cubicBezTo>
                    <a:pt x="515469" y="395003"/>
                    <a:pt x="449810" y="381032"/>
                    <a:pt x="409297" y="381032"/>
                  </a:cubicBezTo>
                  <a:cubicBezTo>
                    <a:pt x="384151" y="381032"/>
                    <a:pt x="301728" y="381032"/>
                    <a:pt x="301728" y="432024"/>
                  </a:cubicBezTo>
                  <a:cubicBezTo>
                    <a:pt x="301728" y="545880"/>
                    <a:pt x="811633" y="427833"/>
                    <a:pt x="811633" y="749143"/>
                  </a:cubicBezTo>
                  <a:cubicBezTo>
                    <a:pt x="811633" y="941930"/>
                    <a:pt x="660757" y="1013875"/>
                    <a:pt x="474956" y="1028543"/>
                  </a:cubicBezTo>
                  <a:lnTo>
                    <a:pt x="486831" y="1233203"/>
                  </a:lnTo>
                  <a:lnTo>
                    <a:pt x="321286" y="1233203"/>
                  </a:lnTo>
                  <a:lnTo>
                    <a:pt x="331763" y="1023653"/>
                  </a:lnTo>
                  <a:cubicBezTo>
                    <a:pt x="159933" y="1005492"/>
                    <a:pt x="-24" y="925165"/>
                    <a:pt x="-24" y="751239"/>
                  </a:cubicBezTo>
                  <a:lnTo>
                    <a:pt x="279376" y="751239"/>
                  </a:lnTo>
                  <a:lnTo>
                    <a:pt x="279376" y="757525"/>
                  </a:lnTo>
                  <a:cubicBezTo>
                    <a:pt x="279376" y="833661"/>
                    <a:pt x="366688" y="848329"/>
                    <a:pt x="409996" y="848329"/>
                  </a:cubicBezTo>
                  <a:cubicBezTo>
                    <a:pt x="453303" y="848329"/>
                    <a:pt x="533630" y="848329"/>
                    <a:pt x="533630" y="790355"/>
                  </a:cubicBezTo>
                  <a:cubicBezTo>
                    <a:pt x="533630" y="672308"/>
                    <a:pt x="24423" y="779878"/>
                    <a:pt x="24423" y="469044"/>
                  </a:cubicBezTo>
                  <a:cubicBezTo>
                    <a:pt x="24423" y="289529"/>
                    <a:pt x="164123" y="221078"/>
                    <a:pt x="335256" y="205710"/>
                  </a:cubicBezTo>
                  <a:lnTo>
                    <a:pt x="324779" y="-348"/>
                  </a:lnTo>
                  <a:lnTo>
                    <a:pt x="493117" y="-348"/>
                  </a:lnTo>
                  <a:close/>
                </a:path>
              </a:pathLst>
            </a:custGeom>
            <a:solidFill>
              <a:schemeClr val="accent5"/>
            </a:solidFill>
            <a:ln w="69850"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0FE31DDD-171F-95FB-72F3-B7FFA8C888FB}"/>
                </a:ext>
              </a:extLst>
            </p:cNvPr>
            <p:cNvSpPr/>
            <p:nvPr/>
          </p:nvSpPr>
          <p:spPr>
            <a:xfrm>
              <a:off x="2976762" y="1759063"/>
              <a:ext cx="542837" cy="816836"/>
            </a:xfrm>
            <a:custGeom>
              <a:avLst/>
              <a:gdLst>
                <a:gd name="connsiteX0" fmla="*/ 345035 w 588136"/>
                <a:gd name="connsiteY0" fmla="*/ 143543 h 885000"/>
                <a:gd name="connsiteX1" fmla="*/ 574143 w 588136"/>
                <a:gd name="connsiteY1" fmla="*/ 325153 h 885000"/>
                <a:gd name="connsiteX2" fmla="*/ 374372 w 588136"/>
                <a:gd name="connsiteY2" fmla="*/ 325153 h 885000"/>
                <a:gd name="connsiteX3" fmla="*/ 297537 w 588136"/>
                <a:gd name="connsiteY3" fmla="*/ 269971 h 885000"/>
                <a:gd name="connsiteX4" fmla="*/ 220004 w 588136"/>
                <a:gd name="connsiteY4" fmla="*/ 306992 h 885000"/>
                <a:gd name="connsiteX5" fmla="*/ 588113 w 588136"/>
                <a:gd name="connsiteY5" fmla="*/ 535403 h 885000"/>
                <a:gd name="connsiteX6" fmla="*/ 345035 w 588136"/>
                <a:gd name="connsiteY6" fmla="*/ 736569 h 885000"/>
                <a:gd name="connsiteX7" fmla="*/ 354116 w 588136"/>
                <a:gd name="connsiteY7" fmla="*/ 884653 h 885000"/>
                <a:gd name="connsiteX8" fmla="*/ 231878 w 588136"/>
                <a:gd name="connsiteY8" fmla="*/ 884653 h 885000"/>
                <a:gd name="connsiteX9" fmla="*/ 239561 w 588136"/>
                <a:gd name="connsiteY9" fmla="*/ 735173 h 885000"/>
                <a:gd name="connsiteX10" fmla="*/ -24 w 588136"/>
                <a:gd name="connsiteY10" fmla="*/ 538894 h 885000"/>
                <a:gd name="connsiteX11" fmla="*/ 199747 w 588136"/>
                <a:gd name="connsiteY11" fmla="*/ 538894 h 885000"/>
                <a:gd name="connsiteX12" fmla="*/ 199747 w 588136"/>
                <a:gd name="connsiteY12" fmla="*/ 543085 h 885000"/>
                <a:gd name="connsiteX13" fmla="*/ 293346 w 588136"/>
                <a:gd name="connsiteY13" fmla="*/ 612935 h 885000"/>
                <a:gd name="connsiteX14" fmla="*/ 383453 w 588136"/>
                <a:gd name="connsiteY14" fmla="*/ 570328 h 885000"/>
                <a:gd name="connsiteX15" fmla="*/ 15343 w 588136"/>
                <a:gd name="connsiteY15" fmla="*/ 338425 h 885000"/>
                <a:gd name="connsiteX16" fmla="*/ 239561 w 588136"/>
                <a:gd name="connsiteY16" fmla="*/ 148433 h 885000"/>
                <a:gd name="connsiteX17" fmla="*/ 231878 w 588136"/>
                <a:gd name="connsiteY17" fmla="*/ -348 h 885000"/>
                <a:gd name="connsiteX18" fmla="*/ 354814 w 588136"/>
                <a:gd name="connsiteY18" fmla="*/ -348 h 88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8136" h="885000">
                  <a:moveTo>
                    <a:pt x="345035" y="143543"/>
                  </a:moveTo>
                  <a:cubicBezTo>
                    <a:pt x="465177" y="153323"/>
                    <a:pt x="574143" y="205011"/>
                    <a:pt x="574143" y="325153"/>
                  </a:cubicBezTo>
                  <a:lnTo>
                    <a:pt x="374372" y="325153"/>
                  </a:lnTo>
                  <a:cubicBezTo>
                    <a:pt x="374372" y="279751"/>
                    <a:pt x="326874" y="269971"/>
                    <a:pt x="297537" y="269971"/>
                  </a:cubicBezTo>
                  <a:cubicBezTo>
                    <a:pt x="279376" y="269971"/>
                    <a:pt x="220004" y="269971"/>
                    <a:pt x="220004" y="306992"/>
                  </a:cubicBezTo>
                  <a:cubicBezTo>
                    <a:pt x="220004" y="388717"/>
                    <a:pt x="588113" y="306992"/>
                    <a:pt x="588113" y="535403"/>
                  </a:cubicBezTo>
                  <a:cubicBezTo>
                    <a:pt x="588113" y="675103"/>
                    <a:pt x="479147" y="726791"/>
                    <a:pt x="345035" y="736569"/>
                  </a:cubicBezTo>
                  <a:lnTo>
                    <a:pt x="354116" y="884653"/>
                  </a:lnTo>
                  <a:lnTo>
                    <a:pt x="231878" y="884653"/>
                  </a:lnTo>
                  <a:lnTo>
                    <a:pt x="239561" y="735173"/>
                  </a:lnTo>
                  <a:cubicBezTo>
                    <a:pt x="115229" y="722600"/>
                    <a:pt x="-24" y="665323"/>
                    <a:pt x="-24" y="538894"/>
                  </a:cubicBezTo>
                  <a:lnTo>
                    <a:pt x="199747" y="538894"/>
                  </a:lnTo>
                  <a:lnTo>
                    <a:pt x="199747" y="543085"/>
                  </a:lnTo>
                  <a:cubicBezTo>
                    <a:pt x="199747" y="598267"/>
                    <a:pt x="261913" y="612935"/>
                    <a:pt x="293346" y="612935"/>
                  </a:cubicBezTo>
                  <a:cubicBezTo>
                    <a:pt x="324779" y="612935"/>
                    <a:pt x="383453" y="612935"/>
                    <a:pt x="383453" y="570328"/>
                  </a:cubicBezTo>
                  <a:cubicBezTo>
                    <a:pt x="383453" y="485110"/>
                    <a:pt x="15343" y="562643"/>
                    <a:pt x="15343" y="338425"/>
                  </a:cubicBezTo>
                  <a:cubicBezTo>
                    <a:pt x="15343" y="208503"/>
                    <a:pt x="115229" y="158910"/>
                    <a:pt x="239561" y="148433"/>
                  </a:cubicBezTo>
                  <a:lnTo>
                    <a:pt x="231878" y="-348"/>
                  </a:lnTo>
                  <a:lnTo>
                    <a:pt x="354814" y="-348"/>
                  </a:lnTo>
                  <a:close/>
                </a:path>
              </a:pathLst>
            </a:custGeom>
            <a:solidFill>
              <a:schemeClr val="accent5"/>
            </a:solidFill>
            <a:ln w="69850" cap="flat">
              <a:noFill/>
              <a:prstDash val="solid"/>
              <a:miter/>
            </a:ln>
          </p:spPr>
          <p:txBody>
            <a:bodyPr rtlCol="0" anchor="ctr"/>
            <a:lstStyle/>
            <a:p>
              <a:endParaRPr lang="en-US"/>
            </a:p>
          </p:txBody>
        </p:sp>
      </p:grpSp>
      <p:grpSp>
        <p:nvGrpSpPr>
          <p:cNvPr id="115" name="Group 114">
            <a:extLst>
              <a:ext uri="{FF2B5EF4-FFF2-40B4-BE49-F238E27FC236}">
                <a16:creationId xmlns:a16="http://schemas.microsoft.com/office/drawing/2014/main" id="{8E7AAF9C-A1BA-ECCE-E4A8-62106B7CCBE5}"/>
              </a:ext>
            </a:extLst>
          </p:cNvPr>
          <p:cNvGrpSpPr/>
          <p:nvPr/>
        </p:nvGrpSpPr>
        <p:grpSpPr>
          <a:xfrm>
            <a:off x="6225060" y="2340037"/>
            <a:ext cx="5110597" cy="3627535"/>
            <a:chOff x="6225060" y="2111494"/>
            <a:chExt cx="5110597" cy="3627535"/>
          </a:xfrm>
        </p:grpSpPr>
        <p:grpSp>
          <p:nvGrpSpPr>
            <p:cNvPr id="101" name="Group 100">
              <a:extLst>
                <a:ext uri="{FF2B5EF4-FFF2-40B4-BE49-F238E27FC236}">
                  <a16:creationId xmlns:a16="http://schemas.microsoft.com/office/drawing/2014/main" id="{F4B0795E-0952-716E-87AB-4DEC38BEB52C}"/>
                </a:ext>
              </a:extLst>
            </p:cNvPr>
            <p:cNvGrpSpPr/>
            <p:nvPr/>
          </p:nvGrpSpPr>
          <p:grpSpPr>
            <a:xfrm>
              <a:off x="7032230" y="2111494"/>
              <a:ext cx="841002" cy="841002"/>
              <a:chOff x="7079788" y="2111494"/>
              <a:chExt cx="841002" cy="841002"/>
            </a:xfrm>
          </p:grpSpPr>
          <p:grpSp>
            <p:nvGrpSpPr>
              <p:cNvPr id="93" name="Group 92">
                <a:extLst>
                  <a:ext uri="{FF2B5EF4-FFF2-40B4-BE49-F238E27FC236}">
                    <a16:creationId xmlns:a16="http://schemas.microsoft.com/office/drawing/2014/main" id="{A74020E0-6A16-9B98-F70B-D2590D84EEF3}"/>
                  </a:ext>
                </a:extLst>
              </p:cNvPr>
              <p:cNvGrpSpPr/>
              <p:nvPr/>
            </p:nvGrpSpPr>
            <p:grpSpPr>
              <a:xfrm>
                <a:off x="7079788" y="2111494"/>
                <a:ext cx="841002" cy="841002"/>
                <a:chOff x="7923461" y="936252"/>
                <a:chExt cx="1394156" cy="1394156"/>
              </a:xfrm>
            </p:grpSpPr>
            <p:sp>
              <p:nvSpPr>
                <p:cNvPr id="94" name="Oval 93">
                  <a:extLst>
                    <a:ext uri="{FF2B5EF4-FFF2-40B4-BE49-F238E27FC236}">
                      <a16:creationId xmlns:a16="http://schemas.microsoft.com/office/drawing/2014/main" id="{77998CB0-F9F1-37E3-62B5-0EC4C1D0831C}"/>
                    </a:ext>
                  </a:extLst>
                </p:cNvPr>
                <p:cNvSpPr/>
                <p:nvPr/>
              </p:nvSpPr>
              <p:spPr>
                <a:xfrm>
                  <a:off x="8016896" y="1029687"/>
                  <a:ext cx="1207287" cy="120728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5" name="Circle: Hollow 94">
                  <a:extLst>
                    <a:ext uri="{FF2B5EF4-FFF2-40B4-BE49-F238E27FC236}">
                      <a16:creationId xmlns:a16="http://schemas.microsoft.com/office/drawing/2014/main" id="{8CA1CE2C-BB32-ADA1-0D60-C2FDC23690A4}"/>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4" name="Picture 2" descr="Money - Free business and finance icons">
                <a:extLst>
                  <a:ext uri="{FF2B5EF4-FFF2-40B4-BE49-F238E27FC236}">
                    <a16:creationId xmlns:a16="http://schemas.microsoft.com/office/drawing/2014/main" id="{C355FB1B-46D3-D77D-6455-B8AD14A8D1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313" y="2292018"/>
                <a:ext cx="479953" cy="4799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2" name="Group 101">
              <a:extLst>
                <a:ext uri="{FF2B5EF4-FFF2-40B4-BE49-F238E27FC236}">
                  <a16:creationId xmlns:a16="http://schemas.microsoft.com/office/drawing/2014/main" id="{F56DDABA-A7A2-233A-9505-BDBA1133666E}"/>
                </a:ext>
              </a:extLst>
            </p:cNvPr>
            <p:cNvGrpSpPr/>
            <p:nvPr/>
          </p:nvGrpSpPr>
          <p:grpSpPr>
            <a:xfrm>
              <a:off x="9687484" y="2111494"/>
              <a:ext cx="841002" cy="841002"/>
              <a:chOff x="9687484" y="2111494"/>
              <a:chExt cx="841002" cy="841002"/>
            </a:xfrm>
          </p:grpSpPr>
          <p:grpSp>
            <p:nvGrpSpPr>
              <p:cNvPr id="97" name="Group 96">
                <a:extLst>
                  <a:ext uri="{FF2B5EF4-FFF2-40B4-BE49-F238E27FC236}">
                    <a16:creationId xmlns:a16="http://schemas.microsoft.com/office/drawing/2014/main" id="{89F8A3C4-BE02-82E4-17EA-0281D293F45E}"/>
                  </a:ext>
                </a:extLst>
              </p:cNvPr>
              <p:cNvGrpSpPr/>
              <p:nvPr/>
            </p:nvGrpSpPr>
            <p:grpSpPr>
              <a:xfrm>
                <a:off x="9687484" y="2111494"/>
                <a:ext cx="841002" cy="841002"/>
                <a:chOff x="7923461" y="936252"/>
                <a:chExt cx="1394156" cy="1394156"/>
              </a:xfrm>
            </p:grpSpPr>
            <p:sp>
              <p:nvSpPr>
                <p:cNvPr id="98" name="Oval 97">
                  <a:extLst>
                    <a:ext uri="{FF2B5EF4-FFF2-40B4-BE49-F238E27FC236}">
                      <a16:creationId xmlns:a16="http://schemas.microsoft.com/office/drawing/2014/main" id="{1C60B7D8-60F6-6A2B-942D-09C80A3B3A97}"/>
                    </a:ext>
                  </a:extLst>
                </p:cNvPr>
                <p:cNvSpPr/>
                <p:nvPr/>
              </p:nvSpPr>
              <p:spPr>
                <a:xfrm>
                  <a:off x="8016896" y="1029687"/>
                  <a:ext cx="1207287" cy="120728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9" name="Circle: Hollow 98">
                  <a:extLst>
                    <a:ext uri="{FF2B5EF4-FFF2-40B4-BE49-F238E27FC236}">
                      <a16:creationId xmlns:a16="http://schemas.microsoft.com/office/drawing/2014/main" id="{C00D0619-5DAB-1E4F-5C3C-352B657FF2CA}"/>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5" name="Picture 12" descr="Financial - Free arrows icons">
                <a:extLst>
                  <a:ext uri="{FF2B5EF4-FFF2-40B4-BE49-F238E27FC236}">
                    <a16:creationId xmlns:a16="http://schemas.microsoft.com/office/drawing/2014/main" id="{821154FC-159E-062C-287D-0E39A76AC5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7453" y="2291463"/>
                <a:ext cx="481064" cy="481064"/>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extBox 5">
              <a:extLst>
                <a:ext uri="{FF2B5EF4-FFF2-40B4-BE49-F238E27FC236}">
                  <a16:creationId xmlns:a16="http://schemas.microsoft.com/office/drawing/2014/main" id="{DD6D3029-A142-7ACC-0C0A-1B8229DD31EF}"/>
                </a:ext>
              </a:extLst>
            </p:cNvPr>
            <p:cNvSpPr txBox="1"/>
            <p:nvPr/>
          </p:nvSpPr>
          <p:spPr>
            <a:xfrm>
              <a:off x="6225060" y="3096791"/>
              <a:ext cx="2455343" cy="596550"/>
            </a:xfrm>
            <a:prstGeom prst="rect">
              <a:avLst/>
            </a:prstGeom>
            <a:noFill/>
          </p:spPr>
          <p:txBody>
            <a:bodyPr wrap="square">
              <a:spAutoFit/>
            </a:bodyPr>
            <a:lstStyle/>
            <a:p>
              <a:pPr algn="ctr"/>
              <a:r>
                <a:rPr lang="en-IN" sz="1200" dirty="0">
                  <a:solidFill>
                    <a:prstClr val="black"/>
                  </a:solidFill>
                  <a:latin typeface="Lora" pitchFamily="2" charset="0"/>
                </a:rPr>
                <a:t>Maecenas non laoreet odio. Fusce lobortis porttitor purus, vel vestibulum libero pharetra vel. </a:t>
              </a:r>
              <a:endParaRPr lang="en-US" sz="1200" dirty="0"/>
            </a:p>
          </p:txBody>
        </p:sp>
        <p:sp>
          <p:nvSpPr>
            <p:cNvPr id="7" name="TextBox 6">
              <a:extLst>
                <a:ext uri="{FF2B5EF4-FFF2-40B4-BE49-F238E27FC236}">
                  <a16:creationId xmlns:a16="http://schemas.microsoft.com/office/drawing/2014/main" id="{9B5DB2C3-FE87-71B7-4E36-24BD2487ECE4}"/>
                </a:ext>
              </a:extLst>
            </p:cNvPr>
            <p:cNvSpPr txBox="1"/>
            <p:nvPr/>
          </p:nvSpPr>
          <p:spPr>
            <a:xfrm>
              <a:off x="8880314" y="3096791"/>
              <a:ext cx="2455343" cy="596550"/>
            </a:xfrm>
            <a:prstGeom prst="rect">
              <a:avLst/>
            </a:prstGeom>
            <a:noFill/>
          </p:spPr>
          <p:txBody>
            <a:bodyPr wrap="square">
              <a:spAutoFit/>
            </a:bodyPr>
            <a:lstStyle/>
            <a:p>
              <a:pPr algn="ctr"/>
              <a:r>
                <a:rPr lang="en-IN" sz="1200" dirty="0">
                  <a:solidFill>
                    <a:prstClr val="black"/>
                  </a:solidFill>
                  <a:latin typeface="Lora" pitchFamily="2" charset="0"/>
                </a:rPr>
                <a:t>Maecenas non laoreet odio. Fusce lobortis porttitor purus, vel vestibulum libero pharetra vel. </a:t>
              </a:r>
              <a:endParaRPr lang="en-US" sz="1200" dirty="0"/>
            </a:p>
          </p:txBody>
        </p:sp>
        <p:sp>
          <p:nvSpPr>
            <p:cNvPr id="10" name="TextBox 9">
              <a:extLst>
                <a:ext uri="{FF2B5EF4-FFF2-40B4-BE49-F238E27FC236}">
                  <a16:creationId xmlns:a16="http://schemas.microsoft.com/office/drawing/2014/main" id="{622609CD-CF60-03FF-EC7F-97A5E098498E}"/>
                </a:ext>
              </a:extLst>
            </p:cNvPr>
            <p:cNvSpPr txBox="1"/>
            <p:nvPr/>
          </p:nvSpPr>
          <p:spPr>
            <a:xfrm>
              <a:off x="6225060" y="5142479"/>
              <a:ext cx="2455343" cy="596550"/>
            </a:xfrm>
            <a:prstGeom prst="rect">
              <a:avLst/>
            </a:prstGeom>
            <a:noFill/>
          </p:spPr>
          <p:txBody>
            <a:bodyPr wrap="square">
              <a:spAutoFit/>
            </a:bodyPr>
            <a:lstStyle/>
            <a:p>
              <a:pPr algn="ctr"/>
              <a:r>
                <a:rPr lang="en-IN" sz="1200" dirty="0">
                  <a:solidFill>
                    <a:prstClr val="black"/>
                  </a:solidFill>
                  <a:latin typeface="Lora" pitchFamily="2" charset="0"/>
                </a:rPr>
                <a:t>Maecenas non laoreet odio. Fusce lobortis porttitor purus, vel vestibulum libero pharetra vel. </a:t>
              </a:r>
              <a:endParaRPr lang="en-US" sz="1200" dirty="0"/>
            </a:p>
          </p:txBody>
        </p:sp>
        <p:sp>
          <p:nvSpPr>
            <p:cNvPr id="11" name="TextBox 10">
              <a:extLst>
                <a:ext uri="{FF2B5EF4-FFF2-40B4-BE49-F238E27FC236}">
                  <a16:creationId xmlns:a16="http://schemas.microsoft.com/office/drawing/2014/main" id="{A1C18233-25F1-6D1F-75E0-021FE97123F3}"/>
                </a:ext>
              </a:extLst>
            </p:cNvPr>
            <p:cNvSpPr txBox="1"/>
            <p:nvPr/>
          </p:nvSpPr>
          <p:spPr>
            <a:xfrm>
              <a:off x="8880314" y="5142479"/>
              <a:ext cx="2455343" cy="596550"/>
            </a:xfrm>
            <a:prstGeom prst="rect">
              <a:avLst/>
            </a:prstGeom>
            <a:noFill/>
          </p:spPr>
          <p:txBody>
            <a:bodyPr wrap="square">
              <a:spAutoFit/>
            </a:bodyPr>
            <a:lstStyle/>
            <a:p>
              <a:pPr algn="ctr"/>
              <a:r>
                <a:rPr lang="en-IN" sz="1200" dirty="0">
                  <a:solidFill>
                    <a:prstClr val="black"/>
                  </a:solidFill>
                  <a:latin typeface="Lora" pitchFamily="2" charset="0"/>
                </a:rPr>
                <a:t>Maecenas non laoreet odio. Fusce lobortis porttitor purus, vel vestibulum libero pharetra vel. </a:t>
              </a:r>
              <a:endParaRPr lang="en-US" sz="1200" dirty="0"/>
            </a:p>
          </p:txBody>
        </p:sp>
        <p:grpSp>
          <p:nvGrpSpPr>
            <p:cNvPr id="109" name="Group 108">
              <a:extLst>
                <a:ext uri="{FF2B5EF4-FFF2-40B4-BE49-F238E27FC236}">
                  <a16:creationId xmlns:a16="http://schemas.microsoft.com/office/drawing/2014/main" id="{21DF46C1-63EA-985F-9EF0-76F703DF92E8}"/>
                </a:ext>
              </a:extLst>
            </p:cNvPr>
            <p:cNvGrpSpPr/>
            <p:nvPr/>
          </p:nvGrpSpPr>
          <p:grpSpPr>
            <a:xfrm>
              <a:off x="7032230" y="4172871"/>
              <a:ext cx="841002" cy="841002"/>
              <a:chOff x="7079788" y="4172871"/>
              <a:chExt cx="841002" cy="841002"/>
            </a:xfrm>
          </p:grpSpPr>
          <p:grpSp>
            <p:nvGrpSpPr>
              <p:cNvPr id="103" name="Group 102">
                <a:extLst>
                  <a:ext uri="{FF2B5EF4-FFF2-40B4-BE49-F238E27FC236}">
                    <a16:creationId xmlns:a16="http://schemas.microsoft.com/office/drawing/2014/main" id="{1A9ED441-466D-15E2-12E2-EA4128456CA1}"/>
                  </a:ext>
                </a:extLst>
              </p:cNvPr>
              <p:cNvGrpSpPr/>
              <p:nvPr/>
            </p:nvGrpSpPr>
            <p:grpSpPr>
              <a:xfrm>
                <a:off x="7079788" y="4172871"/>
                <a:ext cx="841002" cy="841002"/>
                <a:chOff x="7923461" y="936252"/>
                <a:chExt cx="1394156" cy="1394156"/>
              </a:xfrm>
            </p:grpSpPr>
            <p:sp>
              <p:nvSpPr>
                <p:cNvPr id="104" name="Oval 103">
                  <a:extLst>
                    <a:ext uri="{FF2B5EF4-FFF2-40B4-BE49-F238E27FC236}">
                      <a16:creationId xmlns:a16="http://schemas.microsoft.com/office/drawing/2014/main" id="{729BCD42-271A-BBA4-ECC1-A8DC2D792456}"/>
                    </a:ext>
                  </a:extLst>
                </p:cNvPr>
                <p:cNvSpPr/>
                <p:nvPr/>
              </p:nvSpPr>
              <p:spPr>
                <a:xfrm>
                  <a:off x="8016896" y="1029687"/>
                  <a:ext cx="1207287" cy="120728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5" name="Circle: Hollow 104">
                  <a:extLst>
                    <a:ext uri="{FF2B5EF4-FFF2-40B4-BE49-F238E27FC236}">
                      <a16:creationId xmlns:a16="http://schemas.microsoft.com/office/drawing/2014/main" id="{199660C3-859E-29F2-FE9D-F342B62496CA}"/>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63" name="Picture 10" descr="Financial - Free business and finance icons">
                <a:extLst>
                  <a:ext uri="{FF2B5EF4-FFF2-40B4-BE49-F238E27FC236}">
                    <a16:creationId xmlns:a16="http://schemas.microsoft.com/office/drawing/2014/main" id="{0D1AB059-C668-8DC1-571B-4863BF5731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757" y="4352840"/>
                <a:ext cx="481064" cy="48106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3" name="Group 112">
              <a:extLst>
                <a:ext uri="{FF2B5EF4-FFF2-40B4-BE49-F238E27FC236}">
                  <a16:creationId xmlns:a16="http://schemas.microsoft.com/office/drawing/2014/main" id="{962C6D52-BFDA-785F-948E-50A21352E7A1}"/>
                </a:ext>
              </a:extLst>
            </p:cNvPr>
            <p:cNvGrpSpPr/>
            <p:nvPr/>
          </p:nvGrpSpPr>
          <p:grpSpPr>
            <a:xfrm>
              <a:off x="9687484" y="4181534"/>
              <a:ext cx="841002" cy="841002"/>
              <a:chOff x="9653455" y="4181534"/>
              <a:chExt cx="841002" cy="841002"/>
            </a:xfrm>
          </p:grpSpPr>
          <p:grpSp>
            <p:nvGrpSpPr>
              <p:cNvPr id="110" name="Group 109">
                <a:extLst>
                  <a:ext uri="{FF2B5EF4-FFF2-40B4-BE49-F238E27FC236}">
                    <a16:creationId xmlns:a16="http://schemas.microsoft.com/office/drawing/2014/main" id="{926ECA6C-0251-6073-C741-95AA6DA6A147}"/>
                  </a:ext>
                </a:extLst>
              </p:cNvPr>
              <p:cNvGrpSpPr/>
              <p:nvPr/>
            </p:nvGrpSpPr>
            <p:grpSpPr>
              <a:xfrm>
                <a:off x="9653455" y="4181534"/>
                <a:ext cx="841002" cy="841002"/>
                <a:chOff x="7923461" y="936252"/>
                <a:chExt cx="1394156" cy="1394156"/>
              </a:xfrm>
            </p:grpSpPr>
            <p:sp>
              <p:nvSpPr>
                <p:cNvPr id="111" name="Oval 110">
                  <a:extLst>
                    <a:ext uri="{FF2B5EF4-FFF2-40B4-BE49-F238E27FC236}">
                      <a16:creationId xmlns:a16="http://schemas.microsoft.com/office/drawing/2014/main" id="{389BEC1C-8821-4406-9237-E9E6B6BC72BC}"/>
                    </a:ext>
                  </a:extLst>
                </p:cNvPr>
                <p:cNvSpPr/>
                <p:nvPr/>
              </p:nvSpPr>
              <p:spPr>
                <a:xfrm>
                  <a:off x="8016896" y="1029687"/>
                  <a:ext cx="1207287" cy="120728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2" name="Circle: Hollow 111">
                  <a:extLst>
                    <a:ext uri="{FF2B5EF4-FFF2-40B4-BE49-F238E27FC236}">
                      <a16:creationId xmlns:a16="http://schemas.microsoft.com/office/drawing/2014/main" id="{4D5F5105-6ADE-12E4-6952-CA89D98E2AE2}"/>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64" name="Picture 14" descr="Personal wealth - Free business and finance icons">
                <a:extLst>
                  <a:ext uri="{FF2B5EF4-FFF2-40B4-BE49-F238E27FC236}">
                    <a16:creationId xmlns:a16="http://schemas.microsoft.com/office/drawing/2014/main" id="{8ECD4214-A593-85F3-C285-69C99ED81D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33424" y="4361503"/>
                <a:ext cx="481064" cy="481064"/>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638949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5DEC4E-A3A7-870E-C4FF-FF5D44C2516C}"/>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80" name="Group 79">
            <a:extLst>
              <a:ext uri="{FF2B5EF4-FFF2-40B4-BE49-F238E27FC236}">
                <a16:creationId xmlns:a16="http://schemas.microsoft.com/office/drawing/2014/main" id="{C11C7040-EFE5-1947-D613-DE06565EAAEE}"/>
              </a:ext>
            </a:extLst>
          </p:cNvPr>
          <p:cNvGrpSpPr/>
          <p:nvPr/>
        </p:nvGrpSpPr>
        <p:grpSpPr>
          <a:xfrm>
            <a:off x="140061" y="1622316"/>
            <a:ext cx="11911878" cy="5317320"/>
            <a:chOff x="140061" y="1622316"/>
            <a:chExt cx="11911878" cy="5317320"/>
          </a:xfrm>
        </p:grpSpPr>
        <p:grpSp>
          <p:nvGrpSpPr>
            <p:cNvPr id="67" name="Group 66">
              <a:extLst>
                <a:ext uri="{FF2B5EF4-FFF2-40B4-BE49-F238E27FC236}">
                  <a16:creationId xmlns:a16="http://schemas.microsoft.com/office/drawing/2014/main" id="{79D7F3DF-0DE9-CB44-AF16-49EEFB778468}"/>
                </a:ext>
              </a:extLst>
            </p:cNvPr>
            <p:cNvGrpSpPr/>
            <p:nvPr/>
          </p:nvGrpSpPr>
          <p:grpSpPr>
            <a:xfrm>
              <a:off x="3984681" y="1622316"/>
              <a:ext cx="4222639" cy="5317320"/>
              <a:chOff x="3987576" y="1622316"/>
              <a:chExt cx="4222639" cy="5317320"/>
            </a:xfrm>
          </p:grpSpPr>
          <p:sp>
            <p:nvSpPr>
              <p:cNvPr id="6" name="Freeform: Shape 5">
                <a:extLst>
                  <a:ext uri="{FF2B5EF4-FFF2-40B4-BE49-F238E27FC236}">
                    <a16:creationId xmlns:a16="http://schemas.microsoft.com/office/drawing/2014/main" id="{BB209D0A-5CDB-A958-D960-6F82B0AACC3F}"/>
                  </a:ext>
                </a:extLst>
              </p:cNvPr>
              <p:cNvSpPr/>
              <p:nvPr/>
            </p:nvSpPr>
            <p:spPr>
              <a:xfrm>
                <a:off x="5909093" y="2778619"/>
                <a:ext cx="320322" cy="4161017"/>
              </a:xfrm>
              <a:custGeom>
                <a:avLst/>
                <a:gdLst>
                  <a:gd name="connsiteX0" fmla="*/ -249 w 320322"/>
                  <a:gd name="connsiteY0" fmla="*/ 4160787 h 4161017"/>
                  <a:gd name="connsiteX1" fmla="*/ 320074 w 320322"/>
                  <a:gd name="connsiteY1" fmla="*/ 4160787 h 4161017"/>
                  <a:gd name="connsiteX2" fmla="*/ 201763 w 320322"/>
                  <a:gd name="connsiteY2" fmla="*/ 3083402 h 4161017"/>
                  <a:gd name="connsiteX3" fmla="*/ 320074 w 320322"/>
                  <a:gd name="connsiteY3" fmla="*/ -230 h 4161017"/>
                  <a:gd name="connsiteX4" fmla="*/ 140719 w 320322"/>
                  <a:gd name="connsiteY4" fmla="*/ 1250843 h 4161017"/>
                  <a:gd name="connsiteX5" fmla="*/ 23038 w 320322"/>
                  <a:gd name="connsiteY5" fmla="*/ 2751755 h 4161017"/>
                  <a:gd name="connsiteX6" fmla="*/ -249 w 320322"/>
                  <a:gd name="connsiteY6" fmla="*/ 4160787 h 4161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322" h="4161017">
                    <a:moveTo>
                      <a:pt x="-249" y="4160787"/>
                    </a:moveTo>
                    <a:cubicBezTo>
                      <a:pt x="53244" y="4154494"/>
                      <a:pt x="266582" y="4157639"/>
                      <a:pt x="320074" y="4160787"/>
                    </a:cubicBezTo>
                    <a:cubicBezTo>
                      <a:pt x="254498" y="3805036"/>
                      <a:pt x="214978" y="3444944"/>
                      <a:pt x="201763" y="3083402"/>
                    </a:cubicBezTo>
                    <a:cubicBezTo>
                      <a:pt x="181624" y="2596314"/>
                      <a:pt x="241410" y="640411"/>
                      <a:pt x="320074" y="-230"/>
                    </a:cubicBezTo>
                    <a:lnTo>
                      <a:pt x="140719" y="1250843"/>
                    </a:lnTo>
                    <a:cubicBezTo>
                      <a:pt x="32477" y="2332632"/>
                      <a:pt x="37511" y="2274736"/>
                      <a:pt x="23038" y="2751755"/>
                    </a:cubicBezTo>
                    <a:cubicBezTo>
                      <a:pt x="-249" y="3537766"/>
                      <a:pt x="7933" y="3686915"/>
                      <a:pt x="-249" y="4160787"/>
                    </a:cubicBezTo>
                    <a:close/>
                  </a:path>
                </a:pathLst>
              </a:custGeom>
              <a:solidFill>
                <a:schemeClr val="accent2">
                  <a:lumMod val="50000"/>
                </a:schemeClr>
              </a:solidFill>
              <a:ln w="62837"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068D1D72-AC46-F2D7-F906-B5C3A8F2ADB4}"/>
                  </a:ext>
                </a:extLst>
              </p:cNvPr>
              <p:cNvSpPr/>
              <p:nvPr/>
            </p:nvSpPr>
            <p:spPr>
              <a:xfrm>
                <a:off x="6045025" y="4257504"/>
                <a:ext cx="1644397" cy="969143"/>
              </a:xfrm>
              <a:custGeom>
                <a:avLst/>
                <a:gdLst>
                  <a:gd name="connsiteX0" fmla="*/ 413211 w 1644397"/>
                  <a:gd name="connsiteY0" fmla="*/ 505108 h 969143"/>
                  <a:gd name="connsiteX1" fmla="*/ 47580 w 1644397"/>
                  <a:gd name="connsiteY1" fmla="*/ 675023 h 969143"/>
                  <a:gd name="connsiteX2" fmla="*/ -249 w 1644397"/>
                  <a:gd name="connsiteY2" fmla="*/ 968913 h 969143"/>
                  <a:gd name="connsiteX3" fmla="*/ 1644149 w 1644397"/>
                  <a:gd name="connsiteY3" fmla="*/ -230 h 969143"/>
                  <a:gd name="connsiteX4" fmla="*/ 413211 w 1644397"/>
                  <a:gd name="connsiteY4" fmla="*/ 505108 h 9691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4397" h="969143">
                    <a:moveTo>
                      <a:pt x="413211" y="505108"/>
                    </a:moveTo>
                    <a:cubicBezTo>
                      <a:pt x="292382" y="563006"/>
                      <a:pt x="47580" y="675023"/>
                      <a:pt x="47580" y="675023"/>
                    </a:cubicBezTo>
                    <a:cubicBezTo>
                      <a:pt x="38707" y="774014"/>
                      <a:pt x="22723" y="872250"/>
                      <a:pt x="-249" y="968913"/>
                    </a:cubicBezTo>
                    <a:cubicBezTo>
                      <a:pt x="454746" y="609574"/>
                      <a:pt x="1128113" y="254013"/>
                      <a:pt x="1644149" y="-230"/>
                    </a:cubicBezTo>
                    <a:cubicBezTo>
                      <a:pt x="1273484" y="91651"/>
                      <a:pt x="759964" y="338970"/>
                      <a:pt x="413211" y="505108"/>
                    </a:cubicBezTo>
                    <a:close/>
                  </a:path>
                </a:pathLst>
              </a:custGeom>
              <a:solidFill>
                <a:schemeClr val="accent2">
                  <a:lumMod val="50000"/>
                </a:schemeClr>
              </a:solidFill>
              <a:ln w="62837"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ED7BD690-7E0D-4BFF-792F-7203CBE64512}"/>
                  </a:ext>
                </a:extLst>
              </p:cNvPr>
              <p:cNvSpPr/>
              <p:nvPr/>
            </p:nvSpPr>
            <p:spPr>
              <a:xfrm>
                <a:off x="5053855" y="3686088"/>
                <a:ext cx="544985" cy="870968"/>
              </a:xfrm>
              <a:custGeom>
                <a:avLst/>
                <a:gdLst>
                  <a:gd name="connsiteX0" fmla="*/ 334547 w 544985"/>
                  <a:gd name="connsiteY0" fmla="*/ 817877 h 870968"/>
                  <a:gd name="connsiteX1" fmla="*/ 544737 w 544985"/>
                  <a:gd name="connsiteY1" fmla="*/ 870739 h 870968"/>
                  <a:gd name="connsiteX2" fmla="*/ -249 w 544985"/>
                  <a:gd name="connsiteY2" fmla="*/ -230 h 870968"/>
                  <a:gd name="connsiteX3" fmla="*/ 294900 w 544985"/>
                  <a:gd name="connsiteY3" fmla="*/ 739212 h 870968"/>
                  <a:gd name="connsiteX4" fmla="*/ 334547 w 544985"/>
                  <a:gd name="connsiteY4" fmla="*/ 817877 h 87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985" h="870968">
                    <a:moveTo>
                      <a:pt x="334547" y="817877"/>
                    </a:moveTo>
                    <a:cubicBezTo>
                      <a:pt x="406666" y="825870"/>
                      <a:pt x="477400" y="843679"/>
                      <a:pt x="544737" y="870739"/>
                    </a:cubicBezTo>
                    <a:cubicBezTo>
                      <a:pt x="338449" y="596611"/>
                      <a:pt x="156074" y="305175"/>
                      <a:pt x="-249" y="-230"/>
                    </a:cubicBezTo>
                    <a:cubicBezTo>
                      <a:pt x="73004" y="255522"/>
                      <a:pt x="171933" y="503283"/>
                      <a:pt x="294900" y="739212"/>
                    </a:cubicBezTo>
                    <a:cubicBezTo>
                      <a:pt x="307487" y="765644"/>
                      <a:pt x="320702" y="791886"/>
                      <a:pt x="334547" y="817877"/>
                    </a:cubicBezTo>
                    <a:close/>
                  </a:path>
                </a:pathLst>
              </a:custGeom>
              <a:solidFill>
                <a:schemeClr val="accent2">
                  <a:lumMod val="50000"/>
                </a:schemeClr>
              </a:solidFill>
              <a:ln w="62837"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59BD72D-C26C-8FE3-69DC-B15C47642A2B}"/>
                  </a:ext>
                </a:extLst>
              </p:cNvPr>
              <p:cNvSpPr/>
              <p:nvPr/>
            </p:nvSpPr>
            <p:spPr>
              <a:xfrm>
                <a:off x="6622736" y="3805657"/>
                <a:ext cx="488976" cy="903694"/>
              </a:xfrm>
              <a:custGeom>
                <a:avLst/>
                <a:gdLst>
                  <a:gd name="connsiteX0" fmla="*/ 206166 w 488976"/>
                  <a:gd name="connsiteY0" fmla="*/ 837385 h 903694"/>
                  <a:gd name="connsiteX1" fmla="*/ -249 w 488976"/>
                  <a:gd name="connsiteY1" fmla="*/ 903464 h 903694"/>
                  <a:gd name="connsiteX2" fmla="*/ 488728 w 488976"/>
                  <a:gd name="connsiteY2" fmla="*/ -230 h 903694"/>
                  <a:gd name="connsiteX3" fmla="*/ 240778 w 488976"/>
                  <a:gd name="connsiteY3" fmla="*/ 754945 h 903694"/>
                  <a:gd name="connsiteX4" fmla="*/ 206166 w 488976"/>
                  <a:gd name="connsiteY4" fmla="*/ 837385 h 903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76" h="903694">
                    <a:moveTo>
                      <a:pt x="206166" y="837385"/>
                    </a:moveTo>
                    <a:cubicBezTo>
                      <a:pt x="134675" y="849972"/>
                      <a:pt x="65262" y="872187"/>
                      <a:pt x="-249" y="903464"/>
                    </a:cubicBezTo>
                    <a:cubicBezTo>
                      <a:pt x="188292" y="616811"/>
                      <a:pt x="351914" y="314426"/>
                      <a:pt x="488728" y="-230"/>
                    </a:cubicBezTo>
                    <a:cubicBezTo>
                      <a:pt x="431775" y="259237"/>
                      <a:pt x="348705" y="512220"/>
                      <a:pt x="240778" y="754945"/>
                    </a:cubicBezTo>
                    <a:cubicBezTo>
                      <a:pt x="230079" y="783265"/>
                      <a:pt x="218122" y="810325"/>
                      <a:pt x="206166" y="837385"/>
                    </a:cubicBezTo>
                    <a:close/>
                  </a:path>
                </a:pathLst>
              </a:custGeom>
              <a:solidFill>
                <a:schemeClr val="accent2">
                  <a:lumMod val="50000"/>
                </a:schemeClr>
              </a:solidFill>
              <a:ln w="62837"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A3112340-21C2-1C0B-E636-EB6EF1D891FB}"/>
                  </a:ext>
                </a:extLst>
              </p:cNvPr>
              <p:cNvSpPr/>
              <p:nvPr/>
            </p:nvSpPr>
            <p:spPr>
              <a:xfrm>
                <a:off x="4584388" y="4140452"/>
                <a:ext cx="1499953" cy="822512"/>
              </a:xfrm>
              <a:custGeom>
                <a:avLst/>
                <a:gdLst>
                  <a:gd name="connsiteX0" fmla="*/ -249 w 1499953"/>
                  <a:gd name="connsiteY0" fmla="*/ -230 h 822512"/>
                  <a:gd name="connsiteX1" fmla="*/ 1496889 w 1499953"/>
                  <a:gd name="connsiteY1" fmla="*/ 822282 h 822512"/>
                  <a:gd name="connsiteX2" fmla="*/ 1413190 w 1499953"/>
                  <a:gd name="connsiteY2" fmla="*/ 621531 h 822512"/>
                  <a:gd name="connsiteX3" fmla="*/ -249 w 1499953"/>
                  <a:gd name="connsiteY3" fmla="*/ -230 h 822512"/>
                </a:gdLst>
                <a:ahLst/>
                <a:cxnLst>
                  <a:cxn ang="0">
                    <a:pos x="connsiteX0" y="connsiteY0"/>
                  </a:cxn>
                  <a:cxn ang="0">
                    <a:pos x="connsiteX1" y="connsiteY1"/>
                  </a:cxn>
                  <a:cxn ang="0">
                    <a:pos x="connsiteX2" y="connsiteY2"/>
                  </a:cxn>
                  <a:cxn ang="0">
                    <a:pos x="connsiteX3" y="connsiteY3"/>
                  </a:cxn>
                </a:cxnLst>
                <a:rect l="l" t="t" r="r" b="b"/>
                <a:pathLst>
                  <a:path w="1499953" h="822512">
                    <a:moveTo>
                      <a:pt x="-249" y="-230"/>
                    </a:moveTo>
                    <a:cubicBezTo>
                      <a:pt x="510754" y="286106"/>
                      <a:pt x="1015465" y="489375"/>
                      <a:pt x="1496889" y="822282"/>
                    </a:cubicBezTo>
                    <a:cubicBezTo>
                      <a:pt x="1503811" y="715298"/>
                      <a:pt x="1505071" y="678169"/>
                      <a:pt x="1413190" y="621531"/>
                    </a:cubicBezTo>
                    <a:cubicBezTo>
                      <a:pt x="964615" y="366407"/>
                      <a:pt x="490930" y="158041"/>
                      <a:pt x="-249" y="-230"/>
                    </a:cubicBezTo>
                    <a:close/>
                  </a:path>
                </a:pathLst>
              </a:custGeom>
              <a:solidFill>
                <a:schemeClr val="accent2">
                  <a:lumMod val="50000"/>
                </a:schemeClr>
              </a:solidFill>
              <a:ln w="6283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A8BB5A99-03E9-67BA-02BA-513D7D6D43D3}"/>
                  </a:ext>
                </a:extLst>
              </p:cNvPr>
              <p:cNvSpPr/>
              <p:nvPr/>
            </p:nvSpPr>
            <p:spPr>
              <a:xfrm>
                <a:off x="6043767" y="3811951"/>
                <a:ext cx="618173" cy="589565"/>
              </a:xfrm>
              <a:custGeom>
                <a:avLst/>
                <a:gdLst>
                  <a:gd name="connsiteX0" fmla="*/ 220641 w 618173"/>
                  <a:gd name="connsiteY0" fmla="*/ 152692 h 589565"/>
                  <a:gd name="connsiteX1" fmla="*/ 617108 w 618173"/>
                  <a:gd name="connsiteY1" fmla="*/ -230 h 589565"/>
                  <a:gd name="connsiteX2" fmla="*/ 449081 w 618173"/>
                  <a:gd name="connsiteY2" fmla="*/ 448470 h 589565"/>
                  <a:gd name="connsiteX3" fmla="*/ -249 w 618173"/>
                  <a:gd name="connsiteY3" fmla="*/ 585030 h 589565"/>
                  <a:gd name="connsiteX4" fmla="*/ 220641 w 618173"/>
                  <a:gd name="connsiteY4" fmla="*/ 152692 h 58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173" h="589565">
                    <a:moveTo>
                      <a:pt x="220641" y="152692"/>
                    </a:moveTo>
                    <a:cubicBezTo>
                      <a:pt x="337001" y="67673"/>
                      <a:pt x="473813" y="14936"/>
                      <a:pt x="617108" y="-230"/>
                    </a:cubicBezTo>
                    <a:cubicBezTo>
                      <a:pt x="625793" y="166161"/>
                      <a:pt x="564937" y="328711"/>
                      <a:pt x="449081" y="448470"/>
                    </a:cubicBezTo>
                    <a:cubicBezTo>
                      <a:pt x="325296" y="555327"/>
                      <a:pt x="162114" y="604917"/>
                      <a:pt x="-249" y="585030"/>
                    </a:cubicBezTo>
                    <a:cubicBezTo>
                      <a:pt x="27441" y="440289"/>
                      <a:pt x="106106" y="246461"/>
                      <a:pt x="220641" y="152692"/>
                    </a:cubicBezTo>
                    <a:close/>
                  </a:path>
                </a:pathLst>
              </a:custGeom>
              <a:solidFill>
                <a:schemeClr val="accent2">
                  <a:lumMod val="50000"/>
                </a:schemeClr>
              </a:solidFill>
              <a:ln w="6283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74DA55D-75E5-AFFE-1078-53BEEC131BDF}"/>
                  </a:ext>
                </a:extLst>
              </p:cNvPr>
              <p:cNvSpPr/>
              <p:nvPr/>
            </p:nvSpPr>
            <p:spPr>
              <a:xfrm>
                <a:off x="6091595" y="3950401"/>
                <a:ext cx="437371" cy="409053"/>
              </a:xfrm>
              <a:custGeom>
                <a:avLst/>
                <a:gdLst>
                  <a:gd name="connsiteX0" fmla="*/ 437123 w 437371"/>
                  <a:gd name="connsiteY0" fmla="*/ -230 h 409053"/>
                  <a:gd name="connsiteX1" fmla="*/ -249 w 437371"/>
                  <a:gd name="connsiteY1" fmla="*/ 408823 h 409053"/>
                  <a:gd name="connsiteX2" fmla="*/ 437123 w 437371"/>
                  <a:gd name="connsiteY2" fmla="*/ -230 h 409053"/>
                </a:gdLst>
                <a:ahLst/>
                <a:cxnLst>
                  <a:cxn ang="0">
                    <a:pos x="connsiteX0" y="connsiteY0"/>
                  </a:cxn>
                  <a:cxn ang="0">
                    <a:pos x="connsiteX1" y="connsiteY1"/>
                  </a:cxn>
                  <a:cxn ang="0">
                    <a:pos x="connsiteX2" y="connsiteY2"/>
                  </a:cxn>
                </a:cxnLst>
                <a:rect l="l" t="t" r="r" b="b"/>
                <a:pathLst>
                  <a:path w="437371" h="409053">
                    <a:moveTo>
                      <a:pt x="437123" y="-230"/>
                    </a:moveTo>
                    <a:cubicBezTo>
                      <a:pt x="352481" y="189507"/>
                      <a:pt x="194776" y="337017"/>
                      <a:pt x="-249" y="408823"/>
                    </a:cubicBezTo>
                    <a:cubicBezTo>
                      <a:pt x="166078" y="296239"/>
                      <a:pt x="313652" y="158229"/>
                      <a:pt x="437123" y="-230"/>
                    </a:cubicBezTo>
                    <a:close/>
                  </a:path>
                </a:pathLst>
              </a:custGeom>
              <a:solidFill>
                <a:srgbClr val="94CC65"/>
              </a:solidFill>
              <a:ln w="6283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D25DD301-8E29-5D52-E48A-3626DA6F31CF}"/>
                  </a:ext>
                </a:extLst>
              </p:cNvPr>
              <p:cNvSpPr/>
              <p:nvPr/>
            </p:nvSpPr>
            <p:spPr>
              <a:xfrm>
                <a:off x="6249552" y="4150522"/>
                <a:ext cx="226553" cy="110430"/>
              </a:xfrm>
              <a:custGeom>
                <a:avLst/>
                <a:gdLst>
                  <a:gd name="connsiteX0" fmla="*/ 96666 w 226553"/>
                  <a:gd name="connsiteY0" fmla="*/ 70253 h 110430"/>
                  <a:gd name="connsiteX1" fmla="*/ 226305 w 226553"/>
                  <a:gd name="connsiteY1" fmla="*/ -230 h 110430"/>
                  <a:gd name="connsiteX2" fmla="*/ -249 w 226553"/>
                  <a:gd name="connsiteY2" fmla="*/ 106124 h 110430"/>
                </a:gdLst>
                <a:ahLst/>
                <a:cxnLst>
                  <a:cxn ang="0">
                    <a:pos x="connsiteX0" y="connsiteY0"/>
                  </a:cxn>
                  <a:cxn ang="0">
                    <a:pos x="connsiteX1" y="connsiteY1"/>
                  </a:cxn>
                  <a:cxn ang="0">
                    <a:pos x="connsiteX2" y="connsiteY2"/>
                  </a:cxn>
                </a:cxnLst>
                <a:rect l="l" t="t" r="r" b="b"/>
                <a:pathLst>
                  <a:path w="226553" h="110430">
                    <a:moveTo>
                      <a:pt x="96666" y="70253"/>
                    </a:moveTo>
                    <a:cubicBezTo>
                      <a:pt x="144556" y="56596"/>
                      <a:pt x="188797" y="32557"/>
                      <a:pt x="226305" y="-230"/>
                    </a:cubicBezTo>
                    <a:cubicBezTo>
                      <a:pt x="182252" y="81077"/>
                      <a:pt x="90436" y="124184"/>
                      <a:pt x="-249" y="106124"/>
                    </a:cubicBezTo>
                    <a:close/>
                  </a:path>
                </a:pathLst>
              </a:custGeom>
              <a:solidFill>
                <a:srgbClr val="94CC65"/>
              </a:solidFill>
              <a:ln w="62837"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68C5808F-B8B4-1540-EE54-164ECFF8F7DE}"/>
                  </a:ext>
                </a:extLst>
              </p:cNvPr>
              <p:cNvSpPr/>
              <p:nvPr/>
            </p:nvSpPr>
            <p:spPr>
              <a:xfrm>
                <a:off x="6236966" y="4040392"/>
                <a:ext cx="85252" cy="215853"/>
              </a:xfrm>
              <a:custGeom>
                <a:avLst/>
                <a:gdLst>
                  <a:gd name="connsiteX0" fmla="*/ 84079 w 85252"/>
                  <a:gd name="connsiteY0" fmla="*/ -230 h 215853"/>
                  <a:gd name="connsiteX1" fmla="*/ -249 w 85252"/>
                  <a:gd name="connsiteY1" fmla="*/ 215624 h 215853"/>
                  <a:gd name="connsiteX2" fmla="*/ 44432 w 85252"/>
                  <a:gd name="connsiteY2" fmla="*/ 177236 h 215853"/>
                  <a:gd name="connsiteX3" fmla="*/ 84079 w 85252"/>
                  <a:gd name="connsiteY3" fmla="*/ -230 h 215853"/>
                </a:gdLst>
                <a:ahLst/>
                <a:cxnLst>
                  <a:cxn ang="0">
                    <a:pos x="connsiteX0" y="connsiteY0"/>
                  </a:cxn>
                  <a:cxn ang="0">
                    <a:pos x="connsiteX1" y="connsiteY1"/>
                  </a:cxn>
                  <a:cxn ang="0">
                    <a:pos x="connsiteX2" y="connsiteY2"/>
                  </a:cxn>
                  <a:cxn ang="0">
                    <a:pos x="connsiteX3" y="connsiteY3"/>
                  </a:cxn>
                </a:cxnLst>
                <a:rect l="l" t="t" r="r" b="b"/>
                <a:pathLst>
                  <a:path w="85252" h="215853">
                    <a:moveTo>
                      <a:pt x="84079" y="-230"/>
                    </a:moveTo>
                    <a:cubicBezTo>
                      <a:pt x="66207" y="75286"/>
                      <a:pt x="37824" y="147972"/>
                      <a:pt x="-249" y="215624"/>
                    </a:cubicBezTo>
                    <a:cubicBezTo>
                      <a:pt x="31845" y="201149"/>
                      <a:pt x="28069" y="208702"/>
                      <a:pt x="44432" y="177236"/>
                    </a:cubicBezTo>
                    <a:cubicBezTo>
                      <a:pt x="75016" y="123366"/>
                      <a:pt x="88861" y="61568"/>
                      <a:pt x="84079" y="-230"/>
                    </a:cubicBezTo>
                    <a:close/>
                  </a:path>
                </a:pathLst>
              </a:custGeom>
              <a:solidFill>
                <a:srgbClr val="94CC65"/>
              </a:solidFill>
              <a:ln w="62837"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C8EE82AD-CD61-D0A0-1A61-AD51A0A89E6E}"/>
                  </a:ext>
                </a:extLst>
              </p:cNvPr>
              <p:cNvSpPr/>
              <p:nvPr/>
            </p:nvSpPr>
            <p:spPr>
              <a:xfrm>
                <a:off x="5445919" y="3625556"/>
                <a:ext cx="614983" cy="682293"/>
              </a:xfrm>
              <a:custGeom>
                <a:avLst/>
                <a:gdLst>
                  <a:gd name="connsiteX0" fmla="*/ 602005 w 614983"/>
                  <a:gd name="connsiteY0" fmla="*/ 682063 h 682293"/>
                  <a:gd name="connsiteX1" fmla="*/ 466073 w 614983"/>
                  <a:gd name="connsiteY1" fmla="*/ 131414 h 682293"/>
                  <a:gd name="connsiteX2" fmla="*/ -249 w 614983"/>
                  <a:gd name="connsiteY2" fmla="*/ 5552 h 682293"/>
                  <a:gd name="connsiteX3" fmla="*/ 232598 w 614983"/>
                  <a:gd name="connsiteY3" fmla="*/ 503339 h 682293"/>
                  <a:gd name="connsiteX4" fmla="*/ 602005 w 614983"/>
                  <a:gd name="connsiteY4" fmla="*/ 682063 h 682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983" h="682293">
                    <a:moveTo>
                      <a:pt x="602005" y="682063"/>
                    </a:moveTo>
                    <a:cubicBezTo>
                      <a:pt x="602005" y="682063"/>
                      <a:pt x="676264" y="314545"/>
                      <a:pt x="466073" y="131414"/>
                    </a:cubicBezTo>
                    <a:cubicBezTo>
                      <a:pt x="334044" y="28145"/>
                      <a:pt x="165828" y="-17293"/>
                      <a:pt x="-249" y="5552"/>
                    </a:cubicBezTo>
                    <a:cubicBezTo>
                      <a:pt x="25930" y="191010"/>
                      <a:pt x="107049" y="364386"/>
                      <a:pt x="232598" y="503339"/>
                    </a:cubicBezTo>
                    <a:cubicBezTo>
                      <a:pt x="337378" y="595154"/>
                      <a:pt x="465003" y="656891"/>
                      <a:pt x="602005" y="682063"/>
                    </a:cubicBezTo>
                    <a:close/>
                  </a:path>
                </a:pathLst>
              </a:custGeom>
              <a:solidFill>
                <a:schemeClr val="accent2">
                  <a:lumMod val="50000"/>
                </a:schemeClr>
              </a:solidFill>
              <a:ln w="62837"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EFCA0F37-1579-3205-727B-06153251AECD}"/>
                  </a:ext>
                </a:extLst>
              </p:cNvPr>
              <p:cNvSpPr/>
              <p:nvPr/>
            </p:nvSpPr>
            <p:spPr>
              <a:xfrm>
                <a:off x="5642894" y="3753425"/>
                <a:ext cx="346122" cy="463173"/>
              </a:xfrm>
              <a:custGeom>
                <a:avLst/>
                <a:gdLst>
                  <a:gd name="connsiteX0" fmla="*/ -249 w 346122"/>
                  <a:gd name="connsiteY0" fmla="*/ -230 h 463173"/>
                  <a:gd name="connsiteX1" fmla="*/ 345874 w 346122"/>
                  <a:gd name="connsiteY1" fmla="*/ 462943 h 463173"/>
                  <a:gd name="connsiteX2" fmla="*/ 139459 w 346122"/>
                  <a:gd name="connsiteY2" fmla="*/ 121227 h 463173"/>
                  <a:gd name="connsiteX3" fmla="*/ -249 w 346122"/>
                  <a:gd name="connsiteY3" fmla="*/ -230 h 463173"/>
                </a:gdLst>
                <a:ahLst/>
                <a:cxnLst>
                  <a:cxn ang="0">
                    <a:pos x="connsiteX0" y="connsiteY0"/>
                  </a:cxn>
                  <a:cxn ang="0">
                    <a:pos x="connsiteX1" y="connsiteY1"/>
                  </a:cxn>
                  <a:cxn ang="0">
                    <a:pos x="connsiteX2" y="connsiteY2"/>
                  </a:cxn>
                  <a:cxn ang="0">
                    <a:pos x="connsiteX3" y="connsiteY3"/>
                  </a:cxn>
                </a:cxnLst>
                <a:rect l="l" t="t" r="r" b="b"/>
                <a:pathLst>
                  <a:path w="346122" h="463173">
                    <a:moveTo>
                      <a:pt x="-249" y="-230"/>
                    </a:moveTo>
                    <a:cubicBezTo>
                      <a:pt x="131214" y="141429"/>
                      <a:pt x="247260" y="296679"/>
                      <a:pt x="345874" y="462943"/>
                    </a:cubicBezTo>
                    <a:cubicBezTo>
                      <a:pt x="334547" y="325123"/>
                      <a:pt x="230081" y="226323"/>
                      <a:pt x="139459" y="121227"/>
                    </a:cubicBezTo>
                    <a:cubicBezTo>
                      <a:pt x="96791" y="76419"/>
                      <a:pt x="50032" y="35766"/>
                      <a:pt x="-249" y="-230"/>
                    </a:cubicBezTo>
                    <a:close/>
                  </a:path>
                </a:pathLst>
              </a:custGeom>
              <a:solidFill>
                <a:srgbClr val="94CC65"/>
              </a:solidFill>
              <a:ln w="62837"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863C2152-BDD4-7A64-8AAA-41CC463D6ACF}"/>
                  </a:ext>
                </a:extLst>
              </p:cNvPr>
              <p:cNvSpPr/>
              <p:nvPr/>
            </p:nvSpPr>
            <p:spPr>
              <a:xfrm>
                <a:off x="5869447" y="3802512"/>
                <a:ext cx="74017" cy="296087"/>
              </a:xfrm>
              <a:custGeom>
                <a:avLst/>
                <a:gdLst>
                  <a:gd name="connsiteX0" fmla="*/ -249 w 74017"/>
                  <a:gd name="connsiteY0" fmla="*/ -230 h 296087"/>
                  <a:gd name="connsiteX1" fmla="*/ 73380 w 74017"/>
                  <a:gd name="connsiteY1" fmla="*/ 291142 h 296087"/>
                  <a:gd name="connsiteX2" fmla="*/ 55759 w 74017"/>
                  <a:gd name="connsiteY2" fmla="*/ 276037 h 296087"/>
                  <a:gd name="connsiteX3" fmla="*/ -249 w 74017"/>
                  <a:gd name="connsiteY3" fmla="*/ -230 h 296087"/>
                </a:gdLst>
                <a:ahLst/>
                <a:cxnLst>
                  <a:cxn ang="0">
                    <a:pos x="connsiteX0" y="connsiteY0"/>
                  </a:cxn>
                  <a:cxn ang="0">
                    <a:pos x="connsiteX1" y="connsiteY1"/>
                  </a:cxn>
                  <a:cxn ang="0">
                    <a:pos x="connsiteX2" y="connsiteY2"/>
                  </a:cxn>
                  <a:cxn ang="0">
                    <a:pos x="connsiteX3" y="connsiteY3"/>
                  </a:cxn>
                </a:cxnLst>
                <a:rect l="l" t="t" r="r" b="b"/>
                <a:pathLst>
                  <a:path w="74017" h="296087">
                    <a:moveTo>
                      <a:pt x="-249" y="-230"/>
                    </a:moveTo>
                    <a:cubicBezTo>
                      <a:pt x="51732" y="87810"/>
                      <a:pt x="77283" y="188940"/>
                      <a:pt x="73380" y="291142"/>
                    </a:cubicBezTo>
                    <a:cubicBezTo>
                      <a:pt x="73380" y="307503"/>
                      <a:pt x="55759" y="276037"/>
                      <a:pt x="55759" y="276037"/>
                    </a:cubicBezTo>
                    <a:cubicBezTo>
                      <a:pt x="50032" y="181767"/>
                      <a:pt x="31217" y="88818"/>
                      <a:pt x="-249" y="-230"/>
                    </a:cubicBezTo>
                    <a:close/>
                  </a:path>
                </a:pathLst>
              </a:custGeom>
              <a:solidFill>
                <a:srgbClr val="94CC65"/>
              </a:solidFill>
              <a:ln w="62837"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238CF910-749D-D95E-8CE3-41CECD96E703}"/>
                  </a:ext>
                </a:extLst>
              </p:cNvPr>
              <p:cNvSpPr/>
              <p:nvPr/>
            </p:nvSpPr>
            <p:spPr>
              <a:xfrm>
                <a:off x="5663661" y="3964245"/>
                <a:ext cx="270606" cy="137817"/>
              </a:xfrm>
              <a:custGeom>
                <a:avLst/>
                <a:gdLst>
                  <a:gd name="connsiteX0" fmla="*/ 264064 w 270606"/>
                  <a:gd name="connsiteY0" fmla="*/ 110528 h 137817"/>
                  <a:gd name="connsiteX1" fmla="*/ -249 w 270606"/>
                  <a:gd name="connsiteY1" fmla="*/ -230 h 137817"/>
                  <a:gd name="connsiteX2" fmla="*/ 270358 w 270606"/>
                  <a:gd name="connsiteY2" fmla="*/ 137588 h 137817"/>
                </a:gdLst>
                <a:ahLst/>
                <a:cxnLst>
                  <a:cxn ang="0">
                    <a:pos x="connsiteX0" y="connsiteY0"/>
                  </a:cxn>
                  <a:cxn ang="0">
                    <a:pos x="connsiteX1" y="connsiteY1"/>
                  </a:cxn>
                  <a:cxn ang="0">
                    <a:pos x="connsiteX2" y="connsiteY2"/>
                  </a:cxn>
                </a:cxnLst>
                <a:rect l="l" t="t" r="r" b="b"/>
                <a:pathLst>
                  <a:path w="270606" h="137817">
                    <a:moveTo>
                      <a:pt x="264064" y="110528"/>
                    </a:moveTo>
                    <a:lnTo>
                      <a:pt x="-249" y="-230"/>
                    </a:lnTo>
                    <a:cubicBezTo>
                      <a:pt x="79109" y="64462"/>
                      <a:pt x="171367" y="111472"/>
                      <a:pt x="270358" y="137588"/>
                    </a:cubicBezTo>
                    <a:close/>
                  </a:path>
                </a:pathLst>
              </a:custGeom>
              <a:solidFill>
                <a:srgbClr val="94CC65"/>
              </a:solidFill>
              <a:ln w="62837"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E7452111-BA05-BC27-1EAA-E45E01EE0A53}"/>
                  </a:ext>
                </a:extLst>
              </p:cNvPr>
              <p:cNvSpPr/>
              <p:nvPr/>
            </p:nvSpPr>
            <p:spPr>
              <a:xfrm>
                <a:off x="6035714" y="5438095"/>
                <a:ext cx="846926" cy="760211"/>
              </a:xfrm>
              <a:custGeom>
                <a:avLst/>
                <a:gdLst>
                  <a:gd name="connsiteX0" fmla="*/ 2768 w 846926"/>
                  <a:gd name="connsiteY0" fmla="*/ 759981 h 760211"/>
                  <a:gd name="connsiteX1" fmla="*/ 65700 w 846926"/>
                  <a:gd name="connsiteY1" fmla="*/ 491263 h 760211"/>
                  <a:gd name="connsiteX2" fmla="*/ 254494 w 846926"/>
                  <a:gd name="connsiteY2" fmla="*/ 284219 h 760211"/>
                  <a:gd name="connsiteX3" fmla="*/ 846678 w 846926"/>
                  <a:gd name="connsiteY3" fmla="*/ -230 h 760211"/>
                  <a:gd name="connsiteX4" fmla="*/ 2768 w 846926"/>
                  <a:gd name="connsiteY4" fmla="*/ 759981 h 760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926" h="760211">
                    <a:moveTo>
                      <a:pt x="2768" y="759981"/>
                    </a:moveTo>
                    <a:cubicBezTo>
                      <a:pt x="-8874" y="665772"/>
                      <a:pt x="13404" y="570494"/>
                      <a:pt x="65700" y="491263"/>
                    </a:cubicBezTo>
                    <a:cubicBezTo>
                      <a:pt x="117367" y="412789"/>
                      <a:pt x="181117" y="342934"/>
                      <a:pt x="254494" y="284219"/>
                    </a:cubicBezTo>
                    <a:cubicBezTo>
                      <a:pt x="424409" y="140735"/>
                      <a:pt x="625161" y="20538"/>
                      <a:pt x="846678" y="-230"/>
                    </a:cubicBezTo>
                    <a:cubicBezTo>
                      <a:pt x="511380" y="185921"/>
                      <a:pt x="222840" y="445889"/>
                      <a:pt x="2768" y="759981"/>
                    </a:cubicBezTo>
                    <a:close/>
                  </a:path>
                </a:pathLst>
              </a:custGeom>
              <a:solidFill>
                <a:schemeClr val="accent2">
                  <a:lumMod val="50000"/>
                </a:schemeClr>
              </a:solidFill>
              <a:ln w="62837"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B77D1965-75E7-FDD8-5C57-8DFE58E96571}"/>
                  </a:ext>
                </a:extLst>
              </p:cNvPr>
              <p:cNvSpPr/>
              <p:nvPr/>
            </p:nvSpPr>
            <p:spPr>
              <a:xfrm>
                <a:off x="6525191" y="4857757"/>
                <a:ext cx="1417843" cy="993970"/>
              </a:xfrm>
              <a:custGeom>
                <a:avLst/>
                <a:gdLst>
                  <a:gd name="connsiteX0" fmla="*/ 872609 w 1417843"/>
                  <a:gd name="connsiteY0" fmla="*/ 6175 h 993970"/>
                  <a:gd name="connsiteX1" fmla="*/ 1417595 w 1417843"/>
                  <a:gd name="connsiteY1" fmla="*/ 50228 h 993970"/>
                  <a:gd name="connsiteX2" fmla="*/ 993438 w 1417843"/>
                  <a:gd name="connsiteY2" fmla="*/ 842533 h 993970"/>
                  <a:gd name="connsiteX3" fmla="*/ 483694 w 1417843"/>
                  <a:gd name="connsiteY3" fmla="*/ 985386 h 993970"/>
                  <a:gd name="connsiteX4" fmla="*/ -249 w 1417843"/>
                  <a:gd name="connsiteY4" fmla="*/ 745618 h 993970"/>
                  <a:gd name="connsiteX5" fmla="*/ 298676 w 1417843"/>
                  <a:gd name="connsiteY5" fmla="*/ 204408 h 993970"/>
                  <a:gd name="connsiteX6" fmla="*/ 872609 w 1417843"/>
                  <a:gd name="connsiteY6" fmla="*/ 6175 h 993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843" h="993970">
                    <a:moveTo>
                      <a:pt x="872609" y="6175"/>
                    </a:moveTo>
                    <a:cubicBezTo>
                      <a:pt x="1055425" y="-10124"/>
                      <a:pt x="1239752" y="4727"/>
                      <a:pt x="1417595" y="50228"/>
                    </a:cubicBezTo>
                    <a:cubicBezTo>
                      <a:pt x="1417595" y="50228"/>
                      <a:pt x="1216216" y="638634"/>
                      <a:pt x="993438" y="842533"/>
                    </a:cubicBezTo>
                    <a:cubicBezTo>
                      <a:pt x="853037" y="963235"/>
                      <a:pt x="666385" y="1015530"/>
                      <a:pt x="483694" y="985386"/>
                    </a:cubicBezTo>
                    <a:cubicBezTo>
                      <a:pt x="302641" y="953795"/>
                      <a:pt x="134614" y="870536"/>
                      <a:pt x="-249" y="745618"/>
                    </a:cubicBezTo>
                    <a:cubicBezTo>
                      <a:pt x="41286" y="541721"/>
                      <a:pt x="133796" y="330901"/>
                      <a:pt x="298676" y="204408"/>
                    </a:cubicBezTo>
                    <a:cubicBezTo>
                      <a:pt x="467395" y="85342"/>
                      <a:pt x="666385" y="16621"/>
                      <a:pt x="872609" y="6175"/>
                    </a:cubicBezTo>
                    <a:close/>
                  </a:path>
                </a:pathLst>
              </a:custGeom>
              <a:solidFill>
                <a:schemeClr val="accent2">
                  <a:lumMod val="50000"/>
                </a:schemeClr>
              </a:solidFill>
              <a:ln w="62837"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381B2C88-860A-F5BD-39A9-0CB85A92AF38}"/>
                  </a:ext>
                </a:extLst>
              </p:cNvPr>
              <p:cNvSpPr/>
              <p:nvPr/>
            </p:nvSpPr>
            <p:spPr>
              <a:xfrm>
                <a:off x="6622106" y="5031560"/>
                <a:ext cx="1067315" cy="546459"/>
              </a:xfrm>
              <a:custGeom>
                <a:avLst/>
                <a:gdLst>
                  <a:gd name="connsiteX0" fmla="*/ 1067067 w 1067315"/>
                  <a:gd name="connsiteY0" fmla="*/ -230 h 546459"/>
                  <a:gd name="connsiteX1" fmla="*/ 238262 w 1067315"/>
                  <a:gd name="connsiteY1" fmla="*/ 523987 h 546459"/>
                  <a:gd name="connsiteX2" fmla="*/ -249 w 1067315"/>
                  <a:gd name="connsiteY2" fmla="*/ 534686 h 546459"/>
                  <a:gd name="connsiteX3" fmla="*/ -249 w 1067315"/>
                  <a:gd name="connsiteY3" fmla="*/ 534686 h 546459"/>
                  <a:gd name="connsiteX4" fmla="*/ 1067067 w 1067315"/>
                  <a:gd name="connsiteY4" fmla="*/ -230 h 546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315" h="546459">
                    <a:moveTo>
                      <a:pt x="1067067" y="-230"/>
                    </a:moveTo>
                    <a:cubicBezTo>
                      <a:pt x="897154" y="208702"/>
                      <a:pt x="530263" y="427074"/>
                      <a:pt x="238262" y="523987"/>
                    </a:cubicBezTo>
                    <a:cubicBezTo>
                      <a:pt x="161234" y="549412"/>
                      <a:pt x="78731" y="553125"/>
                      <a:pt x="-249" y="534686"/>
                    </a:cubicBezTo>
                    <a:lnTo>
                      <a:pt x="-249" y="534686"/>
                    </a:lnTo>
                    <a:cubicBezTo>
                      <a:pt x="362865" y="457280"/>
                      <a:pt x="759962" y="210590"/>
                      <a:pt x="1067067" y="-230"/>
                    </a:cubicBezTo>
                    <a:close/>
                  </a:path>
                </a:pathLst>
              </a:custGeom>
              <a:solidFill>
                <a:srgbClr val="94CC65"/>
              </a:solidFill>
              <a:ln w="62837"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54BAF22-0D48-8208-B888-3A20C3466AA2}"/>
                  </a:ext>
                </a:extLst>
              </p:cNvPr>
              <p:cNvSpPr/>
              <p:nvPr/>
            </p:nvSpPr>
            <p:spPr>
              <a:xfrm>
                <a:off x="7140030" y="5070577"/>
                <a:ext cx="200751" cy="314656"/>
              </a:xfrm>
              <a:custGeom>
                <a:avLst/>
                <a:gdLst>
                  <a:gd name="connsiteX0" fmla="*/ -249 w 200751"/>
                  <a:gd name="connsiteY0" fmla="*/ 314426 h 314656"/>
                  <a:gd name="connsiteX1" fmla="*/ 200503 w 200751"/>
                  <a:gd name="connsiteY1" fmla="*/ -230 h 314656"/>
                  <a:gd name="connsiteX2" fmla="*/ 137571 w 200751"/>
                  <a:gd name="connsiteY2" fmla="*/ 213108 h 314656"/>
                  <a:gd name="connsiteX3" fmla="*/ -249 w 200751"/>
                  <a:gd name="connsiteY3" fmla="*/ 314426 h 314656"/>
                </a:gdLst>
                <a:ahLst/>
                <a:cxnLst>
                  <a:cxn ang="0">
                    <a:pos x="connsiteX0" y="connsiteY0"/>
                  </a:cxn>
                  <a:cxn ang="0">
                    <a:pos x="connsiteX1" y="connsiteY1"/>
                  </a:cxn>
                  <a:cxn ang="0">
                    <a:pos x="connsiteX2" y="connsiteY2"/>
                  </a:cxn>
                  <a:cxn ang="0">
                    <a:pos x="connsiteX3" y="connsiteY3"/>
                  </a:cxn>
                </a:cxnLst>
                <a:rect l="l" t="t" r="r" b="b"/>
                <a:pathLst>
                  <a:path w="200751" h="314656">
                    <a:moveTo>
                      <a:pt x="-249" y="314426"/>
                    </a:moveTo>
                    <a:cubicBezTo>
                      <a:pt x="77536" y="216884"/>
                      <a:pt x="144871" y="111409"/>
                      <a:pt x="200503" y="-230"/>
                    </a:cubicBezTo>
                    <a:cubicBezTo>
                      <a:pt x="196917" y="74910"/>
                      <a:pt x="175331" y="148035"/>
                      <a:pt x="137571" y="213108"/>
                    </a:cubicBezTo>
                    <a:cubicBezTo>
                      <a:pt x="112211" y="268424"/>
                      <a:pt x="60104" y="306687"/>
                      <a:pt x="-249" y="314426"/>
                    </a:cubicBezTo>
                    <a:close/>
                  </a:path>
                </a:pathLst>
              </a:custGeom>
              <a:solidFill>
                <a:srgbClr val="94CC65"/>
              </a:solidFill>
              <a:ln w="62837"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64C20DCD-49FF-57CD-4DB2-14B683B9F2B5}"/>
                  </a:ext>
                </a:extLst>
              </p:cNvPr>
              <p:cNvSpPr/>
              <p:nvPr/>
            </p:nvSpPr>
            <p:spPr>
              <a:xfrm>
                <a:off x="6799573" y="5184482"/>
                <a:ext cx="162834" cy="359967"/>
              </a:xfrm>
              <a:custGeom>
                <a:avLst/>
                <a:gdLst>
                  <a:gd name="connsiteX0" fmla="*/ -249 w 162834"/>
                  <a:gd name="connsiteY0" fmla="*/ 359737 h 359967"/>
                  <a:gd name="connsiteX1" fmla="*/ 135054 w 162834"/>
                  <a:gd name="connsiteY1" fmla="*/ 210590 h 359967"/>
                  <a:gd name="connsiteX2" fmla="*/ 160226 w 162834"/>
                  <a:gd name="connsiteY2" fmla="*/ -230 h 359967"/>
                  <a:gd name="connsiteX3" fmla="*/ -249 w 162834"/>
                  <a:gd name="connsiteY3" fmla="*/ 359737 h 359967"/>
                </a:gdLst>
                <a:ahLst/>
                <a:cxnLst>
                  <a:cxn ang="0">
                    <a:pos x="connsiteX0" y="connsiteY0"/>
                  </a:cxn>
                  <a:cxn ang="0">
                    <a:pos x="connsiteX1" y="connsiteY1"/>
                  </a:cxn>
                  <a:cxn ang="0">
                    <a:pos x="connsiteX2" y="connsiteY2"/>
                  </a:cxn>
                  <a:cxn ang="0">
                    <a:pos x="connsiteX3" y="connsiteY3"/>
                  </a:cxn>
                </a:cxnLst>
                <a:rect l="l" t="t" r="r" b="b"/>
                <a:pathLst>
                  <a:path w="162834" h="359967">
                    <a:moveTo>
                      <a:pt x="-249" y="359737"/>
                    </a:moveTo>
                    <a:cubicBezTo>
                      <a:pt x="69793" y="340228"/>
                      <a:pt x="122467" y="282206"/>
                      <a:pt x="135054" y="210590"/>
                    </a:cubicBezTo>
                    <a:cubicBezTo>
                      <a:pt x="158653" y="143001"/>
                      <a:pt x="167211" y="71007"/>
                      <a:pt x="160226" y="-230"/>
                    </a:cubicBezTo>
                    <a:cubicBezTo>
                      <a:pt x="130396" y="128968"/>
                      <a:pt x="75898" y="251180"/>
                      <a:pt x="-249" y="359737"/>
                    </a:cubicBezTo>
                    <a:close/>
                  </a:path>
                </a:pathLst>
              </a:custGeom>
              <a:solidFill>
                <a:srgbClr val="94CC65"/>
              </a:solidFill>
              <a:ln w="62837"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3874AED-3E7C-E53B-BE51-19EFF3B3806E}"/>
                  </a:ext>
                </a:extLst>
              </p:cNvPr>
              <p:cNvSpPr/>
              <p:nvPr/>
            </p:nvSpPr>
            <p:spPr>
              <a:xfrm>
                <a:off x="7018573" y="5062395"/>
                <a:ext cx="118816" cy="396468"/>
              </a:xfrm>
              <a:custGeom>
                <a:avLst/>
                <a:gdLst>
                  <a:gd name="connsiteX0" fmla="*/ -249 w 118816"/>
                  <a:gd name="connsiteY0" fmla="*/ 396238 h 396468"/>
                  <a:gd name="connsiteX1" fmla="*/ 111769 w 118816"/>
                  <a:gd name="connsiteY1" fmla="*/ 220029 h 396468"/>
                  <a:gd name="connsiteX2" fmla="*/ 100442 w 118816"/>
                  <a:gd name="connsiteY2" fmla="*/ -230 h 396468"/>
                  <a:gd name="connsiteX3" fmla="*/ -249 w 118816"/>
                  <a:gd name="connsiteY3" fmla="*/ 396238 h 396468"/>
                </a:gdLst>
                <a:ahLst/>
                <a:cxnLst>
                  <a:cxn ang="0">
                    <a:pos x="connsiteX0" y="connsiteY0"/>
                  </a:cxn>
                  <a:cxn ang="0">
                    <a:pos x="connsiteX1" y="connsiteY1"/>
                  </a:cxn>
                  <a:cxn ang="0">
                    <a:pos x="connsiteX2" y="connsiteY2"/>
                  </a:cxn>
                  <a:cxn ang="0">
                    <a:pos x="connsiteX3" y="connsiteY3"/>
                  </a:cxn>
                </a:cxnLst>
                <a:rect l="l" t="t" r="r" b="b"/>
                <a:pathLst>
                  <a:path w="118816" h="396468">
                    <a:moveTo>
                      <a:pt x="-249" y="396238"/>
                    </a:moveTo>
                    <a:cubicBezTo>
                      <a:pt x="67907" y="364016"/>
                      <a:pt x="111518" y="295421"/>
                      <a:pt x="111769" y="220029"/>
                    </a:cubicBezTo>
                    <a:cubicBezTo>
                      <a:pt x="123726" y="146652"/>
                      <a:pt x="119887" y="71512"/>
                      <a:pt x="100442" y="-230"/>
                    </a:cubicBezTo>
                    <a:cubicBezTo>
                      <a:pt x="92009" y="137086"/>
                      <a:pt x="57901" y="271570"/>
                      <a:pt x="-249" y="396238"/>
                    </a:cubicBezTo>
                    <a:close/>
                  </a:path>
                </a:pathLst>
              </a:custGeom>
              <a:solidFill>
                <a:srgbClr val="94CC65"/>
              </a:solidFill>
              <a:ln w="62837"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768C18FA-351A-1539-67A9-E24D4C76ED52}"/>
                  </a:ext>
                </a:extLst>
              </p:cNvPr>
              <p:cNvSpPr/>
              <p:nvPr/>
            </p:nvSpPr>
            <p:spPr>
              <a:xfrm>
                <a:off x="7214662" y="5316008"/>
                <a:ext cx="414346" cy="76882"/>
              </a:xfrm>
              <a:custGeom>
                <a:avLst/>
                <a:gdLst>
                  <a:gd name="connsiteX0" fmla="*/ 414098 w 414346"/>
                  <a:gd name="connsiteY0" fmla="*/ -230 h 76882"/>
                  <a:gd name="connsiteX1" fmla="*/ 57276 w 414346"/>
                  <a:gd name="connsiteY1" fmla="*/ 28718 h 76882"/>
                  <a:gd name="connsiteX2" fmla="*/ 25182 w 414346"/>
                  <a:gd name="connsiteY2" fmla="*/ 42563 h 76882"/>
                  <a:gd name="connsiteX3" fmla="*/ 1268 w 414346"/>
                  <a:gd name="connsiteY3" fmla="*/ 74658 h 76882"/>
                  <a:gd name="connsiteX4" fmla="*/ 414098 w 414346"/>
                  <a:gd name="connsiteY4" fmla="*/ -230 h 76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346" h="76882">
                    <a:moveTo>
                      <a:pt x="414098" y="-230"/>
                    </a:moveTo>
                    <a:cubicBezTo>
                      <a:pt x="267466" y="19278"/>
                      <a:pt x="173699" y="-230"/>
                      <a:pt x="57276" y="28718"/>
                    </a:cubicBezTo>
                    <a:cubicBezTo>
                      <a:pt x="45509" y="30229"/>
                      <a:pt x="34370" y="35011"/>
                      <a:pt x="25182" y="42563"/>
                    </a:cubicBezTo>
                    <a:cubicBezTo>
                      <a:pt x="16371" y="50744"/>
                      <a:pt x="-6284" y="65219"/>
                      <a:pt x="1268" y="74658"/>
                    </a:cubicBezTo>
                    <a:cubicBezTo>
                      <a:pt x="142988" y="84349"/>
                      <a:pt x="284836" y="58610"/>
                      <a:pt x="414098" y="-230"/>
                    </a:cubicBezTo>
                    <a:close/>
                  </a:path>
                </a:pathLst>
              </a:custGeom>
              <a:solidFill>
                <a:srgbClr val="94CC65"/>
              </a:solidFill>
              <a:ln w="62837"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D1248203-BE09-D57A-0077-A2BCD298F713}"/>
                  </a:ext>
                </a:extLst>
              </p:cNvPr>
              <p:cNvSpPr/>
              <p:nvPr/>
            </p:nvSpPr>
            <p:spPr>
              <a:xfrm>
                <a:off x="7018573" y="5424250"/>
                <a:ext cx="444295" cy="142723"/>
              </a:xfrm>
              <a:custGeom>
                <a:avLst/>
                <a:gdLst>
                  <a:gd name="connsiteX0" fmla="*/ 24296 w 444295"/>
                  <a:gd name="connsiteY0" fmla="*/ -230 h 142723"/>
                  <a:gd name="connsiteX1" fmla="*/ -249 w 444295"/>
                  <a:gd name="connsiteY1" fmla="*/ 34383 h 142723"/>
                  <a:gd name="connsiteX2" fmla="*/ 444047 w 444295"/>
                  <a:gd name="connsiteY2" fmla="*/ 140107 h 142723"/>
                  <a:gd name="connsiteX3" fmla="*/ 24296 w 444295"/>
                  <a:gd name="connsiteY3" fmla="*/ -230 h 142723"/>
                </a:gdLst>
                <a:ahLst/>
                <a:cxnLst>
                  <a:cxn ang="0">
                    <a:pos x="connsiteX0" y="connsiteY0"/>
                  </a:cxn>
                  <a:cxn ang="0">
                    <a:pos x="connsiteX1" y="connsiteY1"/>
                  </a:cxn>
                  <a:cxn ang="0">
                    <a:pos x="connsiteX2" y="connsiteY2"/>
                  </a:cxn>
                  <a:cxn ang="0">
                    <a:pos x="connsiteX3" y="connsiteY3"/>
                  </a:cxn>
                </a:cxnLst>
                <a:rect l="l" t="t" r="r" b="b"/>
                <a:pathLst>
                  <a:path w="444295" h="142723">
                    <a:moveTo>
                      <a:pt x="24296" y="-230"/>
                    </a:moveTo>
                    <a:cubicBezTo>
                      <a:pt x="17436" y="12167"/>
                      <a:pt x="9191" y="23811"/>
                      <a:pt x="-249" y="34383"/>
                    </a:cubicBezTo>
                    <a:cubicBezTo>
                      <a:pt x="132977" y="115627"/>
                      <a:pt x="288481" y="152631"/>
                      <a:pt x="444047" y="140107"/>
                    </a:cubicBezTo>
                    <a:cubicBezTo>
                      <a:pt x="300502" y="105054"/>
                      <a:pt x="160101" y="58107"/>
                      <a:pt x="24296" y="-230"/>
                    </a:cubicBezTo>
                    <a:close/>
                  </a:path>
                </a:pathLst>
              </a:custGeom>
              <a:solidFill>
                <a:srgbClr val="94CC65"/>
              </a:solidFill>
              <a:ln w="62837"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EA285726-37D2-FF4F-81CD-92B2EF93093E}"/>
                  </a:ext>
                </a:extLst>
              </p:cNvPr>
              <p:cNvSpPr/>
              <p:nvPr/>
            </p:nvSpPr>
            <p:spPr>
              <a:xfrm>
                <a:off x="6823787" y="5526828"/>
                <a:ext cx="441477" cy="184681"/>
              </a:xfrm>
              <a:custGeom>
                <a:avLst/>
                <a:gdLst>
                  <a:gd name="connsiteX0" fmla="*/ 25882 w 441477"/>
                  <a:gd name="connsiteY0" fmla="*/ -230 h 184681"/>
                  <a:gd name="connsiteX1" fmla="*/ 709 w 441477"/>
                  <a:gd name="connsiteY1" fmla="*/ 8581 h 184681"/>
                  <a:gd name="connsiteX2" fmla="*/ 11407 w 441477"/>
                  <a:gd name="connsiteY2" fmla="*/ 31865 h 184681"/>
                  <a:gd name="connsiteX3" fmla="*/ 441229 w 441477"/>
                  <a:gd name="connsiteY3" fmla="*/ 183530 h 184681"/>
                  <a:gd name="connsiteX4" fmla="*/ 231038 w 441477"/>
                  <a:gd name="connsiteY4" fmla="*/ 99200 h 184681"/>
                  <a:gd name="connsiteX5" fmla="*/ 25882 w 441477"/>
                  <a:gd name="connsiteY5" fmla="*/ -230 h 18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477" h="184681">
                    <a:moveTo>
                      <a:pt x="25882" y="-230"/>
                    </a:moveTo>
                    <a:cubicBezTo>
                      <a:pt x="16442" y="-230"/>
                      <a:pt x="4485" y="-230"/>
                      <a:pt x="709" y="8581"/>
                    </a:cubicBezTo>
                    <a:cubicBezTo>
                      <a:pt x="-3066" y="17390"/>
                      <a:pt x="5115" y="25572"/>
                      <a:pt x="11407" y="31865"/>
                    </a:cubicBezTo>
                    <a:cubicBezTo>
                      <a:pt x="128712" y="137714"/>
                      <a:pt x="283459" y="192339"/>
                      <a:pt x="441229" y="183530"/>
                    </a:cubicBezTo>
                    <a:cubicBezTo>
                      <a:pt x="367598" y="165279"/>
                      <a:pt x="296864" y="136896"/>
                      <a:pt x="231038" y="99200"/>
                    </a:cubicBezTo>
                    <a:cubicBezTo>
                      <a:pt x="171631" y="50053"/>
                      <a:pt x="101273" y="15942"/>
                      <a:pt x="25882" y="-230"/>
                    </a:cubicBezTo>
                    <a:close/>
                  </a:path>
                </a:pathLst>
              </a:custGeom>
              <a:solidFill>
                <a:srgbClr val="94CC65"/>
              </a:solidFill>
              <a:ln w="62837"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F0F38C3F-23BB-A811-610C-42D0E09372C3}"/>
                  </a:ext>
                </a:extLst>
              </p:cNvPr>
              <p:cNvSpPr/>
              <p:nvPr/>
            </p:nvSpPr>
            <p:spPr>
              <a:xfrm>
                <a:off x="5282927" y="5494733"/>
                <a:ext cx="740277" cy="685322"/>
              </a:xfrm>
              <a:custGeom>
                <a:avLst/>
                <a:gdLst>
                  <a:gd name="connsiteX0" fmla="*/ 723462 w 740277"/>
                  <a:gd name="connsiteY0" fmla="*/ 685092 h 685322"/>
                  <a:gd name="connsiteX1" fmla="*/ 681927 w 740277"/>
                  <a:gd name="connsiteY1" fmla="*/ 433367 h 685322"/>
                  <a:gd name="connsiteX2" fmla="*/ 228193 w 740277"/>
                  <a:gd name="connsiteY2" fmla="*/ 67737 h 685322"/>
                  <a:gd name="connsiteX3" fmla="*/ -249 w 740277"/>
                  <a:gd name="connsiteY3" fmla="*/ -230 h 685322"/>
                  <a:gd name="connsiteX4" fmla="*/ 723462 w 740277"/>
                  <a:gd name="connsiteY4" fmla="*/ 685092 h 685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0277" h="685322">
                    <a:moveTo>
                      <a:pt x="723462" y="685092"/>
                    </a:moveTo>
                    <a:cubicBezTo>
                      <a:pt x="739823" y="571187"/>
                      <a:pt x="764367" y="515807"/>
                      <a:pt x="681927" y="433367"/>
                    </a:cubicBezTo>
                    <a:cubicBezTo>
                      <a:pt x="599487" y="350927"/>
                      <a:pt x="334547" y="113675"/>
                      <a:pt x="228193" y="67737"/>
                    </a:cubicBezTo>
                    <a:cubicBezTo>
                      <a:pt x="121839" y="21796"/>
                      <a:pt x="96036" y="63961"/>
                      <a:pt x="-249" y="-230"/>
                    </a:cubicBezTo>
                    <a:cubicBezTo>
                      <a:pt x="259658" y="193599"/>
                      <a:pt x="500685" y="450358"/>
                      <a:pt x="723462" y="685092"/>
                    </a:cubicBezTo>
                    <a:close/>
                  </a:path>
                </a:pathLst>
              </a:custGeom>
              <a:solidFill>
                <a:schemeClr val="accent2">
                  <a:lumMod val="50000"/>
                </a:schemeClr>
              </a:solidFill>
              <a:ln w="62837"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ED5E3C34-7D5D-A6CE-57D0-D471CB80D622}"/>
                  </a:ext>
                </a:extLst>
              </p:cNvPr>
              <p:cNvSpPr/>
              <p:nvPr/>
            </p:nvSpPr>
            <p:spPr>
              <a:xfrm>
                <a:off x="4284205" y="4693277"/>
                <a:ext cx="1306592" cy="1047346"/>
              </a:xfrm>
              <a:custGeom>
                <a:avLst/>
                <a:gdLst>
                  <a:gd name="connsiteX0" fmla="*/ 386780 w 1306592"/>
                  <a:gd name="connsiteY0" fmla="*/ 891219 h 1047346"/>
                  <a:gd name="connsiteX1" fmla="*/ 832333 w 1306592"/>
                  <a:gd name="connsiteY1" fmla="*/ 1044770 h 1047346"/>
                  <a:gd name="connsiteX2" fmla="*/ 1306207 w 1306592"/>
                  <a:gd name="connsiteY2" fmla="*/ 1001349 h 1047346"/>
                  <a:gd name="connsiteX3" fmla="*/ 1246423 w 1306592"/>
                  <a:gd name="connsiteY3" fmla="*/ 533140 h 1047346"/>
                  <a:gd name="connsiteX4" fmla="*/ 973929 w 1306592"/>
                  <a:gd name="connsiteY4" fmla="*/ 155552 h 1047346"/>
                  <a:gd name="connsiteX5" fmla="*/ -249 w 1306592"/>
                  <a:gd name="connsiteY5" fmla="*/ 112 h 1047346"/>
                  <a:gd name="connsiteX6" fmla="*/ 97924 w 1306592"/>
                  <a:gd name="connsiteY6" fmla="*/ 489087 h 1047346"/>
                  <a:gd name="connsiteX7" fmla="*/ 386780 w 1306592"/>
                  <a:gd name="connsiteY7" fmla="*/ 891219 h 104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6592" h="1047346">
                    <a:moveTo>
                      <a:pt x="386780" y="891219"/>
                    </a:moveTo>
                    <a:cubicBezTo>
                      <a:pt x="518118" y="982910"/>
                      <a:pt x="672426" y="1036085"/>
                      <a:pt x="832333" y="1044770"/>
                    </a:cubicBezTo>
                    <a:cubicBezTo>
                      <a:pt x="991550" y="1053266"/>
                      <a:pt x="1151208" y="1038666"/>
                      <a:pt x="1306207" y="1001349"/>
                    </a:cubicBezTo>
                    <a:cubicBezTo>
                      <a:pt x="1308221" y="843264"/>
                      <a:pt x="1288083" y="685684"/>
                      <a:pt x="1246423" y="533140"/>
                    </a:cubicBezTo>
                    <a:cubicBezTo>
                      <a:pt x="1204573" y="378328"/>
                      <a:pt x="1107658" y="244032"/>
                      <a:pt x="973929" y="155552"/>
                    </a:cubicBezTo>
                    <a:cubicBezTo>
                      <a:pt x="688850" y="-14993"/>
                      <a:pt x="445936" y="112"/>
                      <a:pt x="-249" y="112"/>
                    </a:cubicBezTo>
                    <a:cubicBezTo>
                      <a:pt x="9569" y="166879"/>
                      <a:pt x="42608" y="331444"/>
                      <a:pt x="97924" y="489087"/>
                    </a:cubicBezTo>
                    <a:cubicBezTo>
                      <a:pt x="153368" y="648179"/>
                      <a:pt x="253681" y="787886"/>
                      <a:pt x="386780" y="891219"/>
                    </a:cubicBezTo>
                    <a:close/>
                  </a:path>
                </a:pathLst>
              </a:custGeom>
              <a:solidFill>
                <a:schemeClr val="accent2">
                  <a:lumMod val="50000"/>
                </a:schemeClr>
              </a:solidFill>
              <a:ln w="62837"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E5ECD4F-51EF-60F2-766B-7B1C4EA0B4FA}"/>
                  </a:ext>
                </a:extLst>
              </p:cNvPr>
              <p:cNvSpPr/>
              <p:nvPr/>
            </p:nvSpPr>
            <p:spPr>
              <a:xfrm>
                <a:off x="4554180" y="4895628"/>
                <a:ext cx="947746" cy="737554"/>
              </a:xfrm>
              <a:custGeom>
                <a:avLst/>
                <a:gdLst>
                  <a:gd name="connsiteX0" fmla="*/ 340210 w 947746"/>
                  <a:gd name="connsiteY0" fmla="*/ 354701 h 737554"/>
                  <a:gd name="connsiteX1" fmla="*/ 837368 w 947746"/>
                  <a:gd name="connsiteY1" fmla="*/ 695790 h 737554"/>
                  <a:gd name="connsiteX2" fmla="*/ 947498 w 947746"/>
                  <a:gd name="connsiteY2" fmla="*/ 737325 h 737554"/>
                  <a:gd name="connsiteX3" fmla="*/ 947498 w 947746"/>
                  <a:gd name="connsiteY3" fmla="*/ 737325 h 737554"/>
                  <a:gd name="connsiteX4" fmla="*/ -249 w 947746"/>
                  <a:gd name="connsiteY4" fmla="*/ -230 h 737554"/>
                  <a:gd name="connsiteX5" fmla="*/ 340210 w 947746"/>
                  <a:gd name="connsiteY5" fmla="*/ 354701 h 73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7746" h="737554">
                    <a:moveTo>
                      <a:pt x="340210" y="354701"/>
                    </a:moveTo>
                    <a:cubicBezTo>
                      <a:pt x="475513" y="454134"/>
                      <a:pt x="678782" y="600763"/>
                      <a:pt x="837368" y="695790"/>
                    </a:cubicBezTo>
                    <a:cubicBezTo>
                      <a:pt x="871415" y="715865"/>
                      <a:pt x="908671" y="729898"/>
                      <a:pt x="947498" y="737325"/>
                    </a:cubicBezTo>
                    <a:lnTo>
                      <a:pt x="947498" y="737325"/>
                    </a:lnTo>
                    <a:cubicBezTo>
                      <a:pt x="659273" y="476160"/>
                      <a:pt x="411323" y="341486"/>
                      <a:pt x="-249" y="-230"/>
                    </a:cubicBezTo>
                    <a:cubicBezTo>
                      <a:pt x="85403" y="141932"/>
                      <a:pt x="201699" y="263200"/>
                      <a:pt x="340210" y="354701"/>
                    </a:cubicBezTo>
                    <a:close/>
                  </a:path>
                </a:pathLst>
              </a:custGeom>
              <a:solidFill>
                <a:srgbClr val="94CC65"/>
              </a:solidFill>
              <a:ln w="62837"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6BD3FE57-ECFF-3F46-347E-A85D56F8E46A}"/>
                  </a:ext>
                </a:extLst>
              </p:cNvPr>
              <p:cNvSpPr/>
              <p:nvPr/>
            </p:nvSpPr>
            <p:spPr>
              <a:xfrm>
                <a:off x="5256540" y="5047922"/>
                <a:ext cx="108826" cy="492751"/>
              </a:xfrm>
              <a:custGeom>
                <a:avLst/>
                <a:gdLst>
                  <a:gd name="connsiteX0" fmla="*/ 108578 w 108826"/>
                  <a:gd name="connsiteY0" fmla="*/ 492521 h 492751"/>
                  <a:gd name="connsiteX1" fmla="*/ 8518 w 108826"/>
                  <a:gd name="connsiteY1" fmla="*/ -230 h 492751"/>
                  <a:gd name="connsiteX2" fmla="*/ 36208 w 108826"/>
                  <a:gd name="connsiteY2" fmla="*/ 471754 h 492751"/>
                  <a:gd name="connsiteX3" fmla="*/ 108578 w 108826"/>
                  <a:gd name="connsiteY3" fmla="*/ 492521 h 492751"/>
                </a:gdLst>
                <a:ahLst/>
                <a:cxnLst>
                  <a:cxn ang="0">
                    <a:pos x="connsiteX0" y="connsiteY0"/>
                  </a:cxn>
                  <a:cxn ang="0">
                    <a:pos x="connsiteX1" y="connsiteY1"/>
                  </a:cxn>
                  <a:cxn ang="0">
                    <a:pos x="connsiteX2" y="connsiteY2"/>
                  </a:cxn>
                  <a:cxn ang="0">
                    <a:pos x="connsiteX3" y="connsiteY3"/>
                  </a:cxn>
                </a:cxnLst>
                <a:rect l="l" t="t" r="r" b="b"/>
                <a:pathLst>
                  <a:path w="108826" h="492751">
                    <a:moveTo>
                      <a:pt x="108578" y="492521"/>
                    </a:moveTo>
                    <a:cubicBezTo>
                      <a:pt x="57604" y="332360"/>
                      <a:pt x="24061" y="167165"/>
                      <a:pt x="8518" y="-230"/>
                    </a:cubicBezTo>
                    <a:cubicBezTo>
                      <a:pt x="-9293" y="157538"/>
                      <a:pt x="85" y="317194"/>
                      <a:pt x="36208" y="471754"/>
                    </a:cubicBezTo>
                    <a:cubicBezTo>
                      <a:pt x="60687" y="477228"/>
                      <a:pt x="84852" y="484215"/>
                      <a:pt x="108578" y="492521"/>
                    </a:cubicBezTo>
                    <a:close/>
                  </a:path>
                </a:pathLst>
              </a:custGeom>
              <a:solidFill>
                <a:srgbClr val="94CC65"/>
              </a:solidFill>
              <a:ln w="62837"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D3F80B1E-4234-D3FB-B7DC-C7ACD037B58B}"/>
                  </a:ext>
                </a:extLst>
              </p:cNvPr>
              <p:cNvSpPr/>
              <p:nvPr/>
            </p:nvSpPr>
            <p:spPr>
              <a:xfrm>
                <a:off x="4997028" y="4934645"/>
                <a:ext cx="102767" cy="403389"/>
              </a:xfrm>
              <a:custGeom>
                <a:avLst/>
                <a:gdLst>
                  <a:gd name="connsiteX0" fmla="*/ 13786 w 102767"/>
                  <a:gd name="connsiteY0" fmla="*/ -230 h 403389"/>
                  <a:gd name="connsiteX1" fmla="*/ 39588 w 102767"/>
                  <a:gd name="connsiteY1" fmla="*/ 384909 h 403389"/>
                  <a:gd name="connsiteX2" fmla="*/ 102519 w 102767"/>
                  <a:gd name="connsiteY2" fmla="*/ 403160 h 403389"/>
                  <a:gd name="connsiteX3" fmla="*/ 13786 w 102767"/>
                  <a:gd name="connsiteY3" fmla="*/ -230 h 403389"/>
                </a:gdLst>
                <a:ahLst/>
                <a:cxnLst>
                  <a:cxn ang="0">
                    <a:pos x="connsiteX0" y="connsiteY0"/>
                  </a:cxn>
                  <a:cxn ang="0">
                    <a:pos x="connsiteX1" y="connsiteY1"/>
                  </a:cxn>
                  <a:cxn ang="0">
                    <a:pos x="connsiteX2" y="connsiteY2"/>
                  </a:cxn>
                  <a:cxn ang="0">
                    <a:pos x="connsiteX3" y="connsiteY3"/>
                  </a:cxn>
                </a:cxnLst>
                <a:rect l="l" t="t" r="r" b="b"/>
                <a:pathLst>
                  <a:path w="102767" h="403389">
                    <a:moveTo>
                      <a:pt x="13786" y="-230"/>
                    </a:moveTo>
                    <a:cubicBezTo>
                      <a:pt x="-13904" y="99202"/>
                      <a:pt x="1828" y="214996"/>
                      <a:pt x="39588" y="384909"/>
                    </a:cubicBezTo>
                    <a:cubicBezTo>
                      <a:pt x="59160" y="395105"/>
                      <a:pt x="80556" y="401335"/>
                      <a:pt x="102519" y="403160"/>
                    </a:cubicBezTo>
                    <a:cubicBezTo>
                      <a:pt x="40846" y="251495"/>
                      <a:pt x="42105" y="153322"/>
                      <a:pt x="13786" y="-230"/>
                    </a:cubicBezTo>
                    <a:close/>
                  </a:path>
                </a:pathLst>
              </a:custGeom>
              <a:solidFill>
                <a:srgbClr val="94CC65"/>
              </a:solidFill>
              <a:ln w="62837"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3DCB9E0B-0A76-2CCA-689C-336A66F52328}"/>
                  </a:ext>
                </a:extLst>
              </p:cNvPr>
              <p:cNvSpPr/>
              <p:nvPr/>
            </p:nvSpPr>
            <p:spPr>
              <a:xfrm>
                <a:off x="4776966" y="4872343"/>
                <a:ext cx="84949" cy="287596"/>
              </a:xfrm>
              <a:custGeom>
                <a:avLst/>
                <a:gdLst>
                  <a:gd name="connsiteX0" fmla="*/ 1001 w 84949"/>
                  <a:gd name="connsiteY0" fmla="*/ -230 h 287596"/>
                  <a:gd name="connsiteX1" fmla="*/ 31209 w 84949"/>
                  <a:gd name="connsiteY1" fmla="*/ 259046 h 287596"/>
                  <a:gd name="connsiteX2" fmla="*/ 84701 w 84949"/>
                  <a:gd name="connsiteY2" fmla="*/ 287366 h 287596"/>
                </a:gdLst>
                <a:ahLst/>
                <a:cxnLst>
                  <a:cxn ang="0">
                    <a:pos x="connsiteX0" y="connsiteY0"/>
                  </a:cxn>
                  <a:cxn ang="0">
                    <a:pos x="connsiteX1" y="connsiteY1"/>
                  </a:cxn>
                  <a:cxn ang="0">
                    <a:pos x="connsiteX2" y="connsiteY2"/>
                  </a:cxn>
                </a:cxnLst>
                <a:rect l="l" t="t" r="r" b="b"/>
                <a:pathLst>
                  <a:path w="84949" h="287596">
                    <a:moveTo>
                      <a:pt x="1001" y="-230"/>
                    </a:moveTo>
                    <a:cubicBezTo>
                      <a:pt x="-4033" y="87307"/>
                      <a:pt x="6162" y="175034"/>
                      <a:pt x="31209" y="259046"/>
                    </a:cubicBezTo>
                    <a:cubicBezTo>
                      <a:pt x="45684" y="297434"/>
                      <a:pt x="48830" y="268486"/>
                      <a:pt x="84701" y="287366"/>
                    </a:cubicBezTo>
                    <a:close/>
                  </a:path>
                </a:pathLst>
              </a:custGeom>
              <a:solidFill>
                <a:srgbClr val="94CC65"/>
              </a:solidFill>
              <a:ln w="62837"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51C7091E-9316-60CB-5782-26BAA614959B}"/>
                  </a:ext>
                </a:extLst>
              </p:cNvPr>
              <p:cNvSpPr/>
              <p:nvPr/>
            </p:nvSpPr>
            <p:spPr>
              <a:xfrm>
                <a:off x="4445309" y="5125956"/>
                <a:ext cx="403391" cy="72643"/>
              </a:xfrm>
              <a:custGeom>
                <a:avLst/>
                <a:gdLst>
                  <a:gd name="connsiteX0" fmla="*/ 357832 w 403391"/>
                  <a:gd name="connsiteY0" fmla="*/ 7321 h 72643"/>
                  <a:gd name="connsiteX1" fmla="*/ -249 w 403391"/>
                  <a:gd name="connsiteY1" fmla="*/ -230 h 72643"/>
                  <a:gd name="connsiteX2" fmla="*/ 397477 w 403391"/>
                  <a:gd name="connsiteY2" fmla="*/ 58925 h 72643"/>
                  <a:gd name="connsiteX3" fmla="*/ 403143 w 403391"/>
                  <a:gd name="connsiteY3" fmla="*/ 58925 h 72643"/>
                  <a:gd name="connsiteX4" fmla="*/ 357832 w 403391"/>
                  <a:gd name="connsiteY4" fmla="*/ 7321 h 72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391" h="72643">
                    <a:moveTo>
                      <a:pt x="357832" y="7321"/>
                    </a:moveTo>
                    <a:cubicBezTo>
                      <a:pt x="238954" y="26075"/>
                      <a:pt x="117685" y="23557"/>
                      <a:pt x="-249" y="-230"/>
                    </a:cubicBezTo>
                    <a:cubicBezTo>
                      <a:pt x="120391" y="68113"/>
                      <a:pt x="262175" y="89195"/>
                      <a:pt x="397477" y="58925"/>
                    </a:cubicBezTo>
                    <a:lnTo>
                      <a:pt x="403143" y="58925"/>
                    </a:lnTo>
                    <a:cubicBezTo>
                      <a:pt x="385522" y="44136"/>
                      <a:pt x="370229" y="26705"/>
                      <a:pt x="357832" y="7321"/>
                    </a:cubicBezTo>
                    <a:close/>
                  </a:path>
                </a:pathLst>
              </a:custGeom>
              <a:solidFill>
                <a:srgbClr val="94CC65"/>
              </a:solidFill>
              <a:ln w="62837"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42CFC58-ACF3-1138-2030-276E25480369}"/>
                  </a:ext>
                </a:extLst>
              </p:cNvPr>
              <p:cNvSpPr/>
              <p:nvPr/>
            </p:nvSpPr>
            <p:spPr>
              <a:xfrm>
                <a:off x="4611448" y="5321044"/>
                <a:ext cx="512102" cy="85743"/>
              </a:xfrm>
              <a:custGeom>
                <a:avLst/>
                <a:gdLst>
                  <a:gd name="connsiteX0" fmla="*/ 391185 w 512102"/>
                  <a:gd name="connsiteY0" fmla="*/ 14873 h 85743"/>
                  <a:gd name="connsiteX1" fmla="*/ -249 w 512102"/>
                  <a:gd name="connsiteY1" fmla="*/ -230 h 85743"/>
                  <a:gd name="connsiteX2" fmla="*/ 247701 w 512102"/>
                  <a:gd name="connsiteY2" fmla="*/ 80322 h 85743"/>
                  <a:gd name="connsiteX3" fmla="*/ 510754 w 512102"/>
                  <a:gd name="connsiteY3" fmla="*/ 80322 h 85743"/>
                  <a:gd name="connsiteX4" fmla="*/ 472367 w 512102"/>
                  <a:gd name="connsiteY4" fmla="*/ 17390 h 85743"/>
                  <a:gd name="connsiteX5" fmla="*/ 391185 w 512102"/>
                  <a:gd name="connsiteY5" fmla="*/ 14873 h 8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102" h="85743">
                    <a:moveTo>
                      <a:pt x="391185" y="14873"/>
                    </a:moveTo>
                    <a:cubicBezTo>
                      <a:pt x="260603" y="25885"/>
                      <a:pt x="129138" y="20788"/>
                      <a:pt x="-249" y="-230"/>
                    </a:cubicBezTo>
                    <a:cubicBezTo>
                      <a:pt x="74703" y="46212"/>
                      <a:pt x="159786" y="73840"/>
                      <a:pt x="247701" y="80322"/>
                    </a:cubicBezTo>
                    <a:cubicBezTo>
                      <a:pt x="335238" y="87243"/>
                      <a:pt x="423217" y="87243"/>
                      <a:pt x="510754" y="80322"/>
                    </a:cubicBezTo>
                    <a:cubicBezTo>
                      <a:pt x="516419" y="52505"/>
                      <a:pt x="499678" y="25067"/>
                      <a:pt x="472367" y="17390"/>
                    </a:cubicBezTo>
                    <a:cubicBezTo>
                      <a:pt x="445873" y="10279"/>
                      <a:pt x="418057" y="9397"/>
                      <a:pt x="391185" y="14873"/>
                    </a:cubicBezTo>
                    <a:close/>
                  </a:path>
                </a:pathLst>
              </a:custGeom>
              <a:solidFill>
                <a:srgbClr val="94CC65"/>
              </a:solidFill>
              <a:ln w="62837"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6695D0E-5E44-F293-D78D-EDA7CCCA6B98}"/>
                  </a:ext>
                </a:extLst>
              </p:cNvPr>
              <p:cNvSpPr/>
              <p:nvPr/>
            </p:nvSpPr>
            <p:spPr>
              <a:xfrm>
                <a:off x="4782621" y="5503329"/>
                <a:ext cx="581741" cy="86575"/>
              </a:xfrm>
              <a:custGeom>
                <a:avLst/>
                <a:gdLst>
                  <a:gd name="connsiteX0" fmla="*/ 556695 w 581741"/>
                  <a:gd name="connsiteY0" fmla="*/ 51589 h 86575"/>
                  <a:gd name="connsiteX1" fmla="*/ 579979 w 581741"/>
                  <a:gd name="connsiteY1" fmla="*/ 37114 h 86575"/>
                  <a:gd name="connsiteX2" fmla="*/ 566764 w 581741"/>
                  <a:gd name="connsiteY2" fmla="*/ 5648 h 86575"/>
                  <a:gd name="connsiteX3" fmla="*/ 529635 w 581741"/>
                  <a:gd name="connsiteY3" fmla="*/ 1242 h 86575"/>
                  <a:gd name="connsiteX4" fmla="*/ -249 w 581741"/>
                  <a:gd name="connsiteY4" fmla="*/ 26415 h 86575"/>
                  <a:gd name="connsiteX5" fmla="*/ 556695 w 581741"/>
                  <a:gd name="connsiteY5" fmla="*/ 51589 h 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1741" h="86575">
                    <a:moveTo>
                      <a:pt x="556695" y="51589"/>
                    </a:moveTo>
                    <a:cubicBezTo>
                      <a:pt x="566070" y="49952"/>
                      <a:pt x="574379" y="44792"/>
                      <a:pt x="579979" y="37114"/>
                    </a:cubicBezTo>
                    <a:cubicBezTo>
                      <a:pt x="584448" y="24778"/>
                      <a:pt x="578721" y="11124"/>
                      <a:pt x="566764" y="5648"/>
                    </a:cubicBezTo>
                    <a:cubicBezTo>
                      <a:pt x="555310" y="-204"/>
                      <a:pt x="542158" y="-1715"/>
                      <a:pt x="529635" y="1242"/>
                    </a:cubicBezTo>
                    <a:cubicBezTo>
                      <a:pt x="354810" y="32142"/>
                      <a:pt x="176715" y="40575"/>
                      <a:pt x="-249" y="26415"/>
                    </a:cubicBezTo>
                    <a:cubicBezTo>
                      <a:pt x="177407" y="96521"/>
                      <a:pt x="373439" y="105394"/>
                      <a:pt x="556695" y="51589"/>
                    </a:cubicBezTo>
                    <a:close/>
                  </a:path>
                </a:pathLst>
              </a:custGeom>
              <a:solidFill>
                <a:srgbClr val="94CC65"/>
              </a:solidFill>
              <a:ln w="62837"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C23A1411-0F10-AFD4-A1FA-6D9B68A00AD7}"/>
                  </a:ext>
                </a:extLst>
              </p:cNvPr>
              <p:cNvSpPr/>
              <p:nvPr/>
            </p:nvSpPr>
            <p:spPr>
              <a:xfrm>
                <a:off x="3987576" y="3663033"/>
                <a:ext cx="865910" cy="865927"/>
              </a:xfrm>
              <a:custGeom>
                <a:avLst/>
                <a:gdLst>
                  <a:gd name="connsiteX0" fmla="*/ 865280 w 865910"/>
                  <a:gd name="connsiteY0" fmla="*/ 451387 h 865927"/>
                  <a:gd name="connsiteX1" fmla="*/ 414063 w 865910"/>
                  <a:gd name="connsiteY1" fmla="*/ 865286 h 865927"/>
                  <a:gd name="connsiteX2" fmla="*/ 162 w 865910"/>
                  <a:gd name="connsiteY2" fmla="*/ 414070 h 865927"/>
                  <a:gd name="connsiteX3" fmla="*/ 451192 w 865910"/>
                  <a:gd name="connsiteY3" fmla="*/ 171 h 865927"/>
                  <a:gd name="connsiteX4" fmla="*/ 865280 w 865910"/>
                  <a:gd name="connsiteY4" fmla="*/ 451387 h 865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10" h="865927">
                    <a:moveTo>
                      <a:pt x="865280" y="451387"/>
                    </a:moveTo>
                    <a:cubicBezTo>
                      <a:pt x="854959" y="690274"/>
                      <a:pt x="652950" y="875607"/>
                      <a:pt x="414063" y="865286"/>
                    </a:cubicBezTo>
                    <a:cubicBezTo>
                      <a:pt x="175175" y="855029"/>
                      <a:pt x="-10158" y="653020"/>
                      <a:pt x="162" y="414070"/>
                    </a:cubicBezTo>
                    <a:cubicBezTo>
                      <a:pt x="10421" y="175245"/>
                      <a:pt x="212368" y="-10025"/>
                      <a:pt x="451192" y="171"/>
                    </a:cubicBezTo>
                    <a:cubicBezTo>
                      <a:pt x="690016" y="10744"/>
                      <a:pt x="875224" y="212564"/>
                      <a:pt x="865280" y="451387"/>
                    </a:cubicBezTo>
                    <a:close/>
                  </a:path>
                </a:pathLst>
              </a:custGeom>
              <a:solidFill>
                <a:schemeClr val="accent5"/>
              </a:solidFill>
              <a:ln w="62837"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9CBABACB-1AAA-E87C-572F-079B7406558C}"/>
                  </a:ext>
                </a:extLst>
              </p:cNvPr>
              <p:cNvSpPr/>
              <p:nvPr/>
            </p:nvSpPr>
            <p:spPr>
              <a:xfrm>
                <a:off x="4055995" y="3731693"/>
                <a:ext cx="730077" cy="730044"/>
              </a:xfrm>
              <a:custGeom>
                <a:avLst/>
                <a:gdLst>
                  <a:gd name="connsiteX0" fmla="*/ 380255 w 730077"/>
                  <a:gd name="connsiteY0" fmla="*/ 105 h 730044"/>
                  <a:gd name="connsiteX1" fmla="*/ 87 w 730077"/>
                  <a:gd name="connsiteY1" fmla="*/ 349248 h 730044"/>
                  <a:gd name="connsiteX2" fmla="*/ 349230 w 730077"/>
                  <a:gd name="connsiteY2" fmla="*/ 729479 h 730044"/>
                  <a:gd name="connsiteX3" fmla="*/ 729399 w 730077"/>
                  <a:gd name="connsiteY3" fmla="*/ 380272 h 730044"/>
                  <a:gd name="connsiteX4" fmla="*/ 729525 w 730077"/>
                  <a:gd name="connsiteY4" fmla="*/ 377693 h 730044"/>
                  <a:gd name="connsiteX5" fmla="*/ 381452 w 730077"/>
                  <a:gd name="connsiteY5" fmla="*/ 167 h 730044"/>
                  <a:gd name="connsiteX6" fmla="*/ 380255 w 730077"/>
                  <a:gd name="connsiteY6" fmla="*/ 105 h 73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0077" h="730044">
                    <a:moveTo>
                      <a:pt x="380255" y="105"/>
                    </a:moveTo>
                    <a:cubicBezTo>
                      <a:pt x="178875" y="-8455"/>
                      <a:pt x="8646" y="147867"/>
                      <a:pt x="87" y="349248"/>
                    </a:cubicBezTo>
                    <a:cubicBezTo>
                      <a:pt x="-8471" y="550691"/>
                      <a:pt x="147850" y="720857"/>
                      <a:pt x="349230" y="729479"/>
                    </a:cubicBezTo>
                    <a:cubicBezTo>
                      <a:pt x="550674" y="738036"/>
                      <a:pt x="720841" y="581715"/>
                      <a:pt x="729399" y="380272"/>
                    </a:cubicBezTo>
                    <a:cubicBezTo>
                      <a:pt x="729462" y="379391"/>
                      <a:pt x="729525" y="378573"/>
                      <a:pt x="729525" y="377693"/>
                    </a:cubicBezTo>
                    <a:cubicBezTo>
                      <a:pt x="737644" y="177318"/>
                      <a:pt x="581825" y="8285"/>
                      <a:pt x="381452" y="167"/>
                    </a:cubicBezTo>
                    <a:cubicBezTo>
                      <a:pt x="381073" y="105"/>
                      <a:pt x="380634" y="105"/>
                      <a:pt x="380255" y="105"/>
                    </a:cubicBezTo>
                    <a:close/>
                  </a:path>
                </a:pathLst>
              </a:custGeom>
              <a:solidFill>
                <a:srgbClr val="FFB31A"/>
              </a:solidFill>
              <a:ln w="62837"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5FE7B68B-E612-DE1E-E9A7-8E1A3935BF48}"/>
                  </a:ext>
                </a:extLst>
              </p:cNvPr>
              <p:cNvSpPr/>
              <p:nvPr/>
            </p:nvSpPr>
            <p:spPr>
              <a:xfrm>
                <a:off x="4257860" y="3811704"/>
                <a:ext cx="312132" cy="531416"/>
              </a:xfrm>
              <a:custGeom>
                <a:avLst/>
                <a:gdLst>
                  <a:gd name="connsiteX0" fmla="*/ 311805 w 312132"/>
                  <a:gd name="connsiteY0" fmla="*/ 346139 h 531416"/>
                  <a:gd name="connsiteX1" fmla="*/ 223701 w 312132"/>
                  <a:gd name="connsiteY1" fmla="*/ 246078 h 531416"/>
                  <a:gd name="connsiteX2" fmla="*/ 188460 w 312132"/>
                  <a:gd name="connsiteY2" fmla="*/ 242303 h 531416"/>
                  <a:gd name="connsiteX3" fmla="*/ 193495 w 312132"/>
                  <a:gd name="connsiteY3" fmla="*/ 112034 h 531416"/>
                  <a:gd name="connsiteX4" fmla="*/ 227225 w 312132"/>
                  <a:gd name="connsiteY4" fmla="*/ 166533 h 531416"/>
                  <a:gd name="connsiteX5" fmla="*/ 224331 w 312132"/>
                  <a:gd name="connsiteY5" fmla="*/ 174966 h 531416"/>
                  <a:gd name="connsiteX6" fmla="*/ 302995 w 312132"/>
                  <a:gd name="connsiteY6" fmla="*/ 178741 h 531416"/>
                  <a:gd name="connsiteX7" fmla="*/ 230750 w 312132"/>
                  <a:gd name="connsiteY7" fmla="*/ 39789 h 531416"/>
                  <a:gd name="connsiteX8" fmla="*/ 197270 w 312132"/>
                  <a:gd name="connsiteY8" fmla="*/ 34628 h 531416"/>
                  <a:gd name="connsiteX9" fmla="*/ 197270 w 312132"/>
                  <a:gd name="connsiteY9" fmla="*/ 23301 h 531416"/>
                  <a:gd name="connsiteX10" fmla="*/ 165742 w 312132"/>
                  <a:gd name="connsiteY10" fmla="*/ 80 h 531416"/>
                  <a:gd name="connsiteX11" fmla="*/ 142520 w 312132"/>
                  <a:gd name="connsiteY11" fmla="*/ 23301 h 531416"/>
                  <a:gd name="connsiteX12" fmla="*/ 142520 w 312132"/>
                  <a:gd name="connsiteY12" fmla="*/ 32112 h 531416"/>
                  <a:gd name="connsiteX13" fmla="*/ 9106 w 312132"/>
                  <a:gd name="connsiteY13" fmla="*/ 164267 h 531416"/>
                  <a:gd name="connsiteX14" fmla="*/ 131192 w 312132"/>
                  <a:gd name="connsiteY14" fmla="*/ 297683 h 531416"/>
                  <a:gd name="connsiteX15" fmla="*/ 125529 w 312132"/>
                  <a:gd name="connsiteY15" fmla="*/ 429209 h 531416"/>
                  <a:gd name="connsiteX16" fmla="*/ 92175 w 312132"/>
                  <a:gd name="connsiteY16" fmla="*/ 346769 h 531416"/>
                  <a:gd name="connsiteX17" fmla="*/ 1554 w 312132"/>
                  <a:gd name="connsiteY17" fmla="*/ 342993 h 531416"/>
                  <a:gd name="connsiteX18" fmla="*/ 123012 w 312132"/>
                  <a:gd name="connsiteY18" fmla="*/ 481441 h 531416"/>
                  <a:gd name="connsiteX19" fmla="*/ 123012 w 312132"/>
                  <a:gd name="connsiteY19" fmla="*/ 502209 h 531416"/>
                  <a:gd name="connsiteX20" fmla="*/ 149379 w 312132"/>
                  <a:gd name="connsiteY20" fmla="*/ 531157 h 531416"/>
                  <a:gd name="connsiteX21" fmla="*/ 149443 w 312132"/>
                  <a:gd name="connsiteY21" fmla="*/ 531157 h 531416"/>
                  <a:gd name="connsiteX22" fmla="*/ 177762 w 312132"/>
                  <a:gd name="connsiteY22" fmla="*/ 505418 h 531416"/>
                  <a:gd name="connsiteX23" fmla="*/ 177762 w 312132"/>
                  <a:gd name="connsiteY23" fmla="*/ 504725 h 531416"/>
                  <a:gd name="connsiteX24" fmla="*/ 177762 w 312132"/>
                  <a:gd name="connsiteY24" fmla="*/ 484589 h 531416"/>
                  <a:gd name="connsiteX25" fmla="*/ 311805 w 312132"/>
                  <a:gd name="connsiteY25" fmla="*/ 346139 h 531416"/>
                  <a:gd name="connsiteX26" fmla="*/ 89658 w 312132"/>
                  <a:gd name="connsiteY26" fmla="*/ 168672 h 531416"/>
                  <a:gd name="connsiteX27" fmla="*/ 138745 w 312132"/>
                  <a:gd name="connsiteY27" fmla="*/ 108889 h 531416"/>
                  <a:gd name="connsiteX28" fmla="*/ 133710 w 312132"/>
                  <a:gd name="connsiteY28" fmla="*/ 227198 h 531416"/>
                  <a:gd name="connsiteX29" fmla="*/ 89658 w 312132"/>
                  <a:gd name="connsiteY29" fmla="*/ 168672 h 531416"/>
                  <a:gd name="connsiteX30" fmla="*/ 180279 w 312132"/>
                  <a:gd name="connsiteY30" fmla="*/ 427949 h 531416"/>
                  <a:gd name="connsiteX31" fmla="*/ 185313 w 312132"/>
                  <a:gd name="connsiteY31" fmla="*/ 308380 h 531416"/>
                  <a:gd name="connsiteX32" fmla="*/ 222317 w 312132"/>
                  <a:gd name="connsiteY32" fmla="*/ 389310 h 531416"/>
                  <a:gd name="connsiteX33" fmla="*/ 180279 w 312132"/>
                  <a:gd name="connsiteY33" fmla="*/ 427949 h 53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12132" h="531416">
                    <a:moveTo>
                      <a:pt x="311805" y="346139"/>
                    </a:moveTo>
                    <a:cubicBezTo>
                      <a:pt x="314953" y="261811"/>
                      <a:pt x="223701" y="246078"/>
                      <a:pt x="223701" y="246078"/>
                    </a:cubicBezTo>
                    <a:cubicBezTo>
                      <a:pt x="211871" y="245890"/>
                      <a:pt x="200040" y="244630"/>
                      <a:pt x="188460" y="242303"/>
                    </a:cubicBezTo>
                    <a:lnTo>
                      <a:pt x="193495" y="112034"/>
                    </a:lnTo>
                    <a:cubicBezTo>
                      <a:pt x="217850" y="117761"/>
                      <a:pt x="232952" y="142179"/>
                      <a:pt x="227225" y="166533"/>
                    </a:cubicBezTo>
                    <a:cubicBezTo>
                      <a:pt x="226534" y="169427"/>
                      <a:pt x="225589" y="172260"/>
                      <a:pt x="224331" y="174966"/>
                    </a:cubicBezTo>
                    <a:lnTo>
                      <a:pt x="302995" y="178741"/>
                    </a:lnTo>
                    <a:cubicBezTo>
                      <a:pt x="321434" y="120404"/>
                      <a:pt x="289087" y="58166"/>
                      <a:pt x="230750" y="39789"/>
                    </a:cubicBezTo>
                    <a:cubicBezTo>
                      <a:pt x="219926" y="36328"/>
                      <a:pt x="208598" y="34628"/>
                      <a:pt x="197270" y="34628"/>
                    </a:cubicBezTo>
                    <a:lnTo>
                      <a:pt x="197270" y="23301"/>
                    </a:lnTo>
                    <a:cubicBezTo>
                      <a:pt x="194942" y="8198"/>
                      <a:pt x="180845" y="-2186"/>
                      <a:pt x="165742" y="80"/>
                    </a:cubicBezTo>
                    <a:cubicBezTo>
                      <a:pt x="153722" y="1905"/>
                      <a:pt x="144345" y="11344"/>
                      <a:pt x="142520" y="23301"/>
                    </a:cubicBezTo>
                    <a:lnTo>
                      <a:pt x="142520" y="32112"/>
                    </a:lnTo>
                    <a:cubicBezTo>
                      <a:pt x="16658" y="32112"/>
                      <a:pt x="9106" y="117068"/>
                      <a:pt x="9106" y="164267"/>
                    </a:cubicBezTo>
                    <a:cubicBezTo>
                      <a:pt x="9106" y="211465"/>
                      <a:pt x="14770" y="269363"/>
                      <a:pt x="131192" y="297683"/>
                    </a:cubicBezTo>
                    <a:lnTo>
                      <a:pt x="125529" y="429209"/>
                    </a:lnTo>
                    <a:cubicBezTo>
                      <a:pt x="78330" y="409070"/>
                      <a:pt x="92175" y="346769"/>
                      <a:pt x="92175" y="346769"/>
                    </a:cubicBezTo>
                    <a:lnTo>
                      <a:pt x="1554" y="342993"/>
                    </a:lnTo>
                    <a:cubicBezTo>
                      <a:pt x="-4110" y="385156"/>
                      <a:pt x="-4110" y="464450"/>
                      <a:pt x="123012" y="481441"/>
                    </a:cubicBezTo>
                    <a:lnTo>
                      <a:pt x="123012" y="502209"/>
                    </a:lnTo>
                    <a:cubicBezTo>
                      <a:pt x="122319" y="517500"/>
                      <a:pt x="134087" y="530464"/>
                      <a:pt x="149379" y="531157"/>
                    </a:cubicBezTo>
                    <a:cubicBezTo>
                      <a:pt x="149379" y="531157"/>
                      <a:pt x="149443" y="531157"/>
                      <a:pt x="149443" y="531157"/>
                    </a:cubicBezTo>
                    <a:cubicBezTo>
                      <a:pt x="164357" y="531848"/>
                      <a:pt x="177069" y="520333"/>
                      <a:pt x="177762" y="505418"/>
                    </a:cubicBezTo>
                    <a:cubicBezTo>
                      <a:pt x="177762" y="505167"/>
                      <a:pt x="177762" y="504977"/>
                      <a:pt x="177762" y="504725"/>
                    </a:cubicBezTo>
                    <a:lnTo>
                      <a:pt x="177762" y="484589"/>
                    </a:lnTo>
                    <a:cubicBezTo>
                      <a:pt x="269012" y="480183"/>
                      <a:pt x="309917" y="444312"/>
                      <a:pt x="311805" y="346139"/>
                    </a:cubicBezTo>
                    <a:close/>
                    <a:moveTo>
                      <a:pt x="89658" y="168672"/>
                    </a:moveTo>
                    <a:cubicBezTo>
                      <a:pt x="90413" y="139849"/>
                      <a:pt x="110614" y="115244"/>
                      <a:pt x="138745" y="108889"/>
                    </a:cubicBezTo>
                    <a:lnTo>
                      <a:pt x="133710" y="227198"/>
                    </a:lnTo>
                    <a:cubicBezTo>
                      <a:pt x="85252" y="203286"/>
                      <a:pt x="89658" y="168672"/>
                      <a:pt x="89658" y="168672"/>
                    </a:cubicBezTo>
                    <a:close/>
                    <a:moveTo>
                      <a:pt x="180279" y="427949"/>
                    </a:moveTo>
                    <a:lnTo>
                      <a:pt x="185313" y="308380"/>
                    </a:lnTo>
                    <a:cubicBezTo>
                      <a:pt x="217850" y="320525"/>
                      <a:pt x="234462" y="356775"/>
                      <a:pt x="222317" y="389310"/>
                    </a:cubicBezTo>
                    <a:cubicBezTo>
                      <a:pt x="215268" y="408189"/>
                      <a:pt x="199662" y="422537"/>
                      <a:pt x="180279" y="427949"/>
                    </a:cubicBezTo>
                    <a:close/>
                  </a:path>
                </a:pathLst>
              </a:custGeom>
              <a:solidFill>
                <a:srgbClr val="FFE133"/>
              </a:solidFill>
              <a:ln w="62837"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AFA25578-5197-C300-AE98-AD33D205F456}"/>
                  </a:ext>
                </a:extLst>
              </p:cNvPr>
              <p:cNvSpPr/>
              <p:nvPr/>
            </p:nvSpPr>
            <p:spPr>
              <a:xfrm>
                <a:off x="6706841" y="3185383"/>
                <a:ext cx="865911" cy="865928"/>
              </a:xfrm>
              <a:custGeom>
                <a:avLst/>
                <a:gdLst>
                  <a:gd name="connsiteX0" fmla="*/ 865281 w 865911"/>
                  <a:gd name="connsiteY0" fmla="*/ 451388 h 865928"/>
                  <a:gd name="connsiteX1" fmla="*/ 414062 w 865911"/>
                  <a:gd name="connsiteY1" fmla="*/ 865287 h 865928"/>
                  <a:gd name="connsiteX2" fmla="*/ 162 w 865911"/>
                  <a:gd name="connsiteY2" fmla="*/ 414071 h 865928"/>
                  <a:gd name="connsiteX3" fmla="*/ 451191 w 865911"/>
                  <a:gd name="connsiteY3" fmla="*/ 171 h 865928"/>
                  <a:gd name="connsiteX4" fmla="*/ 865281 w 865911"/>
                  <a:gd name="connsiteY4" fmla="*/ 451388 h 865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11" h="865928">
                    <a:moveTo>
                      <a:pt x="865281" y="451388"/>
                    </a:moveTo>
                    <a:cubicBezTo>
                      <a:pt x="854960" y="690275"/>
                      <a:pt x="652949" y="875608"/>
                      <a:pt x="414062" y="865287"/>
                    </a:cubicBezTo>
                    <a:cubicBezTo>
                      <a:pt x="175175" y="855030"/>
                      <a:pt x="-10158" y="653021"/>
                      <a:pt x="162" y="414071"/>
                    </a:cubicBezTo>
                    <a:cubicBezTo>
                      <a:pt x="10420" y="175246"/>
                      <a:pt x="212368" y="-10024"/>
                      <a:pt x="451191" y="171"/>
                    </a:cubicBezTo>
                    <a:cubicBezTo>
                      <a:pt x="690017" y="10744"/>
                      <a:pt x="875223" y="212563"/>
                      <a:pt x="865281" y="451388"/>
                    </a:cubicBezTo>
                    <a:close/>
                  </a:path>
                </a:pathLst>
              </a:custGeom>
              <a:solidFill>
                <a:schemeClr val="accent5"/>
              </a:solidFill>
              <a:ln w="62837"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D4BBCC53-3A7A-C904-BE2D-CB43B2A29AF0}"/>
                  </a:ext>
                </a:extLst>
              </p:cNvPr>
              <p:cNvSpPr/>
              <p:nvPr/>
            </p:nvSpPr>
            <p:spPr>
              <a:xfrm>
                <a:off x="6775226" y="3254070"/>
                <a:ext cx="730087" cy="729995"/>
              </a:xfrm>
              <a:custGeom>
                <a:avLst/>
                <a:gdLst>
                  <a:gd name="connsiteX0" fmla="*/ 379661 w 730087"/>
                  <a:gd name="connsiteY0" fmla="*/ 81 h 729995"/>
                  <a:gd name="connsiteX1" fmla="*/ 58 w 730087"/>
                  <a:gd name="connsiteY1" fmla="*/ 349915 h 729995"/>
                  <a:gd name="connsiteX2" fmla="*/ 349895 w 730087"/>
                  <a:gd name="connsiteY2" fmla="*/ 729454 h 729995"/>
                  <a:gd name="connsiteX3" fmla="*/ 729496 w 730087"/>
                  <a:gd name="connsiteY3" fmla="*/ 379681 h 729995"/>
                  <a:gd name="connsiteX4" fmla="*/ 729559 w 730087"/>
                  <a:gd name="connsiteY4" fmla="*/ 377669 h 729995"/>
                  <a:gd name="connsiteX5" fmla="*/ 380164 w 730087"/>
                  <a:gd name="connsiteY5" fmla="*/ 81 h 729995"/>
                  <a:gd name="connsiteX6" fmla="*/ 379661 w 730087"/>
                  <a:gd name="connsiteY6" fmla="*/ 81 h 729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0087" h="729995">
                    <a:moveTo>
                      <a:pt x="379661" y="81"/>
                    </a:moveTo>
                    <a:cubicBezTo>
                      <a:pt x="178216" y="-8164"/>
                      <a:pt x="8303" y="148471"/>
                      <a:pt x="58" y="349915"/>
                    </a:cubicBezTo>
                    <a:cubicBezTo>
                      <a:pt x="-8123" y="551294"/>
                      <a:pt x="148514" y="721273"/>
                      <a:pt x="349895" y="729454"/>
                    </a:cubicBezTo>
                    <a:cubicBezTo>
                      <a:pt x="551337" y="737697"/>
                      <a:pt x="721253" y="581062"/>
                      <a:pt x="729496" y="379681"/>
                    </a:cubicBezTo>
                    <a:cubicBezTo>
                      <a:pt x="729496" y="378990"/>
                      <a:pt x="729559" y="378360"/>
                      <a:pt x="729559" y="377669"/>
                    </a:cubicBezTo>
                    <a:cubicBezTo>
                      <a:pt x="737362" y="176918"/>
                      <a:pt x="580915" y="7884"/>
                      <a:pt x="380164" y="81"/>
                    </a:cubicBezTo>
                    <a:cubicBezTo>
                      <a:pt x="380037" y="81"/>
                      <a:pt x="379849" y="81"/>
                      <a:pt x="379661" y="81"/>
                    </a:cubicBezTo>
                    <a:close/>
                  </a:path>
                </a:pathLst>
              </a:custGeom>
              <a:solidFill>
                <a:srgbClr val="FFB31A"/>
              </a:solidFill>
              <a:ln w="62837"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370764A-AA50-418C-5764-4B8982AC9AC8}"/>
                  </a:ext>
                </a:extLst>
              </p:cNvPr>
              <p:cNvSpPr/>
              <p:nvPr/>
            </p:nvSpPr>
            <p:spPr>
              <a:xfrm>
                <a:off x="6978024" y="3328610"/>
                <a:ext cx="312413" cy="537222"/>
              </a:xfrm>
              <a:custGeom>
                <a:avLst/>
                <a:gdLst>
                  <a:gd name="connsiteX0" fmla="*/ 312165 w 312413"/>
                  <a:gd name="connsiteY0" fmla="*/ 352215 h 537222"/>
                  <a:gd name="connsiteX1" fmla="*/ 223431 w 312413"/>
                  <a:gd name="connsiteY1" fmla="*/ 252152 h 537222"/>
                  <a:gd name="connsiteX2" fmla="*/ 188190 w 312413"/>
                  <a:gd name="connsiteY2" fmla="*/ 248376 h 537222"/>
                  <a:gd name="connsiteX3" fmla="*/ 193854 w 312413"/>
                  <a:gd name="connsiteY3" fmla="*/ 117480 h 537222"/>
                  <a:gd name="connsiteX4" fmla="*/ 227144 w 312413"/>
                  <a:gd name="connsiteY4" fmla="*/ 173300 h 537222"/>
                  <a:gd name="connsiteX5" fmla="*/ 224689 w 312413"/>
                  <a:gd name="connsiteY5" fmla="*/ 180411 h 537222"/>
                  <a:gd name="connsiteX6" fmla="*/ 303353 w 312413"/>
                  <a:gd name="connsiteY6" fmla="*/ 183557 h 537222"/>
                  <a:gd name="connsiteX7" fmla="*/ 229598 w 312413"/>
                  <a:gd name="connsiteY7" fmla="*/ 44355 h 537222"/>
                  <a:gd name="connsiteX8" fmla="*/ 197001 w 312413"/>
                  <a:gd name="connsiteY8" fmla="*/ 39446 h 537222"/>
                  <a:gd name="connsiteX9" fmla="*/ 197001 w 312413"/>
                  <a:gd name="connsiteY9" fmla="*/ 28117 h 537222"/>
                  <a:gd name="connsiteX10" fmla="*/ 171199 w 312413"/>
                  <a:gd name="connsiteY10" fmla="*/ -201 h 537222"/>
                  <a:gd name="connsiteX11" fmla="*/ 142249 w 312413"/>
                  <a:gd name="connsiteY11" fmla="*/ 26168 h 537222"/>
                  <a:gd name="connsiteX12" fmla="*/ 142249 w 312413"/>
                  <a:gd name="connsiteY12" fmla="*/ 26229 h 537222"/>
                  <a:gd name="connsiteX13" fmla="*/ 142249 w 312413"/>
                  <a:gd name="connsiteY13" fmla="*/ 34410 h 537222"/>
                  <a:gd name="connsiteX14" fmla="*/ 8835 w 312413"/>
                  <a:gd name="connsiteY14" fmla="*/ 167196 h 537222"/>
                  <a:gd name="connsiteX15" fmla="*/ 130922 w 312413"/>
                  <a:gd name="connsiteY15" fmla="*/ 300610 h 537222"/>
                  <a:gd name="connsiteX16" fmla="*/ 125888 w 312413"/>
                  <a:gd name="connsiteY16" fmla="*/ 431507 h 537222"/>
                  <a:gd name="connsiteX17" fmla="*/ 92535 w 312413"/>
                  <a:gd name="connsiteY17" fmla="*/ 349697 h 537222"/>
                  <a:gd name="connsiteX18" fmla="*/ 1284 w 312413"/>
                  <a:gd name="connsiteY18" fmla="*/ 345291 h 537222"/>
                  <a:gd name="connsiteX19" fmla="*/ 123371 w 312413"/>
                  <a:gd name="connsiteY19" fmla="*/ 483741 h 537222"/>
                  <a:gd name="connsiteX20" fmla="*/ 123371 w 312413"/>
                  <a:gd name="connsiteY20" fmla="*/ 505137 h 537222"/>
                  <a:gd name="connsiteX21" fmla="*/ 146592 w 312413"/>
                  <a:gd name="connsiteY21" fmla="*/ 536666 h 537222"/>
                  <a:gd name="connsiteX22" fmla="*/ 178121 w 312413"/>
                  <a:gd name="connsiteY22" fmla="*/ 513443 h 537222"/>
                  <a:gd name="connsiteX23" fmla="*/ 178121 w 312413"/>
                  <a:gd name="connsiteY23" fmla="*/ 505137 h 537222"/>
                  <a:gd name="connsiteX24" fmla="*/ 178121 w 312413"/>
                  <a:gd name="connsiteY24" fmla="*/ 484369 h 537222"/>
                  <a:gd name="connsiteX25" fmla="*/ 312165 w 312413"/>
                  <a:gd name="connsiteY25" fmla="*/ 352215 h 537222"/>
                  <a:gd name="connsiteX26" fmla="*/ 89387 w 312413"/>
                  <a:gd name="connsiteY26" fmla="*/ 174748 h 537222"/>
                  <a:gd name="connsiteX27" fmla="*/ 139104 w 312413"/>
                  <a:gd name="connsiteY27" fmla="*/ 111817 h 537222"/>
                  <a:gd name="connsiteX28" fmla="*/ 134070 w 312413"/>
                  <a:gd name="connsiteY28" fmla="*/ 230128 h 537222"/>
                  <a:gd name="connsiteX29" fmla="*/ 88129 w 312413"/>
                  <a:gd name="connsiteY29" fmla="*/ 174748 h 537222"/>
                  <a:gd name="connsiteX30" fmla="*/ 180638 w 312413"/>
                  <a:gd name="connsiteY30" fmla="*/ 434024 h 537222"/>
                  <a:gd name="connsiteX31" fmla="*/ 185672 w 312413"/>
                  <a:gd name="connsiteY31" fmla="*/ 314455 h 537222"/>
                  <a:gd name="connsiteX32" fmla="*/ 221922 w 312413"/>
                  <a:gd name="connsiteY32" fmla="*/ 395762 h 537222"/>
                  <a:gd name="connsiteX33" fmla="*/ 179381 w 312413"/>
                  <a:gd name="connsiteY33" fmla="*/ 434024 h 53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12413" h="537222">
                    <a:moveTo>
                      <a:pt x="312165" y="352215"/>
                    </a:moveTo>
                    <a:cubicBezTo>
                      <a:pt x="312165" y="267885"/>
                      <a:pt x="223431" y="252152"/>
                      <a:pt x="223431" y="252152"/>
                    </a:cubicBezTo>
                    <a:cubicBezTo>
                      <a:pt x="211601" y="251587"/>
                      <a:pt x="199832" y="250328"/>
                      <a:pt x="188190" y="248376"/>
                    </a:cubicBezTo>
                    <a:lnTo>
                      <a:pt x="193854" y="117480"/>
                    </a:lnTo>
                    <a:cubicBezTo>
                      <a:pt x="218459" y="123710"/>
                      <a:pt x="233374" y="148694"/>
                      <a:pt x="227144" y="173300"/>
                    </a:cubicBezTo>
                    <a:cubicBezTo>
                      <a:pt x="226516" y="175691"/>
                      <a:pt x="225698" y="178084"/>
                      <a:pt x="224689" y="180411"/>
                    </a:cubicBezTo>
                    <a:lnTo>
                      <a:pt x="303353" y="183557"/>
                    </a:lnTo>
                    <a:cubicBezTo>
                      <a:pt x="321416" y="124780"/>
                      <a:pt x="288377" y="62415"/>
                      <a:pt x="229598" y="44355"/>
                    </a:cubicBezTo>
                    <a:cubicBezTo>
                      <a:pt x="219026" y="41144"/>
                      <a:pt x="208077" y="39446"/>
                      <a:pt x="197001" y="39446"/>
                    </a:cubicBezTo>
                    <a:lnTo>
                      <a:pt x="197001" y="28117"/>
                    </a:lnTo>
                    <a:cubicBezTo>
                      <a:pt x="197378" y="13266"/>
                      <a:pt x="185987" y="805"/>
                      <a:pt x="171199" y="-201"/>
                    </a:cubicBezTo>
                    <a:cubicBezTo>
                      <a:pt x="155906" y="-894"/>
                      <a:pt x="142943" y="10874"/>
                      <a:pt x="142249" y="26168"/>
                    </a:cubicBezTo>
                    <a:cubicBezTo>
                      <a:pt x="142249" y="26168"/>
                      <a:pt x="142249" y="26229"/>
                      <a:pt x="142249" y="26229"/>
                    </a:cubicBezTo>
                    <a:lnTo>
                      <a:pt x="142249" y="34410"/>
                    </a:lnTo>
                    <a:cubicBezTo>
                      <a:pt x="16387" y="37558"/>
                      <a:pt x="9465" y="119998"/>
                      <a:pt x="8835" y="167196"/>
                    </a:cubicBezTo>
                    <a:cubicBezTo>
                      <a:pt x="8207" y="214395"/>
                      <a:pt x="15129" y="272291"/>
                      <a:pt x="130922" y="300610"/>
                    </a:cubicBezTo>
                    <a:lnTo>
                      <a:pt x="125888" y="431507"/>
                    </a:lnTo>
                    <a:cubicBezTo>
                      <a:pt x="78060" y="411368"/>
                      <a:pt x="92535" y="349697"/>
                      <a:pt x="92535" y="349697"/>
                    </a:cubicBezTo>
                    <a:lnTo>
                      <a:pt x="1284" y="345291"/>
                    </a:lnTo>
                    <a:cubicBezTo>
                      <a:pt x="-3750" y="387456"/>
                      <a:pt x="-3750" y="467378"/>
                      <a:pt x="123371" y="483741"/>
                    </a:cubicBezTo>
                    <a:lnTo>
                      <a:pt x="123371" y="505137"/>
                    </a:lnTo>
                    <a:cubicBezTo>
                      <a:pt x="121043" y="520240"/>
                      <a:pt x="131489" y="534400"/>
                      <a:pt x="146592" y="536666"/>
                    </a:cubicBezTo>
                    <a:cubicBezTo>
                      <a:pt x="161696" y="538994"/>
                      <a:pt x="175793" y="528610"/>
                      <a:pt x="178121" y="513443"/>
                    </a:cubicBezTo>
                    <a:cubicBezTo>
                      <a:pt x="178562" y="510674"/>
                      <a:pt x="178562" y="507906"/>
                      <a:pt x="178121" y="505137"/>
                    </a:cubicBezTo>
                    <a:lnTo>
                      <a:pt x="178121" y="484369"/>
                    </a:lnTo>
                    <a:cubicBezTo>
                      <a:pt x="268112" y="486257"/>
                      <a:pt x="308389" y="449757"/>
                      <a:pt x="312165" y="352215"/>
                    </a:cubicBezTo>
                    <a:close/>
                    <a:moveTo>
                      <a:pt x="89387" y="174748"/>
                    </a:moveTo>
                    <a:cubicBezTo>
                      <a:pt x="88696" y="144540"/>
                      <a:pt x="109589" y="118171"/>
                      <a:pt x="139104" y="111817"/>
                    </a:cubicBezTo>
                    <a:lnTo>
                      <a:pt x="134070" y="230128"/>
                    </a:lnTo>
                    <a:cubicBezTo>
                      <a:pt x="84354" y="209359"/>
                      <a:pt x="88129" y="174748"/>
                      <a:pt x="88129" y="174748"/>
                    </a:cubicBezTo>
                    <a:close/>
                    <a:moveTo>
                      <a:pt x="180638" y="434024"/>
                    </a:moveTo>
                    <a:lnTo>
                      <a:pt x="185672" y="314455"/>
                    </a:lnTo>
                    <a:cubicBezTo>
                      <a:pt x="218146" y="326916"/>
                      <a:pt x="234382" y="363290"/>
                      <a:pt x="221922" y="395762"/>
                    </a:cubicBezTo>
                    <a:cubicBezTo>
                      <a:pt x="214683" y="414579"/>
                      <a:pt x="198889" y="428801"/>
                      <a:pt x="179381" y="434024"/>
                    </a:cubicBezTo>
                    <a:close/>
                  </a:path>
                </a:pathLst>
              </a:custGeom>
              <a:solidFill>
                <a:srgbClr val="FFE133"/>
              </a:solidFill>
              <a:ln w="62837"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08D8EFB6-C8D6-9DE2-84F7-2708986282AB}"/>
                  </a:ext>
                </a:extLst>
              </p:cNvPr>
              <p:cNvSpPr/>
              <p:nvPr/>
            </p:nvSpPr>
            <p:spPr>
              <a:xfrm>
                <a:off x="4606821" y="2952566"/>
                <a:ext cx="865908" cy="865957"/>
              </a:xfrm>
              <a:custGeom>
                <a:avLst/>
                <a:gdLst>
                  <a:gd name="connsiteX0" fmla="*/ 865279 w 865908"/>
                  <a:gd name="connsiteY0" fmla="*/ 451359 h 865957"/>
                  <a:gd name="connsiteX1" fmla="*/ 414062 w 865908"/>
                  <a:gd name="connsiteY1" fmla="*/ 865321 h 865957"/>
                  <a:gd name="connsiteX2" fmla="*/ 162 w 865908"/>
                  <a:gd name="connsiteY2" fmla="*/ 414105 h 865957"/>
                  <a:gd name="connsiteX3" fmla="*/ 450561 w 865908"/>
                  <a:gd name="connsiteY3" fmla="*/ 143 h 865957"/>
                  <a:gd name="connsiteX4" fmla="*/ 865279 w 865908"/>
                  <a:gd name="connsiteY4" fmla="*/ 451359 h 865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908" h="865957">
                    <a:moveTo>
                      <a:pt x="865279" y="451359"/>
                    </a:moveTo>
                    <a:cubicBezTo>
                      <a:pt x="855021" y="690247"/>
                      <a:pt x="653012" y="875579"/>
                      <a:pt x="414062" y="865321"/>
                    </a:cubicBezTo>
                    <a:cubicBezTo>
                      <a:pt x="175175" y="855000"/>
                      <a:pt x="-10158" y="652991"/>
                      <a:pt x="162" y="414105"/>
                    </a:cubicBezTo>
                    <a:cubicBezTo>
                      <a:pt x="10420" y="175531"/>
                      <a:pt x="211926" y="-9675"/>
                      <a:pt x="450561" y="143"/>
                    </a:cubicBezTo>
                    <a:cubicBezTo>
                      <a:pt x="689638" y="10337"/>
                      <a:pt x="875223" y="212283"/>
                      <a:pt x="865279" y="451359"/>
                    </a:cubicBezTo>
                    <a:close/>
                  </a:path>
                </a:pathLst>
              </a:custGeom>
              <a:solidFill>
                <a:schemeClr val="accent5"/>
              </a:solidFill>
              <a:ln w="62837"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5892B910-91B6-41BE-790D-CBD14CB832E8}"/>
                  </a:ext>
                </a:extLst>
              </p:cNvPr>
              <p:cNvSpPr/>
              <p:nvPr/>
            </p:nvSpPr>
            <p:spPr>
              <a:xfrm>
                <a:off x="4674611" y="3021199"/>
                <a:ext cx="730027" cy="730043"/>
              </a:xfrm>
              <a:custGeom>
                <a:avLst/>
                <a:gdLst>
                  <a:gd name="connsiteX0" fmla="*/ 380256 w 730027"/>
                  <a:gd name="connsiteY0" fmla="*/ 105 h 730043"/>
                  <a:gd name="connsiteX1" fmla="*/ 87 w 730027"/>
                  <a:gd name="connsiteY1" fmla="*/ 349248 h 730043"/>
                  <a:gd name="connsiteX2" fmla="*/ 349230 w 730027"/>
                  <a:gd name="connsiteY2" fmla="*/ 729479 h 730043"/>
                  <a:gd name="connsiteX3" fmla="*/ 729400 w 730027"/>
                  <a:gd name="connsiteY3" fmla="*/ 380272 h 730043"/>
                  <a:gd name="connsiteX4" fmla="*/ 729525 w 730027"/>
                  <a:gd name="connsiteY4" fmla="*/ 377693 h 730043"/>
                  <a:gd name="connsiteX5" fmla="*/ 380256 w 730027"/>
                  <a:gd name="connsiteY5" fmla="*/ 105 h 730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027" h="730043">
                    <a:moveTo>
                      <a:pt x="380256" y="105"/>
                    </a:moveTo>
                    <a:cubicBezTo>
                      <a:pt x="178875" y="-8454"/>
                      <a:pt x="8646" y="147867"/>
                      <a:pt x="87" y="349248"/>
                    </a:cubicBezTo>
                    <a:cubicBezTo>
                      <a:pt x="-8471" y="550691"/>
                      <a:pt x="147849" y="720857"/>
                      <a:pt x="349230" y="729479"/>
                    </a:cubicBezTo>
                    <a:cubicBezTo>
                      <a:pt x="550673" y="738036"/>
                      <a:pt x="720840" y="581716"/>
                      <a:pt x="729400" y="380272"/>
                    </a:cubicBezTo>
                    <a:cubicBezTo>
                      <a:pt x="729461" y="379393"/>
                      <a:pt x="729525" y="378574"/>
                      <a:pt x="729525" y="377693"/>
                    </a:cubicBezTo>
                    <a:cubicBezTo>
                      <a:pt x="736951" y="177131"/>
                      <a:pt x="580817" y="8286"/>
                      <a:pt x="380256" y="105"/>
                    </a:cubicBezTo>
                    <a:close/>
                  </a:path>
                </a:pathLst>
              </a:custGeom>
              <a:solidFill>
                <a:srgbClr val="FFB31A"/>
              </a:solidFill>
              <a:ln w="62837"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13C307DC-BE3E-A8A5-0FEB-DA66EC50DA91}"/>
                  </a:ext>
                </a:extLst>
              </p:cNvPr>
              <p:cNvSpPr/>
              <p:nvPr/>
            </p:nvSpPr>
            <p:spPr>
              <a:xfrm>
                <a:off x="4876479" y="3095784"/>
                <a:ext cx="312050" cy="537202"/>
              </a:xfrm>
              <a:custGeom>
                <a:avLst/>
                <a:gdLst>
                  <a:gd name="connsiteX0" fmla="*/ 311802 w 312050"/>
                  <a:gd name="connsiteY0" fmla="*/ 352194 h 537202"/>
                  <a:gd name="connsiteX1" fmla="*/ 223699 w 312050"/>
                  <a:gd name="connsiteY1" fmla="*/ 252134 h 537202"/>
                  <a:gd name="connsiteX2" fmla="*/ 188457 w 312050"/>
                  <a:gd name="connsiteY2" fmla="*/ 248358 h 537202"/>
                  <a:gd name="connsiteX3" fmla="*/ 193491 w 312050"/>
                  <a:gd name="connsiteY3" fmla="*/ 117461 h 537202"/>
                  <a:gd name="connsiteX4" fmla="*/ 226781 w 312050"/>
                  <a:gd name="connsiteY4" fmla="*/ 173281 h 537202"/>
                  <a:gd name="connsiteX5" fmla="*/ 224327 w 312050"/>
                  <a:gd name="connsiteY5" fmla="*/ 180391 h 537202"/>
                  <a:gd name="connsiteX6" fmla="*/ 303621 w 312050"/>
                  <a:gd name="connsiteY6" fmla="*/ 183539 h 537202"/>
                  <a:gd name="connsiteX7" fmla="*/ 229866 w 312050"/>
                  <a:gd name="connsiteY7" fmla="*/ 44335 h 537202"/>
                  <a:gd name="connsiteX8" fmla="*/ 197267 w 312050"/>
                  <a:gd name="connsiteY8" fmla="*/ 39426 h 537202"/>
                  <a:gd name="connsiteX9" fmla="*/ 197267 w 312050"/>
                  <a:gd name="connsiteY9" fmla="*/ 28099 h 537202"/>
                  <a:gd name="connsiteX10" fmla="*/ 171528 w 312050"/>
                  <a:gd name="connsiteY10" fmla="*/ -221 h 537202"/>
                  <a:gd name="connsiteX11" fmla="*/ 171465 w 312050"/>
                  <a:gd name="connsiteY11" fmla="*/ -221 h 537202"/>
                  <a:gd name="connsiteX12" fmla="*/ 142517 w 312050"/>
                  <a:gd name="connsiteY12" fmla="*/ 26210 h 537202"/>
                  <a:gd name="connsiteX13" fmla="*/ 142517 w 312050"/>
                  <a:gd name="connsiteY13" fmla="*/ 34391 h 537202"/>
                  <a:gd name="connsiteX14" fmla="*/ 9103 w 312050"/>
                  <a:gd name="connsiteY14" fmla="*/ 167176 h 537202"/>
                  <a:gd name="connsiteX15" fmla="*/ 131190 w 312050"/>
                  <a:gd name="connsiteY15" fmla="*/ 300590 h 537202"/>
                  <a:gd name="connsiteX16" fmla="*/ 125526 w 312050"/>
                  <a:gd name="connsiteY16" fmla="*/ 431488 h 537202"/>
                  <a:gd name="connsiteX17" fmla="*/ 92171 w 312050"/>
                  <a:gd name="connsiteY17" fmla="*/ 349049 h 537202"/>
                  <a:gd name="connsiteX18" fmla="*/ 1551 w 312050"/>
                  <a:gd name="connsiteY18" fmla="*/ 345271 h 537202"/>
                  <a:gd name="connsiteX19" fmla="*/ 123636 w 312050"/>
                  <a:gd name="connsiteY19" fmla="*/ 483720 h 537202"/>
                  <a:gd name="connsiteX20" fmla="*/ 123636 w 312050"/>
                  <a:gd name="connsiteY20" fmla="*/ 505117 h 537202"/>
                  <a:gd name="connsiteX21" fmla="*/ 146859 w 312050"/>
                  <a:gd name="connsiteY21" fmla="*/ 536646 h 537202"/>
                  <a:gd name="connsiteX22" fmla="*/ 178388 w 312050"/>
                  <a:gd name="connsiteY22" fmla="*/ 513425 h 537202"/>
                  <a:gd name="connsiteX23" fmla="*/ 178388 w 312050"/>
                  <a:gd name="connsiteY23" fmla="*/ 505117 h 537202"/>
                  <a:gd name="connsiteX24" fmla="*/ 178388 w 312050"/>
                  <a:gd name="connsiteY24" fmla="*/ 484350 h 537202"/>
                  <a:gd name="connsiteX25" fmla="*/ 311802 w 312050"/>
                  <a:gd name="connsiteY25" fmla="*/ 352194 h 537202"/>
                  <a:gd name="connsiteX26" fmla="*/ 89655 w 312050"/>
                  <a:gd name="connsiteY26" fmla="*/ 174728 h 537202"/>
                  <a:gd name="connsiteX27" fmla="*/ 138741 w 312050"/>
                  <a:gd name="connsiteY27" fmla="*/ 114943 h 537202"/>
                  <a:gd name="connsiteX28" fmla="*/ 133705 w 312050"/>
                  <a:gd name="connsiteY28" fmla="*/ 232625 h 537202"/>
                  <a:gd name="connsiteX29" fmla="*/ 89655 w 312050"/>
                  <a:gd name="connsiteY29" fmla="*/ 174728 h 537202"/>
                  <a:gd name="connsiteX30" fmla="*/ 180276 w 312050"/>
                  <a:gd name="connsiteY30" fmla="*/ 434004 h 537202"/>
                  <a:gd name="connsiteX31" fmla="*/ 185310 w 312050"/>
                  <a:gd name="connsiteY31" fmla="*/ 314435 h 537202"/>
                  <a:gd name="connsiteX32" fmla="*/ 222314 w 312050"/>
                  <a:gd name="connsiteY32" fmla="*/ 395365 h 537202"/>
                  <a:gd name="connsiteX33" fmla="*/ 180276 w 312050"/>
                  <a:gd name="connsiteY33" fmla="*/ 434004 h 53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12050" h="537202">
                    <a:moveTo>
                      <a:pt x="311802" y="352194"/>
                    </a:moveTo>
                    <a:cubicBezTo>
                      <a:pt x="311802" y="267867"/>
                      <a:pt x="223699" y="252134"/>
                      <a:pt x="223699" y="252134"/>
                    </a:cubicBezTo>
                    <a:cubicBezTo>
                      <a:pt x="211867" y="251631"/>
                      <a:pt x="200100" y="250309"/>
                      <a:pt x="188457" y="248358"/>
                    </a:cubicBezTo>
                    <a:lnTo>
                      <a:pt x="193491" y="117461"/>
                    </a:lnTo>
                    <a:cubicBezTo>
                      <a:pt x="218097" y="123691"/>
                      <a:pt x="233011" y="148674"/>
                      <a:pt x="226781" y="173281"/>
                    </a:cubicBezTo>
                    <a:cubicBezTo>
                      <a:pt x="226153" y="175673"/>
                      <a:pt x="225335" y="178064"/>
                      <a:pt x="224327" y="180391"/>
                    </a:cubicBezTo>
                    <a:lnTo>
                      <a:pt x="303621" y="183539"/>
                    </a:lnTo>
                    <a:cubicBezTo>
                      <a:pt x="321681" y="124761"/>
                      <a:pt x="288706" y="62396"/>
                      <a:pt x="229866" y="44335"/>
                    </a:cubicBezTo>
                    <a:cubicBezTo>
                      <a:pt x="219293" y="41124"/>
                      <a:pt x="208342" y="39426"/>
                      <a:pt x="197267" y="39426"/>
                    </a:cubicBezTo>
                    <a:lnTo>
                      <a:pt x="197267" y="28099"/>
                    </a:lnTo>
                    <a:cubicBezTo>
                      <a:pt x="197958" y="13183"/>
                      <a:pt x="186443" y="471"/>
                      <a:pt x="171528" y="-221"/>
                    </a:cubicBezTo>
                    <a:cubicBezTo>
                      <a:pt x="171528" y="-221"/>
                      <a:pt x="171465" y="-221"/>
                      <a:pt x="171465" y="-221"/>
                    </a:cubicBezTo>
                    <a:cubicBezTo>
                      <a:pt x="156298" y="-599"/>
                      <a:pt x="143523" y="11043"/>
                      <a:pt x="142517" y="26210"/>
                    </a:cubicBezTo>
                    <a:lnTo>
                      <a:pt x="142517" y="34391"/>
                    </a:lnTo>
                    <a:cubicBezTo>
                      <a:pt x="16654" y="37538"/>
                      <a:pt x="9103" y="119978"/>
                      <a:pt x="9103" y="167176"/>
                    </a:cubicBezTo>
                    <a:cubicBezTo>
                      <a:pt x="9103" y="214375"/>
                      <a:pt x="14766" y="272272"/>
                      <a:pt x="131190" y="300590"/>
                    </a:cubicBezTo>
                    <a:lnTo>
                      <a:pt x="125526" y="431488"/>
                    </a:lnTo>
                    <a:cubicBezTo>
                      <a:pt x="78327" y="411350"/>
                      <a:pt x="92171" y="349049"/>
                      <a:pt x="92171" y="349049"/>
                    </a:cubicBezTo>
                    <a:lnTo>
                      <a:pt x="1551" y="345271"/>
                    </a:lnTo>
                    <a:cubicBezTo>
                      <a:pt x="-4114" y="387436"/>
                      <a:pt x="-4114" y="467358"/>
                      <a:pt x="123636" y="483720"/>
                    </a:cubicBezTo>
                    <a:lnTo>
                      <a:pt x="123636" y="505117"/>
                    </a:lnTo>
                    <a:cubicBezTo>
                      <a:pt x="121309" y="520222"/>
                      <a:pt x="131756" y="534380"/>
                      <a:pt x="146859" y="536646"/>
                    </a:cubicBezTo>
                    <a:cubicBezTo>
                      <a:pt x="161962" y="538974"/>
                      <a:pt x="176059" y="528591"/>
                      <a:pt x="178388" y="513425"/>
                    </a:cubicBezTo>
                    <a:cubicBezTo>
                      <a:pt x="178828" y="510656"/>
                      <a:pt x="178828" y="507886"/>
                      <a:pt x="178388" y="505117"/>
                    </a:cubicBezTo>
                    <a:lnTo>
                      <a:pt x="178388" y="484350"/>
                    </a:lnTo>
                    <a:cubicBezTo>
                      <a:pt x="269009" y="485608"/>
                      <a:pt x="309915" y="449737"/>
                      <a:pt x="311802" y="352194"/>
                    </a:cubicBezTo>
                    <a:close/>
                    <a:moveTo>
                      <a:pt x="89655" y="174728"/>
                    </a:moveTo>
                    <a:cubicBezTo>
                      <a:pt x="90409" y="145906"/>
                      <a:pt x="110611" y="121299"/>
                      <a:pt x="138741" y="114943"/>
                    </a:cubicBezTo>
                    <a:lnTo>
                      <a:pt x="133705" y="232625"/>
                    </a:lnTo>
                    <a:cubicBezTo>
                      <a:pt x="85249" y="208711"/>
                      <a:pt x="89655" y="174728"/>
                      <a:pt x="89655" y="174728"/>
                    </a:cubicBezTo>
                    <a:close/>
                    <a:moveTo>
                      <a:pt x="180276" y="434004"/>
                    </a:moveTo>
                    <a:lnTo>
                      <a:pt x="185310" y="314435"/>
                    </a:lnTo>
                    <a:cubicBezTo>
                      <a:pt x="217845" y="326580"/>
                      <a:pt x="234459" y="362830"/>
                      <a:pt x="222314" y="395365"/>
                    </a:cubicBezTo>
                    <a:cubicBezTo>
                      <a:pt x="215266" y="414244"/>
                      <a:pt x="199658" y="428592"/>
                      <a:pt x="180276" y="434004"/>
                    </a:cubicBezTo>
                    <a:close/>
                  </a:path>
                </a:pathLst>
              </a:custGeom>
              <a:solidFill>
                <a:srgbClr val="FFE133"/>
              </a:solidFill>
              <a:ln w="62837"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8F0AE4EC-B94E-1987-8AC0-5AD611B4F2E9}"/>
                  </a:ext>
                </a:extLst>
              </p:cNvPr>
              <p:cNvSpPr/>
              <p:nvPr/>
            </p:nvSpPr>
            <p:spPr>
              <a:xfrm>
                <a:off x="7344341" y="3824214"/>
                <a:ext cx="865874" cy="865971"/>
              </a:xfrm>
              <a:custGeom>
                <a:avLst/>
                <a:gdLst>
                  <a:gd name="connsiteX0" fmla="*/ 865274 w 865874"/>
                  <a:gd name="connsiteY0" fmla="*/ 451310 h 865971"/>
                  <a:gd name="connsiteX1" fmla="*/ 414120 w 865874"/>
                  <a:gd name="connsiteY1" fmla="*/ 865335 h 865971"/>
                  <a:gd name="connsiteX2" fmla="*/ 158 w 865874"/>
                  <a:gd name="connsiteY2" fmla="*/ 414180 h 865971"/>
                  <a:gd name="connsiteX3" fmla="*/ 449298 w 865874"/>
                  <a:gd name="connsiteY3" fmla="*/ 93 h 865971"/>
                  <a:gd name="connsiteX4" fmla="*/ 865274 w 865874"/>
                  <a:gd name="connsiteY4" fmla="*/ 450618 h 865971"/>
                  <a:gd name="connsiteX5" fmla="*/ 865274 w 865874"/>
                  <a:gd name="connsiteY5" fmla="*/ 451310 h 865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874" h="865971">
                    <a:moveTo>
                      <a:pt x="865274" y="451310"/>
                    </a:moveTo>
                    <a:cubicBezTo>
                      <a:pt x="855016" y="690196"/>
                      <a:pt x="653007" y="875593"/>
                      <a:pt x="414120" y="865335"/>
                    </a:cubicBezTo>
                    <a:cubicBezTo>
                      <a:pt x="175232" y="855078"/>
                      <a:pt x="-10100" y="653067"/>
                      <a:pt x="158" y="414180"/>
                    </a:cubicBezTo>
                    <a:cubicBezTo>
                      <a:pt x="10352" y="176049"/>
                      <a:pt x="211103" y="-9033"/>
                      <a:pt x="449298" y="93"/>
                    </a:cubicBezTo>
                    <a:cubicBezTo>
                      <a:pt x="688564" y="9596"/>
                      <a:pt x="874840" y="211290"/>
                      <a:pt x="865274" y="450618"/>
                    </a:cubicBezTo>
                    <a:cubicBezTo>
                      <a:pt x="865274" y="450806"/>
                      <a:pt x="865274" y="451058"/>
                      <a:pt x="865274" y="451310"/>
                    </a:cubicBezTo>
                    <a:close/>
                  </a:path>
                </a:pathLst>
              </a:custGeom>
              <a:solidFill>
                <a:schemeClr val="accent5"/>
              </a:solidFill>
              <a:ln w="62837"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BA10C1D6-750A-FBD2-80DE-84A78BA16FAE}"/>
                  </a:ext>
                </a:extLst>
              </p:cNvPr>
              <p:cNvSpPr/>
              <p:nvPr/>
            </p:nvSpPr>
            <p:spPr>
              <a:xfrm>
                <a:off x="7413385" y="3892797"/>
                <a:ext cx="730025" cy="730044"/>
              </a:xfrm>
              <a:custGeom>
                <a:avLst/>
                <a:gdLst>
                  <a:gd name="connsiteX0" fmla="*/ 380254 w 730025"/>
                  <a:gd name="connsiteY0" fmla="*/ 105 h 730044"/>
                  <a:gd name="connsiteX1" fmla="*/ 87 w 730025"/>
                  <a:gd name="connsiteY1" fmla="*/ 349248 h 730044"/>
                  <a:gd name="connsiteX2" fmla="*/ 349228 w 730025"/>
                  <a:gd name="connsiteY2" fmla="*/ 729479 h 730044"/>
                  <a:gd name="connsiteX3" fmla="*/ 729398 w 730025"/>
                  <a:gd name="connsiteY3" fmla="*/ 380272 h 730044"/>
                  <a:gd name="connsiteX4" fmla="*/ 729523 w 730025"/>
                  <a:gd name="connsiteY4" fmla="*/ 377693 h 730044"/>
                  <a:gd name="connsiteX5" fmla="*/ 380254 w 730025"/>
                  <a:gd name="connsiteY5" fmla="*/ 105 h 73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025" h="730044">
                    <a:moveTo>
                      <a:pt x="380254" y="105"/>
                    </a:moveTo>
                    <a:cubicBezTo>
                      <a:pt x="178873" y="-8455"/>
                      <a:pt x="8645" y="147867"/>
                      <a:pt x="87" y="349248"/>
                    </a:cubicBezTo>
                    <a:cubicBezTo>
                      <a:pt x="-8473" y="550691"/>
                      <a:pt x="147849" y="720857"/>
                      <a:pt x="349228" y="729479"/>
                    </a:cubicBezTo>
                    <a:cubicBezTo>
                      <a:pt x="550673" y="738036"/>
                      <a:pt x="720838" y="581716"/>
                      <a:pt x="729398" y="380272"/>
                    </a:cubicBezTo>
                    <a:cubicBezTo>
                      <a:pt x="729461" y="379391"/>
                      <a:pt x="729523" y="378573"/>
                      <a:pt x="729523" y="377693"/>
                    </a:cubicBezTo>
                    <a:cubicBezTo>
                      <a:pt x="736949" y="177130"/>
                      <a:pt x="580817" y="8287"/>
                      <a:pt x="380254" y="105"/>
                    </a:cubicBezTo>
                    <a:close/>
                  </a:path>
                </a:pathLst>
              </a:custGeom>
              <a:solidFill>
                <a:srgbClr val="FFB31A"/>
              </a:solidFill>
              <a:ln w="62837"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B8066C01-0020-193F-E324-41D51B661C47}"/>
                  </a:ext>
                </a:extLst>
              </p:cNvPr>
              <p:cNvSpPr/>
              <p:nvPr/>
            </p:nvSpPr>
            <p:spPr>
              <a:xfrm>
                <a:off x="7614216" y="3967362"/>
                <a:ext cx="312535" cy="533066"/>
              </a:xfrm>
              <a:custGeom>
                <a:avLst/>
                <a:gdLst>
                  <a:gd name="connsiteX0" fmla="*/ 312208 w 312535"/>
                  <a:gd name="connsiteY0" fmla="*/ 352215 h 533066"/>
                  <a:gd name="connsiteX1" fmla="*/ 223476 w 312535"/>
                  <a:gd name="connsiteY1" fmla="*/ 252154 h 533066"/>
                  <a:gd name="connsiteX2" fmla="*/ 188235 w 312535"/>
                  <a:gd name="connsiteY2" fmla="*/ 248379 h 533066"/>
                  <a:gd name="connsiteX3" fmla="*/ 193898 w 312535"/>
                  <a:gd name="connsiteY3" fmla="*/ 117481 h 533066"/>
                  <a:gd name="connsiteX4" fmla="*/ 226434 w 312535"/>
                  <a:gd name="connsiteY4" fmla="*/ 173679 h 533066"/>
                  <a:gd name="connsiteX5" fmla="*/ 224104 w 312535"/>
                  <a:gd name="connsiteY5" fmla="*/ 180412 h 533066"/>
                  <a:gd name="connsiteX6" fmla="*/ 303398 w 312535"/>
                  <a:gd name="connsiteY6" fmla="*/ 183560 h 533066"/>
                  <a:gd name="connsiteX7" fmla="*/ 229643 w 312535"/>
                  <a:gd name="connsiteY7" fmla="*/ 44355 h 533066"/>
                  <a:gd name="connsiteX8" fmla="*/ 197044 w 312535"/>
                  <a:gd name="connsiteY8" fmla="*/ 39446 h 533066"/>
                  <a:gd name="connsiteX9" fmla="*/ 197044 w 312535"/>
                  <a:gd name="connsiteY9" fmla="*/ 28119 h 533066"/>
                  <a:gd name="connsiteX10" fmla="*/ 170612 w 312535"/>
                  <a:gd name="connsiteY10" fmla="*/ -201 h 533066"/>
                  <a:gd name="connsiteX11" fmla="*/ 142294 w 312535"/>
                  <a:gd name="connsiteY11" fmla="*/ 25538 h 533066"/>
                  <a:gd name="connsiteX12" fmla="*/ 142294 w 312535"/>
                  <a:gd name="connsiteY12" fmla="*/ 25601 h 533066"/>
                  <a:gd name="connsiteX13" fmla="*/ 142294 w 312535"/>
                  <a:gd name="connsiteY13" fmla="*/ 33153 h 533066"/>
                  <a:gd name="connsiteX14" fmla="*/ 8880 w 312535"/>
                  <a:gd name="connsiteY14" fmla="*/ 165937 h 533066"/>
                  <a:gd name="connsiteX15" fmla="*/ 130967 w 312535"/>
                  <a:gd name="connsiteY15" fmla="*/ 299353 h 533066"/>
                  <a:gd name="connsiteX16" fmla="*/ 125304 w 312535"/>
                  <a:gd name="connsiteY16" fmla="*/ 430249 h 533066"/>
                  <a:gd name="connsiteX17" fmla="*/ 91948 w 312535"/>
                  <a:gd name="connsiteY17" fmla="*/ 347809 h 533066"/>
                  <a:gd name="connsiteX18" fmla="*/ 1329 w 312535"/>
                  <a:gd name="connsiteY18" fmla="*/ 344034 h 533066"/>
                  <a:gd name="connsiteX19" fmla="*/ 123414 w 312535"/>
                  <a:gd name="connsiteY19" fmla="*/ 482483 h 533066"/>
                  <a:gd name="connsiteX20" fmla="*/ 123414 w 312535"/>
                  <a:gd name="connsiteY20" fmla="*/ 503880 h 533066"/>
                  <a:gd name="connsiteX21" fmla="*/ 149782 w 312535"/>
                  <a:gd name="connsiteY21" fmla="*/ 532827 h 533066"/>
                  <a:gd name="connsiteX22" fmla="*/ 149846 w 312535"/>
                  <a:gd name="connsiteY22" fmla="*/ 532827 h 533066"/>
                  <a:gd name="connsiteX23" fmla="*/ 178166 w 312535"/>
                  <a:gd name="connsiteY23" fmla="*/ 505767 h 533066"/>
                  <a:gd name="connsiteX24" fmla="*/ 178166 w 312535"/>
                  <a:gd name="connsiteY24" fmla="*/ 505767 h 533066"/>
                  <a:gd name="connsiteX25" fmla="*/ 178166 w 312535"/>
                  <a:gd name="connsiteY25" fmla="*/ 485629 h 533066"/>
                  <a:gd name="connsiteX26" fmla="*/ 312208 w 312535"/>
                  <a:gd name="connsiteY26" fmla="*/ 352215 h 533066"/>
                  <a:gd name="connsiteX27" fmla="*/ 89432 w 312535"/>
                  <a:gd name="connsiteY27" fmla="*/ 174748 h 533066"/>
                  <a:gd name="connsiteX28" fmla="*/ 139147 w 312535"/>
                  <a:gd name="connsiteY28" fmla="*/ 114963 h 533066"/>
                  <a:gd name="connsiteX29" fmla="*/ 134113 w 312535"/>
                  <a:gd name="connsiteY29" fmla="*/ 232646 h 533066"/>
                  <a:gd name="connsiteX30" fmla="*/ 89432 w 312535"/>
                  <a:gd name="connsiteY30" fmla="*/ 174748 h 533066"/>
                  <a:gd name="connsiteX31" fmla="*/ 180682 w 312535"/>
                  <a:gd name="connsiteY31" fmla="*/ 434025 h 533066"/>
                  <a:gd name="connsiteX32" fmla="*/ 185717 w 312535"/>
                  <a:gd name="connsiteY32" fmla="*/ 313826 h 533066"/>
                  <a:gd name="connsiteX33" fmla="*/ 223350 w 312535"/>
                  <a:gd name="connsiteY33" fmla="*/ 394505 h 533066"/>
                  <a:gd name="connsiteX34" fmla="*/ 179424 w 312535"/>
                  <a:gd name="connsiteY34" fmla="*/ 434025 h 533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2535" h="533066">
                    <a:moveTo>
                      <a:pt x="312208" y="352215"/>
                    </a:moveTo>
                    <a:cubicBezTo>
                      <a:pt x="315356" y="267887"/>
                      <a:pt x="223476" y="252154"/>
                      <a:pt x="223476" y="252154"/>
                    </a:cubicBezTo>
                    <a:cubicBezTo>
                      <a:pt x="211644" y="251649"/>
                      <a:pt x="199877" y="250328"/>
                      <a:pt x="188235" y="248379"/>
                    </a:cubicBezTo>
                    <a:lnTo>
                      <a:pt x="193898" y="117481"/>
                    </a:lnTo>
                    <a:cubicBezTo>
                      <a:pt x="218441" y="124026"/>
                      <a:pt x="232979" y="149198"/>
                      <a:pt x="226434" y="173679"/>
                    </a:cubicBezTo>
                    <a:cubicBezTo>
                      <a:pt x="225867" y="176006"/>
                      <a:pt x="225049" y="178209"/>
                      <a:pt x="224104" y="180412"/>
                    </a:cubicBezTo>
                    <a:lnTo>
                      <a:pt x="303398" y="183560"/>
                    </a:lnTo>
                    <a:cubicBezTo>
                      <a:pt x="321459" y="124780"/>
                      <a:pt x="288484" y="62416"/>
                      <a:pt x="229643" y="44355"/>
                    </a:cubicBezTo>
                    <a:cubicBezTo>
                      <a:pt x="219071" y="41146"/>
                      <a:pt x="208120" y="39446"/>
                      <a:pt x="197044" y="39446"/>
                    </a:cubicBezTo>
                    <a:lnTo>
                      <a:pt x="197044" y="28119"/>
                    </a:lnTo>
                    <a:cubicBezTo>
                      <a:pt x="197423" y="13078"/>
                      <a:pt x="185654" y="491"/>
                      <a:pt x="170612" y="-201"/>
                    </a:cubicBezTo>
                    <a:cubicBezTo>
                      <a:pt x="155698" y="-892"/>
                      <a:pt x="142986" y="10623"/>
                      <a:pt x="142294" y="25538"/>
                    </a:cubicBezTo>
                    <a:cubicBezTo>
                      <a:pt x="142294" y="25538"/>
                      <a:pt x="142294" y="25601"/>
                      <a:pt x="142294" y="25601"/>
                    </a:cubicBezTo>
                    <a:lnTo>
                      <a:pt x="142294" y="33153"/>
                    </a:lnTo>
                    <a:cubicBezTo>
                      <a:pt x="16432" y="36299"/>
                      <a:pt x="8880" y="118738"/>
                      <a:pt x="8880" y="165937"/>
                    </a:cubicBezTo>
                    <a:cubicBezTo>
                      <a:pt x="8880" y="213135"/>
                      <a:pt x="15174" y="270403"/>
                      <a:pt x="130967" y="299353"/>
                    </a:cubicBezTo>
                    <a:lnTo>
                      <a:pt x="125304" y="430249"/>
                    </a:lnTo>
                    <a:cubicBezTo>
                      <a:pt x="78105" y="410111"/>
                      <a:pt x="91948" y="347809"/>
                      <a:pt x="91948" y="347809"/>
                    </a:cubicBezTo>
                    <a:lnTo>
                      <a:pt x="1329" y="344034"/>
                    </a:lnTo>
                    <a:cubicBezTo>
                      <a:pt x="-3707" y="386196"/>
                      <a:pt x="-4337" y="465491"/>
                      <a:pt x="123414" y="482483"/>
                    </a:cubicBezTo>
                    <a:lnTo>
                      <a:pt x="123414" y="503880"/>
                    </a:lnTo>
                    <a:cubicBezTo>
                      <a:pt x="122722" y="519171"/>
                      <a:pt x="134491" y="532134"/>
                      <a:pt x="149782" y="532827"/>
                    </a:cubicBezTo>
                    <a:cubicBezTo>
                      <a:pt x="149782" y="532827"/>
                      <a:pt x="149846" y="532827"/>
                      <a:pt x="149846" y="532827"/>
                    </a:cubicBezTo>
                    <a:cubicBezTo>
                      <a:pt x="165139" y="533206"/>
                      <a:pt x="177787" y="521059"/>
                      <a:pt x="178166" y="505767"/>
                    </a:cubicBezTo>
                    <a:cubicBezTo>
                      <a:pt x="178166" y="505767"/>
                      <a:pt x="178166" y="505767"/>
                      <a:pt x="178166" y="505767"/>
                    </a:cubicBezTo>
                    <a:lnTo>
                      <a:pt x="178166" y="485629"/>
                    </a:lnTo>
                    <a:cubicBezTo>
                      <a:pt x="269415" y="485629"/>
                      <a:pt x="309692" y="449758"/>
                      <a:pt x="312208" y="352215"/>
                    </a:cubicBezTo>
                    <a:close/>
                    <a:moveTo>
                      <a:pt x="89432" y="174748"/>
                    </a:moveTo>
                    <a:cubicBezTo>
                      <a:pt x="90250" y="145737"/>
                      <a:pt x="110765" y="121068"/>
                      <a:pt x="139147" y="114963"/>
                    </a:cubicBezTo>
                    <a:lnTo>
                      <a:pt x="134113" y="232646"/>
                    </a:lnTo>
                    <a:cubicBezTo>
                      <a:pt x="85656" y="208732"/>
                      <a:pt x="89432" y="174748"/>
                      <a:pt x="89432" y="174748"/>
                    </a:cubicBezTo>
                    <a:close/>
                    <a:moveTo>
                      <a:pt x="180682" y="434025"/>
                    </a:moveTo>
                    <a:lnTo>
                      <a:pt x="185717" y="313826"/>
                    </a:lnTo>
                    <a:cubicBezTo>
                      <a:pt x="218377" y="325720"/>
                      <a:pt x="235243" y="361842"/>
                      <a:pt x="223350" y="394505"/>
                    </a:cubicBezTo>
                    <a:cubicBezTo>
                      <a:pt x="216176" y="414138"/>
                      <a:pt x="199750" y="428991"/>
                      <a:pt x="179424" y="434025"/>
                    </a:cubicBezTo>
                    <a:close/>
                  </a:path>
                </a:pathLst>
              </a:custGeom>
              <a:solidFill>
                <a:srgbClr val="FFE133"/>
              </a:solidFill>
              <a:ln w="62837"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9C6031EA-39FF-5341-809D-E4859F86A391}"/>
                  </a:ext>
                </a:extLst>
              </p:cNvPr>
              <p:cNvSpPr/>
              <p:nvPr/>
            </p:nvSpPr>
            <p:spPr>
              <a:xfrm>
                <a:off x="5769868" y="1955419"/>
                <a:ext cx="1007747" cy="1258684"/>
              </a:xfrm>
              <a:custGeom>
                <a:avLst/>
                <a:gdLst>
                  <a:gd name="connsiteX0" fmla="*/ 576350 w 1007747"/>
                  <a:gd name="connsiteY0" fmla="*/ 2976 h 1258684"/>
                  <a:gd name="connsiteX1" fmla="*/ 6192 w 1007747"/>
                  <a:gd name="connsiteY1" fmla="*/ 498244 h 1258684"/>
                  <a:gd name="connsiteX2" fmla="*/ 210089 w 1007747"/>
                  <a:gd name="connsiteY2" fmla="*/ 1030014 h 1258684"/>
                  <a:gd name="connsiteX3" fmla="*/ 273020 w 1007747"/>
                  <a:gd name="connsiteY3" fmla="*/ 1076583 h 1258684"/>
                  <a:gd name="connsiteX4" fmla="*/ 254141 w 1007747"/>
                  <a:gd name="connsiteY4" fmla="*/ 1215662 h 1258684"/>
                  <a:gd name="connsiteX5" fmla="*/ 417133 w 1007747"/>
                  <a:gd name="connsiteY5" fmla="*/ 1237058 h 1258684"/>
                  <a:gd name="connsiteX6" fmla="*/ 580125 w 1007747"/>
                  <a:gd name="connsiteY6" fmla="*/ 1258455 h 1258684"/>
                  <a:gd name="connsiteX7" fmla="*/ 598376 w 1007747"/>
                  <a:gd name="connsiteY7" fmla="*/ 1119376 h 1258684"/>
                  <a:gd name="connsiteX8" fmla="*/ 668229 w 1007747"/>
                  <a:gd name="connsiteY8" fmla="*/ 1089799 h 1258684"/>
                  <a:gd name="connsiteX9" fmla="*/ 1002394 w 1007747"/>
                  <a:gd name="connsiteY9" fmla="*/ 628513 h 1258684"/>
                  <a:gd name="connsiteX10" fmla="*/ 576350 w 1007747"/>
                  <a:gd name="connsiteY10" fmla="*/ 2976 h 1258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7747" h="1258684">
                    <a:moveTo>
                      <a:pt x="576350" y="2976"/>
                    </a:moveTo>
                    <a:cubicBezTo>
                      <a:pt x="301340" y="-29749"/>
                      <a:pt x="47097" y="191769"/>
                      <a:pt x="6192" y="498244"/>
                    </a:cubicBezTo>
                    <a:cubicBezTo>
                      <a:pt x="-24016" y="698995"/>
                      <a:pt x="53390" y="900878"/>
                      <a:pt x="210089" y="1030014"/>
                    </a:cubicBezTo>
                    <a:lnTo>
                      <a:pt x="273020" y="1076583"/>
                    </a:lnTo>
                    <a:cubicBezTo>
                      <a:pt x="273020" y="1081618"/>
                      <a:pt x="255399" y="1210627"/>
                      <a:pt x="254141" y="1215662"/>
                    </a:cubicBezTo>
                    <a:lnTo>
                      <a:pt x="417133" y="1237058"/>
                    </a:lnTo>
                    <a:lnTo>
                      <a:pt x="580125" y="1258455"/>
                    </a:lnTo>
                    <a:lnTo>
                      <a:pt x="598376" y="1119376"/>
                    </a:lnTo>
                    <a:lnTo>
                      <a:pt x="668229" y="1089799"/>
                    </a:lnTo>
                    <a:cubicBezTo>
                      <a:pt x="853123" y="1005660"/>
                      <a:pt x="980055" y="830396"/>
                      <a:pt x="1002394" y="628513"/>
                    </a:cubicBezTo>
                    <a:cubicBezTo>
                      <a:pt x="1041414" y="320779"/>
                      <a:pt x="852619" y="42622"/>
                      <a:pt x="576350" y="2976"/>
                    </a:cubicBezTo>
                    <a:close/>
                  </a:path>
                </a:pathLst>
              </a:custGeom>
              <a:solidFill>
                <a:schemeClr val="accent5"/>
              </a:solidFill>
              <a:ln w="62837"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E62A9E26-B383-5C77-D9EE-64BD297BF910}"/>
                  </a:ext>
                </a:extLst>
              </p:cNvPr>
              <p:cNvSpPr/>
              <p:nvPr/>
            </p:nvSpPr>
            <p:spPr>
              <a:xfrm>
                <a:off x="6022152" y="2596747"/>
                <a:ext cx="195778" cy="636235"/>
              </a:xfrm>
              <a:custGeom>
                <a:avLst/>
                <a:gdLst>
                  <a:gd name="connsiteX0" fmla="*/ 164220 w 195778"/>
                  <a:gd name="connsiteY0" fmla="*/ 12985 h 636235"/>
                  <a:gd name="connsiteX1" fmla="*/ 83039 w 195778"/>
                  <a:gd name="connsiteY1" fmla="*/ 12985 h 636235"/>
                  <a:gd name="connsiteX2" fmla="*/ 598 w 195778"/>
                  <a:gd name="connsiteY2" fmla="*/ 118710 h 636235"/>
                  <a:gd name="connsiteX3" fmla="*/ 82410 w 195778"/>
                  <a:gd name="connsiteY3" fmla="*/ 175348 h 636235"/>
                  <a:gd name="connsiteX4" fmla="*/ 140305 w 195778"/>
                  <a:gd name="connsiteY4" fmla="*/ 140736 h 636235"/>
                  <a:gd name="connsiteX5" fmla="*/ 123315 w 195778"/>
                  <a:gd name="connsiteY5" fmla="*/ 60184 h 636235"/>
                  <a:gd name="connsiteX6" fmla="*/ 49686 w 195778"/>
                  <a:gd name="connsiteY6" fmla="*/ 77175 h 636235"/>
                  <a:gd name="connsiteX7" fmla="*/ 62271 w 195778"/>
                  <a:gd name="connsiteY7" fmla="*/ 92908 h 636235"/>
                  <a:gd name="connsiteX8" fmla="*/ 113245 w 195778"/>
                  <a:gd name="connsiteY8" fmla="*/ 78434 h 636235"/>
                  <a:gd name="connsiteX9" fmla="*/ 122057 w 195778"/>
                  <a:gd name="connsiteY9" fmla="*/ 134443 h 636235"/>
                  <a:gd name="connsiteX10" fmla="*/ 83667 w 195778"/>
                  <a:gd name="connsiteY10" fmla="*/ 154581 h 636235"/>
                  <a:gd name="connsiteX11" fmla="*/ 20736 w 195778"/>
                  <a:gd name="connsiteY11" fmla="*/ 114305 h 636235"/>
                  <a:gd name="connsiteX12" fmla="*/ 92479 w 195778"/>
                  <a:gd name="connsiteY12" fmla="*/ 31865 h 636235"/>
                  <a:gd name="connsiteX13" fmla="*/ 155410 w 195778"/>
                  <a:gd name="connsiteY13" fmla="*/ 28089 h 636235"/>
                  <a:gd name="connsiteX14" fmla="*/ 121427 w 195778"/>
                  <a:gd name="connsiteY14" fmla="*/ 630971 h 636235"/>
                  <a:gd name="connsiteX15" fmla="*/ 139677 w 195778"/>
                  <a:gd name="connsiteY15" fmla="*/ 636006 h 636235"/>
                  <a:gd name="connsiteX16" fmla="*/ 164220 w 195778"/>
                  <a:gd name="connsiteY16" fmla="*/ 12985 h 63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778" h="636235">
                    <a:moveTo>
                      <a:pt x="164220" y="12985"/>
                    </a:moveTo>
                    <a:cubicBezTo>
                      <a:pt x="144083" y="-4635"/>
                      <a:pt x="117021" y="-4635"/>
                      <a:pt x="83039" y="12985"/>
                    </a:cubicBezTo>
                    <a:cubicBezTo>
                      <a:pt x="6891" y="56408"/>
                      <a:pt x="-3806" y="94796"/>
                      <a:pt x="598" y="118710"/>
                    </a:cubicBezTo>
                    <a:cubicBezTo>
                      <a:pt x="11927" y="153889"/>
                      <a:pt x="45468" y="177110"/>
                      <a:pt x="82410" y="175348"/>
                    </a:cubicBezTo>
                    <a:cubicBezTo>
                      <a:pt x="107582" y="179502"/>
                      <a:pt x="132062" y="164839"/>
                      <a:pt x="140305" y="140736"/>
                    </a:cubicBezTo>
                    <a:cubicBezTo>
                      <a:pt x="152514" y="113047"/>
                      <a:pt x="145717" y="80574"/>
                      <a:pt x="123315" y="60184"/>
                    </a:cubicBezTo>
                    <a:cubicBezTo>
                      <a:pt x="97891" y="47409"/>
                      <a:pt x="66928" y="54520"/>
                      <a:pt x="49686" y="77175"/>
                    </a:cubicBezTo>
                    <a:lnTo>
                      <a:pt x="62271" y="92908"/>
                    </a:lnTo>
                    <a:cubicBezTo>
                      <a:pt x="79262" y="74659"/>
                      <a:pt x="99400" y="68994"/>
                      <a:pt x="113245" y="78434"/>
                    </a:cubicBezTo>
                    <a:cubicBezTo>
                      <a:pt x="127090" y="87874"/>
                      <a:pt x="129608" y="108641"/>
                      <a:pt x="122057" y="134443"/>
                    </a:cubicBezTo>
                    <a:cubicBezTo>
                      <a:pt x="114505" y="160245"/>
                      <a:pt x="91219" y="154581"/>
                      <a:pt x="83667" y="154581"/>
                    </a:cubicBezTo>
                    <a:cubicBezTo>
                      <a:pt x="55349" y="154581"/>
                      <a:pt x="20736" y="136960"/>
                      <a:pt x="20736" y="114305"/>
                    </a:cubicBezTo>
                    <a:cubicBezTo>
                      <a:pt x="20736" y="91649"/>
                      <a:pt x="42762" y="60814"/>
                      <a:pt x="92479" y="31865"/>
                    </a:cubicBezTo>
                    <a:cubicBezTo>
                      <a:pt x="119539" y="16762"/>
                      <a:pt x="139677" y="15503"/>
                      <a:pt x="155410" y="28089"/>
                    </a:cubicBezTo>
                    <a:cubicBezTo>
                      <a:pt x="218342" y="81581"/>
                      <a:pt x="145971" y="524617"/>
                      <a:pt x="121427" y="630971"/>
                    </a:cubicBezTo>
                    <a:lnTo>
                      <a:pt x="139677" y="636006"/>
                    </a:lnTo>
                    <a:cubicBezTo>
                      <a:pt x="140305" y="621532"/>
                      <a:pt x="246659" y="85986"/>
                      <a:pt x="164220" y="12985"/>
                    </a:cubicBezTo>
                    <a:close/>
                  </a:path>
                </a:pathLst>
              </a:custGeom>
              <a:solidFill>
                <a:srgbClr val="FFFFFF"/>
              </a:solidFill>
              <a:ln w="62837"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A2FBA8F0-FB22-E587-7A8B-B21552F49C31}"/>
                  </a:ext>
                </a:extLst>
              </p:cNvPr>
              <p:cNvSpPr/>
              <p:nvPr/>
            </p:nvSpPr>
            <p:spPr>
              <a:xfrm>
                <a:off x="6207389" y="2624743"/>
                <a:ext cx="271381" cy="616420"/>
              </a:xfrm>
              <a:custGeom>
                <a:avLst/>
                <a:gdLst>
                  <a:gd name="connsiteX0" fmla="*/ 212460 w 271381"/>
                  <a:gd name="connsiteY0" fmla="*/ 28412 h 616420"/>
                  <a:gd name="connsiteX1" fmla="*/ 134424 w 271381"/>
                  <a:gd name="connsiteY1" fmla="*/ 5128 h 616420"/>
                  <a:gd name="connsiteX2" fmla="*/ -249 w 271381"/>
                  <a:gd name="connsiteY2" fmla="*/ 616190 h 616420"/>
                  <a:gd name="connsiteX3" fmla="*/ 18630 w 271381"/>
                  <a:gd name="connsiteY3" fmla="*/ 616190 h 616420"/>
                  <a:gd name="connsiteX4" fmla="*/ 144493 w 271381"/>
                  <a:gd name="connsiteY4" fmla="*/ 24636 h 616420"/>
                  <a:gd name="connsiteX5" fmla="*/ 202391 w 271381"/>
                  <a:gd name="connsiteY5" fmla="*/ 44775 h 616420"/>
                  <a:gd name="connsiteX6" fmla="*/ 251477 w 271381"/>
                  <a:gd name="connsiteY6" fmla="*/ 142318 h 616420"/>
                  <a:gd name="connsiteX7" fmla="*/ 178476 w 271381"/>
                  <a:gd name="connsiteY7" fmla="*/ 164973 h 616420"/>
                  <a:gd name="connsiteX8" fmla="*/ 146381 w 271381"/>
                  <a:gd name="connsiteY8" fmla="*/ 135395 h 616420"/>
                  <a:gd name="connsiteX9" fmla="*/ 169665 w 271381"/>
                  <a:gd name="connsiteY9" fmla="*/ 83792 h 616420"/>
                  <a:gd name="connsiteX10" fmla="*/ 215606 w 271381"/>
                  <a:gd name="connsiteY10" fmla="*/ 110852 h 616420"/>
                  <a:gd name="connsiteX11" fmla="*/ 231338 w 271381"/>
                  <a:gd name="connsiteY11" fmla="*/ 98896 h 616420"/>
                  <a:gd name="connsiteX12" fmla="*/ 164631 w 271381"/>
                  <a:gd name="connsiteY12" fmla="*/ 63653 h 616420"/>
                  <a:gd name="connsiteX13" fmla="*/ 127502 w 271381"/>
                  <a:gd name="connsiteY13" fmla="*/ 136654 h 616420"/>
                  <a:gd name="connsiteX14" fmla="*/ 174071 w 271381"/>
                  <a:gd name="connsiteY14" fmla="*/ 185740 h 616420"/>
                  <a:gd name="connsiteX15" fmla="*/ 267838 w 271381"/>
                  <a:gd name="connsiteY15" fmla="*/ 151758 h 616420"/>
                  <a:gd name="connsiteX16" fmla="*/ 212460 w 271381"/>
                  <a:gd name="connsiteY16" fmla="*/ 28412 h 616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381" h="616420">
                    <a:moveTo>
                      <a:pt x="212460" y="28412"/>
                    </a:moveTo>
                    <a:cubicBezTo>
                      <a:pt x="184770" y="1352"/>
                      <a:pt x="158338" y="-6829"/>
                      <a:pt x="134424" y="5128"/>
                    </a:cubicBezTo>
                    <a:cubicBezTo>
                      <a:pt x="36251" y="54843"/>
                      <a:pt x="379" y="599199"/>
                      <a:pt x="-249" y="616190"/>
                    </a:cubicBezTo>
                    <a:lnTo>
                      <a:pt x="18630" y="616190"/>
                    </a:lnTo>
                    <a:cubicBezTo>
                      <a:pt x="22406" y="507319"/>
                      <a:pt x="68976" y="61137"/>
                      <a:pt x="144493" y="24636"/>
                    </a:cubicBezTo>
                    <a:cubicBezTo>
                      <a:pt x="162114" y="16455"/>
                      <a:pt x="180364" y="24636"/>
                      <a:pt x="202391" y="44775"/>
                    </a:cubicBezTo>
                    <a:cubicBezTo>
                      <a:pt x="243926" y="85051"/>
                      <a:pt x="261546" y="120921"/>
                      <a:pt x="251477" y="142318"/>
                    </a:cubicBezTo>
                    <a:cubicBezTo>
                      <a:pt x="234233" y="164281"/>
                      <a:pt x="205158" y="173280"/>
                      <a:pt x="178476" y="164973"/>
                    </a:cubicBezTo>
                    <a:cubicBezTo>
                      <a:pt x="170925" y="164973"/>
                      <a:pt x="146381" y="155534"/>
                      <a:pt x="146381" y="135395"/>
                    </a:cubicBezTo>
                    <a:cubicBezTo>
                      <a:pt x="146381" y="115258"/>
                      <a:pt x="154562" y="88827"/>
                      <a:pt x="169665" y="83792"/>
                    </a:cubicBezTo>
                    <a:cubicBezTo>
                      <a:pt x="184770" y="78757"/>
                      <a:pt x="203649" y="89456"/>
                      <a:pt x="215606" y="110852"/>
                    </a:cubicBezTo>
                    <a:lnTo>
                      <a:pt x="231338" y="98896"/>
                    </a:lnTo>
                    <a:cubicBezTo>
                      <a:pt x="220829" y="72276"/>
                      <a:pt x="192510" y="57298"/>
                      <a:pt x="164631" y="63653"/>
                    </a:cubicBezTo>
                    <a:cubicBezTo>
                      <a:pt x="140717" y="71835"/>
                      <a:pt x="126872" y="99525"/>
                      <a:pt x="127502" y="136654"/>
                    </a:cubicBezTo>
                    <a:cubicBezTo>
                      <a:pt x="127502" y="160568"/>
                      <a:pt x="145123" y="178189"/>
                      <a:pt x="174071" y="185740"/>
                    </a:cubicBezTo>
                    <a:cubicBezTo>
                      <a:pt x="209375" y="196502"/>
                      <a:pt x="247638" y="182657"/>
                      <a:pt x="267838" y="151758"/>
                    </a:cubicBezTo>
                    <a:cubicBezTo>
                      <a:pt x="275391" y="129731"/>
                      <a:pt x="274761" y="90085"/>
                      <a:pt x="212460" y="28412"/>
                    </a:cubicBezTo>
                    <a:close/>
                  </a:path>
                </a:pathLst>
              </a:custGeom>
              <a:solidFill>
                <a:srgbClr val="FFFFFF"/>
              </a:solidFill>
              <a:ln w="62837"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E0CE2A0A-2E9D-F0F6-6D47-1C5D2FBFE25F}"/>
                  </a:ext>
                </a:extLst>
              </p:cNvPr>
              <p:cNvSpPr/>
              <p:nvPr/>
            </p:nvSpPr>
            <p:spPr>
              <a:xfrm>
                <a:off x="5999714" y="3146138"/>
                <a:ext cx="368073" cy="93767"/>
              </a:xfrm>
              <a:custGeom>
                <a:avLst/>
                <a:gdLst>
                  <a:gd name="connsiteX0" fmla="*/ 340840 w 368073"/>
                  <a:gd name="connsiteY0" fmla="*/ 39417 h 93767"/>
                  <a:gd name="connsiteX1" fmla="*/ 37511 w 368073"/>
                  <a:gd name="connsiteY1" fmla="*/ -230 h 93767"/>
                  <a:gd name="connsiteX2" fmla="*/ -249 w 368073"/>
                  <a:gd name="connsiteY2" fmla="*/ 45080 h 93767"/>
                  <a:gd name="connsiteX3" fmla="*/ 366642 w 368073"/>
                  <a:gd name="connsiteY3" fmla="*/ 93538 h 93767"/>
                  <a:gd name="connsiteX4" fmla="*/ 340840 w 368073"/>
                  <a:gd name="connsiteY4" fmla="*/ 39417 h 93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073" h="93767">
                    <a:moveTo>
                      <a:pt x="340840" y="39417"/>
                    </a:moveTo>
                    <a:lnTo>
                      <a:pt x="37511" y="-230"/>
                    </a:lnTo>
                    <a:cubicBezTo>
                      <a:pt x="14226" y="-230"/>
                      <a:pt x="4787" y="16762"/>
                      <a:pt x="-249" y="45080"/>
                    </a:cubicBezTo>
                    <a:lnTo>
                      <a:pt x="366642" y="93538"/>
                    </a:lnTo>
                    <a:cubicBezTo>
                      <a:pt x="370418" y="62072"/>
                      <a:pt x="366013" y="43193"/>
                      <a:pt x="340840" y="39417"/>
                    </a:cubicBezTo>
                    <a:close/>
                  </a:path>
                </a:pathLst>
              </a:custGeom>
              <a:solidFill>
                <a:srgbClr val="868686"/>
              </a:solidFill>
              <a:ln w="62837"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EFA9A099-B18B-31B6-7A8F-F56233686928}"/>
                  </a:ext>
                </a:extLst>
              </p:cNvPr>
              <p:cNvSpPr/>
              <p:nvPr/>
            </p:nvSpPr>
            <p:spPr>
              <a:xfrm>
                <a:off x="5995938" y="3328639"/>
                <a:ext cx="337941" cy="163065"/>
              </a:xfrm>
              <a:custGeom>
                <a:avLst/>
                <a:gdLst>
                  <a:gd name="connsiteX0" fmla="*/ 59537 w 337941"/>
                  <a:gd name="connsiteY0" fmla="*/ 82210 h 163065"/>
                  <a:gd name="connsiteX1" fmla="*/ 113657 w 337941"/>
                  <a:gd name="connsiteY1" fmla="*/ 152062 h 163065"/>
                  <a:gd name="connsiteX2" fmla="*/ 195469 w 337941"/>
                  <a:gd name="connsiteY2" fmla="*/ 162762 h 163065"/>
                  <a:gd name="connsiteX3" fmla="*/ 265952 w 337941"/>
                  <a:gd name="connsiteY3" fmla="*/ 107382 h 163065"/>
                  <a:gd name="connsiteX4" fmla="*/ 337693 w 337941"/>
                  <a:gd name="connsiteY4" fmla="*/ 44450 h 163065"/>
                  <a:gd name="connsiteX5" fmla="*/ -249 w 337941"/>
                  <a:gd name="connsiteY5" fmla="*/ -230 h 163065"/>
                  <a:gd name="connsiteX6" fmla="*/ 59537 w 337941"/>
                  <a:gd name="connsiteY6" fmla="*/ 82210 h 16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941" h="163065">
                    <a:moveTo>
                      <a:pt x="59537" y="82210"/>
                    </a:moveTo>
                    <a:cubicBezTo>
                      <a:pt x="58656" y="115375"/>
                      <a:pt x="81312" y="144574"/>
                      <a:pt x="113657" y="152062"/>
                    </a:cubicBezTo>
                    <a:lnTo>
                      <a:pt x="195469" y="162762"/>
                    </a:lnTo>
                    <a:cubicBezTo>
                      <a:pt x="229451" y="164334"/>
                      <a:pt x="259407" y="140735"/>
                      <a:pt x="265952" y="107382"/>
                    </a:cubicBezTo>
                    <a:cubicBezTo>
                      <a:pt x="298048" y="98131"/>
                      <a:pt x="324353" y="75098"/>
                      <a:pt x="337693" y="44450"/>
                    </a:cubicBezTo>
                    <a:lnTo>
                      <a:pt x="-249" y="-230"/>
                    </a:lnTo>
                    <a:cubicBezTo>
                      <a:pt x="3906" y="35829"/>
                      <a:pt x="26560" y="67043"/>
                      <a:pt x="59537" y="82210"/>
                    </a:cubicBezTo>
                    <a:close/>
                  </a:path>
                </a:pathLst>
              </a:custGeom>
              <a:solidFill>
                <a:srgbClr val="868686"/>
              </a:solidFill>
              <a:ln w="62837"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C632BA88-3CC7-F52F-C032-D0C9EDB5D413}"/>
                  </a:ext>
                </a:extLst>
              </p:cNvPr>
              <p:cNvSpPr/>
              <p:nvPr/>
            </p:nvSpPr>
            <p:spPr>
              <a:xfrm>
                <a:off x="5991926" y="3235500"/>
                <a:ext cx="365239" cy="93138"/>
              </a:xfrm>
              <a:custGeom>
                <a:avLst/>
                <a:gdLst>
                  <a:gd name="connsiteX0" fmla="*/ 3135 w 365239"/>
                  <a:gd name="connsiteY0" fmla="*/ -230 h 93138"/>
                  <a:gd name="connsiteX1" fmla="*/ -12 w 365239"/>
                  <a:gd name="connsiteY1" fmla="*/ 46338 h 93138"/>
                  <a:gd name="connsiteX2" fmla="*/ -12 w 365239"/>
                  <a:gd name="connsiteY2" fmla="*/ 46338 h 93138"/>
                  <a:gd name="connsiteX3" fmla="*/ -12 w 365239"/>
                  <a:gd name="connsiteY3" fmla="*/ 36271 h 93138"/>
                  <a:gd name="connsiteX4" fmla="*/ -12 w 365239"/>
                  <a:gd name="connsiteY4" fmla="*/ 46338 h 93138"/>
                  <a:gd name="connsiteX5" fmla="*/ 355550 w 365239"/>
                  <a:gd name="connsiteY5" fmla="*/ 92909 h 93138"/>
                  <a:gd name="connsiteX6" fmla="*/ 355550 w 365239"/>
                  <a:gd name="connsiteY6" fmla="*/ 82840 h 93138"/>
                  <a:gd name="connsiteX7" fmla="*/ 355550 w 365239"/>
                  <a:gd name="connsiteY7" fmla="*/ 92909 h 93138"/>
                  <a:gd name="connsiteX8" fmla="*/ 355550 w 365239"/>
                  <a:gd name="connsiteY8" fmla="*/ 92909 h 93138"/>
                  <a:gd name="connsiteX9" fmla="*/ 364991 w 365239"/>
                  <a:gd name="connsiteY9" fmla="*/ 47598 h 9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5239" h="93138">
                    <a:moveTo>
                      <a:pt x="3135" y="-230"/>
                    </a:moveTo>
                    <a:cubicBezTo>
                      <a:pt x="3135" y="15503"/>
                      <a:pt x="3135" y="31235"/>
                      <a:pt x="-12" y="46338"/>
                    </a:cubicBezTo>
                    <a:lnTo>
                      <a:pt x="-12" y="46338"/>
                    </a:lnTo>
                    <a:lnTo>
                      <a:pt x="-12" y="36271"/>
                    </a:lnTo>
                    <a:cubicBezTo>
                      <a:pt x="-327" y="39605"/>
                      <a:pt x="-327" y="43004"/>
                      <a:pt x="-12" y="46338"/>
                    </a:cubicBezTo>
                    <a:lnTo>
                      <a:pt x="355550" y="92909"/>
                    </a:lnTo>
                    <a:lnTo>
                      <a:pt x="355550" y="82840"/>
                    </a:lnTo>
                    <a:lnTo>
                      <a:pt x="355550" y="92909"/>
                    </a:lnTo>
                    <a:lnTo>
                      <a:pt x="355550" y="92909"/>
                    </a:lnTo>
                    <a:cubicBezTo>
                      <a:pt x="358507" y="76546"/>
                      <a:pt x="361655" y="61443"/>
                      <a:pt x="364991" y="47598"/>
                    </a:cubicBezTo>
                    <a:close/>
                  </a:path>
                </a:pathLst>
              </a:custGeom>
              <a:solidFill>
                <a:srgbClr val="868686"/>
              </a:solidFill>
              <a:ln w="62837"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72ACAEF5-CA76-BD4D-7B9D-2704E2AFFBE4}"/>
                  </a:ext>
                </a:extLst>
              </p:cNvPr>
              <p:cNvSpPr/>
              <p:nvPr/>
            </p:nvSpPr>
            <p:spPr>
              <a:xfrm>
                <a:off x="5995310" y="3191448"/>
                <a:ext cx="371294" cy="91880"/>
              </a:xfrm>
              <a:custGeom>
                <a:avLst/>
                <a:gdLst>
                  <a:gd name="connsiteX0" fmla="*/ 371046 w 371294"/>
                  <a:gd name="connsiteY0" fmla="*/ 48227 h 91880"/>
                  <a:gd name="connsiteX1" fmla="*/ 4155 w 371294"/>
                  <a:gd name="connsiteY1" fmla="*/ -230 h 91880"/>
                  <a:gd name="connsiteX2" fmla="*/ -249 w 371294"/>
                  <a:gd name="connsiteY2" fmla="*/ 43821 h 91880"/>
                  <a:gd name="connsiteX3" fmla="*/ 363495 w 371294"/>
                  <a:gd name="connsiteY3" fmla="*/ 91650 h 91880"/>
                  <a:gd name="connsiteX4" fmla="*/ 371046 w 371294"/>
                  <a:gd name="connsiteY4" fmla="*/ 48227 h 91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294" h="91880">
                    <a:moveTo>
                      <a:pt x="371046" y="48227"/>
                    </a:moveTo>
                    <a:lnTo>
                      <a:pt x="4155" y="-230"/>
                    </a:lnTo>
                    <a:cubicBezTo>
                      <a:pt x="1952" y="14370"/>
                      <a:pt x="443" y="29096"/>
                      <a:pt x="-249" y="43821"/>
                    </a:cubicBezTo>
                    <a:lnTo>
                      <a:pt x="363495" y="91650"/>
                    </a:lnTo>
                    <a:cubicBezTo>
                      <a:pt x="366641" y="75287"/>
                      <a:pt x="369786" y="60812"/>
                      <a:pt x="371046" y="48227"/>
                    </a:cubicBezTo>
                    <a:close/>
                  </a:path>
                </a:pathLst>
              </a:custGeom>
              <a:solidFill>
                <a:srgbClr val="FFFFFF"/>
              </a:solidFill>
              <a:ln w="62837"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E861DA6A-0C3E-3300-EF2A-944C31D2F599}"/>
                  </a:ext>
                </a:extLst>
              </p:cNvPr>
              <p:cNvSpPr/>
              <p:nvPr/>
            </p:nvSpPr>
            <p:spPr>
              <a:xfrm>
                <a:off x="5992354" y="3282069"/>
                <a:ext cx="356000" cy="89363"/>
              </a:xfrm>
              <a:custGeom>
                <a:avLst/>
                <a:gdLst>
                  <a:gd name="connsiteX0" fmla="*/ 190 w 356000"/>
                  <a:gd name="connsiteY0" fmla="*/ -230 h 89363"/>
                  <a:gd name="connsiteX1" fmla="*/ 3336 w 356000"/>
                  <a:gd name="connsiteY1" fmla="*/ 44452 h 89363"/>
                  <a:gd name="connsiteX2" fmla="*/ 341277 w 356000"/>
                  <a:gd name="connsiteY2" fmla="*/ 89133 h 89363"/>
                  <a:gd name="connsiteX3" fmla="*/ 355752 w 356000"/>
                  <a:gd name="connsiteY3" fmla="*/ 46340 h 89363"/>
                </a:gdLst>
                <a:ahLst/>
                <a:cxnLst>
                  <a:cxn ang="0">
                    <a:pos x="connsiteX0" y="connsiteY0"/>
                  </a:cxn>
                  <a:cxn ang="0">
                    <a:pos x="connsiteX1" y="connsiteY1"/>
                  </a:cxn>
                  <a:cxn ang="0">
                    <a:pos x="connsiteX2" y="connsiteY2"/>
                  </a:cxn>
                  <a:cxn ang="0">
                    <a:pos x="connsiteX3" y="connsiteY3"/>
                  </a:cxn>
                </a:cxnLst>
                <a:rect l="l" t="t" r="r" b="b"/>
                <a:pathLst>
                  <a:path w="356000" h="89363">
                    <a:moveTo>
                      <a:pt x="190" y="-230"/>
                    </a:moveTo>
                    <a:cubicBezTo>
                      <a:pt x="-943" y="14748"/>
                      <a:pt x="126" y="29789"/>
                      <a:pt x="3336" y="44452"/>
                    </a:cubicBezTo>
                    <a:lnTo>
                      <a:pt x="341277" y="89133"/>
                    </a:lnTo>
                    <a:cubicBezTo>
                      <a:pt x="347570" y="75415"/>
                      <a:pt x="352416" y="61065"/>
                      <a:pt x="355752" y="46340"/>
                    </a:cubicBezTo>
                    <a:close/>
                  </a:path>
                </a:pathLst>
              </a:custGeom>
              <a:solidFill>
                <a:srgbClr val="FFFFFF"/>
              </a:solidFill>
              <a:ln w="62837"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3AC8F263-0CFC-322E-608D-CCAC21A3EEB2}"/>
                  </a:ext>
                </a:extLst>
              </p:cNvPr>
              <p:cNvSpPr/>
              <p:nvPr/>
            </p:nvSpPr>
            <p:spPr>
              <a:xfrm>
                <a:off x="5991926" y="3282069"/>
                <a:ext cx="236" cy="11329"/>
              </a:xfrm>
              <a:custGeom>
                <a:avLst/>
                <a:gdLst>
                  <a:gd name="connsiteX0" fmla="*/ -12 w 236"/>
                  <a:gd name="connsiteY0" fmla="*/ -230 h 11329"/>
                  <a:gd name="connsiteX1" fmla="*/ -12 w 236"/>
                  <a:gd name="connsiteY1" fmla="*/ -230 h 11329"/>
                  <a:gd name="connsiteX2" fmla="*/ -12 w 236"/>
                  <a:gd name="connsiteY2" fmla="*/ 11099 h 11329"/>
                </a:gdLst>
                <a:ahLst/>
                <a:cxnLst>
                  <a:cxn ang="0">
                    <a:pos x="connsiteX0" y="connsiteY0"/>
                  </a:cxn>
                  <a:cxn ang="0">
                    <a:pos x="connsiteX1" y="connsiteY1"/>
                  </a:cxn>
                  <a:cxn ang="0">
                    <a:pos x="connsiteX2" y="connsiteY2"/>
                  </a:cxn>
                </a:cxnLst>
                <a:rect l="l" t="t" r="r" b="b"/>
                <a:pathLst>
                  <a:path w="236" h="11329">
                    <a:moveTo>
                      <a:pt x="-12" y="-230"/>
                    </a:moveTo>
                    <a:lnTo>
                      <a:pt x="-12" y="-230"/>
                    </a:lnTo>
                    <a:cubicBezTo>
                      <a:pt x="-327" y="3547"/>
                      <a:pt x="-327" y="7323"/>
                      <a:pt x="-12" y="11099"/>
                    </a:cubicBezTo>
                    <a:close/>
                  </a:path>
                </a:pathLst>
              </a:custGeom>
              <a:solidFill>
                <a:srgbClr val="F2B241"/>
              </a:solidFill>
              <a:ln w="62837"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719CC93B-3239-B794-C79D-D85125EBB21E}"/>
                  </a:ext>
                </a:extLst>
              </p:cNvPr>
              <p:cNvSpPr/>
              <p:nvPr/>
            </p:nvSpPr>
            <p:spPr>
              <a:xfrm>
                <a:off x="6346466" y="3328639"/>
                <a:ext cx="62931" cy="11327"/>
              </a:xfrm>
              <a:custGeom>
                <a:avLst/>
                <a:gdLst>
                  <a:gd name="connsiteX0" fmla="*/ -249 w 62931"/>
                  <a:gd name="connsiteY0" fmla="*/ 11097 h 11327"/>
                  <a:gd name="connsiteX1" fmla="*/ -249 w 62931"/>
                  <a:gd name="connsiteY1" fmla="*/ -230 h 11327"/>
                  <a:gd name="connsiteX2" fmla="*/ -249 w 62931"/>
                  <a:gd name="connsiteY2" fmla="*/ -230 h 11327"/>
                </a:gdLst>
                <a:ahLst/>
                <a:cxnLst>
                  <a:cxn ang="0">
                    <a:pos x="connsiteX0" y="connsiteY0"/>
                  </a:cxn>
                  <a:cxn ang="0">
                    <a:pos x="connsiteX1" y="connsiteY1"/>
                  </a:cxn>
                  <a:cxn ang="0">
                    <a:pos x="connsiteX2" y="connsiteY2"/>
                  </a:cxn>
                </a:cxnLst>
                <a:rect l="l" t="t" r="r" b="b"/>
                <a:pathLst>
                  <a:path w="62931" h="11327">
                    <a:moveTo>
                      <a:pt x="-249" y="11097"/>
                    </a:moveTo>
                    <a:cubicBezTo>
                      <a:pt x="-249" y="7321"/>
                      <a:pt x="-249" y="3546"/>
                      <a:pt x="-249" y="-230"/>
                    </a:cubicBezTo>
                    <a:lnTo>
                      <a:pt x="-249" y="-230"/>
                    </a:lnTo>
                    <a:close/>
                  </a:path>
                </a:pathLst>
              </a:custGeom>
              <a:solidFill>
                <a:srgbClr val="F2B241"/>
              </a:solidFill>
              <a:ln w="62837"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9222567A-32DB-8937-F713-EB56EC8F5DC3}"/>
                  </a:ext>
                </a:extLst>
              </p:cNvPr>
              <p:cNvSpPr/>
              <p:nvPr/>
            </p:nvSpPr>
            <p:spPr>
              <a:xfrm>
                <a:off x="6887504" y="2536534"/>
                <a:ext cx="284486" cy="133502"/>
              </a:xfrm>
              <a:custGeom>
                <a:avLst/>
                <a:gdLst>
                  <a:gd name="connsiteX0" fmla="*/ 233399 w 284486"/>
                  <a:gd name="connsiteY0" fmla="*/ 23484 h 133502"/>
                  <a:gd name="connsiteX1" fmla="*/ 60338 w 284486"/>
                  <a:gd name="connsiteY1" fmla="*/ 199 h 133502"/>
                  <a:gd name="connsiteX2" fmla="*/ 553 w 284486"/>
                  <a:gd name="connsiteY2" fmla="*/ 46580 h 133502"/>
                  <a:gd name="connsiteX3" fmla="*/ 553 w 284486"/>
                  <a:gd name="connsiteY3" fmla="*/ 46768 h 133502"/>
                  <a:gd name="connsiteX4" fmla="*/ 553 w 284486"/>
                  <a:gd name="connsiteY4" fmla="*/ 46768 h 133502"/>
                  <a:gd name="connsiteX5" fmla="*/ 44669 w 284486"/>
                  <a:gd name="connsiteY5" fmla="*/ 109322 h 133502"/>
                  <a:gd name="connsiteX6" fmla="*/ 47123 w 284486"/>
                  <a:gd name="connsiteY6" fmla="*/ 109699 h 133502"/>
                  <a:gd name="connsiteX7" fmla="*/ 220184 w 284486"/>
                  <a:gd name="connsiteY7" fmla="*/ 132355 h 133502"/>
                  <a:gd name="connsiteX8" fmla="*/ 282613 w 284486"/>
                  <a:gd name="connsiteY8" fmla="*/ 89624 h 133502"/>
                  <a:gd name="connsiteX9" fmla="*/ 283116 w 284486"/>
                  <a:gd name="connsiteY9" fmla="*/ 86415 h 133502"/>
                  <a:gd name="connsiteX10" fmla="*/ 283116 w 284486"/>
                  <a:gd name="connsiteY10" fmla="*/ 86415 h 133502"/>
                  <a:gd name="connsiteX11" fmla="*/ 242714 w 284486"/>
                  <a:gd name="connsiteY11" fmla="*/ 24553 h 133502"/>
                  <a:gd name="connsiteX12" fmla="*/ 233399 w 284486"/>
                  <a:gd name="connsiteY12" fmla="*/ 23484 h 13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4486" h="133502">
                    <a:moveTo>
                      <a:pt x="233399" y="23484"/>
                    </a:moveTo>
                    <a:lnTo>
                      <a:pt x="60338" y="199"/>
                    </a:lnTo>
                    <a:cubicBezTo>
                      <a:pt x="31012" y="-3514"/>
                      <a:pt x="4267" y="17254"/>
                      <a:pt x="553" y="46580"/>
                    </a:cubicBezTo>
                    <a:cubicBezTo>
                      <a:pt x="553" y="46642"/>
                      <a:pt x="553" y="46706"/>
                      <a:pt x="553" y="46768"/>
                    </a:cubicBezTo>
                    <a:lnTo>
                      <a:pt x="553" y="46768"/>
                    </a:lnTo>
                    <a:cubicBezTo>
                      <a:pt x="-4545" y="76220"/>
                      <a:pt x="15216" y="104225"/>
                      <a:pt x="44669" y="109322"/>
                    </a:cubicBezTo>
                    <a:cubicBezTo>
                      <a:pt x="45487" y="109448"/>
                      <a:pt x="46305" y="109573"/>
                      <a:pt x="47123" y="109699"/>
                    </a:cubicBezTo>
                    <a:lnTo>
                      <a:pt x="220184" y="132355"/>
                    </a:lnTo>
                    <a:cubicBezTo>
                      <a:pt x="249196" y="137767"/>
                      <a:pt x="277201" y="118699"/>
                      <a:pt x="282613" y="89624"/>
                    </a:cubicBezTo>
                    <a:cubicBezTo>
                      <a:pt x="282801" y="88554"/>
                      <a:pt x="282989" y="87485"/>
                      <a:pt x="283116" y="86415"/>
                    </a:cubicBezTo>
                    <a:lnTo>
                      <a:pt x="283116" y="86415"/>
                    </a:lnTo>
                    <a:cubicBezTo>
                      <a:pt x="289031" y="58159"/>
                      <a:pt x="270970" y="30469"/>
                      <a:pt x="242714" y="24553"/>
                    </a:cubicBezTo>
                    <a:cubicBezTo>
                      <a:pt x="239630" y="23924"/>
                      <a:pt x="236545" y="23546"/>
                      <a:pt x="233399" y="23484"/>
                    </a:cubicBezTo>
                    <a:close/>
                  </a:path>
                </a:pathLst>
              </a:custGeom>
              <a:solidFill>
                <a:schemeClr val="accent5"/>
              </a:solidFill>
              <a:ln w="62837"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AF3356E1-704A-089D-60B9-EAF87F536E62}"/>
                  </a:ext>
                </a:extLst>
              </p:cNvPr>
              <p:cNvSpPr/>
              <p:nvPr/>
            </p:nvSpPr>
            <p:spPr>
              <a:xfrm>
                <a:off x="5388851" y="2340958"/>
                <a:ext cx="280408" cy="129731"/>
              </a:xfrm>
              <a:custGeom>
                <a:avLst/>
                <a:gdLst>
                  <a:gd name="connsiteX0" fmla="*/ 236174 w 280408"/>
                  <a:gd name="connsiteY0" fmla="*/ 23343 h 129731"/>
                  <a:gd name="connsiteX1" fmla="*/ 63113 w 280408"/>
                  <a:gd name="connsiteY1" fmla="*/ 688 h 129731"/>
                  <a:gd name="connsiteX2" fmla="*/ 684 w 280408"/>
                  <a:gd name="connsiteY2" fmla="*/ 43418 h 129731"/>
                  <a:gd name="connsiteX3" fmla="*/ 181 w 280408"/>
                  <a:gd name="connsiteY3" fmla="*/ 46627 h 129731"/>
                  <a:gd name="connsiteX4" fmla="*/ 181 w 280408"/>
                  <a:gd name="connsiteY4" fmla="*/ 46627 h 129731"/>
                  <a:gd name="connsiteX5" fmla="*/ 46562 w 280408"/>
                  <a:gd name="connsiteY5" fmla="*/ 106413 h 129731"/>
                  <a:gd name="connsiteX6" fmla="*/ 46750 w 280408"/>
                  <a:gd name="connsiteY6" fmla="*/ 106413 h 129731"/>
                  <a:gd name="connsiteX7" fmla="*/ 219811 w 280408"/>
                  <a:gd name="connsiteY7" fmla="*/ 129067 h 129731"/>
                  <a:gd name="connsiteX8" fmla="*/ 279597 w 280408"/>
                  <a:gd name="connsiteY8" fmla="*/ 83128 h 129731"/>
                  <a:gd name="connsiteX9" fmla="*/ 279597 w 280408"/>
                  <a:gd name="connsiteY9" fmla="*/ 83128 h 129731"/>
                  <a:gd name="connsiteX10" fmla="*/ 236174 w 280408"/>
                  <a:gd name="connsiteY10" fmla="*/ 23343 h 12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408" h="129731">
                    <a:moveTo>
                      <a:pt x="236174" y="23343"/>
                    </a:moveTo>
                    <a:lnTo>
                      <a:pt x="63113" y="688"/>
                    </a:lnTo>
                    <a:cubicBezTo>
                      <a:pt x="34101" y="-4724"/>
                      <a:pt x="6097" y="14344"/>
                      <a:pt x="684" y="43418"/>
                    </a:cubicBezTo>
                    <a:cubicBezTo>
                      <a:pt x="496" y="44488"/>
                      <a:pt x="306" y="45558"/>
                      <a:pt x="181" y="46627"/>
                    </a:cubicBezTo>
                    <a:lnTo>
                      <a:pt x="181" y="46627"/>
                    </a:lnTo>
                    <a:cubicBezTo>
                      <a:pt x="-3533" y="75953"/>
                      <a:pt x="17235" y="102699"/>
                      <a:pt x="46562" y="106413"/>
                    </a:cubicBezTo>
                    <a:cubicBezTo>
                      <a:pt x="46625" y="106413"/>
                      <a:pt x="46687" y="106413"/>
                      <a:pt x="46750" y="106413"/>
                    </a:cubicBezTo>
                    <a:lnTo>
                      <a:pt x="219811" y="129067"/>
                    </a:lnTo>
                    <a:cubicBezTo>
                      <a:pt x="248949" y="132780"/>
                      <a:pt x="275694" y="112265"/>
                      <a:pt x="279597" y="83128"/>
                    </a:cubicBezTo>
                    <a:lnTo>
                      <a:pt x="279597" y="83128"/>
                    </a:lnTo>
                    <a:cubicBezTo>
                      <a:pt x="283749" y="54683"/>
                      <a:pt x="264492" y="28188"/>
                      <a:pt x="236174" y="23343"/>
                    </a:cubicBezTo>
                    <a:close/>
                  </a:path>
                </a:pathLst>
              </a:custGeom>
              <a:solidFill>
                <a:schemeClr val="accent5"/>
              </a:solidFill>
              <a:ln w="62837"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F108946A-BAB6-80AD-45F6-44B5CB72B9B3}"/>
                  </a:ext>
                </a:extLst>
              </p:cNvPr>
              <p:cNvSpPr/>
              <p:nvPr/>
            </p:nvSpPr>
            <p:spPr>
              <a:xfrm>
                <a:off x="6812014" y="2048045"/>
                <a:ext cx="260644" cy="190139"/>
              </a:xfrm>
              <a:custGeom>
                <a:avLst/>
                <a:gdLst>
                  <a:gd name="connsiteX0" fmla="*/ 181138 w 260644"/>
                  <a:gd name="connsiteY0" fmla="*/ 6006 h 190139"/>
                  <a:gd name="connsiteX1" fmla="*/ 27585 w 260644"/>
                  <a:gd name="connsiteY1" fmla="*/ 89703 h 190139"/>
                  <a:gd name="connsiteX2" fmla="*/ 6189 w 260644"/>
                  <a:gd name="connsiteY2" fmla="*/ 162075 h 190139"/>
                  <a:gd name="connsiteX3" fmla="*/ 6189 w 260644"/>
                  <a:gd name="connsiteY3" fmla="*/ 162075 h 190139"/>
                  <a:gd name="connsiteX4" fmla="*/ 78560 w 260644"/>
                  <a:gd name="connsiteY4" fmla="*/ 183471 h 190139"/>
                  <a:gd name="connsiteX5" fmla="*/ 232112 w 260644"/>
                  <a:gd name="connsiteY5" fmla="*/ 99773 h 190139"/>
                  <a:gd name="connsiteX6" fmla="*/ 254578 w 260644"/>
                  <a:gd name="connsiteY6" fmla="*/ 29416 h 190139"/>
                  <a:gd name="connsiteX7" fmla="*/ 253509 w 260644"/>
                  <a:gd name="connsiteY7" fmla="*/ 27402 h 190139"/>
                  <a:gd name="connsiteX8" fmla="*/ 253509 w 260644"/>
                  <a:gd name="connsiteY8" fmla="*/ 27402 h 190139"/>
                  <a:gd name="connsiteX9" fmla="*/ 181138 w 260644"/>
                  <a:gd name="connsiteY9" fmla="*/ 6006 h 19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644" h="190139">
                    <a:moveTo>
                      <a:pt x="181138" y="6006"/>
                    </a:moveTo>
                    <a:lnTo>
                      <a:pt x="27585" y="89703"/>
                    </a:lnTo>
                    <a:cubicBezTo>
                      <a:pt x="1720" y="103800"/>
                      <a:pt x="-7781" y="136147"/>
                      <a:pt x="6189" y="162075"/>
                    </a:cubicBezTo>
                    <a:lnTo>
                      <a:pt x="6189" y="162075"/>
                    </a:lnTo>
                    <a:cubicBezTo>
                      <a:pt x="20285" y="187939"/>
                      <a:pt x="52633" y="197442"/>
                      <a:pt x="78560" y="183471"/>
                    </a:cubicBezTo>
                    <a:lnTo>
                      <a:pt x="232112" y="99773"/>
                    </a:lnTo>
                    <a:cubicBezTo>
                      <a:pt x="257726" y="86558"/>
                      <a:pt x="267795" y="55029"/>
                      <a:pt x="254578" y="29416"/>
                    </a:cubicBezTo>
                    <a:cubicBezTo>
                      <a:pt x="254263" y="28723"/>
                      <a:pt x="253887" y="28094"/>
                      <a:pt x="253509" y="27402"/>
                    </a:cubicBezTo>
                    <a:lnTo>
                      <a:pt x="253509" y="27402"/>
                    </a:lnTo>
                    <a:cubicBezTo>
                      <a:pt x="239161" y="1852"/>
                      <a:pt x="207065" y="-7651"/>
                      <a:pt x="181138" y="6006"/>
                    </a:cubicBezTo>
                    <a:close/>
                  </a:path>
                </a:pathLst>
              </a:custGeom>
              <a:solidFill>
                <a:schemeClr val="accent5"/>
              </a:solidFill>
              <a:ln w="62837"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AE4DCCB9-41D7-DC55-F21B-EADCEEAF7F04}"/>
                  </a:ext>
                </a:extLst>
              </p:cNvPr>
              <p:cNvSpPr/>
              <p:nvPr/>
            </p:nvSpPr>
            <p:spPr>
              <a:xfrm rot="19889401">
                <a:off x="5475999" y="2807744"/>
                <a:ext cx="281932" cy="108241"/>
              </a:xfrm>
              <a:custGeom>
                <a:avLst/>
                <a:gdLst>
                  <a:gd name="connsiteX0" fmla="*/ 228192 w 281932"/>
                  <a:gd name="connsiteY0" fmla="*/ -230 h 108241"/>
                  <a:gd name="connsiteX1" fmla="*/ 281684 w 281932"/>
                  <a:gd name="connsiteY1" fmla="*/ -230 h 108241"/>
                  <a:gd name="connsiteX2" fmla="*/ 281684 w 281932"/>
                  <a:gd name="connsiteY2" fmla="*/ 108012 h 108241"/>
                  <a:gd name="connsiteX3" fmla="*/ 228192 w 281932"/>
                  <a:gd name="connsiteY3" fmla="*/ 108012 h 108241"/>
                  <a:gd name="connsiteX4" fmla="*/ 53242 w 281932"/>
                  <a:gd name="connsiteY4" fmla="*/ 108012 h 108241"/>
                  <a:gd name="connsiteX5" fmla="*/ -250 w 281932"/>
                  <a:gd name="connsiteY5" fmla="*/ 108012 h 108241"/>
                  <a:gd name="connsiteX6" fmla="*/ -250 w 281932"/>
                  <a:gd name="connsiteY6" fmla="*/ -230 h 108241"/>
                  <a:gd name="connsiteX7" fmla="*/ 53242 w 281932"/>
                  <a:gd name="connsiteY7" fmla="*/ -230 h 108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932" h="108241">
                    <a:moveTo>
                      <a:pt x="228192" y="-230"/>
                    </a:moveTo>
                    <a:cubicBezTo>
                      <a:pt x="257735" y="-230"/>
                      <a:pt x="281684" y="-230"/>
                      <a:pt x="281684" y="-230"/>
                    </a:cubicBezTo>
                    <a:lnTo>
                      <a:pt x="281684" y="108012"/>
                    </a:lnTo>
                    <a:cubicBezTo>
                      <a:pt x="281684" y="108012"/>
                      <a:pt x="257735" y="108012"/>
                      <a:pt x="228192" y="108012"/>
                    </a:cubicBezTo>
                    <a:lnTo>
                      <a:pt x="53242" y="108012"/>
                    </a:lnTo>
                    <a:cubicBezTo>
                      <a:pt x="23699" y="108012"/>
                      <a:pt x="-250" y="108012"/>
                      <a:pt x="-250" y="108012"/>
                    </a:cubicBezTo>
                    <a:lnTo>
                      <a:pt x="-250" y="-230"/>
                    </a:lnTo>
                    <a:cubicBezTo>
                      <a:pt x="-250" y="-230"/>
                      <a:pt x="23699" y="-230"/>
                      <a:pt x="53242" y="-230"/>
                    </a:cubicBezTo>
                    <a:close/>
                  </a:path>
                </a:pathLst>
              </a:custGeom>
              <a:solidFill>
                <a:schemeClr val="accent5"/>
              </a:solidFill>
              <a:ln w="62837"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242638DD-0D11-BA7B-74DE-76DF0ED0C868}"/>
                  </a:ext>
                </a:extLst>
              </p:cNvPr>
              <p:cNvSpPr/>
              <p:nvPr/>
            </p:nvSpPr>
            <p:spPr>
              <a:xfrm rot="17732246">
                <a:off x="6416932" y="1810729"/>
                <a:ext cx="281212" cy="107965"/>
              </a:xfrm>
              <a:custGeom>
                <a:avLst/>
                <a:gdLst>
                  <a:gd name="connsiteX0" fmla="*/ 227608 w 281212"/>
                  <a:gd name="connsiteY0" fmla="*/ -230 h 107965"/>
                  <a:gd name="connsiteX1" fmla="*/ 280963 w 281212"/>
                  <a:gd name="connsiteY1" fmla="*/ -230 h 107965"/>
                  <a:gd name="connsiteX2" fmla="*/ 280963 w 281212"/>
                  <a:gd name="connsiteY2" fmla="*/ 107736 h 107965"/>
                  <a:gd name="connsiteX3" fmla="*/ 227608 w 281212"/>
                  <a:gd name="connsiteY3" fmla="*/ 107736 h 107965"/>
                  <a:gd name="connsiteX4" fmla="*/ 53105 w 281212"/>
                  <a:gd name="connsiteY4" fmla="*/ 107736 h 107965"/>
                  <a:gd name="connsiteX5" fmla="*/ -250 w 281212"/>
                  <a:gd name="connsiteY5" fmla="*/ 107736 h 107965"/>
                  <a:gd name="connsiteX6" fmla="*/ -250 w 281212"/>
                  <a:gd name="connsiteY6" fmla="*/ -230 h 107965"/>
                  <a:gd name="connsiteX7" fmla="*/ 53105 w 281212"/>
                  <a:gd name="connsiteY7" fmla="*/ -230 h 107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212" h="107965">
                    <a:moveTo>
                      <a:pt x="227608" y="-230"/>
                    </a:moveTo>
                    <a:cubicBezTo>
                      <a:pt x="257076" y="-230"/>
                      <a:pt x="280963" y="-230"/>
                      <a:pt x="280963" y="-230"/>
                    </a:cubicBezTo>
                    <a:lnTo>
                      <a:pt x="280963" y="107736"/>
                    </a:lnTo>
                    <a:cubicBezTo>
                      <a:pt x="280963" y="107736"/>
                      <a:pt x="257076" y="107736"/>
                      <a:pt x="227608" y="107736"/>
                    </a:cubicBezTo>
                    <a:lnTo>
                      <a:pt x="53105" y="107736"/>
                    </a:lnTo>
                    <a:cubicBezTo>
                      <a:pt x="23637" y="107736"/>
                      <a:pt x="-250" y="107736"/>
                      <a:pt x="-250" y="107736"/>
                    </a:cubicBezTo>
                    <a:lnTo>
                      <a:pt x="-250" y="-230"/>
                    </a:lnTo>
                    <a:cubicBezTo>
                      <a:pt x="-250" y="-230"/>
                      <a:pt x="23637" y="-230"/>
                      <a:pt x="53105" y="-230"/>
                    </a:cubicBezTo>
                    <a:close/>
                  </a:path>
                </a:pathLst>
              </a:custGeom>
              <a:solidFill>
                <a:schemeClr val="accent5"/>
              </a:solidFill>
              <a:ln w="62677"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2E2A081B-5B22-4EB5-90D1-426D05482B09}"/>
                  </a:ext>
                </a:extLst>
              </p:cNvPr>
              <p:cNvSpPr/>
              <p:nvPr/>
            </p:nvSpPr>
            <p:spPr>
              <a:xfrm>
                <a:off x="6072204" y="1622316"/>
                <a:ext cx="139351" cy="279328"/>
              </a:xfrm>
              <a:custGeom>
                <a:avLst/>
                <a:gdLst>
                  <a:gd name="connsiteX0" fmla="*/ 892 w 139351"/>
                  <a:gd name="connsiteY0" fmla="*/ 63586 h 279328"/>
                  <a:gd name="connsiteX1" fmla="*/ 32358 w 139351"/>
                  <a:gd name="connsiteY1" fmla="*/ 235389 h 279328"/>
                  <a:gd name="connsiteX2" fmla="*/ 95289 w 139351"/>
                  <a:gd name="connsiteY2" fmla="*/ 278182 h 279328"/>
                  <a:gd name="connsiteX3" fmla="*/ 95289 w 139351"/>
                  <a:gd name="connsiteY3" fmla="*/ 278182 h 279328"/>
                  <a:gd name="connsiteX4" fmla="*/ 138209 w 139351"/>
                  <a:gd name="connsiteY4" fmla="*/ 215880 h 279328"/>
                  <a:gd name="connsiteX5" fmla="*/ 138082 w 139351"/>
                  <a:gd name="connsiteY5" fmla="*/ 215251 h 279328"/>
                  <a:gd name="connsiteX6" fmla="*/ 106616 w 139351"/>
                  <a:gd name="connsiteY6" fmla="*/ 44078 h 279328"/>
                  <a:gd name="connsiteX7" fmla="*/ 43685 w 139351"/>
                  <a:gd name="connsiteY7" fmla="*/ 655 h 279328"/>
                  <a:gd name="connsiteX8" fmla="*/ 43685 w 139351"/>
                  <a:gd name="connsiteY8" fmla="*/ 655 h 279328"/>
                  <a:gd name="connsiteX9" fmla="*/ 514 w 139351"/>
                  <a:gd name="connsiteY9" fmla="*/ 61699 h 279328"/>
                  <a:gd name="connsiteX10" fmla="*/ 892 w 139351"/>
                  <a:gd name="connsiteY10" fmla="*/ 63586 h 27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351" h="279328">
                    <a:moveTo>
                      <a:pt x="892" y="63586"/>
                    </a:moveTo>
                    <a:lnTo>
                      <a:pt x="32358" y="235389"/>
                    </a:lnTo>
                    <a:cubicBezTo>
                      <a:pt x="38085" y="264463"/>
                      <a:pt x="66151" y="283594"/>
                      <a:pt x="95289" y="278182"/>
                    </a:cubicBezTo>
                    <a:lnTo>
                      <a:pt x="95289" y="278182"/>
                    </a:lnTo>
                    <a:cubicBezTo>
                      <a:pt x="124364" y="272833"/>
                      <a:pt x="143557" y="244955"/>
                      <a:pt x="138209" y="215880"/>
                    </a:cubicBezTo>
                    <a:cubicBezTo>
                      <a:pt x="138145" y="215691"/>
                      <a:pt x="138145" y="215439"/>
                      <a:pt x="138082" y="215251"/>
                    </a:cubicBezTo>
                    <a:lnTo>
                      <a:pt x="106616" y="44078"/>
                    </a:lnTo>
                    <a:cubicBezTo>
                      <a:pt x="101204" y="14752"/>
                      <a:pt x="73074" y="-4694"/>
                      <a:pt x="43685" y="655"/>
                    </a:cubicBezTo>
                    <a:lnTo>
                      <a:pt x="43685" y="655"/>
                    </a:lnTo>
                    <a:cubicBezTo>
                      <a:pt x="14925" y="5626"/>
                      <a:pt x="-4395" y="32939"/>
                      <a:pt x="514" y="61699"/>
                    </a:cubicBezTo>
                    <a:cubicBezTo>
                      <a:pt x="640" y="62327"/>
                      <a:pt x="765" y="62957"/>
                      <a:pt x="892" y="63586"/>
                    </a:cubicBezTo>
                    <a:close/>
                  </a:path>
                </a:pathLst>
              </a:custGeom>
              <a:solidFill>
                <a:schemeClr val="accent5"/>
              </a:solidFill>
              <a:ln w="62837"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29956975-1AF9-1C2E-9B0F-A9C49D022446}"/>
                  </a:ext>
                </a:extLst>
              </p:cNvPr>
              <p:cNvSpPr/>
              <p:nvPr/>
            </p:nvSpPr>
            <p:spPr>
              <a:xfrm>
                <a:off x="5616273" y="1871651"/>
                <a:ext cx="233225" cy="227829"/>
              </a:xfrm>
              <a:custGeom>
                <a:avLst/>
                <a:gdLst>
                  <a:gd name="connsiteX0" fmla="*/ 15674 w 233225"/>
                  <a:gd name="connsiteY0" fmla="*/ 91779 h 227829"/>
                  <a:gd name="connsiteX1" fmla="*/ 141536 w 233225"/>
                  <a:gd name="connsiteY1" fmla="*/ 211977 h 227829"/>
                  <a:gd name="connsiteX2" fmla="*/ 217055 w 233225"/>
                  <a:gd name="connsiteY2" fmla="*/ 211977 h 227829"/>
                  <a:gd name="connsiteX3" fmla="*/ 217055 w 233225"/>
                  <a:gd name="connsiteY3" fmla="*/ 211977 h 227829"/>
                  <a:gd name="connsiteX4" fmla="*/ 217558 w 233225"/>
                  <a:gd name="connsiteY4" fmla="*/ 136333 h 227829"/>
                  <a:gd name="connsiteX5" fmla="*/ 217055 w 233225"/>
                  <a:gd name="connsiteY5" fmla="*/ 135830 h 227829"/>
                  <a:gd name="connsiteX6" fmla="*/ 91192 w 233225"/>
                  <a:gd name="connsiteY6" fmla="*/ 15631 h 227829"/>
                  <a:gd name="connsiteX7" fmla="*/ 16428 w 233225"/>
                  <a:gd name="connsiteY7" fmla="*/ 14877 h 227829"/>
                  <a:gd name="connsiteX8" fmla="*/ 15674 w 233225"/>
                  <a:gd name="connsiteY8" fmla="*/ 15631 h 227829"/>
                  <a:gd name="connsiteX9" fmla="*/ 15674 w 233225"/>
                  <a:gd name="connsiteY9" fmla="*/ 15631 h 227829"/>
                  <a:gd name="connsiteX10" fmla="*/ 15170 w 233225"/>
                  <a:gd name="connsiteY10" fmla="*/ 91274 h 227829"/>
                  <a:gd name="connsiteX11" fmla="*/ 15674 w 233225"/>
                  <a:gd name="connsiteY11" fmla="*/ 91779 h 22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3225" h="227829">
                    <a:moveTo>
                      <a:pt x="15674" y="91779"/>
                    </a:moveTo>
                    <a:lnTo>
                      <a:pt x="141536" y="211977"/>
                    </a:lnTo>
                    <a:cubicBezTo>
                      <a:pt x="162430" y="232807"/>
                      <a:pt x="196161" y="232807"/>
                      <a:pt x="217055" y="211977"/>
                    </a:cubicBezTo>
                    <a:lnTo>
                      <a:pt x="217055" y="211977"/>
                    </a:lnTo>
                    <a:cubicBezTo>
                      <a:pt x="238073" y="191210"/>
                      <a:pt x="238324" y="157353"/>
                      <a:pt x="217558" y="136333"/>
                    </a:cubicBezTo>
                    <a:cubicBezTo>
                      <a:pt x="217370" y="136145"/>
                      <a:pt x="217243" y="136019"/>
                      <a:pt x="217055" y="135830"/>
                    </a:cubicBezTo>
                    <a:lnTo>
                      <a:pt x="91192" y="15631"/>
                    </a:lnTo>
                    <a:cubicBezTo>
                      <a:pt x="70739" y="-5199"/>
                      <a:pt x="37260" y="-5577"/>
                      <a:pt x="16428" y="14877"/>
                    </a:cubicBezTo>
                    <a:cubicBezTo>
                      <a:pt x="16177" y="15128"/>
                      <a:pt x="15925" y="15380"/>
                      <a:pt x="15674" y="15631"/>
                    </a:cubicBezTo>
                    <a:lnTo>
                      <a:pt x="15674" y="15631"/>
                    </a:lnTo>
                    <a:cubicBezTo>
                      <a:pt x="-5345" y="36399"/>
                      <a:pt x="-5596" y="70255"/>
                      <a:pt x="15170" y="91274"/>
                    </a:cubicBezTo>
                    <a:cubicBezTo>
                      <a:pt x="15359" y="91464"/>
                      <a:pt x="15485" y="91589"/>
                      <a:pt x="15674" y="91779"/>
                    </a:cubicBezTo>
                    <a:close/>
                  </a:path>
                </a:pathLst>
              </a:custGeom>
              <a:solidFill>
                <a:schemeClr val="accent5"/>
              </a:solidFill>
              <a:ln w="62837"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352909CC-24F2-ECDC-A002-6B51EBAB9916}"/>
                  </a:ext>
                </a:extLst>
              </p:cNvPr>
              <p:cNvSpPr/>
              <p:nvPr/>
            </p:nvSpPr>
            <p:spPr>
              <a:xfrm>
                <a:off x="6707872" y="2910256"/>
                <a:ext cx="233186" cy="227590"/>
              </a:xfrm>
              <a:custGeom>
                <a:avLst/>
                <a:gdLst>
                  <a:gd name="connsiteX0" fmla="*/ 15934 w 233186"/>
                  <a:gd name="connsiteY0" fmla="*/ 91539 h 227590"/>
                  <a:gd name="connsiteX1" fmla="*/ 141797 w 233186"/>
                  <a:gd name="connsiteY1" fmla="*/ 211737 h 227590"/>
                  <a:gd name="connsiteX2" fmla="*/ 217315 w 233186"/>
                  <a:gd name="connsiteY2" fmla="*/ 211737 h 227590"/>
                  <a:gd name="connsiteX3" fmla="*/ 217315 w 233186"/>
                  <a:gd name="connsiteY3" fmla="*/ 211737 h 227590"/>
                  <a:gd name="connsiteX4" fmla="*/ 217315 w 233186"/>
                  <a:gd name="connsiteY4" fmla="*/ 136220 h 227590"/>
                  <a:gd name="connsiteX5" fmla="*/ 91453 w 233186"/>
                  <a:gd name="connsiteY5" fmla="*/ 15392 h 227590"/>
                  <a:gd name="connsiteX6" fmla="*/ 15934 w 233186"/>
                  <a:gd name="connsiteY6" fmla="*/ 15392 h 227590"/>
                  <a:gd name="connsiteX7" fmla="*/ 15934 w 233186"/>
                  <a:gd name="connsiteY7" fmla="*/ 15392 h 227590"/>
                  <a:gd name="connsiteX8" fmla="*/ 14550 w 233186"/>
                  <a:gd name="connsiteY8" fmla="*/ 90155 h 227590"/>
                  <a:gd name="connsiteX9" fmla="*/ 15934 w 233186"/>
                  <a:gd name="connsiteY9" fmla="*/ 91539 h 22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3186" h="227590">
                    <a:moveTo>
                      <a:pt x="15934" y="91539"/>
                    </a:moveTo>
                    <a:lnTo>
                      <a:pt x="141797" y="211737"/>
                    </a:lnTo>
                    <a:cubicBezTo>
                      <a:pt x="162690" y="232568"/>
                      <a:pt x="196422" y="232568"/>
                      <a:pt x="217315" y="211737"/>
                    </a:cubicBezTo>
                    <a:lnTo>
                      <a:pt x="217315" y="211737"/>
                    </a:lnTo>
                    <a:cubicBezTo>
                      <a:pt x="238145" y="190844"/>
                      <a:pt x="238145" y="157113"/>
                      <a:pt x="217315" y="136220"/>
                    </a:cubicBezTo>
                    <a:lnTo>
                      <a:pt x="91453" y="15392"/>
                    </a:lnTo>
                    <a:cubicBezTo>
                      <a:pt x="70559" y="-5438"/>
                      <a:pt x="36828" y="-5438"/>
                      <a:pt x="15934" y="15392"/>
                    </a:cubicBezTo>
                    <a:lnTo>
                      <a:pt x="15934" y="15392"/>
                    </a:lnTo>
                    <a:cubicBezTo>
                      <a:pt x="-5086" y="35656"/>
                      <a:pt x="-5714" y="69136"/>
                      <a:pt x="14550" y="90155"/>
                    </a:cubicBezTo>
                    <a:cubicBezTo>
                      <a:pt x="14989" y="90596"/>
                      <a:pt x="15431" y="91099"/>
                      <a:pt x="15934" y="91539"/>
                    </a:cubicBezTo>
                    <a:close/>
                  </a:path>
                </a:pathLst>
              </a:custGeom>
              <a:solidFill>
                <a:schemeClr val="accent5"/>
              </a:solidFill>
              <a:ln w="62837" cap="flat">
                <a:noFill/>
                <a:prstDash val="solid"/>
                <a:miter/>
              </a:ln>
            </p:spPr>
            <p:txBody>
              <a:bodyPr rtlCol="0" anchor="ctr"/>
              <a:lstStyle/>
              <a:p>
                <a:endParaRPr lang="en-US"/>
              </a:p>
            </p:txBody>
          </p:sp>
        </p:grpSp>
        <p:grpSp>
          <p:nvGrpSpPr>
            <p:cNvPr id="78" name="Group 77">
              <a:extLst>
                <a:ext uri="{FF2B5EF4-FFF2-40B4-BE49-F238E27FC236}">
                  <a16:creationId xmlns:a16="http://schemas.microsoft.com/office/drawing/2014/main" id="{9A6C3875-291E-C5F8-9C9B-6B7D946B9DEB}"/>
                </a:ext>
              </a:extLst>
            </p:cNvPr>
            <p:cNvGrpSpPr/>
            <p:nvPr/>
          </p:nvGrpSpPr>
          <p:grpSpPr>
            <a:xfrm>
              <a:off x="8694239" y="2382050"/>
              <a:ext cx="3357700" cy="2430378"/>
              <a:chOff x="8694239" y="2382050"/>
              <a:chExt cx="3357700" cy="2430378"/>
            </a:xfrm>
          </p:grpSpPr>
          <p:sp>
            <p:nvSpPr>
              <p:cNvPr id="71" name="TextBox 70">
                <a:extLst>
                  <a:ext uri="{FF2B5EF4-FFF2-40B4-BE49-F238E27FC236}">
                    <a16:creationId xmlns:a16="http://schemas.microsoft.com/office/drawing/2014/main" id="{39E41889-42C3-4E94-5A16-10FD6C81BA34}"/>
                  </a:ext>
                </a:extLst>
              </p:cNvPr>
              <p:cNvSpPr txBox="1"/>
              <p:nvPr/>
            </p:nvSpPr>
            <p:spPr>
              <a:xfrm>
                <a:off x="8694239" y="2382050"/>
                <a:ext cx="3357700" cy="723275"/>
              </a:xfrm>
              <a:prstGeom prst="rect">
                <a:avLst/>
              </a:prstGeom>
              <a:noFill/>
            </p:spPr>
            <p:txBody>
              <a:bodyPr wrap="square">
                <a:spAutoFit/>
              </a:bodyPr>
              <a:lstStyle/>
              <a:p>
                <a:pPr>
                  <a:spcBef>
                    <a:spcPts val="600"/>
                  </a:spcBef>
                </a:pPr>
                <a:r>
                  <a:rPr lang="en-IN" sz="1200" b="1" dirty="0">
                    <a:solidFill>
                      <a:prstClr val="black"/>
                    </a:solidFill>
                    <a:latin typeface="Lora" pitchFamily="2" charset="0"/>
                  </a:rPr>
                  <a:t>Maecenas Non </a:t>
                </a:r>
              </a:p>
              <a:p>
                <a:pPr>
                  <a:spcBef>
                    <a:spcPts val="600"/>
                  </a:spcBef>
                </a:pPr>
                <a:r>
                  <a:rPr lang="en-IN" sz="1200" dirty="0">
                    <a:solidFill>
                      <a:prstClr val="black"/>
                    </a:solidFill>
                    <a:latin typeface="Lora" pitchFamily="2" charset="0"/>
                  </a:rPr>
                  <a:t>Laoreet Odio. Fusce Lobortis Porttitor Purus, Vel Vestibulum Libero Pharetra Vel. </a:t>
                </a:r>
                <a:endParaRPr lang="en-US" sz="1200" dirty="0">
                  <a:latin typeface="Lora" pitchFamily="2" charset="0"/>
                </a:endParaRPr>
              </a:p>
            </p:txBody>
          </p:sp>
          <p:sp>
            <p:nvSpPr>
              <p:cNvPr id="72" name="TextBox 71">
                <a:extLst>
                  <a:ext uri="{FF2B5EF4-FFF2-40B4-BE49-F238E27FC236}">
                    <a16:creationId xmlns:a16="http://schemas.microsoft.com/office/drawing/2014/main" id="{503F251B-C521-AD98-06E7-EC6C81B83D57}"/>
                  </a:ext>
                </a:extLst>
              </p:cNvPr>
              <p:cNvSpPr txBox="1"/>
              <p:nvPr/>
            </p:nvSpPr>
            <p:spPr>
              <a:xfrm>
                <a:off x="8694239" y="4089153"/>
                <a:ext cx="3357700" cy="723275"/>
              </a:xfrm>
              <a:prstGeom prst="rect">
                <a:avLst/>
              </a:prstGeom>
              <a:noFill/>
            </p:spPr>
            <p:txBody>
              <a:bodyPr wrap="square">
                <a:spAutoFit/>
              </a:bodyPr>
              <a:lstStyle/>
              <a:p>
                <a:pPr>
                  <a:spcBef>
                    <a:spcPts val="600"/>
                  </a:spcBef>
                </a:pPr>
                <a:r>
                  <a:rPr lang="en-IN" sz="1200" b="1" dirty="0">
                    <a:solidFill>
                      <a:prstClr val="black"/>
                    </a:solidFill>
                    <a:latin typeface="Lora" pitchFamily="2" charset="0"/>
                  </a:rPr>
                  <a:t>Maecenas Non </a:t>
                </a:r>
              </a:p>
              <a:p>
                <a:pPr>
                  <a:spcBef>
                    <a:spcPts val="600"/>
                  </a:spcBef>
                </a:pPr>
                <a:r>
                  <a:rPr lang="en-IN" sz="1200" dirty="0">
                    <a:solidFill>
                      <a:prstClr val="black"/>
                    </a:solidFill>
                    <a:latin typeface="Lora" pitchFamily="2" charset="0"/>
                  </a:rPr>
                  <a:t>Laoreet Odio. Fusce Lobortis Porttitor Purus, Vel Vestibulum Libero Pharetra Vel. </a:t>
                </a:r>
                <a:endParaRPr lang="en-US" sz="1200" dirty="0">
                  <a:latin typeface="Lora" pitchFamily="2" charset="0"/>
                </a:endParaRPr>
              </a:p>
            </p:txBody>
          </p:sp>
        </p:grpSp>
        <p:grpSp>
          <p:nvGrpSpPr>
            <p:cNvPr id="79" name="Group 78">
              <a:extLst>
                <a:ext uri="{FF2B5EF4-FFF2-40B4-BE49-F238E27FC236}">
                  <a16:creationId xmlns:a16="http://schemas.microsoft.com/office/drawing/2014/main" id="{15C0F396-F7F2-7CFB-5F85-39C82C32B21B}"/>
                </a:ext>
              </a:extLst>
            </p:cNvPr>
            <p:cNvGrpSpPr/>
            <p:nvPr/>
          </p:nvGrpSpPr>
          <p:grpSpPr>
            <a:xfrm>
              <a:off x="140061" y="2382050"/>
              <a:ext cx="3357700" cy="2430378"/>
              <a:chOff x="140061" y="2382050"/>
              <a:chExt cx="3357700" cy="2430378"/>
            </a:xfrm>
          </p:grpSpPr>
          <p:sp>
            <p:nvSpPr>
              <p:cNvPr id="75" name="TextBox 74">
                <a:extLst>
                  <a:ext uri="{FF2B5EF4-FFF2-40B4-BE49-F238E27FC236}">
                    <a16:creationId xmlns:a16="http://schemas.microsoft.com/office/drawing/2014/main" id="{113965A0-1D99-9064-AE67-F31DD871D626}"/>
                  </a:ext>
                </a:extLst>
              </p:cNvPr>
              <p:cNvSpPr txBox="1"/>
              <p:nvPr/>
            </p:nvSpPr>
            <p:spPr>
              <a:xfrm>
                <a:off x="140061" y="2382050"/>
                <a:ext cx="3357700" cy="723275"/>
              </a:xfrm>
              <a:prstGeom prst="rect">
                <a:avLst/>
              </a:prstGeom>
              <a:noFill/>
            </p:spPr>
            <p:txBody>
              <a:bodyPr wrap="square">
                <a:spAutoFit/>
              </a:bodyPr>
              <a:lstStyle/>
              <a:p>
                <a:pPr algn="r">
                  <a:spcBef>
                    <a:spcPts val="600"/>
                  </a:spcBef>
                </a:pPr>
                <a:r>
                  <a:rPr lang="en-IN" sz="1200" b="1" dirty="0">
                    <a:solidFill>
                      <a:prstClr val="black"/>
                    </a:solidFill>
                    <a:latin typeface="Lora" pitchFamily="2" charset="0"/>
                  </a:rPr>
                  <a:t>Maecenas Non </a:t>
                </a:r>
              </a:p>
              <a:p>
                <a:pPr algn="r">
                  <a:spcBef>
                    <a:spcPts val="600"/>
                  </a:spcBef>
                </a:pPr>
                <a:r>
                  <a:rPr lang="en-IN" sz="1200" dirty="0">
                    <a:solidFill>
                      <a:prstClr val="black"/>
                    </a:solidFill>
                    <a:latin typeface="Lora" pitchFamily="2" charset="0"/>
                  </a:rPr>
                  <a:t>Laoreet Odio. Fusce Lobortis Porttitor Purus, Vel Vestibulum Libero Pharetra Vel. </a:t>
                </a:r>
                <a:endParaRPr lang="en-US" sz="1200" dirty="0">
                  <a:latin typeface="Lora" pitchFamily="2" charset="0"/>
                </a:endParaRPr>
              </a:p>
            </p:txBody>
          </p:sp>
          <p:sp>
            <p:nvSpPr>
              <p:cNvPr id="76" name="TextBox 75">
                <a:extLst>
                  <a:ext uri="{FF2B5EF4-FFF2-40B4-BE49-F238E27FC236}">
                    <a16:creationId xmlns:a16="http://schemas.microsoft.com/office/drawing/2014/main" id="{E598A24D-2D21-7798-841C-044ED95B7003}"/>
                  </a:ext>
                </a:extLst>
              </p:cNvPr>
              <p:cNvSpPr txBox="1"/>
              <p:nvPr/>
            </p:nvSpPr>
            <p:spPr>
              <a:xfrm>
                <a:off x="140061" y="4089153"/>
                <a:ext cx="3357700" cy="723275"/>
              </a:xfrm>
              <a:prstGeom prst="rect">
                <a:avLst/>
              </a:prstGeom>
              <a:noFill/>
            </p:spPr>
            <p:txBody>
              <a:bodyPr wrap="square">
                <a:spAutoFit/>
              </a:bodyPr>
              <a:lstStyle/>
              <a:p>
                <a:pPr algn="r">
                  <a:spcBef>
                    <a:spcPts val="600"/>
                  </a:spcBef>
                </a:pPr>
                <a:r>
                  <a:rPr lang="en-IN" sz="1200" b="1" dirty="0">
                    <a:solidFill>
                      <a:prstClr val="black"/>
                    </a:solidFill>
                    <a:latin typeface="Lora" pitchFamily="2" charset="0"/>
                  </a:rPr>
                  <a:t>Maecenas Non </a:t>
                </a:r>
              </a:p>
              <a:p>
                <a:pPr algn="r">
                  <a:spcBef>
                    <a:spcPts val="600"/>
                  </a:spcBef>
                </a:pPr>
                <a:r>
                  <a:rPr lang="en-IN" sz="1200" dirty="0">
                    <a:solidFill>
                      <a:prstClr val="black"/>
                    </a:solidFill>
                    <a:latin typeface="Lora" pitchFamily="2" charset="0"/>
                  </a:rPr>
                  <a:t>Laoreet Odio. Fusce Lobortis Porttitor Purus, Vel Vestibulum Libero Pharetra Vel. </a:t>
                </a:r>
                <a:endParaRPr lang="en-US" sz="1200" dirty="0">
                  <a:latin typeface="Lora" pitchFamily="2" charset="0"/>
                </a:endParaRPr>
              </a:p>
            </p:txBody>
          </p:sp>
        </p:grpSp>
      </p:grpSp>
    </p:spTree>
    <p:extLst>
      <p:ext uri="{BB962C8B-B14F-4D97-AF65-F5344CB8AC3E}">
        <p14:creationId xmlns:p14="http://schemas.microsoft.com/office/powerpoint/2010/main" val="3520496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DE3035-40A2-3C8A-764F-2CF76F93FDD7}"/>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101" name="Group 100">
            <a:extLst>
              <a:ext uri="{FF2B5EF4-FFF2-40B4-BE49-F238E27FC236}">
                <a16:creationId xmlns:a16="http://schemas.microsoft.com/office/drawing/2014/main" id="{784AD39C-E1FB-7F3D-BD72-1DF0C65A9D43}"/>
              </a:ext>
            </a:extLst>
          </p:cNvPr>
          <p:cNvGrpSpPr/>
          <p:nvPr/>
        </p:nvGrpSpPr>
        <p:grpSpPr>
          <a:xfrm>
            <a:off x="-147686" y="1870734"/>
            <a:ext cx="12095794" cy="4745645"/>
            <a:chOff x="-147686" y="1870734"/>
            <a:chExt cx="12095794" cy="4745645"/>
          </a:xfrm>
        </p:grpSpPr>
        <p:grpSp>
          <p:nvGrpSpPr>
            <p:cNvPr id="100" name="Group 99">
              <a:extLst>
                <a:ext uri="{FF2B5EF4-FFF2-40B4-BE49-F238E27FC236}">
                  <a16:creationId xmlns:a16="http://schemas.microsoft.com/office/drawing/2014/main" id="{5E934CBA-1F66-D623-BCC7-21452BE24737}"/>
                </a:ext>
              </a:extLst>
            </p:cNvPr>
            <p:cNvGrpSpPr/>
            <p:nvPr/>
          </p:nvGrpSpPr>
          <p:grpSpPr>
            <a:xfrm>
              <a:off x="-147686" y="1870734"/>
              <a:ext cx="6243686" cy="4745645"/>
              <a:chOff x="-147686" y="1870734"/>
              <a:chExt cx="6243686" cy="4745645"/>
            </a:xfrm>
          </p:grpSpPr>
          <p:grpSp>
            <p:nvGrpSpPr>
              <p:cNvPr id="4" name="그룹 2">
                <a:extLst>
                  <a:ext uri="{FF2B5EF4-FFF2-40B4-BE49-F238E27FC236}">
                    <a16:creationId xmlns:a16="http://schemas.microsoft.com/office/drawing/2014/main" id="{2D9F4146-84BC-2582-3D58-4F4E8C7821FA}"/>
                  </a:ext>
                </a:extLst>
              </p:cNvPr>
              <p:cNvGrpSpPr/>
              <p:nvPr/>
            </p:nvGrpSpPr>
            <p:grpSpPr>
              <a:xfrm>
                <a:off x="-147686" y="1870734"/>
                <a:ext cx="4044219" cy="3290863"/>
                <a:chOff x="5754442" y="1772846"/>
                <a:chExt cx="4044219" cy="3290863"/>
              </a:xfrm>
            </p:grpSpPr>
            <p:sp>
              <p:nvSpPr>
                <p:cNvPr id="11" name="Freeform: Shape 430">
                  <a:extLst>
                    <a:ext uri="{FF2B5EF4-FFF2-40B4-BE49-F238E27FC236}">
                      <a16:creationId xmlns:a16="http://schemas.microsoft.com/office/drawing/2014/main" id="{F8E9FBCB-29C6-A5BB-AC27-249B6D7F2AA8}"/>
                    </a:ext>
                  </a:extLst>
                </p:cNvPr>
                <p:cNvSpPr/>
                <p:nvPr/>
              </p:nvSpPr>
              <p:spPr>
                <a:xfrm rot="1735482">
                  <a:off x="8966655" y="4356164"/>
                  <a:ext cx="832006" cy="707545"/>
                </a:xfrm>
                <a:custGeom>
                  <a:avLst/>
                  <a:gdLst>
                    <a:gd name="connsiteX0" fmla="*/ 592381 w 725563"/>
                    <a:gd name="connsiteY0" fmla="*/ 553704 h 629709"/>
                    <a:gd name="connsiteX1" fmla="*/ 630029 w 725563"/>
                    <a:gd name="connsiteY1" fmla="*/ 592007 h 629709"/>
                    <a:gd name="connsiteX2" fmla="*/ 591671 w 725563"/>
                    <a:gd name="connsiteY2" fmla="*/ 629709 h 629709"/>
                    <a:gd name="connsiteX3" fmla="*/ 555169 w 725563"/>
                    <a:gd name="connsiteY3" fmla="*/ 591298 h 629709"/>
                    <a:gd name="connsiteX4" fmla="*/ 592381 w 725563"/>
                    <a:gd name="connsiteY4" fmla="*/ 553704 h 629709"/>
                    <a:gd name="connsiteX5" fmla="*/ 463669 w 725563"/>
                    <a:gd name="connsiteY5" fmla="*/ 458220 h 629709"/>
                    <a:gd name="connsiteX6" fmla="*/ 501262 w 725563"/>
                    <a:gd name="connsiteY6" fmla="*/ 496140 h 629709"/>
                    <a:gd name="connsiteX7" fmla="*/ 463724 w 725563"/>
                    <a:gd name="connsiteY7" fmla="*/ 532806 h 629709"/>
                    <a:gd name="connsiteX8" fmla="*/ 425367 w 725563"/>
                    <a:gd name="connsiteY8" fmla="*/ 496031 h 629709"/>
                    <a:gd name="connsiteX9" fmla="*/ 463669 w 725563"/>
                    <a:gd name="connsiteY9" fmla="*/ 458220 h 629709"/>
                    <a:gd name="connsiteX10" fmla="*/ 327099 w 725563"/>
                    <a:gd name="connsiteY10" fmla="*/ 378614 h 629709"/>
                    <a:gd name="connsiteX11" fmla="*/ 364911 w 725563"/>
                    <a:gd name="connsiteY11" fmla="*/ 415607 h 629709"/>
                    <a:gd name="connsiteX12" fmla="*/ 326772 w 725563"/>
                    <a:gd name="connsiteY12" fmla="*/ 453419 h 629709"/>
                    <a:gd name="connsiteX13" fmla="*/ 288906 w 725563"/>
                    <a:gd name="connsiteY13" fmla="*/ 415280 h 629709"/>
                    <a:gd name="connsiteX14" fmla="*/ 327099 w 725563"/>
                    <a:gd name="connsiteY14" fmla="*/ 378614 h 629709"/>
                    <a:gd name="connsiteX15" fmla="*/ 182238 w 725563"/>
                    <a:gd name="connsiteY15" fmla="*/ 308502 h 629709"/>
                    <a:gd name="connsiteX16" fmla="*/ 221031 w 725563"/>
                    <a:gd name="connsiteY16" fmla="*/ 345113 h 629709"/>
                    <a:gd name="connsiteX17" fmla="*/ 184038 w 725563"/>
                    <a:gd name="connsiteY17" fmla="*/ 384234 h 629709"/>
                    <a:gd name="connsiteX18" fmla="*/ 146281 w 725563"/>
                    <a:gd name="connsiteY18" fmla="*/ 346641 h 629709"/>
                    <a:gd name="connsiteX19" fmla="*/ 182238 w 725563"/>
                    <a:gd name="connsiteY19" fmla="*/ 308502 h 629709"/>
                    <a:gd name="connsiteX20" fmla="*/ 660911 w 725563"/>
                    <a:gd name="connsiteY20" fmla="*/ 291968 h 629709"/>
                    <a:gd name="connsiteX21" fmla="*/ 697904 w 725563"/>
                    <a:gd name="connsiteY21" fmla="*/ 329289 h 629709"/>
                    <a:gd name="connsiteX22" fmla="*/ 660420 w 725563"/>
                    <a:gd name="connsiteY22" fmla="*/ 367482 h 629709"/>
                    <a:gd name="connsiteX23" fmla="*/ 622390 w 725563"/>
                    <a:gd name="connsiteY23" fmla="*/ 329125 h 629709"/>
                    <a:gd name="connsiteX24" fmla="*/ 660911 w 725563"/>
                    <a:gd name="connsiteY24" fmla="*/ 291968 h 629709"/>
                    <a:gd name="connsiteX25" fmla="*/ 40648 w 725563"/>
                    <a:gd name="connsiteY25" fmla="*/ 242918 h 629709"/>
                    <a:gd name="connsiteX26" fmla="*/ 76059 w 725563"/>
                    <a:gd name="connsiteY26" fmla="*/ 282530 h 629709"/>
                    <a:gd name="connsiteX27" fmla="*/ 35956 w 725563"/>
                    <a:gd name="connsiteY27" fmla="*/ 318486 h 629709"/>
                    <a:gd name="connsiteX28" fmla="*/ 53 w 725563"/>
                    <a:gd name="connsiteY28" fmla="*/ 277892 h 629709"/>
                    <a:gd name="connsiteX29" fmla="*/ 40648 w 725563"/>
                    <a:gd name="connsiteY29" fmla="*/ 242918 h 629709"/>
                    <a:gd name="connsiteX30" fmla="*/ 514793 w 725563"/>
                    <a:gd name="connsiteY30" fmla="*/ 228349 h 629709"/>
                    <a:gd name="connsiteX31" fmla="*/ 550804 w 725563"/>
                    <a:gd name="connsiteY31" fmla="*/ 267798 h 629709"/>
                    <a:gd name="connsiteX32" fmla="*/ 512665 w 725563"/>
                    <a:gd name="connsiteY32" fmla="*/ 303536 h 629709"/>
                    <a:gd name="connsiteX33" fmla="*/ 475618 w 725563"/>
                    <a:gd name="connsiteY33" fmla="*/ 265506 h 629709"/>
                    <a:gd name="connsiteX34" fmla="*/ 514793 w 725563"/>
                    <a:gd name="connsiteY34" fmla="*/ 228349 h 629709"/>
                    <a:gd name="connsiteX35" fmla="*/ 362402 w 725563"/>
                    <a:gd name="connsiteY35" fmla="*/ 183172 h 629709"/>
                    <a:gd name="connsiteX36" fmla="*/ 398467 w 725563"/>
                    <a:gd name="connsiteY36" fmla="*/ 221693 h 629709"/>
                    <a:gd name="connsiteX37" fmla="*/ 360710 w 725563"/>
                    <a:gd name="connsiteY37" fmla="*/ 259068 h 629709"/>
                    <a:gd name="connsiteX38" fmla="*/ 323717 w 725563"/>
                    <a:gd name="connsiteY38" fmla="*/ 220056 h 629709"/>
                    <a:gd name="connsiteX39" fmla="*/ 362402 w 725563"/>
                    <a:gd name="connsiteY39" fmla="*/ 183172 h 629709"/>
                    <a:gd name="connsiteX40" fmla="*/ 204171 w 725563"/>
                    <a:gd name="connsiteY40" fmla="*/ 150216 h 629709"/>
                    <a:gd name="connsiteX41" fmla="*/ 243674 w 725563"/>
                    <a:gd name="connsiteY41" fmla="*/ 186172 h 629709"/>
                    <a:gd name="connsiteX42" fmla="*/ 206953 w 725563"/>
                    <a:gd name="connsiteY42" fmla="*/ 225730 h 629709"/>
                    <a:gd name="connsiteX43" fmla="*/ 168433 w 725563"/>
                    <a:gd name="connsiteY43" fmla="*/ 188737 h 629709"/>
                    <a:gd name="connsiteX44" fmla="*/ 204171 w 725563"/>
                    <a:gd name="connsiteY44" fmla="*/ 150216 h 629709"/>
                    <a:gd name="connsiteX45" fmla="*/ 49323 w 725563"/>
                    <a:gd name="connsiteY45" fmla="*/ 119880 h 629709"/>
                    <a:gd name="connsiteX46" fmla="*/ 86915 w 725563"/>
                    <a:gd name="connsiteY46" fmla="*/ 158237 h 629709"/>
                    <a:gd name="connsiteX47" fmla="*/ 48613 w 725563"/>
                    <a:gd name="connsiteY47" fmla="*/ 194684 h 629709"/>
                    <a:gd name="connsiteX48" fmla="*/ 10966 w 725563"/>
                    <a:gd name="connsiteY48" fmla="*/ 157473 h 629709"/>
                    <a:gd name="connsiteX49" fmla="*/ 49323 w 725563"/>
                    <a:gd name="connsiteY49" fmla="*/ 119880 h 629709"/>
                    <a:gd name="connsiteX50" fmla="*/ 689448 w 725563"/>
                    <a:gd name="connsiteY50" fmla="*/ 111204 h 629709"/>
                    <a:gd name="connsiteX51" fmla="*/ 725513 w 725563"/>
                    <a:gd name="connsiteY51" fmla="*/ 146724 h 629709"/>
                    <a:gd name="connsiteX52" fmla="*/ 689120 w 725563"/>
                    <a:gd name="connsiteY52" fmla="*/ 184427 h 629709"/>
                    <a:gd name="connsiteX53" fmla="*/ 650490 w 725563"/>
                    <a:gd name="connsiteY53" fmla="*/ 147597 h 629709"/>
                    <a:gd name="connsiteX54" fmla="*/ 689448 w 725563"/>
                    <a:gd name="connsiteY54" fmla="*/ 111204 h 629709"/>
                    <a:gd name="connsiteX55" fmla="*/ 536346 w 725563"/>
                    <a:gd name="connsiteY55" fmla="*/ 63245 h 629709"/>
                    <a:gd name="connsiteX56" fmla="*/ 573067 w 725563"/>
                    <a:gd name="connsiteY56" fmla="*/ 100892 h 629709"/>
                    <a:gd name="connsiteX57" fmla="*/ 535910 w 725563"/>
                    <a:gd name="connsiteY57" fmla="*/ 138977 h 629709"/>
                    <a:gd name="connsiteX58" fmla="*/ 498262 w 725563"/>
                    <a:gd name="connsiteY58" fmla="*/ 100565 h 629709"/>
                    <a:gd name="connsiteX59" fmla="*/ 536346 w 725563"/>
                    <a:gd name="connsiteY59" fmla="*/ 63245 h 629709"/>
                    <a:gd name="connsiteX60" fmla="*/ 379807 w 725563"/>
                    <a:gd name="connsiteY60" fmla="*/ 31435 h 629709"/>
                    <a:gd name="connsiteX61" fmla="*/ 418546 w 725563"/>
                    <a:gd name="connsiteY61" fmla="*/ 69083 h 629709"/>
                    <a:gd name="connsiteX62" fmla="*/ 380789 w 725563"/>
                    <a:gd name="connsiteY62" fmla="*/ 107004 h 629709"/>
                    <a:gd name="connsiteX63" fmla="*/ 343032 w 725563"/>
                    <a:gd name="connsiteY63" fmla="*/ 70338 h 629709"/>
                    <a:gd name="connsiteX64" fmla="*/ 379807 w 725563"/>
                    <a:gd name="connsiteY64" fmla="*/ 31435 h 629709"/>
                    <a:gd name="connsiteX65" fmla="*/ 222723 w 725563"/>
                    <a:gd name="connsiteY65" fmla="*/ 14357 h 629709"/>
                    <a:gd name="connsiteX66" fmla="*/ 259716 w 725563"/>
                    <a:gd name="connsiteY66" fmla="*/ 53314 h 629709"/>
                    <a:gd name="connsiteX67" fmla="*/ 220322 w 725563"/>
                    <a:gd name="connsiteY67" fmla="*/ 90308 h 629709"/>
                    <a:gd name="connsiteX68" fmla="*/ 184638 w 725563"/>
                    <a:gd name="connsiteY68" fmla="*/ 51023 h 629709"/>
                    <a:gd name="connsiteX69" fmla="*/ 222723 w 725563"/>
                    <a:gd name="connsiteY69" fmla="*/ 14357 h 629709"/>
                    <a:gd name="connsiteX70" fmla="*/ 63291 w 725563"/>
                    <a:gd name="connsiteY70" fmla="*/ 7 h 629709"/>
                    <a:gd name="connsiteX71" fmla="*/ 99466 w 725563"/>
                    <a:gd name="connsiteY71" fmla="*/ 39400 h 629709"/>
                    <a:gd name="connsiteX72" fmla="*/ 61054 w 725563"/>
                    <a:gd name="connsiteY72" fmla="*/ 74865 h 629709"/>
                    <a:gd name="connsiteX73" fmla="*/ 26189 w 725563"/>
                    <a:gd name="connsiteY73" fmla="*/ 38309 h 629709"/>
                    <a:gd name="connsiteX74" fmla="*/ 63291 w 725563"/>
                    <a:gd name="connsiteY74" fmla="*/ 7 h 629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725563" h="629709">
                      <a:moveTo>
                        <a:pt x="592381" y="553704"/>
                      </a:moveTo>
                      <a:cubicBezTo>
                        <a:pt x="613006" y="554086"/>
                        <a:pt x="630247" y="571601"/>
                        <a:pt x="630029" y="592007"/>
                      </a:cubicBezTo>
                      <a:cubicBezTo>
                        <a:pt x="629810" y="612304"/>
                        <a:pt x="612078" y="629764"/>
                        <a:pt x="591671" y="629709"/>
                      </a:cubicBezTo>
                      <a:cubicBezTo>
                        <a:pt x="570610" y="629654"/>
                        <a:pt x="555006" y="613231"/>
                        <a:pt x="555169" y="591298"/>
                      </a:cubicBezTo>
                      <a:cubicBezTo>
                        <a:pt x="555333" y="569363"/>
                        <a:pt x="571156" y="553377"/>
                        <a:pt x="592381" y="553704"/>
                      </a:cubicBezTo>
                      <a:close/>
                      <a:moveTo>
                        <a:pt x="463669" y="458220"/>
                      </a:moveTo>
                      <a:cubicBezTo>
                        <a:pt x="484566" y="458329"/>
                        <a:pt x="501208" y="475134"/>
                        <a:pt x="501262" y="496140"/>
                      </a:cubicBezTo>
                      <a:cubicBezTo>
                        <a:pt x="501317" y="518129"/>
                        <a:pt x="486258" y="532915"/>
                        <a:pt x="463724" y="532806"/>
                      </a:cubicBezTo>
                      <a:cubicBezTo>
                        <a:pt x="441845" y="532697"/>
                        <a:pt x="425257" y="516765"/>
                        <a:pt x="425367" y="496031"/>
                      </a:cubicBezTo>
                      <a:cubicBezTo>
                        <a:pt x="425476" y="475843"/>
                        <a:pt x="443481" y="458110"/>
                        <a:pt x="463669" y="458220"/>
                      </a:cubicBezTo>
                      <a:close/>
                      <a:moveTo>
                        <a:pt x="327099" y="378614"/>
                      </a:moveTo>
                      <a:cubicBezTo>
                        <a:pt x="348979" y="378668"/>
                        <a:pt x="365130" y="394492"/>
                        <a:pt x="364911" y="415607"/>
                      </a:cubicBezTo>
                      <a:cubicBezTo>
                        <a:pt x="364692" y="436014"/>
                        <a:pt x="346960" y="453528"/>
                        <a:pt x="326772" y="453419"/>
                      </a:cubicBezTo>
                      <a:cubicBezTo>
                        <a:pt x="306530" y="453310"/>
                        <a:pt x="288960" y="435577"/>
                        <a:pt x="288906" y="415280"/>
                      </a:cubicBezTo>
                      <a:cubicBezTo>
                        <a:pt x="288906" y="394164"/>
                        <a:pt x="305165" y="378504"/>
                        <a:pt x="327099" y="378614"/>
                      </a:cubicBezTo>
                      <a:close/>
                      <a:moveTo>
                        <a:pt x="182238" y="308502"/>
                      </a:moveTo>
                      <a:cubicBezTo>
                        <a:pt x="203190" y="308228"/>
                        <a:pt x="220540" y="324597"/>
                        <a:pt x="221031" y="345113"/>
                      </a:cubicBezTo>
                      <a:cubicBezTo>
                        <a:pt x="221468" y="365028"/>
                        <a:pt x="203626" y="383906"/>
                        <a:pt x="184038" y="384234"/>
                      </a:cubicBezTo>
                      <a:cubicBezTo>
                        <a:pt x="163250" y="384561"/>
                        <a:pt x="146827" y="368247"/>
                        <a:pt x="146281" y="346641"/>
                      </a:cubicBezTo>
                      <a:cubicBezTo>
                        <a:pt x="145735" y="324270"/>
                        <a:pt x="160358" y="308774"/>
                        <a:pt x="182238" y="308502"/>
                      </a:cubicBezTo>
                      <a:close/>
                      <a:moveTo>
                        <a:pt x="660911" y="291968"/>
                      </a:moveTo>
                      <a:cubicBezTo>
                        <a:pt x="682845" y="291914"/>
                        <a:pt x="698068" y="307355"/>
                        <a:pt x="697904" y="329289"/>
                      </a:cubicBezTo>
                      <a:cubicBezTo>
                        <a:pt x="697740" y="349804"/>
                        <a:pt x="680226" y="367646"/>
                        <a:pt x="660420" y="367482"/>
                      </a:cubicBezTo>
                      <a:cubicBezTo>
                        <a:pt x="640941" y="367318"/>
                        <a:pt x="622390" y="348604"/>
                        <a:pt x="622390" y="329125"/>
                      </a:cubicBezTo>
                      <a:cubicBezTo>
                        <a:pt x="622390" y="309428"/>
                        <a:pt x="640450" y="291968"/>
                        <a:pt x="660911" y="291968"/>
                      </a:cubicBezTo>
                      <a:close/>
                      <a:moveTo>
                        <a:pt x="40648" y="242918"/>
                      </a:moveTo>
                      <a:cubicBezTo>
                        <a:pt x="61982" y="244063"/>
                        <a:pt x="77259" y="261142"/>
                        <a:pt x="76059" y="282530"/>
                      </a:cubicBezTo>
                      <a:cubicBezTo>
                        <a:pt x="74913" y="302336"/>
                        <a:pt x="55325" y="319905"/>
                        <a:pt x="35956" y="318486"/>
                      </a:cubicBezTo>
                      <a:cubicBezTo>
                        <a:pt x="16313" y="317068"/>
                        <a:pt x="-1092" y="297425"/>
                        <a:pt x="53" y="277892"/>
                      </a:cubicBezTo>
                      <a:cubicBezTo>
                        <a:pt x="1200" y="258195"/>
                        <a:pt x="20242" y="241827"/>
                        <a:pt x="40648" y="242918"/>
                      </a:cubicBezTo>
                      <a:close/>
                      <a:moveTo>
                        <a:pt x="514793" y="228349"/>
                      </a:moveTo>
                      <a:cubicBezTo>
                        <a:pt x="534490" y="228731"/>
                        <a:pt x="551132" y="246900"/>
                        <a:pt x="550804" y="267798"/>
                      </a:cubicBezTo>
                      <a:cubicBezTo>
                        <a:pt x="550477" y="290004"/>
                        <a:pt x="535418" y="304136"/>
                        <a:pt x="512665" y="303536"/>
                      </a:cubicBezTo>
                      <a:cubicBezTo>
                        <a:pt x="491877" y="302991"/>
                        <a:pt x="474636" y="285312"/>
                        <a:pt x="475618" y="265506"/>
                      </a:cubicBezTo>
                      <a:cubicBezTo>
                        <a:pt x="476600" y="245373"/>
                        <a:pt x="494987" y="227913"/>
                        <a:pt x="514793" y="228349"/>
                      </a:cubicBezTo>
                      <a:close/>
                      <a:moveTo>
                        <a:pt x="362402" y="183172"/>
                      </a:moveTo>
                      <a:cubicBezTo>
                        <a:pt x="383735" y="183554"/>
                        <a:pt x="398904" y="199758"/>
                        <a:pt x="398467" y="221693"/>
                      </a:cubicBezTo>
                      <a:cubicBezTo>
                        <a:pt x="398031" y="243136"/>
                        <a:pt x="381335" y="259668"/>
                        <a:pt x="360710" y="259068"/>
                      </a:cubicBezTo>
                      <a:cubicBezTo>
                        <a:pt x="340522" y="258467"/>
                        <a:pt x="323281" y="240353"/>
                        <a:pt x="323717" y="220056"/>
                      </a:cubicBezTo>
                      <a:cubicBezTo>
                        <a:pt x="324154" y="199540"/>
                        <a:pt x="341723" y="182789"/>
                        <a:pt x="362402" y="183172"/>
                      </a:cubicBezTo>
                      <a:close/>
                      <a:moveTo>
                        <a:pt x="204171" y="150216"/>
                      </a:moveTo>
                      <a:cubicBezTo>
                        <a:pt x="224850" y="149671"/>
                        <a:pt x="243237" y="166421"/>
                        <a:pt x="243674" y="186172"/>
                      </a:cubicBezTo>
                      <a:cubicBezTo>
                        <a:pt x="244110" y="206197"/>
                        <a:pt x="226705" y="224912"/>
                        <a:pt x="206953" y="225730"/>
                      </a:cubicBezTo>
                      <a:cubicBezTo>
                        <a:pt x="187256" y="226549"/>
                        <a:pt x="168979" y="209034"/>
                        <a:pt x="168433" y="188737"/>
                      </a:cubicBezTo>
                      <a:cubicBezTo>
                        <a:pt x="167723" y="166585"/>
                        <a:pt x="182401" y="150762"/>
                        <a:pt x="204171" y="150216"/>
                      </a:cubicBezTo>
                      <a:close/>
                      <a:moveTo>
                        <a:pt x="49323" y="119880"/>
                      </a:moveTo>
                      <a:cubicBezTo>
                        <a:pt x="69783" y="120098"/>
                        <a:pt x="87025" y="137667"/>
                        <a:pt x="86915" y="158237"/>
                      </a:cubicBezTo>
                      <a:cubicBezTo>
                        <a:pt x="86807" y="179516"/>
                        <a:pt x="70656" y="194848"/>
                        <a:pt x="48613" y="194684"/>
                      </a:cubicBezTo>
                      <a:cubicBezTo>
                        <a:pt x="26734" y="194520"/>
                        <a:pt x="10584" y="178589"/>
                        <a:pt x="10966" y="157473"/>
                      </a:cubicBezTo>
                      <a:cubicBezTo>
                        <a:pt x="11239" y="137066"/>
                        <a:pt x="29025" y="119606"/>
                        <a:pt x="49323" y="119880"/>
                      </a:cubicBezTo>
                      <a:close/>
                      <a:moveTo>
                        <a:pt x="689448" y="111204"/>
                      </a:moveTo>
                      <a:cubicBezTo>
                        <a:pt x="711763" y="112186"/>
                        <a:pt x="724476" y="124135"/>
                        <a:pt x="725513" y="146724"/>
                      </a:cubicBezTo>
                      <a:cubicBezTo>
                        <a:pt x="726550" y="169204"/>
                        <a:pt x="711491" y="184372"/>
                        <a:pt x="689120" y="184427"/>
                      </a:cubicBezTo>
                      <a:cubicBezTo>
                        <a:pt x="668059" y="184481"/>
                        <a:pt x="650436" y="167676"/>
                        <a:pt x="650490" y="147597"/>
                      </a:cubicBezTo>
                      <a:cubicBezTo>
                        <a:pt x="650545" y="127627"/>
                        <a:pt x="668660" y="110276"/>
                        <a:pt x="689448" y="111204"/>
                      </a:cubicBezTo>
                      <a:close/>
                      <a:moveTo>
                        <a:pt x="536346" y="63245"/>
                      </a:moveTo>
                      <a:cubicBezTo>
                        <a:pt x="558553" y="63463"/>
                        <a:pt x="573285" y="78576"/>
                        <a:pt x="573067" y="100892"/>
                      </a:cubicBezTo>
                      <a:cubicBezTo>
                        <a:pt x="572848" y="122553"/>
                        <a:pt x="556589" y="139195"/>
                        <a:pt x="535910" y="138977"/>
                      </a:cubicBezTo>
                      <a:cubicBezTo>
                        <a:pt x="515612" y="138758"/>
                        <a:pt x="498153" y="120971"/>
                        <a:pt x="498262" y="100565"/>
                      </a:cubicBezTo>
                      <a:cubicBezTo>
                        <a:pt x="498425" y="79995"/>
                        <a:pt x="515722" y="63026"/>
                        <a:pt x="536346" y="63245"/>
                      </a:cubicBezTo>
                      <a:close/>
                      <a:moveTo>
                        <a:pt x="379807" y="31435"/>
                      </a:moveTo>
                      <a:cubicBezTo>
                        <a:pt x="399340" y="31107"/>
                        <a:pt x="418219" y="49386"/>
                        <a:pt x="418546" y="69083"/>
                      </a:cubicBezTo>
                      <a:cubicBezTo>
                        <a:pt x="418928" y="88889"/>
                        <a:pt x="401196" y="106676"/>
                        <a:pt x="380789" y="107004"/>
                      </a:cubicBezTo>
                      <a:cubicBezTo>
                        <a:pt x="359074" y="107331"/>
                        <a:pt x="343250" y="91999"/>
                        <a:pt x="343032" y="70338"/>
                      </a:cubicBezTo>
                      <a:cubicBezTo>
                        <a:pt x="342869" y="49713"/>
                        <a:pt x="359837" y="31762"/>
                        <a:pt x="379807" y="31435"/>
                      </a:cubicBezTo>
                      <a:close/>
                      <a:moveTo>
                        <a:pt x="222723" y="14357"/>
                      </a:moveTo>
                      <a:cubicBezTo>
                        <a:pt x="242965" y="15011"/>
                        <a:pt x="260807" y="33835"/>
                        <a:pt x="259716" y="53314"/>
                      </a:cubicBezTo>
                      <a:cubicBezTo>
                        <a:pt x="258625" y="73721"/>
                        <a:pt x="240401" y="90798"/>
                        <a:pt x="220322" y="90308"/>
                      </a:cubicBezTo>
                      <a:cubicBezTo>
                        <a:pt x="199425" y="89816"/>
                        <a:pt x="184092" y="72902"/>
                        <a:pt x="184638" y="51023"/>
                      </a:cubicBezTo>
                      <a:cubicBezTo>
                        <a:pt x="185129" y="29252"/>
                        <a:pt x="201334" y="13647"/>
                        <a:pt x="222723" y="14357"/>
                      </a:cubicBezTo>
                      <a:close/>
                      <a:moveTo>
                        <a:pt x="63291" y="7"/>
                      </a:moveTo>
                      <a:cubicBezTo>
                        <a:pt x="83315" y="443"/>
                        <a:pt x="99848" y="18448"/>
                        <a:pt x="99466" y="39400"/>
                      </a:cubicBezTo>
                      <a:cubicBezTo>
                        <a:pt x="99084" y="61825"/>
                        <a:pt x="83861" y="76229"/>
                        <a:pt x="61054" y="74865"/>
                      </a:cubicBezTo>
                      <a:cubicBezTo>
                        <a:pt x="38356" y="73556"/>
                        <a:pt x="26735" y="60679"/>
                        <a:pt x="26189" y="38309"/>
                      </a:cubicBezTo>
                      <a:cubicBezTo>
                        <a:pt x="25698" y="17357"/>
                        <a:pt x="43322" y="-376"/>
                        <a:pt x="63291" y="7"/>
                      </a:cubicBezTo>
                      <a:close/>
                    </a:path>
                  </a:pathLst>
                </a:custGeom>
                <a:solidFill>
                  <a:srgbClr val="00AEEF"/>
                </a:solidFill>
                <a:ln w="9525" cap="flat">
                  <a:noFill/>
                  <a:prstDash val="solid"/>
                  <a:miter/>
                </a:ln>
              </p:spPr>
              <p:txBody>
                <a:bodyPr rtlCol="0" anchor="ctr"/>
                <a:lstStyle/>
                <a:p>
                  <a:endParaRPr lang="en-US"/>
                </a:p>
              </p:txBody>
            </p:sp>
            <p:sp>
              <p:nvSpPr>
                <p:cNvPr id="12" name="자유형: 도형 4">
                  <a:extLst>
                    <a:ext uri="{FF2B5EF4-FFF2-40B4-BE49-F238E27FC236}">
                      <a16:creationId xmlns:a16="http://schemas.microsoft.com/office/drawing/2014/main" id="{0197722C-D1E2-C85F-D191-548ED303ACAE}"/>
                    </a:ext>
                  </a:extLst>
                </p:cNvPr>
                <p:cNvSpPr/>
                <p:nvPr/>
              </p:nvSpPr>
              <p:spPr>
                <a:xfrm rot="3131440">
                  <a:off x="7815506" y="3404497"/>
                  <a:ext cx="1367528" cy="953035"/>
                </a:xfrm>
                <a:custGeom>
                  <a:avLst/>
                  <a:gdLst>
                    <a:gd name="connsiteX0" fmla="*/ 427045 w 589331"/>
                    <a:gd name="connsiteY0" fmla="*/ 168 h 410707"/>
                    <a:gd name="connsiteX1" fmla="*/ 461051 w 589331"/>
                    <a:gd name="connsiteY1" fmla="*/ 9601 h 410707"/>
                    <a:gd name="connsiteX2" fmla="*/ 541670 w 589331"/>
                    <a:gd name="connsiteY2" fmla="*/ 86634 h 410707"/>
                    <a:gd name="connsiteX3" fmla="*/ 588666 w 589331"/>
                    <a:gd name="connsiteY3" fmla="*/ 225223 h 410707"/>
                    <a:gd name="connsiteX4" fmla="*/ 576668 w 589331"/>
                    <a:gd name="connsiteY4" fmla="*/ 304116 h 410707"/>
                    <a:gd name="connsiteX5" fmla="*/ 479628 w 589331"/>
                    <a:gd name="connsiteY5" fmla="*/ 342107 h 410707"/>
                    <a:gd name="connsiteX6" fmla="*/ 396825 w 589331"/>
                    <a:gd name="connsiteY6" fmla="*/ 267743 h 410707"/>
                    <a:gd name="connsiteX7" fmla="*/ 376549 w 589331"/>
                    <a:gd name="connsiteY7" fmla="*/ 261731 h 410707"/>
                    <a:gd name="connsiteX8" fmla="*/ 363 w 589331"/>
                    <a:gd name="connsiteY8" fmla="*/ 410458 h 410707"/>
                    <a:gd name="connsiteX9" fmla="*/ 0 w 589331"/>
                    <a:gd name="connsiteY9" fmla="*/ 410707 h 410707"/>
                    <a:gd name="connsiteX10" fmla="*/ 35468 w 589331"/>
                    <a:gd name="connsiteY10" fmla="*/ 253245 h 410707"/>
                    <a:gd name="connsiteX11" fmla="*/ 36089 w 589331"/>
                    <a:gd name="connsiteY11" fmla="*/ 253184 h 410707"/>
                    <a:gd name="connsiteX12" fmla="*/ 160226 w 589331"/>
                    <a:gd name="connsiteY12" fmla="*/ 215301 h 410707"/>
                    <a:gd name="connsiteX13" fmla="*/ 55461 w 589331"/>
                    <a:gd name="connsiteY13" fmla="*/ 164489 h 410707"/>
                    <a:gd name="connsiteX14" fmla="*/ 71851 w 589331"/>
                    <a:gd name="connsiteY14" fmla="*/ 91724 h 410707"/>
                    <a:gd name="connsiteX15" fmla="*/ 80766 w 589331"/>
                    <a:gd name="connsiteY15" fmla="*/ 96637 h 410707"/>
                    <a:gd name="connsiteX16" fmla="*/ 235021 w 589331"/>
                    <a:gd name="connsiteY16" fmla="*/ 184509 h 410707"/>
                    <a:gd name="connsiteX17" fmla="*/ 255135 w 589331"/>
                    <a:gd name="connsiteY17" fmla="*/ 186504 h 410707"/>
                    <a:gd name="connsiteX18" fmla="*/ 337399 w 589331"/>
                    <a:gd name="connsiteY18" fmla="*/ 161456 h 410707"/>
                    <a:gd name="connsiteX19" fmla="*/ 348535 w 589331"/>
                    <a:gd name="connsiteY19" fmla="*/ 144038 h 410707"/>
                    <a:gd name="connsiteX20" fmla="*/ 354359 w 589331"/>
                    <a:gd name="connsiteY20" fmla="*/ 53820 h 410707"/>
                    <a:gd name="connsiteX21" fmla="*/ 427045 w 589331"/>
                    <a:gd name="connsiteY21" fmla="*/ 168 h 410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9331" h="410707">
                      <a:moveTo>
                        <a:pt x="427045" y="168"/>
                      </a:moveTo>
                      <a:cubicBezTo>
                        <a:pt x="437891" y="895"/>
                        <a:pt x="449335" y="3993"/>
                        <a:pt x="461051" y="9601"/>
                      </a:cubicBezTo>
                      <a:cubicBezTo>
                        <a:pt x="496237" y="26426"/>
                        <a:pt x="521178" y="54305"/>
                        <a:pt x="541670" y="86634"/>
                      </a:cubicBezTo>
                      <a:cubicBezTo>
                        <a:pt x="568525" y="129019"/>
                        <a:pt x="584703" y="175153"/>
                        <a:pt x="588666" y="225223"/>
                      </a:cubicBezTo>
                      <a:cubicBezTo>
                        <a:pt x="590796" y="252321"/>
                        <a:pt x="588073" y="279068"/>
                        <a:pt x="576668" y="304116"/>
                      </a:cubicBezTo>
                      <a:cubicBezTo>
                        <a:pt x="558117" y="344696"/>
                        <a:pt x="520774" y="359337"/>
                        <a:pt x="479628" y="342107"/>
                      </a:cubicBezTo>
                      <a:cubicBezTo>
                        <a:pt x="443444" y="326981"/>
                        <a:pt x="417587" y="299856"/>
                        <a:pt x="396825" y="267743"/>
                      </a:cubicBezTo>
                      <a:cubicBezTo>
                        <a:pt x="390812" y="258441"/>
                        <a:pt x="386094" y="257929"/>
                        <a:pt x="376549" y="261731"/>
                      </a:cubicBezTo>
                      <a:cubicBezTo>
                        <a:pt x="251253" y="311558"/>
                        <a:pt x="125794" y="360981"/>
                        <a:pt x="363" y="410458"/>
                      </a:cubicBezTo>
                      <a:lnTo>
                        <a:pt x="0" y="410707"/>
                      </a:lnTo>
                      <a:lnTo>
                        <a:pt x="35468" y="253245"/>
                      </a:lnTo>
                      <a:lnTo>
                        <a:pt x="36089" y="253184"/>
                      </a:lnTo>
                      <a:cubicBezTo>
                        <a:pt x="76263" y="240646"/>
                        <a:pt x="116573" y="228540"/>
                        <a:pt x="160226" y="215301"/>
                      </a:cubicBezTo>
                      <a:lnTo>
                        <a:pt x="55461" y="164489"/>
                      </a:lnTo>
                      <a:lnTo>
                        <a:pt x="71851" y="91724"/>
                      </a:lnTo>
                      <a:lnTo>
                        <a:pt x="80766" y="96637"/>
                      </a:lnTo>
                      <a:cubicBezTo>
                        <a:pt x="132157" y="125973"/>
                        <a:pt x="183738" y="154985"/>
                        <a:pt x="235021" y="184509"/>
                      </a:cubicBezTo>
                      <a:cubicBezTo>
                        <a:pt x="241896" y="188473"/>
                        <a:pt x="247720" y="188904"/>
                        <a:pt x="255135" y="186504"/>
                      </a:cubicBezTo>
                      <a:cubicBezTo>
                        <a:pt x="282422" y="177714"/>
                        <a:pt x="309762" y="169059"/>
                        <a:pt x="337399" y="161456"/>
                      </a:cubicBezTo>
                      <a:cubicBezTo>
                        <a:pt x="347726" y="158625"/>
                        <a:pt x="350503" y="155120"/>
                        <a:pt x="348535" y="144038"/>
                      </a:cubicBezTo>
                      <a:cubicBezTo>
                        <a:pt x="343142" y="113705"/>
                        <a:pt x="343924" y="83317"/>
                        <a:pt x="354359" y="53820"/>
                      </a:cubicBezTo>
                      <a:cubicBezTo>
                        <a:pt x="367341" y="17137"/>
                        <a:pt x="394505" y="-2013"/>
                        <a:pt x="427045" y="168"/>
                      </a:cubicBezTo>
                      <a:close/>
                    </a:path>
                  </a:pathLst>
                </a:custGeom>
                <a:solidFill>
                  <a:schemeClr val="tx2">
                    <a:lumMod val="50000"/>
                  </a:schemeClr>
                </a:solidFill>
                <a:ln w="9525" cap="flat">
                  <a:noFill/>
                  <a:prstDash val="solid"/>
                  <a:miter/>
                </a:ln>
              </p:spPr>
              <p:txBody>
                <a:bodyPr wrap="square" rtlCol="0" anchor="ctr">
                  <a:noAutofit/>
                </a:bodyPr>
                <a:lstStyle/>
                <a:p>
                  <a:endParaRPr lang="en-US"/>
                </a:p>
              </p:txBody>
            </p:sp>
            <p:sp>
              <p:nvSpPr>
                <p:cNvPr id="13" name="자유형: 도형 5">
                  <a:extLst>
                    <a:ext uri="{FF2B5EF4-FFF2-40B4-BE49-F238E27FC236}">
                      <a16:creationId xmlns:a16="http://schemas.microsoft.com/office/drawing/2014/main" id="{BDC139AA-8605-336C-E1BA-FB34151E2B03}"/>
                    </a:ext>
                  </a:extLst>
                </p:cNvPr>
                <p:cNvSpPr/>
                <p:nvPr/>
              </p:nvSpPr>
              <p:spPr>
                <a:xfrm rot="880548">
                  <a:off x="6805865" y="2051116"/>
                  <a:ext cx="449606" cy="1301494"/>
                </a:xfrm>
                <a:custGeom>
                  <a:avLst/>
                  <a:gdLst>
                    <a:gd name="connsiteX0" fmla="*/ 80862 w 193756"/>
                    <a:gd name="connsiteY0" fmla="*/ 356047 h 560874"/>
                    <a:gd name="connsiteX1" fmla="*/ 87468 w 193756"/>
                    <a:gd name="connsiteY1" fmla="*/ 356263 h 560874"/>
                    <a:gd name="connsiteX2" fmla="*/ 119818 w 193756"/>
                    <a:gd name="connsiteY2" fmla="*/ 413032 h 560874"/>
                    <a:gd name="connsiteX3" fmla="*/ 130149 w 193756"/>
                    <a:gd name="connsiteY3" fmla="*/ 431012 h 560874"/>
                    <a:gd name="connsiteX4" fmla="*/ 123707 w 193756"/>
                    <a:gd name="connsiteY4" fmla="*/ 560874 h 560874"/>
                    <a:gd name="connsiteX5" fmla="*/ 118798 w 193756"/>
                    <a:gd name="connsiteY5" fmla="*/ 549425 h 560874"/>
                    <a:gd name="connsiteX6" fmla="*/ 17041 w 193756"/>
                    <a:gd name="connsiteY6" fmla="*/ 373816 h 560874"/>
                    <a:gd name="connsiteX7" fmla="*/ 23889 w 193756"/>
                    <a:gd name="connsiteY7" fmla="*/ 368342 h 560874"/>
                    <a:gd name="connsiteX8" fmla="*/ 80862 w 193756"/>
                    <a:gd name="connsiteY8" fmla="*/ 356047 h 560874"/>
                    <a:gd name="connsiteX9" fmla="*/ 65132 w 193756"/>
                    <a:gd name="connsiteY9" fmla="*/ 53 h 560874"/>
                    <a:gd name="connsiteX10" fmla="*/ 131579 w 193756"/>
                    <a:gd name="connsiteY10" fmla="*/ 10788 h 560874"/>
                    <a:gd name="connsiteX11" fmla="*/ 181353 w 193756"/>
                    <a:gd name="connsiteY11" fmla="*/ 37049 h 560874"/>
                    <a:gd name="connsiteX12" fmla="*/ 193756 w 193756"/>
                    <a:gd name="connsiteY12" fmla="*/ 40532 h 560874"/>
                    <a:gd name="connsiteX13" fmla="*/ 192573 w 193756"/>
                    <a:gd name="connsiteY13" fmla="*/ 64379 h 560874"/>
                    <a:gd name="connsiteX14" fmla="*/ 183779 w 193756"/>
                    <a:gd name="connsiteY14" fmla="*/ 66595 h 560874"/>
                    <a:gd name="connsiteX15" fmla="*/ 152881 w 193756"/>
                    <a:gd name="connsiteY15" fmla="*/ 100539 h 560874"/>
                    <a:gd name="connsiteX16" fmla="*/ 146799 w 193756"/>
                    <a:gd name="connsiteY16" fmla="*/ 124478 h 560874"/>
                    <a:gd name="connsiteX17" fmla="*/ 146984 w 193756"/>
                    <a:gd name="connsiteY17" fmla="*/ 110402 h 560874"/>
                    <a:gd name="connsiteX18" fmla="*/ 114538 w 193756"/>
                    <a:gd name="connsiteY18" fmla="*/ 79732 h 560874"/>
                    <a:gd name="connsiteX19" fmla="*/ 112004 w 193756"/>
                    <a:gd name="connsiteY19" fmla="*/ 81080 h 560874"/>
                    <a:gd name="connsiteX20" fmla="*/ 15746 w 193756"/>
                    <a:gd name="connsiteY20" fmla="*/ 22786 h 560874"/>
                    <a:gd name="connsiteX21" fmla="*/ 0 w 193756"/>
                    <a:gd name="connsiteY21" fmla="*/ 17205 h 560874"/>
                    <a:gd name="connsiteX22" fmla="*/ 65132 w 193756"/>
                    <a:gd name="connsiteY22" fmla="*/ 53 h 560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93756" h="560874">
                      <a:moveTo>
                        <a:pt x="80862" y="356047"/>
                      </a:moveTo>
                      <a:cubicBezTo>
                        <a:pt x="83019" y="355508"/>
                        <a:pt x="85284" y="355805"/>
                        <a:pt x="87468" y="356263"/>
                      </a:cubicBezTo>
                      <a:cubicBezTo>
                        <a:pt x="87953" y="357335"/>
                        <a:pt x="105000" y="387193"/>
                        <a:pt x="119818" y="413032"/>
                      </a:cubicBezTo>
                      <a:lnTo>
                        <a:pt x="130149" y="431012"/>
                      </a:lnTo>
                      <a:lnTo>
                        <a:pt x="123707" y="560874"/>
                      </a:lnTo>
                      <a:lnTo>
                        <a:pt x="118798" y="549425"/>
                      </a:lnTo>
                      <a:cubicBezTo>
                        <a:pt x="83342" y="491778"/>
                        <a:pt x="48318" y="433862"/>
                        <a:pt x="17041" y="373816"/>
                      </a:cubicBezTo>
                      <a:cubicBezTo>
                        <a:pt x="17984" y="370311"/>
                        <a:pt x="20896" y="368504"/>
                        <a:pt x="23889" y="368342"/>
                      </a:cubicBezTo>
                      <a:cubicBezTo>
                        <a:pt x="43572" y="367345"/>
                        <a:pt x="62042" y="360927"/>
                        <a:pt x="80862" y="356047"/>
                      </a:cubicBezTo>
                      <a:close/>
                      <a:moveTo>
                        <a:pt x="65132" y="53"/>
                      </a:moveTo>
                      <a:cubicBezTo>
                        <a:pt x="87097" y="-517"/>
                        <a:pt x="109281" y="3562"/>
                        <a:pt x="131579" y="10788"/>
                      </a:cubicBezTo>
                      <a:cubicBezTo>
                        <a:pt x="149617" y="16638"/>
                        <a:pt x="165984" y="25967"/>
                        <a:pt x="181353" y="37049"/>
                      </a:cubicBezTo>
                      <a:lnTo>
                        <a:pt x="193756" y="40532"/>
                      </a:lnTo>
                      <a:lnTo>
                        <a:pt x="192573" y="64379"/>
                      </a:lnTo>
                      <a:lnTo>
                        <a:pt x="183779" y="66595"/>
                      </a:lnTo>
                      <a:cubicBezTo>
                        <a:pt x="170511" y="74631"/>
                        <a:pt x="159703" y="86407"/>
                        <a:pt x="152881" y="100539"/>
                      </a:cubicBezTo>
                      <a:lnTo>
                        <a:pt x="146799" y="124478"/>
                      </a:lnTo>
                      <a:lnTo>
                        <a:pt x="146984" y="110402"/>
                      </a:lnTo>
                      <a:cubicBezTo>
                        <a:pt x="146019" y="94317"/>
                        <a:pt x="139796" y="91400"/>
                        <a:pt x="114538" y="79732"/>
                      </a:cubicBezTo>
                      <a:cubicBezTo>
                        <a:pt x="113460" y="80460"/>
                        <a:pt x="113460" y="80460"/>
                        <a:pt x="112004" y="81080"/>
                      </a:cubicBezTo>
                      <a:cubicBezTo>
                        <a:pt x="95017" y="36753"/>
                        <a:pt x="56002" y="28718"/>
                        <a:pt x="15746" y="22786"/>
                      </a:cubicBezTo>
                      <a:cubicBezTo>
                        <a:pt x="10084" y="21950"/>
                        <a:pt x="3910" y="22840"/>
                        <a:pt x="0" y="17205"/>
                      </a:cubicBezTo>
                      <a:cubicBezTo>
                        <a:pt x="21422" y="5840"/>
                        <a:pt x="43168" y="622"/>
                        <a:pt x="65132" y="53"/>
                      </a:cubicBezTo>
                      <a:close/>
                    </a:path>
                  </a:pathLst>
                </a:custGeom>
                <a:solidFill>
                  <a:schemeClr val="tx2">
                    <a:lumMod val="50000"/>
                  </a:schemeClr>
                </a:solidFill>
                <a:ln w="9525" cap="flat">
                  <a:noFill/>
                  <a:prstDash val="solid"/>
                  <a:miter/>
                </a:ln>
              </p:spPr>
              <p:txBody>
                <a:bodyPr wrap="square" rtlCol="0" anchor="ctr">
                  <a:noAutofit/>
                </a:bodyPr>
                <a:lstStyle/>
                <a:p>
                  <a:endParaRPr lang="en-US"/>
                </a:p>
              </p:txBody>
            </p:sp>
            <p:grpSp>
              <p:nvGrpSpPr>
                <p:cNvPr id="14" name="그룹 6">
                  <a:extLst>
                    <a:ext uri="{FF2B5EF4-FFF2-40B4-BE49-F238E27FC236}">
                      <a16:creationId xmlns:a16="http://schemas.microsoft.com/office/drawing/2014/main" id="{FE9678F8-0C9F-5DD6-6713-B55A47F8EFE1}"/>
                    </a:ext>
                  </a:extLst>
                </p:cNvPr>
                <p:cNvGrpSpPr/>
                <p:nvPr/>
              </p:nvGrpSpPr>
              <p:grpSpPr>
                <a:xfrm rot="1671075">
                  <a:off x="6904911" y="1772846"/>
                  <a:ext cx="1644701" cy="2629098"/>
                  <a:chOff x="3751331" y="3352529"/>
                  <a:chExt cx="708778" cy="1133000"/>
                </a:xfrm>
              </p:grpSpPr>
              <p:sp>
                <p:nvSpPr>
                  <p:cNvPr id="19" name="자유형: 도형 11">
                    <a:extLst>
                      <a:ext uri="{FF2B5EF4-FFF2-40B4-BE49-F238E27FC236}">
                        <a16:creationId xmlns:a16="http://schemas.microsoft.com/office/drawing/2014/main" id="{E63F5B1D-415C-0551-C464-D620E6FAC395}"/>
                      </a:ext>
                    </a:extLst>
                  </p:cNvPr>
                  <p:cNvSpPr/>
                  <p:nvPr/>
                </p:nvSpPr>
                <p:spPr>
                  <a:xfrm rot="618136">
                    <a:off x="3751331" y="3352529"/>
                    <a:ext cx="708778" cy="860769"/>
                  </a:xfrm>
                  <a:custGeom>
                    <a:avLst/>
                    <a:gdLst>
                      <a:gd name="connsiteX0" fmla="*/ 567432 w 630237"/>
                      <a:gd name="connsiteY0" fmla="*/ 512320 h 765386"/>
                      <a:gd name="connsiteX1" fmla="*/ 625952 w 630237"/>
                      <a:gd name="connsiteY1" fmla="*/ 367711 h 765386"/>
                      <a:gd name="connsiteX2" fmla="*/ 477266 w 630237"/>
                      <a:gd name="connsiteY2" fmla="*/ 48172 h 765386"/>
                      <a:gd name="connsiteX3" fmla="*/ 90725 w 630237"/>
                      <a:gd name="connsiteY3" fmla="*/ 94100 h 765386"/>
                      <a:gd name="connsiteX4" fmla="*/ 17658 w 630237"/>
                      <a:gd name="connsiteY4" fmla="*/ 397700 h 765386"/>
                      <a:gd name="connsiteX5" fmla="*/ 103217 w 630237"/>
                      <a:gd name="connsiteY5" fmla="*/ 597946 h 765386"/>
                      <a:gd name="connsiteX6" fmla="*/ 133007 w 630237"/>
                      <a:gd name="connsiteY6" fmla="*/ 727710 h 765386"/>
                      <a:gd name="connsiteX7" fmla="*/ 132311 w 630237"/>
                      <a:gd name="connsiteY7" fmla="*/ 765387 h 765386"/>
                      <a:gd name="connsiteX8" fmla="*/ 455164 w 630237"/>
                      <a:gd name="connsiteY8" fmla="*/ 765387 h 765386"/>
                      <a:gd name="connsiteX9" fmla="*/ 501456 w 630237"/>
                      <a:gd name="connsiteY9" fmla="*/ 617364 h 765386"/>
                      <a:gd name="connsiteX10" fmla="*/ 567432 w 630237"/>
                      <a:gd name="connsiteY10" fmla="*/ 512320 h 765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0237" h="765386">
                        <a:moveTo>
                          <a:pt x="567432" y="512320"/>
                        </a:moveTo>
                        <a:cubicBezTo>
                          <a:pt x="594604" y="467320"/>
                          <a:pt x="617369" y="420564"/>
                          <a:pt x="625952" y="367711"/>
                        </a:cubicBezTo>
                        <a:cubicBezTo>
                          <a:pt x="646894" y="238775"/>
                          <a:pt x="590098" y="113650"/>
                          <a:pt x="477266" y="48172"/>
                        </a:cubicBezTo>
                        <a:cubicBezTo>
                          <a:pt x="356549" y="-21880"/>
                          <a:pt x="202363" y="-22807"/>
                          <a:pt x="90725" y="94100"/>
                        </a:cubicBezTo>
                        <a:cubicBezTo>
                          <a:pt x="7750" y="180985"/>
                          <a:pt x="-22604" y="280561"/>
                          <a:pt x="17658" y="397700"/>
                        </a:cubicBezTo>
                        <a:cubicBezTo>
                          <a:pt x="41318" y="466625"/>
                          <a:pt x="76940" y="530281"/>
                          <a:pt x="103217" y="597946"/>
                        </a:cubicBezTo>
                        <a:cubicBezTo>
                          <a:pt x="119388" y="639599"/>
                          <a:pt x="131881" y="682445"/>
                          <a:pt x="133007" y="727710"/>
                        </a:cubicBezTo>
                        <a:cubicBezTo>
                          <a:pt x="132775" y="740269"/>
                          <a:pt x="132543" y="752828"/>
                          <a:pt x="132311" y="765387"/>
                        </a:cubicBezTo>
                        <a:lnTo>
                          <a:pt x="455164" y="765387"/>
                        </a:lnTo>
                        <a:cubicBezTo>
                          <a:pt x="458246" y="712202"/>
                          <a:pt x="472992" y="662662"/>
                          <a:pt x="501456" y="617364"/>
                        </a:cubicBezTo>
                        <a:cubicBezTo>
                          <a:pt x="523459" y="582372"/>
                          <a:pt x="546059" y="547711"/>
                          <a:pt x="567432" y="512320"/>
                        </a:cubicBezTo>
                        <a:close/>
                      </a:path>
                    </a:pathLst>
                  </a:custGeom>
                  <a:solidFill>
                    <a:schemeClr val="accent5"/>
                  </a:solidFill>
                  <a:ln w="32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a:p>
                </p:txBody>
              </p:sp>
              <p:sp>
                <p:nvSpPr>
                  <p:cNvPr id="20" name="자유형: 도형 12">
                    <a:extLst>
                      <a:ext uri="{FF2B5EF4-FFF2-40B4-BE49-F238E27FC236}">
                        <a16:creationId xmlns:a16="http://schemas.microsoft.com/office/drawing/2014/main" id="{3862E670-5F5B-E599-CA61-A2F162B2A6FC}"/>
                      </a:ext>
                    </a:extLst>
                  </p:cNvPr>
                  <p:cNvSpPr/>
                  <p:nvPr/>
                </p:nvSpPr>
                <p:spPr>
                  <a:xfrm rot="618136">
                    <a:off x="3814045" y="4134236"/>
                    <a:ext cx="367819" cy="255154"/>
                  </a:xfrm>
                  <a:custGeom>
                    <a:avLst/>
                    <a:gdLst>
                      <a:gd name="connsiteX0" fmla="*/ 354333 w 367819"/>
                      <a:gd name="connsiteY0" fmla="*/ 255154 h 255154"/>
                      <a:gd name="connsiteX1" fmla="*/ 13454 w 367819"/>
                      <a:gd name="connsiteY1" fmla="*/ 255154 h 255154"/>
                      <a:gd name="connsiteX2" fmla="*/ 0 w 367819"/>
                      <a:gd name="connsiteY2" fmla="*/ 241701 h 255154"/>
                      <a:gd name="connsiteX3" fmla="*/ 0 w 367819"/>
                      <a:gd name="connsiteY3" fmla="*/ 13454 h 255154"/>
                      <a:gd name="connsiteX4" fmla="*/ 13454 w 367819"/>
                      <a:gd name="connsiteY4" fmla="*/ 0 h 255154"/>
                      <a:gd name="connsiteX5" fmla="*/ 354366 w 367819"/>
                      <a:gd name="connsiteY5" fmla="*/ 0 h 255154"/>
                      <a:gd name="connsiteX6" fmla="*/ 367820 w 367819"/>
                      <a:gd name="connsiteY6" fmla="*/ 13454 h 255154"/>
                      <a:gd name="connsiteX7" fmla="*/ 367820 w 367819"/>
                      <a:gd name="connsiteY7" fmla="*/ 241701 h 255154"/>
                      <a:gd name="connsiteX8" fmla="*/ 354333 w 367819"/>
                      <a:gd name="connsiteY8" fmla="*/ 255154 h 25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819" h="255154">
                        <a:moveTo>
                          <a:pt x="354333" y="255154"/>
                        </a:moveTo>
                        <a:lnTo>
                          <a:pt x="13454" y="255154"/>
                        </a:lnTo>
                        <a:cubicBezTo>
                          <a:pt x="6031" y="255154"/>
                          <a:pt x="0" y="249123"/>
                          <a:pt x="0" y="241701"/>
                        </a:cubicBezTo>
                        <a:lnTo>
                          <a:pt x="0" y="13454"/>
                        </a:lnTo>
                        <a:cubicBezTo>
                          <a:pt x="0" y="6031"/>
                          <a:pt x="6031" y="0"/>
                          <a:pt x="13454" y="0"/>
                        </a:cubicBezTo>
                        <a:lnTo>
                          <a:pt x="354366" y="0"/>
                        </a:lnTo>
                        <a:cubicBezTo>
                          <a:pt x="361789" y="0"/>
                          <a:pt x="367820" y="6031"/>
                          <a:pt x="367820" y="13454"/>
                        </a:cubicBezTo>
                        <a:lnTo>
                          <a:pt x="367820" y="241701"/>
                        </a:lnTo>
                        <a:cubicBezTo>
                          <a:pt x="367820" y="249123"/>
                          <a:pt x="361789" y="255154"/>
                          <a:pt x="354333" y="255154"/>
                        </a:cubicBezTo>
                        <a:close/>
                      </a:path>
                    </a:pathLst>
                  </a:custGeom>
                  <a:solidFill>
                    <a:srgbClr val="292B37"/>
                  </a:solidFill>
                  <a:ln w="3283" cap="flat">
                    <a:noFill/>
                    <a:prstDash val="solid"/>
                    <a:miter/>
                  </a:ln>
                </p:spPr>
                <p:txBody>
                  <a:bodyPr rtlCol="0" anchor="ctr"/>
                  <a:lstStyle/>
                  <a:p>
                    <a:endParaRPr lang="ko-KR" altLang="en-US"/>
                  </a:p>
                </p:txBody>
              </p:sp>
              <p:sp>
                <p:nvSpPr>
                  <p:cNvPr id="21" name="자유형: 도형 13">
                    <a:extLst>
                      <a:ext uri="{FF2B5EF4-FFF2-40B4-BE49-F238E27FC236}">
                        <a16:creationId xmlns:a16="http://schemas.microsoft.com/office/drawing/2014/main" id="{D3C60BCD-3C35-C19E-8800-457284B1F9D7}"/>
                      </a:ext>
                    </a:extLst>
                  </p:cNvPr>
                  <p:cNvSpPr/>
                  <p:nvPr/>
                </p:nvSpPr>
                <p:spPr>
                  <a:xfrm rot="618136">
                    <a:off x="3793646" y="3380630"/>
                    <a:ext cx="630237" cy="765386"/>
                  </a:xfrm>
                  <a:custGeom>
                    <a:avLst/>
                    <a:gdLst>
                      <a:gd name="connsiteX0" fmla="*/ 567432 w 630237"/>
                      <a:gd name="connsiteY0" fmla="*/ 512320 h 765386"/>
                      <a:gd name="connsiteX1" fmla="*/ 625952 w 630237"/>
                      <a:gd name="connsiteY1" fmla="*/ 367711 h 765386"/>
                      <a:gd name="connsiteX2" fmla="*/ 477266 w 630237"/>
                      <a:gd name="connsiteY2" fmla="*/ 48172 h 765386"/>
                      <a:gd name="connsiteX3" fmla="*/ 90725 w 630237"/>
                      <a:gd name="connsiteY3" fmla="*/ 94100 h 765386"/>
                      <a:gd name="connsiteX4" fmla="*/ 17658 w 630237"/>
                      <a:gd name="connsiteY4" fmla="*/ 397700 h 765386"/>
                      <a:gd name="connsiteX5" fmla="*/ 103217 w 630237"/>
                      <a:gd name="connsiteY5" fmla="*/ 597946 h 765386"/>
                      <a:gd name="connsiteX6" fmla="*/ 133007 w 630237"/>
                      <a:gd name="connsiteY6" fmla="*/ 727710 h 765386"/>
                      <a:gd name="connsiteX7" fmla="*/ 132311 w 630237"/>
                      <a:gd name="connsiteY7" fmla="*/ 765387 h 765386"/>
                      <a:gd name="connsiteX8" fmla="*/ 455164 w 630237"/>
                      <a:gd name="connsiteY8" fmla="*/ 765387 h 765386"/>
                      <a:gd name="connsiteX9" fmla="*/ 501456 w 630237"/>
                      <a:gd name="connsiteY9" fmla="*/ 617364 h 765386"/>
                      <a:gd name="connsiteX10" fmla="*/ 567432 w 630237"/>
                      <a:gd name="connsiteY10" fmla="*/ 512320 h 765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0237" h="765386">
                        <a:moveTo>
                          <a:pt x="567432" y="512320"/>
                        </a:moveTo>
                        <a:cubicBezTo>
                          <a:pt x="594604" y="467320"/>
                          <a:pt x="617369" y="420564"/>
                          <a:pt x="625952" y="367711"/>
                        </a:cubicBezTo>
                        <a:cubicBezTo>
                          <a:pt x="646894" y="238775"/>
                          <a:pt x="590098" y="113650"/>
                          <a:pt x="477266" y="48172"/>
                        </a:cubicBezTo>
                        <a:cubicBezTo>
                          <a:pt x="356549" y="-21880"/>
                          <a:pt x="202363" y="-22807"/>
                          <a:pt x="90725" y="94100"/>
                        </a:cubicBezTo>
                        <a:cubicBezTo>
                          <a:pt x="7750" y="180985"/>
                          <a:pt x="-22604" y="280561"/>
                          <a:pt x="17658" y="397700"/>
                        </a:cubicBezTo>
                        <a:cubicBezTo>
                          <a:pt x="41318" y="466625"/>
                          <a:pt x="76940" y="530281"/>
                          <a:pt x="103217" y="597946"/>
                        </a:cubicBezTo>
                        <a:cubicBezTo>
                          <a:pt x="119388" y="639599"/>
                          <a:pt x="131881" y="682445"/>
                          <a:pt x="133007" y="727710"/>
                        </a:cubicBezTo>
                        <a:cubicBezTo>
                          <a:pt x="132775" y="740269"/>
                          <a:pt x="132543" y="752828"/>
                          <a:pt x="132311" y="765387"/>
                        </a:cubicBezTo>
                        <a:lnTo>
                          <a:pt x="455164" y="765387"/>
                        </a:lnTo>
                        <a:cubicBezTo>
                          <a:pt x="458246" y="712202"/>
                          <a:pt x="472992" y="662662"/>
                          <a:pt x="501456" y="617364"/>
                        </a:cubicBezTo>
                        <a:cubicBezTo>
                          <a:pt x="523459" y="582372"/>
                          <a:pt x="546059" y="547711"/>
                          <a:pt x="567432" y="512320"/>
                        </a:cubicBezTo>
                        <a:close/>
                      </a:path>
                    </a:pathLst>
                  </a:custGeom>
                  <a:solidFill>
                    <a:schemeClr val="accent5"/>
                  </a:solidFill>
                  <a:ln w="3283" cap="flat">
                    <a:noFill/>
                    <a:prstDash val="solid"/>
                    <a:miter/>
                  </a:ln>
                </p:spPr>
                <p:txBody>
                  <a:bodyPr rtlCol="0" anchor="ctr"/>
                  <a:lstStyle/>
                  <a:p>
                    <a:endParaRPr lang="ko-KR" altLang="en-US"/>
                  </a:p>
                </p:txBody>
              </p:sp>
              <p:sp>
                <p:nvSpPr>
                  <p:cNvPr id="22" name="자유형: 도형 14">
                    <a:extLst>
                      <a:ext uri="{FF2B5EF4-FFF2-40B4-BE49-F238E27FC236}">
                        <a16:creationId xmlns:a16="http://schemas.microsoft.com/office/drawing/2014/main" id="{DF919295-4DCD-4859-B974-0022E9BDBE46}"/>
                      </a:ext>
                    </a:extLst>
                  </p:cNvPr>
                  <p:cNvSpPr/>
                  <p:nvPr/>
                </p:nvSpPr>
                <p:spPr>
                  <a:xfrm rot="618136">
                    <a:off x="4110320" y="3426870"/>
                    <a:ext cx="329079" cy="361656"/>
                  </a:xfrm>
                  <a:custGeom>
                    <a:avLst/>
                    <a:gdLst>
                      <a:gd name="connsiteX0" fmla="*/ 283587 w 329079"/>
                      <a:gd name="connsiteY0" fmla="*/ 136093 h 361656"/>
                      <a:gd name="connsiteX1" fmla="*/ 328852 w 329079"/>
                      <a:gd name="connsiteY1" fmla="*/ 334716 h 361656"/>
                      <a:gd name="connsiteX2" fmla="*/ 303039 w 329079"/>
                      <a:gd name="connsiteY2" fmla="*/ 361656 h 361656"/>
                      <a:gd name="connsiteX3" fmla="*/ 278054 w 329079"/>
                      <a:gd name="connsiteY3" fmla="*/ 334484 h 361656"/>
                      <a:gd name="connsiteX4" fmla="*/ 259696 w 329079"/>
                      <a:gd name="connsiteY4" fmla="*/ 207404 h 361656"/>
                      <a:gd name="connsiteX5" fmla="*/ 112170 w 329079"/>
                      <a:gd name="connsiteY5" fmla="*/ 66440 h 361656"/>
                      <a:gd name="connsiteX6" fmla="*/ 27704 w 329079"/>
                      <a:gd name="connsiteY6" fmla="*/ 51197 h 361656"/>
                      <a:gd name="connsiteX7" fmla="*/ 2 w 329079"/>
                      <a:gd name="connsiteY7" fmla="*/ 24389 h 361656"/>
                      <a:gd name="connsiteX8" fmla="*/ 27936 w 329079"/>
                      <a:gd name="connsiteY8" fmla="*/ 33 h 361656"/>
                      <a:gd name="connsiteX9" fmla="*/ 283587 w 329079"/>
                      <a:gd name="connsiteY9" fmla="*/ 136093 h 36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079" h="361656">
                        <a:moveTo>
                          <a:pt x="283587" y="136093"/>
                        </a:moveTo>
                        <a:cubicBezTo>
                          <a:pt x="320104" y="202798"/>
                          <a:pt x="330841" y="267415"/>
                          <a:pt x="328852" y="334716"/>
                        </a:cubicBezTo>
                        <a:cubicBezTo>
                          <a:pt x="328388" y="350456"/>
                          <a:pt x="316890" y="361623"/>
                          <a:pt x="303039" y="361656"/>
                        </a:cubicBezTo>
                        <a:cubicBezTo>
                          <a:pt x="289254" y="361689"/>
                          <a:pt x="278186" y="350555"/>
                          <a:pt x="278054" y="334484"/>
                        </a:cubicBezTo>
                        <a:cubicBezTo>
                          <a:pt x="277755" y="291240"/>
                          <a:pt x="274839" y="248461"/>
                          <a:pt x="259696" y="207404"/>
                        </a:cubicBezTo>
                        <a:cubicBezTo>
                          <a:pt x="233484" y="136392"/>
                          <a:pt x="183945" y="89702"/>
                          <a:pt x="112170" y="66440"/>
                        </a:cubicBezTo>
                        <a:cubicBezTo>
                          <a:pt x="84733" y="57559"/>
                          <a:pt x="56666" y="52290"/>
                          <a:pt x="27704" y="51197"/>
                        </a:cubicBezTo>
                        <a:cubicBezTo>
                          <a:pt x="11003" y="50567"/>
                          <a:pt x="-164" y="39002"/>
                          <a:pt x="2" y="24389"/>
                        </a:cubicBezTo>
                        <a:cubicBezTo>
                          <a:pt x="134" y="10637"/>
                          <a:pt x="11699" y="-696"/>
                          <a:pt x="27936" y="33"/>
                        </a:cubicBezTo>
                        <a:cubicBezTo>
                          <a:pt x="137851" y="4904"/>
                          <a:pt x="227420" y="47055"/>
                          <a:pt x="283587" y="136093"/>
                        </a:cubicBezTo>
                        <a:close/>
                      </a:path>
                    </a:pathLst>
                  </a:custGeom>
                  <a:solidFill>
                    <a:srgbClr val="FDD86F"/>
                  </a:solidFill>
                  <a:ln w="3283" cap="flat">
                    <a:noFill/>
                    <a:prstDash val="solid"/>
                    <a:miter/>
                  </a:ln>
                </p:spPr>
                <p:txBody>
                  <a:bodyPr rtlCol="0" anchor="ctr"/>
                  <a:lstStyle/>
                  <a:p>
                    <a:endParaRPr lang="ko-KR" altLang="en-US"/>
                  </a:p>
                </p:txBody>
              </p:sp>
              <p:sp>
                <p:nvSpPr>
                  <p:cNvPr id="23" name="자유형: 도형 15">
                    <a:extLst>
                      <a:ext uri="{FF2B5EF4-FFF2-40B4-BE49-F238E27FC236}">
                        <a16:creationId xmlns:a16="http://schemas.microsoft.com/office/drawing/2014/main" id="{5886F947-AE89-F69C-0390-6547328B4FF1}"/>
                      </a:ext>
                    </a:extLst>
                  </p:cNvPr>
                  <p:cNvSpPr/>
                  <p:nvPr/>
                </p:nvSpPr>
                <p:spPr>
                  <a:xfrm rot="618136">
                    <a:off x="3816144" y="4135918"/>
                    <a:ext cx="400956" cy="46391"/>
                  </a:xfrm>
                  <a:custGeom>
                    <a:avLst/>
                    <a:gdLst>
                      <a:gd name="connsiteX0" fmla="*/ 377761 w 400956"/>
                      <a:gd name="connsiteY0" fmla="*/ 46392 h 46391"/>
                      <a:gd name="connsiteX1" fmla="*/ 23196 w 400956"/>
                      <a:gd name="connsiteY1" fmla="*/ 46392 h 46391"/>
                      <a:gd name="connsiteX2" fmla="*/ 0 w 400956"/>
                      <a:gd name="connsiteY2" fmla="*/ 23196 h 46391"/>
                      <a:gd name="connsiteX3" fmla="*/ 0 w 400956"/>
                      <a:gd name="connsiteY3" fmla="*/ 23196 h 46391"/>
                      <a:gd name="connsiteX4" fmla="*/ 23196 w 400956"/>
                      <a:gd name="connsiteY4" fmla="*/ 0 h 46391"/>
                      <a:gd name="connsiteX5" fmla="*/ 377761 w 400956"/>
                      <a:gd name="connsiteY5" fmla="*/ 0 h 46391"/>
                      <a:gd name="connsiteX6" fmla="*/ 400956 w 400956"/>
                      <a:gd name="connsiteY6" fmla="*/ 23196 h 46391"/>
                      <a:gd name="connsiteX7" fmla="*/ 400956 w 400956"/>
                      <a:gd name="connsiteY7" fmla="*/ 23196 h 46391"/>
                      <a:gd name="connsiteX8" fmla="*/ 377761 w 400956"/>
                      <a:gd name="connsiteY8" fmla="*/ 46392 h 4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956" h="46391">
                        <a:moveTo>
                          <a:pt x="377761" y="46392"/>
                        </a:moveTo>
                        <a:lnTo>
                          <a:pt x="23196" y="46392"/>
                        </a:lnTo>
                        <a:cubicBezTo>
                          <a:pt x="10372" y="46392"/>
                          <a:pt x="0" y="36020"/>
                          <a:pt x="0" y="23196"/>
                        </a:cubicBezTo>
                        <a:lnTo>
                          <a:pt x="0" y="23196"/>
                        </a:lnTo>
                        <a:cubicBezTo>
                          <a:pt x="0" y="10372"/>
                          <a:pt x="10372" y="0"/>
                          <a:pt x="23196" y="0"/>
                        </a:cubicBezTo>
                        <a:lnTo>
                          <a:pt x="377761" y="0"/>
                        </a:lnTo>
                        <a:cubicBezTo>
                          <a:pt x="390585" y="0"/>
                          <a:pt x="400956" y="10372"/>
                          <a:pt x="400956" y="23196"/>
                        </a:cubicBezTo>
                        <a:lnTo>
                          <a:pt x="400956" y="23196"/>
                        </a:lnTo>
                        <a:cubicBezTo>
                          <a:pt x="400956" y="36020"/>
                          <a:pt x="390551" y="46392"/>
                          <a:pt x="377761" y="46392"/>
                        </a:cubicBezTo>
                        <a:close/>
                      </a:path>
                    </a:pathLst>
                  </a:custGeom>
                  <a:solidFill>
                    <a:srgbClr val="3E434F"/>
                  </a:solidFill>
                  <a:ln w="3283" cap="flat">
                    <a:noFill/>
                    <a:prstDash val="solid"/>
                    <a:miter/>
                  </a:ln>
                </p:spPr>
                <p:txBody>
                  <a:bodyPr rtlCol="0" anchor="ctr"/>
                  <a:lstStyle/>
                  <a:p>
                    <a:endParaRPr lang="ko-KR" altLang="en-US"/>
                  </a:p>
                </p:txBody>
              </p:sp>
              <p:sp>
                <p:nvSpPr>
                  <p:cNvPr id="24" name="자유형: 도형 16">
                    <a:extLst>
                      <a:ext uri="{FF2B5EF4-FFF2-40B4-BE49-F238E27FC236}">
                        <a16:creationId xmlns:a16="http://schemas.microsoft.com/office/drawing/2014/main" id="{9D621A3E-28D0-B0A5-2256-2566D4F8AC2F}"/>
                      </a:ext>
                    </a:extLst>
                  </p:cNvPr>
                  <p:cNvSpPr/>
                  <p:nvPr/>
                </p:nvSpPr>
                <p:spPr>
                  <a:xfrm rot="618136">
                    <a:off x="3801322" y="4205680"/>
                    <a:ext cx="399670" cy="76651"/>
                  </a:xfrm>
                  <a:custGeom>
                    <a:avLst/>
                    <a:gdLst>
                      <a:gd name="connsiteX0" fmla="*/ 374500 w 399670"/>
                      <a:gd name="connsiteY0" fmla="*/ 76566 h 76651"/>
                      <a:gd name="connsiteX1" fmla="*/ 21227 w 399670"/>
                      <a:gd name="connsiteY1" fmla="*/ 46312 h 76651"/>
                      <a:gd name="connsiteX2" fmla="*/ 86 w 399670"/>
                      <a:gd name="connsiteY2" fmla="*/ 21227 h 76651"/>
                      <a:gd name="connsiteX3" fmla="*/ 86 w 399670"/>
                      <a:gd name="connsiteY3" fmla="*/ 21227 h 76651"/>
                      <a:gd name="connsiteX4" fmla="*/ 25171 w 399670"/>
                      <a:gd name="connsiteY4" fmla="*/ 86 h 76651"/>
                      <a:gd name="connsiteX5" fmla="*/ 378443 w 399670"/>
                      <a:gd name="connsiteY5" fmla="*/ 30307 h 76651"/>
                      <a:gd name="connsiteX6" fmla="*/ 399584 w 399670"/>
                      <a:gd name="connsiteY6" fmla="*/ 55391 h 76651"/>
                      <a:gd name="connsiteX7" fmla="*/ 399584 w 399670"/>
                      <a:gd name="connsiteY7" fmla="*/ 55391 h 76651"/>
                      <a:gd name="connsiteX8" fmla="*/ 374500 w 399670"/>
                      <a:gd name="connsiteY8" fmla="*/ 76566 h 76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9670" h="76651">
                        <a:moveTo>
                          <a:pt x="374500" y="76566"/>
                        </a:moveTo>
                        <a:lnTo>
                          <a:pt x="21227" y="46312"/>
                        </a:lnTo>
                        <a:cubicBezTo>
                          <a:pt x="8470" y="45218"/>
                          <a:pt x="-1008" y="33985"/>
                          <a:pt x="86" y="21227"/>
                        </a:cubicBezTo>
                        <a:lnTo>
                          <a:pt x="86" y="21227"/>
                        </a:lnTo>
                        <a:cubicBezTo>
                          <a:pt x="1179" y="8470"/>
                          <a:pt x="12413" y="-1008"/>
                          <a:pt x="25171" y="86"/>
                        </a:cubicBezTo>
                        <a:lnTo>
                          <a:pt x="378443" y="30307"/>
                        </a:lnTo>
                        <a:cubicBezTo>
                          <a:pt x="391201" y="31400"/>
                          <a:pt x="400678" y="42634"/>
                          <a:pt x="399584" y="55391"/>
                        </a:cubicBezTo>
                        <a:lnTo>
                          <a:pt x="399584" y="55391"/>
                        </a:lnTo>
                        <a:cubicBezTo>
                          <a:pt x="398524" y="68182"/>
                          <a:pt x="387290" y="77659"/>
                          <a:pt x="374500" y="76566"/>
                        </a:cubicBezTo>
                        <a:close/>
                      </a:path>
                    </a:pathLst>
                  </a:custGeom>
                  <a:solidFill>
                    <a:srgbClr val="3E434F"/>
                  </a:solidFill>
                  <a:ln w="3283" cap="flat">
                    <a:noFill/>
                    <a:prstDash val="solid"/>
                    <a:miter/>
                  </a:ln>
                </p:spPr>
                <p:txBody>
                  <a:bodyPr rtlCol="0" anchor="ctr"/>
                  <a:lstStyle/>
                  <a:p>
                    <a:endParaRPr lang="ko-KR" altLang="en-US"/>
                  </a:p>
                </p:txBody>
              </p:sp>
              <p:sp>
                <p:nvSpPr>
                  <p:cNvPr id="25" name="자유형: 도형 17">
                    <a:extLst>
                      <a:ext uri="{FF2B5EF4-FFF2-40B4-BE49-F238E27FC236}">
                        <a16:creationId xmlns:a16="http://schemas.microsoft.com/office/drawing/2014/main" id="{BB4647AC-52C6-4325-C0CF-DF92300FE927}"/>
                      </a:ext>
                    </a:extLst>
                  </p:cNvPr>
                  <p:cNvSpPr/>
                  <p:nvPr/>
                </p:nvSpPr>
                <p:spPr>
                  <a:xfrm rot="618136">
                    <a:off x="3787736" y="4280438"/>
                    <a:ext cx="399670" cy="76618"/>
                  </a:xfrm>
                  <a:custGeom>
                    <a:avLst/>
                    <a:gdLst>
                      <a:gd name="connsiteX0" fmla="*/ 374500 w 399670"/>
                      <a:gd name="connsiteY0" fmla="*/ 76533 h 76618"/>
                      <a:gd name="connsiteX1" fmla="*/ 21227 w 399670"/>
                      <a:gd name="connsiteY1" fmla="*/ 46312 h 76618"/>
                      <a:gd name="connsiteX2" fmla="*/ 86 w 399670"/>
                      <a:gd name="connsiteY2" fmla="*/ 21227 h 76618"/>
                      <a:gd name="connsiteX3" fmla="*/ 86 w 399670"/>
                      <a:gd name="connsiteY3" fmla="*/ 21227 h 76618"/>
                      <a:gd name="connsiteX4" fmla="*/ 25171 w 399670"/>
                      <a:gd name="connsiteY4" fmla="*/ 86 h 76618"/>
                      <a:gd name="connsiteX5" fmla="*/ 378443 w 399670"/>
                      <a:gd name="connsiteY5" fmla="*/ 30340 h 76618"/>
                      <a:gd name="connsiteX6" fmla="*/ 399584 w 399670"/>
                      <a:gd name="connsiteY6" fmla="*/ 55425 h 76618"/>
                      <a:gd name="connsiteX7" fmla="*/ 399584 w 399670"/>
                      <a:gd name="connsiteY7" fmla="*/ 55425 h 76618"/>
                      <a:gd name="connsiteX8" fmla="*/ 374500 w 399670"/>
                      <a:gd name="connsiteY8" fmla="*/ 76533 h 76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9670" h="76618">
                        <a:moveTo>
                          <a:pt x="374500" y="76533"/>
                        </a:moveTo>
                        <a:lnTo>
                          <a:pt x="21227" y="46312"/>
                        </a:lnTo>
                        <a:cubicBezTo>
                          <a:pt x="8470" y="45218"/>
                          <a:pt x="-1008" y="33985"/>
                          <a:pt x="86" y="21227"/>
                        </a:cubicBezTo>
                        <a:lnTo>
                          <a:pt x="86" y="21227"/>
                        </a:lnTo>
                        <a:cubicBezTo>
                          <a:pt x="1179" y="8470"/>
                          <a:pt x="12413" y="-1008"/>
                          <a:pt x="25171" y="86"/>
                        </a:cubicBezTo>
                        <a:lnTo>
                          <a:pt x="378443" y="30340"/>
                        </a:lnTo>
                        <a:cubicBezTo>
                          <a:pt x="391201" y="31433"/>
                          <a:pt x="400678" y="42667"/>
                          <a:pt x="399584" y="55425"/>
                        </a:cubicBezTo>
                        <a:lnTo>
                          <a:pt x="399584" y="55425"/>
                        </a:lnTo>
                        <a:cubicBezTo>
                          <a:pt x="398524" y="68182"/>
                          <a:pt x="387290" y="77626"/>
                          <a:pt x="374500" y="76533"/>
                        </a:cubicBezTo>
                        <a:close/>
                      </a:path>
                    </a:pathLst>
                  </a:custGeom>
                  <a:solidFill>
                    <a:srgbClr val="3E434F"/>
                  </a:solidFill>
                  <a:ln w="3283" cap="flat">
                    <a:noFill/>
                    <a:prstDash val="solid"/>
                    <a:miter/>
                  </a:ln>
                </p:spPr>
                <p:txBody>
                  <a:bodyPr rtlCol="0" anchor="ctr"/>
                  <a:lstStyle/>
                  <a:p>
                    <a:endParaRPr lang="ko-KR" altLang="en-US"/>
                  </a:p>
                </p:txBody>
              </p:sp>
              <p:sp>
                <p:nvSpPr>
                  <p:cNvPr id="26" name="자유형: 도형 18">
                    <a:extLst>
                      <a:ext uri="{FF2B5EF4-FFF2-40B4-BE49-F238E27FC236}">
                        <a16:creationId xmlns:a16="http://schemas.microsoft.com/office/drawing/2014/main" id="{675BC944-13F4-91D4-558A-23D54136DA79}"/>
                      </a:ext>
                    </a:extLst>
                  </p:cNvPr>
                  <p:cNvSpPr/>
                  <p:nvPr/>
                </p:nvSpPr>
                <p:spPr>
                  <a:xfrm rot="618136">
                    <a:off x="3822938" y="4386906"/>
                    <a:ext cx="294918" cy="53019"/>
                  </a:xfrm>
                  <a:custGeom>
                    <a:avLst/>
                    <a:gdLst>
                      <a:gd name="connsiteX0" fmla="*/ 277290 w 294918"/>
                      <a:gd name="connsiteY0" fmla="*/ 53019 h 53019"/>
                      <a:gd name="connsiteX1" fmla="*/ 17596 w 294918"/>
                      <a:gd name="connsiteY1" fmla="*/ 53019 h 53019"/>
                      <a:gd name="connsiteX2" fmla="*/ 0 w 294918"/>
                      <a:gd name="connsiteY2" fmla="*/ 35423 h 53019"/>
                      <a:gd name="connsiteX3" fmla="*/ 0 w 294918"/>
                      <a:gd name="connsiteY3" fmla="*/ 0 h 53019"/>
                      <a:gd name="connsiteX4" fmla="*/ 294918 w 294918"/>
                      <a:gd name="connsiteY4" fmla="*/ 0 h 53019"/>
                      <a:gd name="connsiteX5" fmla="*/ 294918 w 294918"/>
                      <a:gd name="connsiteY5" fmla="*/ 35423 h 53019"/>
                      <a:gd name="connsiteX6" fmla="*/ 277290 w 294918"/>
                      <a:gd name="connsiteY6" fmla="*/ 53019 h 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918" h="53019">
                        <a:moveTo>
                          <a:pt x="277290" y="53019"/>
                        </a:moveTo>
                        <a:lnTo>
                          <a:pt x="17596" y="53019"/>
                        </a:lnTo>
                        <a:cubicBezTo>
                          <a:pt x="7887" y="53019"/>
                          <a:pt x="0" y="45132"/>
                          <a:pt x="0" y="35423"/>
                        </a:cubicBezTo>
                        <a:lnTo>
                          <a:pt x="0" y="0"/>
                        </a:lnTo>
                        <a:lnTo>
                          <a:pt x="294918" y="0"/>
                        </a:lnTo>
                        <a:lnTo>
                          <a:pt x="294918" y="35423"/>
                        </a:lnTo>
                        <a:cubicBezTo>
                          <a:pt x="294918" y="45132"/>
                          <a:pt x="287032" y="53019"/>
                          <a:pt x="277290" y="53019"/>
                        </a:cubicBezTo>
                        <a:close/>
                      </a:path>
                    </a:pathLst>
                  </a:custGeom>
                  <a:solidFill>
                    <a:srgbClr val="3F434F"/>
                  </a:solidFill>
                  <a:ln w="3283" cap="flat">
                    <a:noFill/>
                    <a:prstDash val="solid"/>
                    <a:miter/>
                  </a:ln>
                </p:spPr>
                <p:txBody>
                  <a:bodyPr rtlCol="0" anchor="ctr"/>
                  <a:lstStyle/>
                  <a:p>
                    <a:endParaRPr lang="ko-KR" altLang="en-US"/>
                  </a:p>
                </p:txBody>
              </p:sp>
              <p:sp>
                <p:nvSpPr>
                  <p:cNvPr id="27" name="자유형: 도형 19">
                    <a:extLst>
                      <a:ext uri="{FF2B5EF4-FFF2-40B4-BE49-F238E27FC236}">
                        <a16:creationId xmlns:a16="http://schemas.microsoft.com/office/drawing/2014/main" id="{9EF73E6A-48C7-D5F7-529F-BA7D8AFEFFFC}"/>
                      </a:ext>
                    </a:extLst>
                  </p:cNvPr>
                  <p:cNvSpPr/>
                  <p:nvPr/>
                </p:nvSpPr>
                <p:spPr>
                  <a:xfrm rot="618136">
                    <a:off x="3897481" y="4436984"/>
                    <a:ext cx="128405" cy="48545"/>
                  </a:xfrm>
                  <a:custGeom>
                    <a:avLst/>
                    <a:gdLst>
                      <a:gd name="connsiteX0" fmla="*/ 110810 w 128405"/>
                      <a:gd name="connsiteY0" fmla="*/ 48546 h 48545"/>
                      <a:gd name="connsiteX1" fmla="*/ 17596 w 128405"/>
                      <a:gd name="connsiteY1" fmla="*/ 48546 h 48545"/>
                      <a:gd name="connsiteX2" fmla="*/ 0 w 128405"/>
                      <a:gd name="connsiteY2" fmla="*/ 30950 h 48545"/>
                      <a:gd name="connsiteX3" fmla="*/ 0 w 128405"/>
                      <a:gd name="connsiteY3" fmla="*/ 0 h 48545"/>
                      <a:gd name="connsiteX4" fmla="*/ 128405 w 128405"/>
                      <a:gd name="connsiteY4" fmla="*/ 0 h 48545"/>
                      <a:gd name="connsiteX5" fmla="*/ 128405 w 128405"/>
                      <a:gd name="connsiteY5" fmla="*/ 30950 h 48545"/>
                      <a:gd name="connsiteX6" fmla="*/ 110810 w 128405"/>
                      <a:gd name="connsiteY6" fmla="*/ 48546 h 4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405" h="48545">
                        <a:moveTo>
                          <a:pt x="110810" y="48546"/>
                        </a:moveTo>
                        <a:lnTo>
                          <a:pt x="17596" y="48546"/>
                        </a:lnTo>
                        <a:cubicBezTo>
                          <a:pt x="7887" y="48546"/>
                          <a:pt x="0" y="40659"/>
                          <a:pt x="0" y="30950"/>
                        </a:cubicBezTo>
                        <a:lnTo>
                          <a:pt x="0" y="0"/>
                        </a:lnTo>
                        <a:lnTo>
                          <a:pt x="128405" y="0"/>
                        </a:lnTo>
                        <a:lnTo>
                          <a:pt x="128405" y="30950"/>
                        </a:lnTo>
                        <a:cubicBezTo>
                          <a:pt x="128405" y="40659"/>
                          <a:pt x="120519" y="48546"/>
                          <a:pt x="110810" y="48546"/>
                        </a:cubicBezTo>
                        <a:close/>
                      </a:path>
                    </a:pathLst>
                  </a:custGeom>
                  <a:solidFill>
                    <a:srgbClr val="292B37"/>
                  </a:solidFill>
                  <a:ln w="3283" cap="flat">
                    <a:noFill/>
                    <a:prstDash val="solid"/>
                    <a:miter/>
                  </a:ln>
                </p:spPr>
                <p:txBody>
                  <a:bodyPr rtlCol="0" anchor="ctr"/>
                  <a:lstStyle/>
                  <a:p>
                    <a:endParaRPr lang="ko-KR" altLang="en-US"/>
                  </a:p>
                </p:txBody>
              </p:sp>
            </p:grpSp>
            <p:sp>
              <p:nvSpPr>
                <p:cNvPr id="15" name="자유형: 도형 7">
                  <a:extLst>
                    <a:ext uri="{FF2B5EF4-FFF2-40B4-BE49-F238E27FC236}">
                      <a16:creationId xmlns:a16="http://schemas.microsoft.com/office/drawing/2014/main" id="{1DBB4E81-B98C-53C6-C451-098537328958}"/>
                    </a:ext>
                  </a:extLst>
                </p:cNvPr>
                <p:cNvSpPr/>
                <p:nvPr/>
              </p:nvSpPr>
              <p:spPr>
                <a:xfrm rot="880548">
                  <a:off x="5754442" y="1797978"/>
                  <a:ext cx="704657" cy="883281"/>
                </a:xfrm>
                <a:custGeom>
                  <a:avLst/>
                  <a:gdLst>
                    <a:gd name="connsiteX0" fmla="*/ 0 w 704657"/>
                    <a:gd name="connsiteY0" fmla="*/ 0 h 883281"/>
                    <a:gd name="connsiteX1" fmla="*/ 335773 w 704657"/>
                    <a:gd name="connsiteY1" fmla="*/ 92710 h 883281"/>
                    <a:gd name="connsiteX2" fmla="*/ 670816 w 704657"/>
                    <a:gd name="connsiteY2" fmla="*/ 173171 h 883281"/>
                    <a:gd name="connsiteX3" fmla="*/ 698721 w 704657"/>
                    <a:gd name="connsiteY3" fmla="*/ 195820 h 883281"/>
                    <a:gd name="connsiteX4" fmla="*/ 701537 w 704657"/>
                    <a:gd name="connsiteY4" fmla="*/ 234861 h 883281"/>
                    <a:gd name="connsiteX5" fmla="*/ 569271 w 704657"/>
                    <a:gd name="connsiteY5" fmla="*/ 795959 h 883281"/>
                    <a:gd name="connsiteX6" fmla="*/ 548812 w 704657"/>
                    <a:gd name="connsiteY6" fmla="*/ 832873 h 883281"/>
                    <a:gd name="connsiteX7" fmla="*/ 476109 w 704657"/>
                    <a:gd name="connsiteY7" fmla="*/ 876983 h 883281"/>
                    <a:gd name="connsiteX8" fmla="*/ 217337 w 704657"/>
                    <a:gd name="connsiteY8" fmla="*/ 829867 h 883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657" h="883281">
                      <a:moveTo>
                        <a:pt x="0" y="0"/>
                      </a:moveTo>
                      <a:lnTo>
                        <a:pt x="335773" y="92710"/>
                      </a:lnTo>
                      <a:cubicBezTo>
                        <a:pt x="446515" y="122866"/>
                        <a:pt x="559198" y="145892"/>
                        <a:pt x="670816" y="173171"/>
                      </a:cubicBezTo>
                      <a:cubicBezTo>
                        <a:pt x="682079" y="175924"/>
                        <a:pt x="703476" y="171231"/>
                        <a:pt x="698721" y="195820"/>
                      </a:cubicBezTo>
                      <a:cubicBezTo>
                        <a:pt x="707669" y="208270"/>
                        <a:pt x="704665" y="221660"/>
                        <a:pt x="701537" y="234861"/>
                      </a:cubicBezTo>
                      <a:cubicBezTo>
                        <a:pt x="657428" y="421873"/>
                        <a:pt x="614319" y="609135"/>
                        <a:pt x="569271" y="795959"/>
                      </a:cubicBezTo>
                      <a:cubicBezTo>
                        <a:pt x="565830" y="810036"/>
                        <a:pt x="562889" y="824552"/>
                        <a:pt x="548812" y="832873"/>
                      </a:cubicBezTo>
                      <a:cubicBezTo>
                        <a:pt x="533295" y="888370"/>
                        <a:pt x="533107" y="889058"/>
                        <a:pt x="476109" y="876983"/>
                      </a:cubicBezTo>
                      <a:lnTo>
                        <a:pt x="217337" y="829867"/>
                      </a:lnTo>
                      <a:close/>
                    </a:path>
                  </a:pathLst>
                </a:custGeom>
                <a:solidFill>
                  <a:schemeClr val="tx2">
                    <a:lumMod val="50000"/>
                  </a:schemeClr>
                </a:solidFill>
                <a:ln w="9525" cap="flat">
                  <a:noFill/>
                  <a:prstDash val="solid"/>
                  <a:miter/>
                </a:ln>
              </p:spPr>
              <p:txBody>
                <a:bodyPr wrap="square" rtlCol="0" anchor="ctr">
                  <a:noAutofit/>
                </a:bodyPr>
                <a:lstStyle/>
                <a:p>
                  <a:endParaRPr lang="en-US"/>
                </a:p>
              </p:txBody>
            </p:sp>
            <p:sp>
              <p:nvSpPr>
                <p:cNvPr id="16" name="Freeform: Shape 429">
                  <a:extLst>
                    <a:ext uri="{FF2B5EF4-FFF2-40B4-BE49-F238E27FC236}">
                      <a16:creationId xmlns:a16="http://schemas.microsoft.com/office/drawing/2014/main" id="{8727D133-0C3A-33EC-FA69-B76021B85790}"/>
                    </a:ext>
                  </a:extLst>
                </p:cNvPr>
                <p:cNvSpPr/>
                <p:nvPr/>
              </p:nvSpPr>
              <p:spPr>
                <a:xfrm rot="880548">
                  <a:off x="6272132" y="2072200"/>
                  <a:ext cx="247409" cy="655453"/>
                </a:xfrm>
                <a:custGeom>
                  <a:avLst/>
                  <a:gdLst>
                    <a:gd name="connsiteX0" fmla="*/ 359759 w 376648"/>
                    <a:gd name="connsiteY0" fmla="*/ 150590 h 997847"/>
                    <a:gd name="connsiteX1" fmla="*/ 274796 w 376648"/>
                    <a:gd name="connsiteY1" fmla="*/ 577024 h 997847"/>
                    <a:gd name="connsiteX2" fmla="*/ 208121 w 376648"/>
                    <a:gd name="connsiteY2" fmla="*/ 934974 h 997847"/>
                    <a:gd name="connsiteX3" fmla="*/ 116205 w 376648"/>
                    <a:gd name="connsiteY3" fmla="*/ 991267 h 997847"/>
                    <a:gd name="connsiteX4" fmla="*/ 0 w 376648"/>
                    <a:gd name="connsiteY4" fmla="*/ 969931 h 997847"/>
                    <a:gd name="connsiteX5" fmla="*/ 228124 w 376648"/>
                    <a:gd name="connsiteY5" fmla="*/ 0 h 997847"/>
                    <a:gd name="connsiteX6" fmla="*/ 353377 w 376648"/>
                    <a:gd name="connsiteY6" fmla="*/ 21336 h 997847"/>
                    <a:gd name="connsiteX7" fmla="*/ 375380 w 376648"/>
                    <a:gd name="connsiteY7" fmla="*/ 53150 h 997847"/>
                    <a:gd name="connsiteX8" fmla="*/ 359759 w 376648"/>
                    <a:gd name="connsiteY8" fmla="*/ 150590 h 99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6648" h="997847">
                      <a:moveTo>
                        <a:pt x="359759" y="150590"/>
                      </a:moveTo>
                      <a:cubicBezTo>
                        <a:pt x="331375" y="292703"/>
                        <a:pt x="302324" y="434721"/>
                        <a:pt x="274796" y="577024"/>
                      </a:cubicBezTo>
                      <a:cubicBezTo>
                        <a:pt x="251650" y="696182"/>
                        <a:pt x="230219" y="815626"/>
                        <a:pt x="208121" y="934974"/>
                      </a:cubicBezTo>
                      <a:cubicBezTo>
                        <a:pt x="188023" y="1004125"/>
                        <a:pt x="188023" y="1004125"/>
                        <a:pt x="116205" y="991267"/>
                      </a:cubicBezTo>
                      <a:cubicBezTo>
                        <a:pt x="77438" y="984313"/>
                        <a:pt x="38767" y="977074"/>
                        <a:pt x="0" y="969931"/>
                      </a:cubicBezTo>
                      <a:cubicBezTo>
                        <a:pt x="76009" y="646652"/>
                        <a:pt x="152114" y="323374"/>
                        <a:pt x="228124" y="0"/>
                      </a:cubicBezTo>
                      <a:cubicBezTo>
                        <a:pt x="269843" y="7239"/>
                        <a:pt x="311563" y="15145"/>
                        <a:pt x="353377" y="21336"/>
                      </a:cubicBezTo>
                      <a:cubicBezTo>
                        <a:pt x="373666" y="24384"/>
                        <a:pt x="379571" y="32956"/>
                        <a:pt x="375380" y="53150"/>
                      </a:cubicBezTo>
                      <a:cubicBezTo>
                        <a:pt x="368713" y="85439"/>
                        <a:pt x="364808" y="118110"/>
                        <a:pt x="359759" y="150590"/>
                      </a:cubicBezTo>
                      <a:close/>
                    </a:path>
                  </a:pathLst>
                </a:custGeom>
                <a:solidFill>
                  <a:srgbClr val="C2B59B"/>
                </a:solidFill>
                <a:ln w="9525" cap="flat">
                  <a:noFill/>
                  <a:prstDash val="solid"/>
                  <a:miter/>
                </a:ln>
              </p:spPr>
              <p:txBody>
                <a:bodyPr rtlCol="0" anchor="ctr"/>
                <a:lstStyle/>
                <a:p>
                  <a:endParaRPr lang="en-US"/>
                </a:p>
              </p:txBody>
            </p:sp>
            <p:sp>
              <p:nvSpPr>
                <p:cNvPr id="17" name="Freeform: Shape 432">
                  <a:extLst>
                    <a:ext uri="{FF2B5EF4-FFF2-40B4-BE49-F238E27FC236}">
                      <a16:creationId xmlns:a16="http://schemas.microsoft.com/office/drawing/2014/main" id="{821AF2F8-F01B-AB2D-0C7C-CCE501F74470}"/>
                    </a:ext>
                  </a:extLst>
                </p:cNvPr>
                <p:cNvSpPr/>
                <p:nvPr/>
              </p:nvSpPr>
              <p:spPr>
                <a:xfrm rot="880548">
                  <a:off x="8138016" y="3431120"/>
                  <a:ext cx="310751" cy="215270"/>
                </a:xfrm>
                <a:custGeom>
                  <a:avLst/>
                  <a:gdLst>
                    <a:gd name="connsiteX0" fmla="*/ 63984 w 473082"/>
                    <a:gd name="connsiteY0" fmla="*/ 25149 h 327722"/>
                    <a:gd name="connsiteX1" fmla="*/ 2071 w 473082"/>
                    <a:gd name="connsiteY1" fmla="*/ 298136 h 327722"/>
                    <a:gd name="connsiteX2" fmla="*/ 34552 w 473082"/>
                    <a:gd name="connsiteY2" fmla="*/ 323186 h 327722"/>
                    <a:gd name="connsiteX3" fmla="*/ 473083 w 473082"/>
                    <a:gd name="connsiteY3" fmla="*/ 189265 h 327722"/>
                    <a:gd name="connsiteX4" fmla="*/ 91892 w 473082"/>
                    <a:gd name="connsiteY4" fmla="*/ 4385 h 327722"/>
                    <a:gd name="connsiteX5" fmla="*/ 63984 w 473082"/>
                    <a:gd name="connsiteY5" fmla="*/ 25149 h 32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3082" h="327722">
                      <a:moveTo>
                        <a:pt x="63984" y="25149"/>
                      </a:moveTo>
                      <a:cubicBezTo>
                        <a:pt x="43029" y="116113"/>
                        <a:pt x="22836" y="207172"/>
                        <a:pt x="2071" y="298136"/>
                      </a:cubicBezTo>
                      <a:cubicBezTo>
                        <a:pt x="-5358" y="330806"/>
                        <a:pt x="7596" y="331664"/>
                        <a:pt x="34552" y="323186"/>
                      </a:cubicBezTo>
                      <a:cubicBezTo>
                        <a:pt x="176474" y="278895"/>
                        <a:pt x="318873" y="236128"/>
                        <a:pt x="473083" y="189265"/>
                      </a:cubicBezTo>
                      <a:cubicBezTo>
                        <a:pt x="338685" y="124304"/>
                        <a:pt x="214955" y="65059"/>
                        <a:pt x="91892" y="4385"/>
                      </a:cubicBezTo>
                      <a:cubicBezTo>
                        <a:pt x="64460" y="-9141"/>
                        <a:pt x="67032" y="11719"/>
                        <a:pt x="63984" y="25149"/>
                      </a:cubicBezTo>
                      <a:close/>
                    </a:path>
                  </a:pathLst>
                </a:custGeom>
                <a:solidFill>
                  <a:schemeClr val="tx2">
                    <a:lumMod val="50000"/>
                  </a:schemeClr>
                </a:solidFill>
                <a:ln w="9525" cap="flat">
                  <a:noFill/>
                  <a:prstDash val="solid"/>
                  <a:miter/>
                </a:ln>
              </p:spPr>
              <p:txBody>
                <a:bodyPr rtlCol="0" anchor="ctr"/>
                <a:lstStyle/>
                <a:p>
                  <a:endParaRPr lang="en-US"/>
                </a:p>
              </p:txBody>
            </p:sp>
            <p:sp>
              <p:nvSpPr>
                <p:cNvPr id="18" name="Freeform: Shape 433">
                  <a:extLst>
                    <a:ext uri="{FF2B5EF4-FFF2-40B4-BE49-F238E27FC236}">
                      <a16:creationId xmlns:a16="http://schemas.microsoft.com/office/drawing/2014/main" id="{C9E2FC37-BB94-8049-D800-C26579060AAA}"/>
                    </a:ext>
                  </a:extLst>
                </p:cNvPr>
                <p:cNvSpPr/>
                <p:nvPr/>
              </p:nvSpPr>
              <p:spPr>
                <a:xfrm rot="880548">
                  <a:off x="6402798" y="2020835"/>
                  <a:ext cx="744197" cy="827565"/>
                </a:xfrm>
                <a:custGeom>
                  <a:avLst/>
                  <a:gdLst>
                    <a:gd name="connsiteX0" fmla="*/ 798363 w 1132948"/>
                    <a:gd name="connsiteY0" fmla="*/ 1240441 h 1259865"/>
                    <a:gd name="connsiteX1" fmla="*/ 999627 w 1132948"/>
                    <a:gd name="connsiteY1" fmla="*/ 1197007 h 1259865"/>
                    <a:gd name="connsiteX2" fmla="*/ 1022963 w 1132948"/>
                    <a:gd name="connsiteY2" fmla="*/ 1197769 h 1259865"/>
                    <a:gd name="connsiteX3" fmla="*/ 1026582 w 1132948"/>
                    <a:gd name="connsiteY3" fmla="*/ 1204436 h 1259865"/>
                    <a:gd name="connsiteX4" fmla="*/ 1120213 w 1132948"/>
                    <a:gd name="connsiteY4" fmla="*/ 981742 h 1259865"/>
                    <a:gd name="connsiteX5" fmla="*/ 1105735 w 1132948"/>
                    <a:gd name="connsiteY5" fmla="*/ 917162 h 1259865"/>
                    <a:gd name="connsiteX6" fmla="*/ 1114308 w 1132948"/>
                    <a:gd name="connsiteY6" fmla="*/ 843343 h 1259865"/>
                    <a:gd name="connsiteX7" fmla="*/ 1084304 w 1132948"/>
                    <a:gd name="connsiteY7" fmla="*/ 633413 h 1259865"/>
                    <a:gd name="connsiteX8" fmla="*/ 1081446 w 1132948"/>
                    <a:gd name="connsiteY8" fmla="*/ 602933 h 1259865"/>
                    <a:gd name="connsiteX9" fmla="*/ 1084209 w 1132948"/>
                    <a:gd name="connsiteY9" fmla="*/ 359759 h 1259865"/>
                    <a:gd name="connsiteX10" fmla="*/ 1084590 w 1132948"/>
                    <a:gd name="connsiteY10" fmla="*/ 336042 h 1259865"/>
                    <a:gd name="connsiteX11" fmla="*/ 1118689 w 1132948"/>
                    <a:gd name="connsiteY11" fmla="*/ 220885 h 1259865"/>
                    <a:gd name="connsiteX12" fmla="*/ 1109736 w 1132948"/>
                    <a:gd name="connsiteY12" fmla="*/ 225647 h 1259865"/>
                    <a:gd name="connsiteX13" fmla="*/ 769693 w 1132948"/>
                    <a:gd name="connsiteY13" fmla="*/ 19717 h 1259865"/>
                    <a:gd name="connsiteX14" fmla="*/ 714067 w 1132948"/>
                    <a:gd name="connsiteY14" fmla="*/ 0 h 1259865"/>
                    <a:gd name="connsiteX15" fmla="*/ 621198 w 1132948"/>
                    <a:gd name="connsiteY15" fmla="*/ 16574 h 1259865"/>
                    <a:gd name="connsiteX16" fmla="*/ 230483 w 1132948"/>
                    <a:gd name="connsiteY16" fmla="*/ 331756 h 1259865"/>
                    <a:gd name="connsiteX17" fmla="*/ 166284 w 1132948"/>
                    <a:gd name="connsiteY17" fmla="*/ 376809 h 1259865"/>
                    <a:gd name="connsiteX18" fmla="*/ 131137 w 1132948"/>
                    <a:gd name="connsiteY18" fmla="*/ 443198 h 1259865"/>
                    <a:gd name="connsiteX19" fmla="*/ 7884 w 1132948"/>
                    <a:gd name="connsiteY19" fmla="*/ 1080230 h 1259865"/>
                    <a:gd name="connsiteX20" fmla="*/ 14551 w 1132948"/>
                    <a:gd name="connsiteY20" fmla="*/ 1161193 h 1259865"/>
                    <a:gd name="connsiteX21" fmla="*/ 774170 w 1132948"/>
                    <a:gd name="connsiteY21" fmla="*/ 1259777 h 1259865"/>
                    <a:gd name="connsiteX22" fmla="*/ 798363 w 1132948"/>
                    <a:gd name="connsiteY22" fmla="*/ 1240441 h 1259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32948" h="1259865">
                      <a:moveTo>
                        <a:pt x="798363" y="1240441"/>
                      </a:moveTo>
                      <a:cubicBezTo>
                        <a:pt x="867896" y="1236917"/>
                        <a:pt x="933142" y="1214152"/>
                        <a:pt x="999627" y="1197007"/>
                      </a:cubicBezTo>
                      <a:cubicBezTo>
                        <a:pt x="1007151" y="1195007"/>
                        <a:pt x="1015247" y="1196054"/>
                        <a:pt x="1022963" y="1197769"/>
                      </a:cubicBezTo>
                      <a:cubicBezTo>
                        <a:pt x="1022963" y="1197769"/>
                        <a:pt x="1024011" y="1203198"/>
                        <a:pt x="1026582" y="1204436"/>
                      </a:cubicBezTo>
                      <a:cubicBezTo>
                        <a:pt x="1114593" y="1149001"/>
                        <a:pt x="1143168" y="1086422"/>
                        <a:pt x="1120213" y="981742"/>
                      </a:cubicBezTo>
                      <a:cubicBezTo>
                        <a:pt x="1115451" y="960215"/>
                        <a:pt x="1112307" y="938117"/>
                        <a:pt x="1105735" y="917162"/>
                      </a:cubicBezTo>
                      <a:cubicBezTo>
                        <a:pt x="1097353" y="890683"/>
                        <a:pt x="1097067" y="870014"/>
                        <a:pt x="1114308" y="843343"/>
                      </a:cubicBezTo>
                      <a:cubicBezTo>
                        <a:pt x="1149645" y="788765"/>
                        <a:pt x="1132024" y="683324"/>
                        <a:pt x="1084304" y="633413"/>
                      </a:cubicBezTo>
                      <a:cubicBezTo>
                        <a:pt x="1072969" y="621506"/>
                        <a:pt x="1071826" y="616077"/>
                        <a:pt x="1081446" y="602933"/>
                      </a:cubicBezTo>
                      <a:cubicBezTo>
                        <a:pt x="1140025" y="522827"/>
                        <a:pt x="1148884" y="441388"/>
                        <a:pt x="1084209" y="359759"/>
                      </a:cubicBezTo>
                      <a:cubicBezTo>
                        <a:pt x="1076970" y="350615"/>
                        <a:pt x="1075922" y="344805"/>
                        <a:pt x="1084590" y="336042"/>
                      </a:cubicBezTo>
                      <a:cubicBezTo>
                        <a:pt x="1113260" y="307181"/>
                        <a:pt x="1115260" y="257461"/>
                        <a:pt x="1118689" y="220885"/>
                      </a:cubicBezTo>
                      <a:cubicBezTo>
                        <a:pt x="1117165" y="219551"/>
                        <a:pt x="1114403" y="223552"/>
                        <a:pt x="1109736" y="225647"/>
                      </a:cubicBezTo>
                      <a:cubicBezTo>
                        <a:pt x="1049633" y="69056"/>
                        <a:pt x="911901" y="40672"/>
                        <a:pt x="769693" y="19717"/>
                      </a:cubicBezTo>
                      <a:cubicBezTo>
                        <a:pt x="749691" y="16764"/>
                        <a:pt x="727878" y="20003"/>
                        <a:pt x="714067" y="0"/>
                      </a:cubicBezTo>
                      <a:cubicBezTo>
                        <a:pt x="683111" y="5429"/>
                        <a:pt x="651869" y="9906"/>
                        <a:pt x="621198" y="16574"/>
                      </a:cubicBezTo>
                      <a:cubicBezTo>
                        <a:pt x="438509" y="56483"/>
                        <a:pt x="315351" y="171069"/>
                        <a:pt x="230483" y="331756"/>
                      </a:cubicBezTo>
                      <a:cubicBezTo>
                        <a:pt x="216005" y="359188"/>
                        <a:pt x="198669" y="377285"/>
                        <a:pt x="166284" y="376809"/>
                      </a:cubicBezTo>
                      <a:cubicBezTo>
                        <a:pt x="132090" y="386810"/>
                        <a:pt x="135995" y="419100"/>
                        <a:pt x="131137" y="443198"/>
                      </a:cubicBezTo>
                      <a:cubicBezTo>
                        <a:pt x="88846" y="655320"/>
                        <a:pt x="49603" y="868013"/>
                        <a:pt x="7884" y="1080230"/>
                      </a:cubicBezTo>
                      <a:cubicBezTo>
                        <a:pt x="2740" y="1106519"/>
                        <a:pt x="-9928" y="1136142"/>
                        <a:pt x="14551" y="1161193"/>
                      </a:cubicBezTo>
                      <a:cubicBezTo>
                        <a:pt x="266297" y="1204913"/>
                        <a:pt x="516328" y="1262443"/>
                        <a:pt x="774170" y="1259777"/>
                      </a:cubicBezTo>
                      <a:cubicBezTo>
                        <a:pt x="777504" y="1247394"/>
                        <a:pt x="787791" y="1240917"/>
                        <a:pt x="798363" y="1240441"/>
                      </a:cubicBezTo>
                      <a:close/>
                    </a:path>
                  </a:pathLst>
                </a:custGeom>
                <a:solidFill>
                  <a:srgbClr val="FAB895"/>
                </a:solidFill>
                <a:ln w="9525" cap="flat">
                  <a:noFill/>
                  <a:prstDash val="solid"/>
                  <a:miter/>
                </a:ln>
              </p:spPr>
              <p:txBody>
                <a:bodyPr rtlCol="0" anchor="ctr"/>
                <a:lstStyle/>
                <a:p>
                  <a:endParaRPr lang="en-US"/>
                </a:p>
              </p:txBody>
            </p:sp>
          </p:grpSp>
          <p:grpSp>
            <p:nvGrpSpPr>
              <p:cNvPr id="5" name="그룹 20">
                <a:extLst>
                  <a:ext uri="{FF2B5EF4-FFF2-40B4-BE49-F238E27FC236}">
                    <a16:creationId xmlns:a16="http://schemas.microsoft.com/office/drawing/2014/main" id="{13AA2C15-6FDF-456B-F8BA-FCC98D6155F9}"/>
                  </a:ext>
                </a:extLst>
              </p:cNvPr>
              <p:cNvGrpSpPr/>
              <p:nvPr/>
            </p:nvGrpSpPr>
            <p:grpSpPr>
              <a:xfrm>
                <a:off x="2566792" y="2227860"/>
                <a:ext cx="3529208" cy="4388519"/>
                <a:chOff x="4564445" y="3029157"/>
                <a:chExt cx="1520899" cy="1891216"/>
              </a:xfrm>
            </p:grpSpPr>
            <p:sp>
              <p:nvSpPr>
                <p:cNvPr id="6" name="Freeform: Shape 426">
                  <a:extLst>
                    <a:ext uri="{FF2B5EF4-FFF2-40B4-BE49-F238E27FC236}">
                      <a16:creationId xmlns:a16="http://schemas.microsoft.com/office/drawing/2014/main" id="{4DE50DB5-D99A-1217-25B0-3917893CB335}"/>
                    </a:ext>
                  </a:extLst>
                </p:cNvPr>
                <p:cNvSpPr/>
                <p:nvPr/>
              </p:nvSpPr>
              <p:spPr>
                <a:xfrm>
                  <a:off x="4564445" y="3029157"/>
                  <a:ext cx="1520899" cy="1527743"/>
                </a:xfrm>
                <a:custGeom>
                  <a:avLst/>
                  <a:gdLst>
                    <a:gd name="connsiteX0" fmla="*/ 5369910 w 5372780"/>
                    <a:gd name="connsiteY0" fmla="*/ 3724223 h 5396955"/>
                    <a:gd name="connsiteX1" fmla="*/ 5211984 w 5372780"/>
                    <a:gd name="connsiteY1" fmla="*/ 2894404 h 5396955"/>
                    <a:gd name="connsiteX2" fmla="*/ 5125021 w 5372780"/>
                    <a:gd name="connsiteY2" fmla="*/ 2834016 h 5396955"/>
                    <a:gd name="connsiteX3" fmla="*/ 4033361 w 5372780"/>
                    <a:gd name="connsiteY3" fmla="*/ 3039946 h 5396955"/>
                    <a:gd name="connsiteX4" fmla="*/ 3371089 w 5372780"/>
                    <a:gd name="connsiteY4" fmla="*/ 3166248 h 5396955"/>
                    <a:gd name="connsiteX5" fmla="*/ 3334417 w 5372780"/>
                    <a:gd name="connsiteY5" fmla="*/ 3216826 h 5396955"/>
                    <a:gd name="connsiteX6" fmla="*/ 3419761 w 5372780"/>
                    <a:gd name="connsiteY6" fmla="*/ 3664310 h 5396955"/>
                    <a:gd name="connsiteX7" fmla="*/ 3365754 w 5372780"/>
                    <a:gd name="connsiteY7" fmla="*/ 3897196 h 5396955"/>
                    <a:gd name="connsiteX8" fmla="*/ 3365754 w 5372780"/>
                    <a:gd name="connsiteY8" fmla="*/ 3858525 h 5396955"/>
                    <a:gd name="connsiteX9" fmla="*/ 3234785 w 5372780"/>
                    <a:gd name="connsiteY9" fmla="*/ 2955936 h 5396955"/>
                    <a:gd name="connsiteX10" fmla="*/ 3323463 w 5372780"/>
                    <a:gd name="connsiteY10" fmla="*/ 2751434 h 5396955"/>
                    <a:gd name="connsiteX11" fmla="*/ 3434334 w 5372780"/>
                    <a:gd name="connsiteY11" fmla="*/ 2606273 h 5396955"/>
                    <a:gd name="connsiteX12" fmla="*/ 3451670 w 5372780"/>
                    <a:gd name="connsiteY12" fmla="*/ 2479400 h 5396955"/>
                    <a:gd name="connsiteX13" fmla="*/ 3556635 w 5372780"/>
                    <a:gd name="connsiteY13" fmla="*/ 2053823 h 5396955"/>
                    <a:gd name="connsiteX14" fmla="*/ 3308413 w 5372780"/>
                    <a:gd name="connsiteY14" fmla="*/ 2269088 h 5396955"/>
                    <a:gd name="connsiteX15" fmla="*/ 3190875 w 5372780"/>
                    <a:gd name="connsiteY15" fmla="*/ 2697237 h 5396955"/>
                    <a:gd name="connsiteX16" fmla="*/ 3200209 w 5372780"/>
                    <a:gd name="connsiteY16" fmla="*/ 2852685 h 5396955"/>
                    <a:gd name="connsiteX17" fmla="*/ 3128010 w 5372780"/>
                    <a:gd name="connsiteY17" fmla="*/ 2686664 h 5396955"/>
                    <a:gd name="connsiteX18" fmla="*/ 3114104 w 5372780"/>
                    <a:gd name="connsiteY18" fmla="*/ 2581508 h 5396955"/>
                    <a:gd name="connsiteX19" fmla="*/ 3155061 w 5372780"/>
                    <a:gd name="connsiteY19" fmla="*/ 2294806 h 5396955"/>
                    <a:gd name="connsiteX20" fmla="*/ 3097625 w 5372780"/>
                    <a:gd name="connsiteY20" fmla="*/ 2220987 h 5396955"/>
                    <a:gd name="connsiteX21" fmla="*/ 2975515 w 5372780"/>
                    <a:gd name="connsiteY21" fmla="*/ 2204033 h 5396955"/>
                    <a:gd name="connsiteX22" fmla="*/ 2737771 w 5372780"/>
                    <a:gd name="connsiteY22" fmla="*/ 2078874 h 5396955"/>
                    <a:gd name="connsiteX23" fmla="*/ 2701385 w 5372780"/>
                    <a:gd name="connsiteY23" fmla="*/ 1919521 h 5396955"/>
                    <a:gd name="connsiteX24" fmla="*/ 2740628 w 5372780"/>
                    <a:gd name="connsiteY24" fmla="*/ 1902280 h 5396955"/>
                    <a:gd name="connsiteX25" fmla="*/ 3032379 w 5372780"/>
                    <a:gd name="connsiteY25" fmla="*/ 2080969 h 5396955"/>
                    <a:gd name="connsiteX26" fmla="*/ 3120866 w 5372780"/>
                    <a:gd name="connsiteY26" fmla="*/ 2059252 h 5396955"/>
                    <a:gd name="connsiteX27" fmla="*/ 3398710 w 5372780"/>
                    <a:gd name="connsiteY27" fmla="*/ 1605577 h 5396955"/>
                    <a:gd name="connsiteX28" fmla="*/ 4052411 w 5372780"/>
                    <a:gd name="connsiteY28" fmla="*/ 535252 h 5396955"/>
                    <a:gd name="connsiteX29" fmla="*/ 4037839 w 5372780"/>
                    <a:gd name="connsiteY29" fmla="*/ 463624 h 5396955"/>
                    <a:gd name="connsiteX30" fmla="*/ 3790189 w 5372780"/>
                    <a:gd name="connsiteY30" fmla="*/ 313129 h 5396955"/>
                    <a:gd name="connsiteX31" fmla="*/ 3307461 w 5372780"/>
                    <a:gd name="connsiteY31" fmla="*/ 18712 h 5396955"/>
                    <a:gd name="connsiteX32" fmla="*/ 3225165 w 5372780"/>
                    <a:gd name="connsiteY32" fmla="*/ 26332 h 5396955"/>
                    <a:gd name="connsiteX33" fmla="*/ 2275999 w 5372780"/>
                    <a:gd name="connsiteY33" fmla="*/ 1573001 h 5396955"/>
                    <a:gd name="connsiteX34" fmla="*/ 2288667 w 5372780"/>
                    <a:gd name="connsiteY34" fmla="*/ 1627675 h 5396955"/>
                    <a:gd name="connsiteX35" fmla="*/ 2597182 w 5372780"/>
                    <a:gd name="connsiteY35" fmla="*/ 1815317 h 5396955"/>
                    <a:gd name="connsiteX36" fmla="*/ 2664428 w 5372780"/>
                    <a:gd name="connsiteY36" fmla="*/ 1984767 h 5396955"/>
                    <a:gd name="connsiteX37" fmla="*/ 2652427 w 5372780"/>
                    <a:gd name="connsiteY37" fmla="*/ 1979623 h 5396955"/>
                    <a:gd name="connsiteX38" fmla="*/ 2143887 w 5372780"/>
                    <a:gd name="connsiteY38" fmla="*/ 1567381 h 5396955"/>
                    <a:gd name="connsiteX39" fmla="*/ 2049970 w 5372780"/>
                    <a:gd name="connsiteY39" fmla="*/ 1352497 h 5396955"/>
                    <a:gd name="connsiteX40" fmla="*/ 1978723 w 5372780"/>
                    <a:gd name="connsiteY40" fmla="*/ 1101799 h 5396955"/>
                    <a:gd name="connsiteX41" fmla="*/ 1922240 w 5372780"/>
                    <a:gd name="connsiteY41" fmla="*/ 1037506 h 5396955"/>
                    <a:gd name="connsiteX42" fmla="*/ 1743456 w 5372780"/>
                    <a:gd name="connsiteY42" fmla="*/ 747374 h 5396955"/>
                    <a:gd name="connsiteX43" fmla="*/ 1786604 w 5372780"/>
                    <a:gd name="connsiteY43" fmla="*/ 1209908 h 5396955"/>
                    <a:gd name="connsiteX44" fmla="*/ 1930432 w 5372780"/>
                    <a:gd name="connsiteY44" fmla="*/ 1402980 h 5396955"/>
                    <a:gd name="connsiteX45" fmla="*/ 2011966 w 5372780"/>
                    <a:gd name="connsiteY45" fmla="*/ 1451843 h 5396955"/>
                    <a:gd name="connsiteX46" fmla="*/ 2077307 w 5372780"/>
                    <a:gd name="connsiteY46" fmla="*/ 1531187 h 5396955"/>
                    <a:gd name="connsiteX47" fmla="*/ 1424749 w 5372780"/>
                    <a:gd name="connsiteY47" fmla="*/ 1263725 h 5396955"/>
                    <a:gd name="connsiteX48" fmla="*/ 1275779 w 5372780"/>
                    <a:gd name="connsiteY48" fmla="*/ 1115897 h 5396955"/>
                    <a:gd name="connsiteX49" fmla="*/ 1063181 w 5372780"/>
                    <a:gd name="connsiteY49" fmla="*/ 880153 h 5396955"/>
                    <a:gd name="connsiteX50" fmla="*/ 1002696 w 5372780"/>
                    <a:gd name="connsiteY50" fmla="*/ 852721 h 5396955"/>
                    <a:gd name="connsiteX51" fmla="*/ 770287 w 5372780"/>
                    <a:gd name="connsiteY51" fmla="*/ 684319 h 5396955"/>
                    <a:gd name="connsiteX52" fmla="*/ 872299 w 5372780"/>
                    <a:gd name="connsiteY52" fmla="*/ 908632 h 5396955"/>
                    <a:gd name="connsiteX53" fmla="*/ 971359 w 5372780"/>
                    <a:gd name="connsiteY53" fmla="*/ 1070462 h 5396955"/>
                    <a:gd name="connsiteX54" fmla="*/ 1206151 w 5372780"/>
                    <a:gd name="connsiteY54" fmla="*/ 1204765 h 5396955"/>
                    <a:gd name="connsiteX55" fmla="*/ 1347121 w 5372780"/>
                    <a:gd name="connsiteY55" fmla="*/ 1247627 h 5396955"/>
                    <a:gd name="connsiteX56" fmla="*/ 844486 w 5372780"/>
                    <a:gd name="connsiteY56" fmla="*/ 1179047 h 5396955"/>
                    <a:gd name="connsiteX57" fmla="*/ 593217 w 5372780"/>
                    <a:gd name="connsiteY57" fmla="*/ 1090370 h 5396955"/>
                    <a:gd name="connsiteX58" fmla="*/ 380809 w 5372780"/>
                    <a:gd name="connsiteY58" fmla="*/ 1044554 h 5396955"/>
                    <a:gd name="connsiteX59" fmla="*/ 0 w 5372780"/>
                    <a:gd name="connsiteY59" fmla="*/ 1044745 h 5396955"/>
                    <a:gd name="connsiteX60" fmla="*/ 316420 w 5372780"/>
                    <a:gd name="connsiteY60" fmla="*/ 1238960 h 5396955"/>
                    <a:gd name="connsiteX61" fmla="*/ 661988 w 5372780"/>
                    <a:gd name="connsiteY61" fmla="*/ 1239531 h 5396955"/>
                    <a:gd name="connsiteX62" fmla="*/ 755904 w 5372780"/>
                    <a:gd name="connsiteY62" fmla="*/ 1208289 h 5396955"/>
                    <a:gd name="connsiteX63" fmla="*/ 1108329 w 5372780"/>
                    <a:gd name="connsiteY63" fmla="*/ 1234006 h 5396955"/>
                    <a:gd name="connsiteX64" fmla="*/ 957072 w 5372780"/>
                    <a:gd name="connsiteY64" fmla="*/ 1237055 h 5396955"/>
                    <a:gd name="connsiteX65" fmla="*/ 639223 w 5372780"/>
                    <a:gd name="connsiteY65" fmla="*/ 1292109 h 5396955"/>
                    <a:gd name="connsiteX66" fmla="*/ 319564 w 5372780"/>
                    <a:gd name="connsiteY66" fmla="*/ 1553570 h 5396955"/>
                    <a:gd name="connsiteX67" fmla="*/ 276034 w 5372780"/>
                    <a:gd name="connsiteY67" fmla="*/ 1597385 h 5396955"/>
                    <a:gd name="connsiteX68" fmla="*/ 490538 w 5372780"/>
                    <a:gd name="connsiteY68" fmla="*/ 1525091 h 5396955"/>
                    <a:gd name="connsiteX69" fmla="*/ 646271 w 5372780"/>
                    <a:gd name="connsiteY69" fmla="*/ 1507755 h 5396955"/>
                    <a:gd name="connsiteX70" fmla="*/ 975931 w 5372780"/>
                    <a:gd name="connsiteY70" fmla="*/ 1337734 h 5396955"/>
                    <a:gd name="connsiteX71" fmla="*/ 1224248 w 5372780"/>
                    <a:gd name="connsiteY71" fmla="*/ 1253914 h 5396955"/>
                    <a:gd name="connsiteX72" fmla="*/ 1445419 w 5372780"/>
                    <a:gd name="connsiteY72" fmla="*/ 1308111 h 5396955"/>
                    <a:gd name="connsiteX73" fmla="*/ 1843754 w 5372780"/>
                    <a:gd name="connsiteY73" fmla="*/ 1459749 h 5396955"/>
                    <a:gd name="connsiteX74" fmla="*/ 1703641 w 5372780"/>
                    <a:gd name="connsiteY74" fmla="*/ 1435270 h 5396955"/>
                    <a:gd name="connsiteX75" fmla="*/ 1367409 w 5372780"/>
                    <a:gd name="connsiteY75" fmla="*/ 1434698 h 5396955"/>
                    <a:gd name="connsiteX76" fmla="*/ 955453 w 5372780"/>
                    <a:gd name="connsiteY76" fmla="*/ 1669585 h 5396955"/>
                    <a:gd name="connsiteX77" fmla="*/ 960311 w 5372780"/>
                    <a:gd name="connsiteY77" fmla="*/ 1677300 h 5396955"/>
                    <a:gd name="connsiteX78" fmla="*/ 1166146 w 5372780"/>
                    <a:gd name="connsiteY78" fmla="*/ 1631104 h 5396955"/>
                    <a:gd name="connsiteX79" fmla="*/ 1374838 w 5372780"/>
                    <a:gd name="connsiteY79" fmla="*/ 1645105 h 5396955"/>
                    <a:gd name="connsiteX80" fmla="*/ 1609154 w 5372780"/>
                    <a:gd name="connsiteY80" fmla="*/ 1603672 h 5396955"/>
                    <a:gd name="connsiteX81" fmla="*/ 1696117 w 5372780"/>
                    <a:gd name="connsiteY81" fmla="*/ 1537759 h 5396955"/>
                    <a:gd name="connsiteX82" fmla="*/ 1946815 w 5372780"/>
                    <a:gd name="connsiteY82" fmla="*/ 1511946 h 5396955"/>
                    <a:gd name="connsiteX83" fmla="*/ 2472976 w 5372780"/>
                    <a:gd name="connsiteY83" fmla="*/ 1884469 h 5396955"/>
                    <a:gd name="connsiteX84" fmla="*/ 2533650 w 5372780"/>
                    <a:gd name="connsiteY84" fmla="*/ 1941333 h 5396955"/>
                    <a:gd name="connsiteX85" fmla="*/ 2428970 w 5372780"/>
                    <a:gd name="connsiteY85" fmla="*/ 1893422 h 5396955"/>
                    <a:gd name="connsiteX86" fmla="*/ 2347627 w 5372780"/>
                    <a:gd name="connsiteY86" fmla="*/ 1813317 h 5396955"/>
                    <a:gd name="connsiteX87" fmla="*/ 2080546 w 5372780"/>
                    <a:gd name="connsiteY87" fmla="*/ 1713781 h 5396955"/>
                    <a:gd name="connsiteX88" fmla="*/ 1662303 w 5372780"/>
                    <a:gd name="connsiteY88" fmla="*/ 1816746 h 5396955"/>
                    <a:gd name="connsiteX89" fmla="*/ 1587627 w 5372780"/>
                    <a:gd name="connsiteY89" fmla="*/ 1849417 h 5396955"/>
                    <a:gd name="connsiteX90" fmla="*/ 1870234 w 5372780"/>
                    <a:gd name="connsiteY90" fmla="*/ 1903138 h 5396955"/>
                    <a:gd name="connsiteX91" fmla="*/ 2048732 w 5372780"/>
                    <a:gd name="connsiteY91" fmla="*/ 1992006 h 5396955"/>
                    <a:gd name="connsiteX92" fmla="*/ 2332672 w 5372780"/>
                    <a:gd name="connsiteY92" fmla="*/ 1979814 h 5396955"/>
                    <a:gd name="connsiteX93" fmla="*/ 2515552 w 5372780"/>
                    <a:gd name="connsiteY93" fmla="*/ 1965146 h 5396955"/>
                    <a:gd name="connsiteX94" fmla="*/ 2741866 w 5372780"/>
                    <a:gd name="connsiteY94" fmla="*/ 2170314 h 5396955"/>
                    <a:gd name="connsiteX95" fmla="*/ 2197799 w 5372780"/>
                    <a:gd name="connsiteY95" fmla="*/ 2093352 h 5396955"/>
                    <a:gd name="connsiteX96" fmla="*/ 1309211 w 5372780"/>
                    <a:gd name="connsiteY96" fmla="*/ 1965622 h 5396955"/>
                    <a:gd name="connsiteX97" fmla="*/ 1272540 w 5372780"/>
                    <a:gd name="connsiteY97" fmla="*/ 1994006 h 5396955"/>
                    <a:gd name="connsiteX98" fmla="*/ 1245679 w 5372780"/>
                    <a:gd name="connsiteY98" fmla="*/ 2186792 h 5396955"/>
                    <a:gd name="connsiteX99" fmla="*/ 1149762 w 5372780"/>
                    <a:gd name="connsiteY99" fmla="*/ 2863639 h 5396955"/>
                    <a:gd name="connsiteX100" fmla="*/ 1204341 w 5372780"/>
                    <a:gd name="connsiteY100" fmla="*/ 2934600 h 5396955"/>
                    <a:gd name="connsiteX101" fmla="*/ 1575911 w 5372780"/>
                    <a:gd name="connsiteY101" fmla="*/ 2987083 h 5396955"/>
                    <a:gd name="connsiteX102" fmla="*/ 2488502 w 5372780"/>
                    <a:gd name="connsiteY102" fmla="*/ 3113670 h 5396955"/>
                    <a:gd name="connsiteX103" fmla="*/ 2642330 w 5372780"/>
                    <a:gd name="connsiteY103" fmla="*/ 3222255 h 5396955"/>
                    <a:gd name="connsiteX104" fmla="*/ 2794254 w 5372780"/>
                    <a:gd name="connsiteY104" fmla="*/ 3570108 h 5396955"/>
                    <a:gd name="connsiteX105" fmla="*/ 3058382 w 5372780"/>
                    <a:gd name="connsiteY105" fmla="*/ 3785373 h 5396955"/>
                    <a:gd name="connsiteX106" fmla="*/ 3281458 w 5372780"/>
                    <a:gd name="connsiteY106" fmla="*/ 3972063 h 5396955"/>
                    <a:gd name="connsiteX107" fmla="*/ 3291745 w 5372780"/>
                    <a:gd name="connsiteY107" fmla="*/ 4035976 h 5396955"/>
                    <a:gd name="connsiteX108" fmla="*/ 3048286 w 5372780"/>
                    <a:gd name="connsiteY108" fmla="*/ 4894560 h 5396955"/>
                    <a:gd name="connsiteX109" fmla="*/ 3025902 w 5372780"/>
                    <a:gd name="connsiteY109" fmla="*/ 4923420 h 5396955"/>
                    <a:gd name="connsiteX110" fmla="*/ 3013520 w 5372780"/>
                    <a:gd name="connsiteY110" fmla="*/ 4849220 h 5396955"/>
                    <a:gd name="connsiteX111" fmla="*/ 3056382 w 5372780"/>
                    <a:gd name="connsiteY111" fmla="*/ 4641004 h 5396955"/>
                    <a:gd name="connsiteX112" fmla="*/ 2976467 w 5372780"/>
                    <a:gd name="connsiteY112" fmla="*/ 4144180 h 5396955"/>
                    <a:gd name="connsiteX113" fmla="*/ 2582037 w 5372780"/>
                    <a:gd name="connsiteY113" fmla="*/ 3720794 h 5396955"/>
                    <a:gd name="connsiteX114" fmla="*/ 2476119 w 5372780"/>
                    <a:gd name="connsiteY114" fmla="*/ 3625258 h 5396955"/>
                    <a:gd name="connsiteX115" fmla="*/ 2485168 w 5372780"/>
                    <a:gd name="connsiteY115" fmla="*/ 3649928 h 5396955"/>
                    <a:gd name="connsiteX116" fmla="*/ 2599087 w 5372780"/>
                    <a:gd name="connsiteY116" fmla="*/ 3891005 h 5396955"/>
                    <a:gd name="connsiteX117" fmla="*/ 2622137 w 5372780"/>
                    <a:gd name="connsiteY117" fmla="*/ 4312868 h 5396955"/>
                    <a:gd name="connsiteX118" fmla="*/ 2869406 w 5372780"/>
                    <a:gd name="connsiteY118" fmla="*/ 4735016 h 5396955"/>
                    <a:gd name="connsiteX119" fmla="*/ 2995422 w 5372780"/>
                    <a:gd name="connsiteY119" fmla="*/ 4944090 h 5396955"/>
                    <a:gd name="connsiteX120" fmla="*/ 2983230 w 5372780"/>
                    <a:gd name="connsiteY120" fmla="*/ 5020670 h 5396955"/>
                    <a:gd name="connsiteX121" fmla="*/ 2746820 w 5372780"/>
                    <a:gd name="connsiteY121" fmla="*/ 5376334 h 5396955"/>
                    <a:gd name="connsiteX122" fmla="*/ 2824924 w 5372780"/>
                    <a:gd name="connsiteY122" fmla="*/ 5376429 h 5396955"/>
                    <a:gd name="connsiteX123" fmla="*/ 3090196 w 5372780"/>
                    <a:gd name="connsiteY123" fmla="*/ 4949233 h 5396955"/>
                    <a:gd name="connsiteX124" fmla="*/ 3415379 w 5372780"/>
                    <a:gd name="connsiteY124" fmla="*/ 4796833 h 5396955"/>
                    <a:gd name="connsiteX125" fmla="*/ 3837051 w 5372780"/>
                    <a:gd name="connsiteY125" fmla="*/ 4674913 h 5396955"/>
                    <a:gd name="connsiteX126" fmla="*/ 4179475 w 5372780"/>
                    <a:gd name="connsiteY126" fmla="*/ 4338776 h 5396955"/>
                    <a:gd name="connsiteX127" fmla="*/ 4395120 w 5372780"/>
                    <a:gd name="connsiteY127" fmla="*/ 4247145 h 5396955"/>
                    <a:gd name="connsiteX128" fmla="*/ 4443888 w 5372780"/>
                    <a:gd name="connsiteY128" fmla="*/ 4229524 h 5396955"/>
                    <a:gd name="connsiteX129" fmla="*/ 4026408 w 5372780"/>
                    <a:gd name="connsiteY129" fmla="*/ 4242764 h 5396955"/>
                    <a:gd name="connsiteX130" fmla="*/ 3675698 w 5372780"/>
                    <a:gd name="connsiteY130" fmla="*/ 4299056 h 5396955"/>
                    <a:gd name="connsiteX131" fmla="*/ 3356705 w 5372780"/>
                    <a:gd name="connsiteY131" fmla="*/ 4550707 h 5396955"/>
                    <a:gd name="connsiteX132" fmla="*/ 3267647 w 5372780"/>
                    <a:gd name="connsiteY132" fmla="*/ 4718442 h 5396955"/>
                    <a:gd name="connsiteX133" fmla="*/ 3149346 w 5372780"/>
                    <a:gd name="connsiteY133" fmla="*/ 4840362 h 5396955"/>
                    <a:gd name="connsiteX134" fmla="*/ 3162776 w 5372780"/>
                    <a:gd name="connsiteY134" fmla="*/ 4788451 h 5396955"/>
                    <a:gd name="connsiteX135" fmla="*/ 3355181 w 5372780"/>
                    <a:gd name="connsiteY135" fmla="*/ 4012925 h 5396955"/>
                    <a:gd name="connsiteX136" fmla="*/ 3453384 w 5372780"/>
                    <a:gd name="connsiteY136" fmla="*/ 3850524 h 5396955"/>
                    <a:gd name="connsiteX137" fmla="*/ 3497580 w 5372780"/>
                    <a:gd name="connsiteY137" fmla="*/ 4073695 h 5396955"/>
                    <a:gd name="connsiteX138" fmla="*/ 3561873 w 5372780"/>
                    <a:gd name="connsiteY138" fmla="*/ 4117795 h 5396955"/>
                    <a:gd name="connsiteX139" fmla="*/ 4135659 w 5372780"/>
                    <a:gd name="connsiteY139" fmla="*/ 4009306 h 5396955"/>
                    <a:gd name="connsiteX140" fmla="*/ 5326095 w 5372780"/>
                    <a:gd name="connsiteY140" fmla="*/ 3787850 h 5396955"/>
                    <a:gd name="connsiteX141" fmla="*/ 5369910 w 5372780"/>
                    <a:gd name="connsiteY141" fmla="*/ 3724223 h 5396955"/>
                    <a:gd name="connsiteX142" fmla="*/ 3298603 w 5372780"/>
                    <a:gd name="connsiteY142" fmla="*/ 3933106 h 5396955"/>
                    <a:gd name="connsiteX143" fmla="*/ 3223260 w 5372780"/>
                    <a:gd name="connsiteY143" fmla="*/ 3757084 h 5396955"/>
                    <a:gd name="connsiteX144" fmla="*/ 3138202 w 5372780"/>
                    <a:gd name="connsiteY144" fmla="*/ 3430281 h 5396955"/>
                    <a:gd name="connsiteX145" fmla="*/ 2853214 w 5372780"/>
                    <a:gd name="connsiteY145" fmla="*/ 3200157 h 5396955"/>
                    <a:gd name="connsiteX146" fmla="*/ 2775871 w 5372780"/>
                    <a:gd name="connsiteY146" fmla="*/ 3156533 h 5396955"/>
                    <a:gd name="connsiteX147" fmla="*/ 2991612 w 5372780"/>
                    <a:gd name="connsiteY147" fmla="*/ 3185774 h 5396955"/>
                    <a:gd name="connsiteX148" fmla="*/ 3033808 w 5372780"/>
                    <a:gd name="connsiteY148" fmla="*/ 3155009 h 5396955"/>
                    <a:gd name="connsiteX149" fmla="*/ 3083052 w 5372780"/>
                    <a:gd name="connsiteY149" fmla="*/ 2810299 h 5396955"/>
                    <a:gd name="connsiteX150" fmla="*/ 3137916 w 5372780"/>
                    <a:gd name="connsiteY150" fmla="*/ 2865925 h 5396955"/>
                    <a:gd name="connsiteX151" fmla="*/ 3300031 w 5372780"/>
                    <a:gd name="connsiteY151" fmla="*/ 3618686 h 5396955"/>
                    <a:gd name="connsiteX152" fmla="*/ 3298603 w 5372780"/>
                    <a:gd name="connsiteY152" fmla="*/ 3933106 h 5396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5372780" h="5396955">
                      <a:moveTo>
                        <a:pt x="5369910" y="3724223"/>
                      </a:moveTo>
                      <a:cubicBezTo>
                        <a:pt x="5315236" y="3447998"/>
                        <a:pt x="5264849" y="3171011"/>
                        <a:pt x="5211984" y="2894404"/>
                      </a:cubicBezTo>
                      <a:cubicBezTo>
                        <a:pt x="5196554" y="2813823"/>
                        <a:pt x="5179885" y="2823634"/>
                        <a:pt x="5125021" y="2834016"/>
                      </a:cubicBezTo>
                      <a:cubicBezTo>
                        <a:pt x="4761262" y="2903358"/>
                        <a:pt x="4397217" y="2971081"/>
                        <a:pt x="4033361" y="3039946"/>
                      </a:cubicBezTo>
                      <a:cubicBezTo>
                        <a:pt x="3812572" y="3081666"/>
                        <a:pt x="3591973" y="3124814"/>
                        <a:pt x="3371089" y="3166248"/>
                      </a:cubicBezTo>
                      <a:cubicBezTo>
                        <a:pt x="3340322" y="3172058"/>
                        <a:pt x="3326130" y="3177487"/>
                        <a:pt x="3334417" y="3216826"/>
                      </a:cubicBezTo>
                      <a:cubicBezTo>
                        <a:pt x="3365849" y="3365320"/>
                        <a:pt x="3391376" y="3515149"/>
                        <a:pt x="3419761" y="3664310"/>
                      </a:cubicBezTo>
                      <a:cubicBezTo>
                        <a:pt x="3435001" y="3744606"/>
                        <a:pt x="3409473" y="3858906"/>
                        <a:pt x="3365754" y="3897196"/>
                      </a:cubicBezTo>
                      <a:cubicBezTo>
                        <a:pt x="3365754" y="3883861"/>
                        <a:pt x="3365468" y="3871193"/>
                        <a:pt x="3365754" y="3858525"/>
                      </a:cubicBezTo>
                      <a:cubicBezTo>
                        <a:pt x="3374231" y="3550106"/>
                        <a:pt x="3331654" y="3249211"/>
                        <a:pt x="3234785" y="2955936"/>
                      </a:cubicBezTo>
                      <a:cubicBezTo>
                        <a:pt x="3203067" y="2859829"/>
                        <a:pt x="3230499" y="2799726"/>
                        <a:pt x="3323463" y="2751434"/>
                      </a:cubicBezTo>
                      <a:cubicBezTo>
                        <a:pt x="3382899" y="2720573"/>
                        <a:pt x="3423570" y="2674282"/>
                        <a:pt x="3434334" y="2606273"/>
                      </a:cubicBezTo>
                      <a:cubicBezTo>
                        <a:pt x="3441002" y="2564173"/>
                        <a:pt x="3445955" y="2521691"/>
                        <a:pt x="3451670" y="2479400"/>
                      </a:cubicBezTo>
                      <a:cubicBezTo>
                        <a:pt x="3471386" y="2334049"/>
                        <a:pt x="3441668" y="2176696"/>
                        <a:pt x="3556635" y="2053823"/>
                      </a:cubicBezTo>
                      <a:cubicBezTo>
                        <a:pt x="3467100" y="2119260"/>
                        <a:pt x="3384232" y="2190412"/>
                        <a:pt x="3308413" y="2269088"/>
                      </a:cubicBezTo>
                      <a:cubicBezTo>
                        <a:pt x="3191923" y="2389961"/>
                        <a:pt x="3150870" y="2532264"/>
                        <a:pt x="3190875" y="2697237"/>
                      </a:cubicBezTo>
                      <a:cubicBezTo>
                        <a:pt x="3202115" y="2743528"/>
                        <a:pt x="3211735" y="2791249"/>
                        <a:pt x="3200209" y="2852685"/>
                      </a:cubicBezTo>
                      <a:cubicBezTo>
                        <a:pt x="3173063" y="2789820"/>
                        <a:pt x="3152204" y="2737433"/>
                        <a:pt x="3128010" y="2686664"/>
                      </a:cubicBezTo>
                      <a:cubicBezTo>
                        <a:pt x="3111722" y="2652374"/>
                        <a:pt x="3107531" y="2619608"/>
                        <a:pt x="3114104" y="2581508"/>
                      </a:cubicBezTo>
                      <a:cubicBezTo>
                        <a:pt x="3130486" y="2486449"/>
                        <a:pt x="3142679" y="2390532"/>
                        <a:pt x="3155061" y="2294806"/>
                      </a:cubicBezTo>
                      <a:cubicBezTo>
                        <a:pt x="3162300" y="2238704"/>
                        <a:pt x="3152394" y="2228036"/>
                        <a:pt x="3097625" y="2220987"/>
                      </a:cubicBezTo>
                      <a:cubicBezTo>
                        <a:pt x="3056858" y="2215748"/>
                        <a:pt x="3016186" y="2203937"/>
                        <a:pt x="2975515" y="2204033"/>
                      </a:cubicBezTo>
                      <a:cubicBezTo>
                        <a:pt x="2872740" y="2204414"/>
                        <a:pt x="2799588" y="2163266"/>
                        <a:pt x="2737771" y="2078874"/>
                      </a:cubicBezTo>
                      <a:cubicBezTo>
                        <a:pt x="2698909" y="2025725"/>
                        <a:pt x="2696242" y="1976290"/>
                        <a:pt x="2701385" y="1919521"/>
                      </a:cubicBezTo>
                      <a:cubicBezTo>
                        <a:pt x="2703862" y="1892565"/>
                        <a:pt x="2714054" y="1885517"/>
                        <a:pt x="2740628" y="1902280"/>
                      </a:cubicBezTo>
                      <a:cubicBezTo>
                        <a:pt x="2837021" y="1963145"/>
                        <a:pt x="2934938" y="2021724"/>
                        <a:pt x="3032379" y="2080969"/>
                      </a:cubicBezTo>
                      <a:cubicBezTo>
                        <a:pt x="3080480" y="2110211"/>
                        <a:pt x="3091339" y="2107354"/>
                        <a:pt x="3120866" y="2059252"/>
                      </a:cubicBezTo>
                      <a:cubicBezTo>
                        <a:pt x="3213545" y="1907996"/>
                        <a:pt x="3306318" y="1756929"/>
                        <a:pt x="3398710" y="1605577"/>
                      </a:cubicBezTo>
                      <a:cubicBezTo>
                        <a:pt x="3616547" y="1248770"/>
                        <a:pt x="3833717" y="891583"/>
                        <a:pt x="4052411" y="535252"/>
                      </a:cubicBezTo>
                      <a:cubicBezTo>
                        <a:pt x="4072224" y="502963"/>
                        <a:pt x="4077843" y="485722"/>
                        <a:pt x="4037839" y="463624"/>
                      </a:cubicBezTo>
                      <a:cubicBezTo>
                        <a:pt x="3953351" y="416952"/>
                        <a:pt x="3872579" y="363517"/>
                        <a:pt x="3790189" y="313129"/>
                      </a:cubicBezTo>
                      <a:cubicBezTo>
                        <a:pt x="3629406" y="214831"/>
                        <a:pt x="3468624" y="116438"/>
                        <a:pt x="3307461" y="18712"/>
                      </a:cubicBezTo>
                      <a:cubicBezTo>
                        <a:pt x="3279362" y="1662"/>
                        <a:pt x="3251263" y="-16245"/>
                        <a:pt x="3225165" y="26332"/>
                      </a:cubicBezTo>
                      <a:cubicBezTo>
                        <a:pt x="2909411" y="542301"/>
                        <a:pt x="2593181" y="1057889"/>
                        <a:pt x="2275999" y="1573001"/>
                      </a:cubicBezTo>
                      <a:cubicBezTo>
                        <a:pt x="2259616" y="1599671"/>
                        <a:pt x="2261997" y="1611863"/>
                        <a:pt x="2288667" y="1627675"/>
                      </a:cubicBezTo>
                      <a:cubicBezTo>
                        <a:pt x="2392204" y="1689111"/>
                        <a:pt x="2494407" y="1752738"/>
                        <a:pt x="2597182" y="1815317"/>
                      </a:cubicBezTo>
                      <a:cubicBezTo>
                        <a:pt x="2672906" y="1861418"/>
                        <a:pt x="2684621" y="1890279"/>
                        <a:pt x="2664428" y="1984767"/>
                      </a:cubicBezTo>
                      <a:cubicBezTo>
                        <a:pt x="2660142" y="1983052"/>
                        <a:pt x="2655189" y="1982386"/>
                        <a:pt x="2652427" y="1979623"/>
                      </a:cubicBezTo>
                      <a:cubicBezTo>
                        <a:pt x="2499836" y="1821318"/>
                        <a:pt x="2327148" y="1688539"/>
                        <a:pt x="2143887" y="1567381"/>
                      </a:cubicBezTo>
                      <a:cubicBezTo>
                        <a:pt x="2072259" y="1520042"/>
                        <a:pt x="2037779" y="1442890"/>
                        <a:pt x="2049970" y="1352497"/>
                      </a:cubicBezTo>
                      <a:cubicBezTo>
                        <a:pt x="2062639" y="1258391"/>
                        <a:pt x="2047970" y="1172666"/>
                        <a:pt x="1978723" y="1101799"/>
                      </a:cubicBezTo>
                      <a:cubicBezTo>
                        <a:pt x="1958816" y="1081416"/>
                        <a:pt x="1941862" y="1058175"/>
                        <a:pt x="1922240" y="1037506"/>
                      </a:cubicBezTo>
                      <a:cubicBezTo>
                        <a:pt x="1842421" y="953495"/>
                        <a:pt x="1761077" y="870628"/>
                        <a:pt x="1743456" y="747374"/>
                      </a:cubicBezTo>
                      <a:cubicBezTo>
                        <a:pt x="1751933" y="902917"/>
                        <a:pt x="1743647" y="1058651"/>
                        <a:pt x="1786604" y="1209908"/>
                      </a:cubicBezTo>
                      <a:cubicBezTo>
                        <a:pt x="1810322" y="1293347"/>
                        <a:pt x="1857470" y="1357355"/>
                        <a:pt x="1930432" y="1402980"/>
                      </a:cubicBezTo>
                      <a:cubicBezTo>
                        <a:pt x="1957292" y="1419744"/>
                        <a:pt x="1985105" y="1435079"/>
                        <a:pt x="2011966" y="1451843"/>
                      </a:cubicBezTo>
                      <a:cubicBezTo>
                        <a:pt x="2038350" y="1468322"/>
                        <a:pt x="2058162" y="1490515"/>
                        <a:pt x="2077307" y="1531187"/>
                      </a:cubicBezTo>
                      <a:cubicBezTo>
                        <a:pt x="1862518" y="1409838"/>
                        <a:pt x="1647254" y="1328590"/>
                        <a:pt x="1424749" y="1263725"/>
                      </a:cubicBezTo>
                      <a:cubicBezTo>
                        <a:pt x="1351979" y="1242484"/>
                        <a:pt x="1294162" y="1192573"/>
                        <a:pt x="1275779" y="1115897"/>
                      </a:cubicBezTo>
                      <a:cubicBezTo>
                        <a:pt x="1247204" y="996929"/>
                        <a:pt x="1174528" y="922444"/>
                        <a:pt x="1063181" y="880153"/>
                      </a:cubicBezTo>
                      <a:cubicBezTo>
                        <a:pt x="1042511" y="872342"/>
                        <a:pt x="1023080" y="861103"/>
                        <a:pt x="1002696" y="852721"/>
                      </a:cubicBezTo>
                      <a:cubicBezTo>
                        <a:pt x="912114" y="815383"/>
                        <a:pt x="824293" y="774425"/>
                        <a:pt x="770287" y="684319"/>
                      </a:cubicBezTo>
                      <a:cubicBezTo>
                        <a:pt x="801719" y="761186"/>
                        <a:pt x="837343" y="834814"/>
                        <a:pt x="872299" y="908632"/>
                      </a:cubicBezTo>
                      <a:cubicBezTo>
                        <a:pt x="899541" y="966163"/>
                        <a:pt x="934974" y="1018456"/>
                        <a:pt x="971359" y="1070462"/>
                      </a:cubicBezTo>
                      <a:cubicBezTo>
                        <a:pt x="1028795" y="1152663"/>
                        <a:pt x="1106995" y="1194478"/>
                        <a:pt x="1206151" y="1204765"/>
                      </a:cubicBezTo>
                      <a:cubicBezTo>
                        <a:pt x="1251299" y="1209432"/>
                        <a:pt x="1300924" y="1205622"/>
                        <a:pt x="1347121" y="1247627"/>
                      </a:cubicBezTo>
                      <a:cubicBezTo>
                        <a:pt x="1174909" y="1208480"/>
                        <a:pt x="1010317" y="1189144"/>
                        <a:pt x="844486" y="1179047"/>
                      </a:cubicBezTo>
                      <a:cubicBezTo>
                        <a:pt x="752189" y="1173428"/>
                        <a:pt x="668084" y="1147234"/>
                        <a:pt x="593217" y="1090370"/>
                      </a:cubicBezTo>
                      <a:cubicBezTo>
                        <a:pt x="530543" y="1042649"/>
                        <a:pt x="458152" y="1036077"/>
                        <a:pt x="380809" y="1044554"/>
                      </a:cubicBezTo>
                      <a:cubicBezTo>
                        <a:pt x="254508" y="1058461"/>
                        <a:pt x="127635" y="1103228"/>
                        <a:pt x="0" y="1044745"/>
                      </a:cubicBezTo>
                      <a:cubicBezTo>
                        <a:pt x="102108" y="1117135"/>
                        <a:pt x="205835" y="1183048"/>
                        <a:pt x="316420" y="1238960"/>
                      </a:cubicBezTo>
                      <a:cubicBezTo>
                        <a:pt x="433483" y="1298110"/>
                        <a:pt x="546354" y="1298872"/>
                        <a:pt x="661988" y="1239531"/>
                      </a:cubicBezTo>
                      <a:cubicBezTo>
                        <a:pt x="691324" y="1224481"/>
                        <a:pt x="721423" y="1209908"/>
                        <a:pt x="755904" y="1208289"/>
                      </a:cubicBezTo>
                      <a:cubicBezTo>
                        <a:pt x="871918" y="1202955"/>
                        <a:pt x="986314" y="1215909"/>
                        <a:pt x="1108329" y="1234006"/>
                      </a:cubicBezTo>
                      <a:cubicBezTo>
                        <a:pt x="1052798" y="1258391"/>
                        <a:pt x="1004888" y="1248199"/>
                        <a:pt x="957072" y="1237055"/>
                      </a:cubicBezTo>
                      <a:cubicBezTo>
                        <a:pt x="843248" y="1210480"/>
                        <a:pt x="739044" y="1229149"/>
                        <a:pt x="639223" y="1292109"/>
                      </a:cubicBezTo>
                      <a:cubicBezTo>
                        <a:pt x="521494" y="1366309"/>
                        <a:pt x="422720" y="1462321"/>
                        <a:pt x="319564" y="1553570"/>
                      </a:cubicBezTo>
                      <a:cubicBezTo>
                        <a:pt x="304133" y="1567191"/>
                        <a:pt x="290513" y="1582717"/>
                        <a:pt x="276034" y="1597385"/>
                      </a:cubicBezTo>
                      <a:cubicBezTo>
                        <a:pt x="342709" y="1555571"/>
                        <a:pt x="413861" y="1532806"/>
                        <a:pt x="490538" y="1525091"/>
                      </a:cubicBezTo>
                      <a:cubicBezTo>
                        <a:pt x="542544" y="1519852"/>
                        <a:pt x="594265" y="1511565"/>
                        <a:pt x="646271" y="1507755"/>
                      </a:cubicBezTo>
                      <a:cubicBezTo>
                        <a:pt x="780669" y="1497944"/>
                        <a:pt x="891254" y="1450796"/>
                        <a:pt x="975931" y="1337734"/>
                      </a:cubicBezTo>
                      <a:cubicBezTo>
                        <a:pt x="1034796" y="1259248"/>
                        <a:pt x="1126617" y="1234483"/>
                        <a:pt x="1224248" y="1253914"/>
                      </a:cubicBezTo>
                      <a:cubicBezTo>
                        <a:pt x="1298638" y="1268677"/>
                        <a:pt x="1372267" y="1287823"/>
                        <a:pt x="1445419" y="1308111"/>
                      </a:cubicBezTo>
                      <a:cubicBezTo>
                        <a:pt x="1578769" y="1345163"/>
                        <a:pt x="1706499" y="1397265"/>
                        <a:pt x="1843754" y="1459749"/>
                      </a:cubicBezTo>
                      <a:cubicBezTo>
                        <a:pt x="1785080" y="1466988"/>
                        <a:pt x="1744123" y="1452510"/>
                        <a:pt x="1703641" y="1435270"/>
                      </a:cubicBezTo>
                      <a:cubicBezTo>
                        <a:pt x="1591627" y="1387359"/>
                        <a:pt x="1480852" y="1386692"/>
                        <a:pt x="1367409" y="1434698"/>
                      </a:cubicBezTo>
                      <a:cubicBezTo>
                        <a:pt x="1220438" y="1496801"/>
                        <a:pt x="1088898" y="1584526"/>
                        <a:pt x="955453" y="1669585"/>
                      </a:cubicBezTo>
                      <a:cubicBezTo>
                        <a:pt x="951357" y="1672252"/>
                        <a:pt x="951547" y="1674538"/>
                        <a:pt x="960311" y="1677300"/>
                      </a:cubicBezTo>
                      <a:cubicBezTo>
                        <a:pt x="1022604" y="1646153"/>
                        <a:pt x="1091279" y="1625103"/>
                        <a:pt x="1166146" y="1631104"/>
                      </a:cubicBezTo>
                      <a:cubicBezTo>
                        <a:pt x="1235583" y="1636723"/>
                        <a:pt x="1305401" y="1639295"/>
                        <a:pt x="1374838" y="1645105"/>
                      </a:cubicBezTo>
                      <a:cubicBezTo>
                        <a:pt x="1456849" y="1651964"/>
                        <a:pt x="1536096" y="1647677"/>
                        <a:pt x="1609154" y="1603672"/>
                      </a:cubicBezTo>
                      <a:cubicBezTo>
                        <a:pt x="1640681" y="1584717"/>
                        <a:pt x="1667923" y="1560809"/>
                        <a:pt x="1696117" y="1537759"/>
                      </a:cubicBezTo>
                      <a:cubicBezTo>
                        <a:pt x="1773745" y="1474322"/>
                        <a:pt x="1859566" y="1465369"/>
                        <a:pt x="1946815" y="1511946"/>
                      </a:cubicBezTo>
                      <a:cubicBezTo>
                        <a:pt x="2137981" y="1613768"/>
                        <a:pt x="2313241" y="1738260"/>
                        <a:pt x="2472976" y="1884469"/>
                      </a:cubicBezTo>
                      <a:cubicBezTo>
                        <a:pt x="2490692" y="1900661"/>
                        <a:pt x="2508028" y="1917235"/>
                        <a:pt x="2533650" y="1941333"/>
                      </a:cubicBezTo>
                      <a:cubicBezTo>
                        <a:pt x="2485644" y="1932665"/>
                        <a:pt x="2454878" y="1917330"/>
                        <a:pt x="2428970" y="1893422"/>
                      </a:cubicBezTo>
                      <a:cubicBezTo>
                        <a:pt x="2401062" y="1867610"/>
                        <a:pt x="2375440" y="1839320"/>
                        <a:pt x="2347627" y="1813317"/>
                      </a:cubicBezTo>
                      <a:cubicBezTo>
                        <a:pt x="2272570" y="1743118"/>
                        <a:pt x="2186749" y="1707780"/>
                        <a:pt x="2080546" y="1713781"/>
                      </a:cubicBezTo>
                      <a:cubicBezTo>
                        <a:pt x="1933956" y="1722068"/>
                        <a:pt x="1799939" y="1775312"/>
                        <a:pt x="1662303" y="1816746"/>
                      </a:cubicBezTo>
                      <a:cubicBezTo>
                        <a:pt x="1636871" y="1824366"/>
                        <a:pt x="1608963" y="1827700"/>
                        <a:pt x="1587627" y="1849417"/>
                      </a:cubicBezTo>
                      <a:cubicBezTo>
                        <a:pt x="1691735" y="1818937"/>
                        <a:pt x="1781365" y="1859323"/>
                        <a:pt x="1870234" y="1903138"/>
                      </a:cubicBezTo>
                      <a:cubicBezTo>
                        <a:pt x="1929860" y="1932475"/>
                        <a:pt x="1990154" y="1960669"/>
                        <a:pt x="2048732" y="1992006"/>
                      </a:cubicBezTo>
                      <a:cubicBezTo>
                        <a:pt x="2146363" y="2044108"/>
                        <a:pt x="2240756" y="2036488"/>
                        <a:pt x="2332672" y="1979814"/>
                      </a:cubicBezTo>
                      <a:cubicBezTo>
                        <a:pt x="2391727" y="1943429"/>
                        <a:pt x="2452402" y="1945238"/>
                        <a:pt x="2515552" y="1965146"/>
                      </a:cubicBezTo>
                      <a:cubicBezTo>
                        <a:pt x="2619375" y="1997912"/>
                        <a:pt x="2667476" y="2089351"/>
                        <a:pt x="2741866" y="2170314"/>
                      </a:cubicBezTo>
                      <a:cubicBezTo>
                        <a:pt x="2551747" y="2143454"/>
                        <a:pt x="2374773" y="2118593"/>
                        <a:pt x="2197799" y="2093352"/>
                      </a:cubicBezTo>
                      <a:cubicBezTo>
                        <a:pt x="1901571" y="2051061"/>
                        <a:pt x="1605343" y="2008675"/>
                        <a:pt x="1309211" y="1965622"/>
                      </a:cubicBezTo>
                      <a:cubicBezTo>
                        <a:pt x="1284351" y="1962002"/>
                        <a:pt x="1275493" y="1969432"/>
                        <a:pt x="1272540" y="1994006"/>
                      </a:cubicBezTo>
                      <a:cubicBezTo>
                        <a:pt x="1264920" y="2058395"/>
                        <a:pt x="1254823" y="2122499"/>
                        <a:pt x="1245679" y="2186792"/>
                      </a:cubicBezTo>
                      <a:cubicBezTo>
                        <a:pt x="1213675" y="2412440"/>
                        <a:pt x="1181481" y="2637992"/>
                        <a:pt x="1149762" y="2863639"/>
                      </a:cubicBezTo>
                      <a:cubicBezTo>
                        <a:pt x="1143000" y="2911454"/>
                        <a:pt x="1156716" y="2927933"/>
                        <a:pt x="1204341" y="2934600"/>
                      </a:cubicBezTo>
                      <a:cubicBezTo>
                        <a:pt x="1328261" y="2951840"/>
                        <a:pt x="1451991" y="2969557"/>
                        <a:pt x="1575911" y="2987083"/>
                      </a:cubicBezTo>
                      <a:cubicBezTo>
                        <a:pt x="1880045" y="3029945"/>
                        <a:pt x="2183892" y="3075189"/>
                        <a:pt x="2488502" y="3113670"/>
                      </a:cubicBezTo>
                      <a:cubicBezTo>
                        <a:pt x="2564796" y="3123290"/>
                        <a:pt x="2612993" y="3151199"/>
                        <a:pt x="2642330" y="3222255"/>
                      </a:cubicBezTo>
                      <a:cubicBezTo>
                        <a:pt x="2690431" y="3339222"/>
                        <a:pt x="2744152" y="3453903"/>
                        <a:pt x="2794254" y="3570108"/>
                      </a:cubicBezTo>
                      <a:cubicBezTo>
                        <a:pt x="2845118" y="3688028"/>
                        <a:pt x="2931509" y="3763561"/>
                        <a:pt x="3058382" y="3785373"/>
                      </a:cubicBezTo>
                      <a:cubicBezTo>
                        <a:pt x="3170872" y="3804804"/>
                        <a:pt x="3234499" y="3877003"/>
                        <a:pt x="3281458" y="3972063"/>
                      </a:cubicBezTo>
                      <a:cubicBezTo>
                        <a:pt x="3291649" y="3992637"/>
                        <a:pt x="3294126" y="4012735"/>
                        <a:pt x="3291745" y="4035976"/>
                      </a:cubicBezTo>
                      <a:cubicBezTo>
                        <a:pt x="3261741" y="4336776"/>
                        <a:pt x="3178397" y="4622335"/>
                        <a:pt x="3048286" y="4894560"/>
                      </a:cubicBezTo>
                      <a:cubicBezTo>
                        <a:pt x="3043333" y="4905037"/>
                        <a:pt x="3042285" y="4920182"/>
                        <a:pt x="3025902" y="4923420"/>
                      </a:cubicBezTo>
                      <a:cubicBezTo>
                        <a:pt x="3017329" y="4899322"/>
                        <a:pt x="3014663" y="4874557"/>
                        <a:pt x="3013520" y="4849220"/>
                      </a:cubicBezTo>
                      <a:cubicBezTo>
                        <a:pt x="3010090" y="4776068"/>
                        <a:pt x="3038665" y="4709584"/>
                        <a:pt x="3056382" y="4641004"/>
                      </a:cubicBezTo>
                      <a:cubicBezTo>
                        <a:pt x="3102293" y="4463363"/>
                        <a:pt x="3084957" y="4300580"/>
                        <a:pt x="2976467" y="4144180"/>
                      </a:cubicBezTo>
                      <a:cubicBezTo>
                        <a:pt x="2864739" y="3983017"/>
                        <a:pt x="2719292" y="3856429"/>
                        <a:pt x="2582037" y="3720794"/>
                      </a:cubicBezTo>
                      <a:cubicBezTo>
                        <a:pt x="2548985" y="3688123"/>
                        <a:pt x="2513076" y="3658405"/>
                        <a:pt x="2476119" y="3625258"/>
                      </a:cubicBezTo>
                      <a:cubicBezTo>
                        <a:pt x="2472309" y="3641069"/>
                        <a:pt x="2480596" y="3644784"/>
                        <a:pt x="2485168" y="3649928"/>
                      </a:cubicBezTo>
                      <a:cubicBezTo>
                        <a:pt x="2546509" y="3719270"/>
                        <a:pt x="2582799" y="3799756"/>
                        <a:pt x="2599087" y="3891005"/>
                      </a:cubicBezTo>
                      <a:cubicBezTo>
                        <a:pt x="2624042" y="4030832"/>
                        <a:pt x="2616803" y="4172374"/>
                        <a:pt x="2622137" y="4312868"/>
                      </a:cubicBezTo>
                      <a:cubicBezTo>
                        <a:pt x="2629281" y="4501272"/>
                        <a:pt x="2697670" y="4644147"/>
                        <a:pt x="2869406" y="4735016"/>
                      </a:cubicBezTo>
                      <a:cubicBezTo>
                        <a:pt x="2949131" y="4777211"/>
                        <a:pt x="2975229" y="4860651"/>
                        <a:pt x="2995422" y="4944090"/>
                      </a:cubicBezTo>
                      <a:cubicBezTo>
                        <a:pt x="3002375" y="4972665"/>
                        <a:pt x="2997041" y="4996000"/>
                        <a:pt x="2983230" y="5020670"/>
                      </a:cubicBezTo>
                      <a:cubicBezTo>
                        <a:pt x="2913316" y="5145258"/>
                        <a:pt x="2833878" y="5263272"/>
                        <a:pt x="2746820" y="5376334"/>
                      </a:cubicBezTo>
                      <a:cubicBezTo>
                        <a:pt x="2772823" y="5403861"/>
                        <a:pt x="2798826" y="5403766"/>
                        <a:pt x="2824924" y="5376429"/>
                      </a:cubicBezTo>
                      <a:cubicBezTo>
                        <a:pt x="2923889" y="5240603"/>
                        <a:pt x="3011805" y="5098013"/>
                        <a:pt x="3090196" y="4949233"/>
                      </a:cubicBezTo>
                      <a:cubicBezTo>
                        <a:pt x="3143631" y="4847792"/>
                        <a:pt x="3303841" y="4773592"/>
                        <a:pt x="3415379" y="4796833"/>
                      </a:cubicBezTo>
                      <a:cubicBezTo>
                        <a:pt x="3578542" y="4830933"/>
                        <a:pt x="3715131" y="4793499"/>
                        <a:pt x="3837051" y="4674913"/>
                      </a:cubicBezTo>
                      <a:cubicBezTo>
                        <a:pt x="3951637" y="4563375"/>
                        <a:pt x="4051173" y="4436597"/>
                        <a:pt x="4179475" y="4338776"/>
                      </a:cubicBezTo>
                      <a:cubicBezTo>
                        <a:pt x="4244340" y="4289341"/>
                        <a:pt x="4315111" y="4258575"/>
                        <a:pt x="4395120" y="4247145"/>
                      </a:cubicBezTo>
                      <a:cubicBezTo>
                        <a:pt x="4410837" y="4244859"/>
                        <a:pt x="4429411" y="4249145"/>
                        <a:pt x="4443888" y="4229524"/>
                      </a:cubicBezTo>
                      <a:cubicBezTo>
                        <a:pt x="4301776" y="4229334"/>
                        <a:pt x="4164139" y="4238192"/>
                        <a:pt x="4026408" y="4242764"/>
                      </a:cubicBezTo>
                      <a:cubicBezTo>
                        <a:pt x="3906584" y="4246764"/>
                        <a:pt x="3791236" y="4269338"/>
                        <a:pt x="3675698" y="4299056"/>
                      </a:cubicBezTo>
                      <a:cubicBezTo>
                        <a:pt x="3530726" y="4336394"/>
                        <a:pt x="3431000" y="4427168"/>
                        <a:pt x="3356705" y="4550707"/>
                      </a:cubicBezTo>
                      <a:cubicBezTo>
                        <a:pt x="3324130" y="4604904"/>
                        <a:pt x="3297174" y="4662435"/>
                        <a:pt x="3267647" y="4718442"/>
                      </a:cubicBezTo>
                      <a:cubicBezTo>
                        <a:pt x="3240500" y="4769972"/>
                        <a:pt x="3199638" y="4807692"/>
                        <a:pt x="3149346" y="4840362"/>
                      </a:cubicBezTo>
                      <a:cubicBezTo>
                        <a:pt x="3145250" y="4818264"/>
                        <a:pt x="3156490" y="4803881"/>
                        <a:pt x="3162776" y="4788451"/>
                      </a:cubicBezTo>
                      <a:cubicBezTo>
                        <a:pt x="3265170" y="4539372"/>
                        <a:pt x="3331559" y="4281245"/>
                        <a:pt x="3355181" y="4012925"/>
                      </a:cubicBezTo>
                      <a:cubicBezTo>
                        <a:pt x="3361372" y="3942631"/>
                        <a:pt x="3405949" y="3902531"/>
                        <a:pt x="3453384" y="3850524"/>
                      </a:cubicBezTo>
                      <a:cubicBezTo>
                        <a:pt x="3469386" y="3931963"/>
                        <a:pt x="3482340" y="4003115"/>
                        <a:pt x="3497580" y="4073695"/>
                      </a:cubicBezTo>
                      <a:cubicBezTo>
                        <a:pt x="3504628" y="4106651"/>
                        <a:pt x="3518345" y="4126559"/>
                        <a:pt x="3561873" y="4117795"/>
                      </a:cubicBezTo>
                      <a:cubicBezTo>
                        <a:pt x="3752659" y="4079410"/>
                        <a:pt x="3944302" y="4045025"/>
                        <a:pt x="4135659" y="4009306"/>
                      </a:cubicBezTo>
                      <a:cubicBezTo>
                        <a:pt x="4532376" y="3935201"/>
                        <a:pt x="4929092" y="3860620"/>
                        <a:pt x="5326095" y="3787850"/>
                      </a:cubicBezTo>
                      <a:cubicBezTo>
                        <a:pt x="5368290" y="3780515"/>
                        <a:pt x="5378672" y="3768514"/>
                        <a:pt x="5369910" y="3724223"/>
                      </a:cubicBezTo>
                      <a:close/>
                      <a:moveTo>
                        <a:pt x="3298603" y="3933106"/>
                      </a:moveTo>
                      <a:cubicBezTo>
                        <a:pt x="3252311" y="3877861"/>
                        <a:pt x="3228499" y="3821663"/>
                        <a:pt x="3223260" y="3757084"/>
                      </a:cubicBezTo>
                      <a:cubicBezTo>
                        <a:pt x="3214116" y="3643165"/>
                        <a:pt x="3203448" y="3529532"/>
                        <a:pt x="3138202" y="3430281"/>
                      </a:cubicBezTo>
                      <a:cubicBezTo>
                        <a:pt x="3067812" y="3323220"/>
                        <a:pt x="2958751" y="3263594"/>
                        <a:pt x="2853214" y="3200157"/>
                      </a:cubicBezTo>
                      <a:cubicBezTo>
                        <a:pt x="2827972" y="3185012"/>
                        <a:pt x="2800350" y="3174059"/>
                        <a:pt x="2775871" y="3156533"/>
                      </a:cubicBezTo>
                      <a:cubicBezTo>
                        <a:pt x="2847880" y="3165962"/>
                        <a:pt x="2920079" y="3173678"/>
                        <a:pt x="2991612" y="3185774"/>
                      </a:cubicBezTo>
                      <a:cubicBezTo>
                        <a:pt x="3020854" y="3190727"/>
                        <a:pt x="3029998" y="3184822"/>
                        <a:pt x="3033808" y="3155009"/>
                      </a:cubicBezTo>
                      <a:cubicBezTo>
                        <a:pt x="3048476" y="3040804"/>
                        <a:pt x="3066193" y="2926980"/>
                        <a:pt x="3083052" y="2810299"/>
                      </a:cubicBezTo>
                      <a:cubicBezTo>
                        <a:pt x="3114770" y="2818586"/>
                        <a:pt x="3128200" y="2840303"/>
                        <a:pt x="3137916" y="2865925"/>
                      </a:cubicBezTo>
                      <a:cubicBezTo>
                        <a:pt x="3229547" y="3108717"/>
                        <a:pt x="3285744" y="3359129"/>
                        <a:pt x="3300031" y="3618686"/>
                      </a:cubicBezTo>
                      <a:cubicBezTo>
                        <a:pt x="3305651" y="3720984"/>
                        <a:pt x="3311366" y="3823092"/>
                        <a:pt x="3298603" y="3933106"/>
                      </a:cubicBezTo>
                      <a:close/>
                    </a:path>
                  </a:pathLst>
                </a:custGeom>
                <a:solidFill>
                  <a:srgbClr val="277960"/>
                </a:solidFill>
                <a:ln w="9525" cap="flat">
                  <a:noFill/>
                  <a:prstDash val="solid"/>
                  <a:miter/>
                </a:ln>
              </p:spPr>
              <p:txBody>
                <a:bodyPr rtlCol="0" anchor="ctr"/>
                <a:lstStyle/>
                <a:p>
                  <a:endParaRPr lang="en-US" dirty="0"/>
                </a:p>
              </p:txBody>
            </p:sp>
            <p:sp>
              <p:nvSpPr>
                <p:cNvPr id="7" name="Freeform: Shape 428">
                  <a:extLst>
                    <a:ext uri="{FF2B5EF4-FFF2-40B4-BE49-F238E27FC236}">
                      <a16:creationId xmlns:a16="http://schemas.microsoft.com/office/drawing/2014/main" id="{15EEAD79-7A33-CDD4-CB37-EC9FA3CE70CB}"/>
                    </a:ext>
                  </a:extLst>
                </p:cNvPr>
                <p:cNvSpPr/>
                <p:nvPr/>
              </p:nvSpPr>
              <p:spPr>
                <a:xfrm>
                  <a:off x="5040652" y="4551143"/>
                  <a:ext cx="601866" cy="369230"/>
                </a:xfrm>
                <a:custGeom>
                  <a:avLst/>
                  <a:gdLst>
                    <a:gd name="connsiteX0" fmla="*/ 1064839 w 2126171"/>
                    <a:gd name="connsiteY0" fmla="*/ 0 h 1304353"/>
                    <a:gd name="connsiteX1" fmla="*/ 1142944 w 2126171"/>
                    <a:gd name="connsiteY1" fmla="*/ 95 h 1304353"/>
                    <a:gd name="connsiteX2" fmla="*/ 2073727 w 2126171"/>
                    <a:gd name="connsiteY2" fmla="*/ 571 h 1304353"/>
                    <a:gd name="connsiteX3" fmla="*/ 2126114 w 2126171"/>
                    <a:gd name="connsiteY3" fmla="*/ 51340 h 1304353"/>
                    <a:gd name="connsiteX4" fmla="*/ 2125066 w 2126171"/>
                    <a:gd name="connsiteY4" fmla="*/ 459581 h 1304353"/>
                    <a:gd name="connsiteX5" fmla="*/ 2094778 w 2126171"/>
                    <a:gd name="connsiteY5" fmla="*/ 498157 h 1304353"/>
                    <a:gd name="connsiteX6" fmla="*/ 1978858 w 2126171"/>
                    <a:gd name="connsiteY6" fmla="*/ 605885 h 1304353"/>
                    <a:gd name="connsiteX7" fmla="*/ 1875797 w 2126171"/>
                    <a:gd name="connsiteY7" fmla="*/ 1304258 h 1304353"/>
                    <a:gd name="connsiteX8" fmla="*/ 282932 w 2126171"/>
                    <a:gd name="connsiteY8" fmla="*/ 1304354 h 1304353"/>
                    <a:gd name="connsiteX9" fmla="*/ 143676 w 2126171"/>
                    <a:gd name="connsiteY9" fmla="*/ 548735 h 1304353"/>
                    <a:gd name="connsiteX10" fmla="*/ 81287 w 2126171"/>
                    <a:gd name="connsiteY10" fmla="*/ 496158 h 1304353"/>
                    <a:gd name="connsiteX11" fmla="*/ 991 w 2126171"/>
                    <a:gd name="connsiteY11" fmla="*/ 418529 h 1304353"/>
                    <a:gd name="connsiteX12" fmla="*/ 39 w 2126171"/>
                    <a:gd name="connsiteY12" fmla="*/ 47720 h 1304353"/>
                    <a:gd name="connsiteX13" fmla="*/ 47093 w 2126171"/>
                    <a:gd name="connsiteY13" fmla="*/ 667 h 1304353"/>
                    <a:gd name="connsiteX14" fmla="*/ 1036359 w 2126171"/>
                    <a:gd name="connsiteY14" fmla="*/ 1524 h 1304353"/>
                    <a:gd name="connsiteX15" fmla="*/ 1064839 w 2126171"/>
                    <a:gd name="connsiteY15" fmla="*/ 0 h 130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26171" h="1304353">
                      <a:moveTo>
                        <a:pt x="1064839" y="0"/>
                      </a:moveTo>
                      <a:cubicBezTo>
                        <a:pt x="1090842" y="0"/>
                        <a:pt x="1116941" y="95"/>
                        <a:pt x="1142944" y="95"/>
                      </a:cubicBezTo>
                      <a:cubicBezTo>
                        <a:pt x="1453173" y="571"/>
                        <a:pt x="1763498" y="1810"/>
                        <a:pt x="2073727" y="571"/>
                      </a:cubicBezTo>
                      <a:cubicBezTo>
                        <a:pt x="2114017" y="381"/>
                        <a:pt x="2127162" y="8001"/>
                        <a:pt x="2126114" y="51340"/>
                      </a:cubicBezTo>
                      <a:cubicBezTo>
                        <a:pt x="2122781" y="187357"/>
                        <a:pt x="2124780" y="323469"/>
                        <a:pt x="2125066" y="459581"/>
                      </a:cubicBezTo>
                      <a:cubicBezTo>
                        <a:pt x="2125066" y="480917"/>
                        <a:pt x="2127734" y="497396"/>
                        <a:pt x="2094778" y="498157"/>
                      </a:cubicBezTo>
                      <a:cubicBezTo>
                        <a:pt x="1992002" y="500443"/>
                        <a:pt x="1993716" y="502539"/>
                        <a:pt x="1978858" y="605885"/>
                      </a:cubicBezTo>
                      <a:cubicBezTo>
                        <a:pt x="1945520" y="838772"/>
                        <a:pt x="1910278" y="1071467"/>
                        <a:pt x="1875797" y="1304258"/>
                      </a:cubicBezTo>
                      <a:cubicBezTo>
                        <a:pt x="1344874" y="1304258"/>
                        <a:pt x="813855" y="1304354"/>
                        <a:pt x="282932" y="1304354"/>
                      </a:cubicBezTo>
                      <a:cubicBezTo>
                        <a:pt x="236068" y="1052513"/>
                        <a:pt x="187967" y="800958"/>
                        <a:pt x="143676" y="548735"/>
                      </a:cubicBezTo>
                      <a:cubicBezTo>
                        <a:pt x="136342" y="507111"/>
                        <a:pt x="123007" y="494252"/>
                        <a:pt x="81287" y="496158"/>
                      </a:cubicBezTo>
                      <a:cubicBezTo>
                        <a:pt x="1087" y="499682"/>
                        <a:pt x="991" y="497205"/>
                        <a:pt x="991" y="418529"/>
                      </a:cubicBezTo>
                      <a:cubicBezTo>
                        <a:pt x="991" y="294894"/>
                        <a:pt x="2516" y="171259"/>
                        <a:pt x="39" y="47720"/>
                      </a:cubicBezTo>
                      <a:cubicBezTo>
                        <a:pt x="-723" y="10287"/>
                        <a:pt x="9469" y="476"/>
                        <a:pt x="47093" y="667"/>
                      </a:cubicBezTo>
                      <a:cubicBezTo>
                        <a:pt x="376848" y="2191"/>
                        <a:pt x="706604" y="1619"/>
                        <a:pt x="1036359" y="1524"/>
                      </a:cubicBezTo>
                      <a:cubicBezTo>
                        <a:pt x="1045884" y="1429"/>
                        <a:pt x="1055409" y="476"/>
                        <a:pt x="1064839" y="0"/>
                      </a:cubicBezTo>
                      <a:close/>
                    </a:path>
                  </a:pathLst>
                </a:custGeom>
                <a:solidFill>
                  <a:schemeClr val="accent4">
                    <a:lumMod val="50000"/>
                  </a:schemeClr>
                </a:solidFill>
                <a:ln w="9525" cap="flat">
                  <a:noFill/>
                  <a:prstDash val="solid"/>
                  <a:miter/>
                </a:ln>
              </p:spPr>
              <p:txBody>
                <a:bodyPr rtlCol="0" anchor="ctr"/>
                <a:lstStyle/>
                <a:p>
                  <a:endParaRPr lang="en-US"/>
                </a:p>
              </p:txBody>
            </p:sp>
            <p:sp>
              <p:nvSpPr>
                <p:cNvPr id="8" name="Freeform: Shape 435">
                  <a:extLst>
                    <a:ext uri="{FF2B5EF4-FFF2-40B4-BE49-F238E27FC236}">
                      <a16:creationId xmlns:a16="http://schemas.microsoft.com/office/drawing/2014/main" id="{DFFFB2E3-260F-6539-CA9D-A981CAB9F5EF}"/>
                    </a:ext>
                  </a:extLst>
                </p:cNvPr>
                <p:cNvSpPr/>
                <p:nvPr/>
              </p:nvSpPr>
              <p:spPr>
                <a:xfrm>
                  <a:off x="5308209" y="3125483"/>
                  <a:ext cx="314251" cy="402789"/>
                </a:xfrm>
                <a:custGeom>
                  <a:avLst/>
                  <a:gdLst>
                    <a:gd name="connsiteX0" fmla="*/ 1094065 w 1110134"/>
                    <a:gd name="connsiteY0" fmla="*/ 310887 h 1422907"/>
                    <a:gd name="connsiteX1" fmla="*/ 1060441 w 1110134"/>
                    <a:gd name="connsiteY1" fmla="*/ 171537 h 1422907"/>
                    <a:gd name="connsiteX2" fmla="*/ 1038820 w 1110134"/>
                    <a:gd name="connsiteY2" fmla="*/ 117435 h 1422907"/>
                    <a:gd name="connsiteX3" fmla="*/ 865369 w 1110134"/>
                    <a:gd name="connsiteY3" fmla="*/ 9707 h 1422907"/>
                    <a:gd name="connsiteX4" fmla="*/ 811363 w 1110134"/>
                    <a:gd name="connsiteY4" fmla="*/ 14469 h 1422907"/>
                    <a:gd name="connsiteX5" fmla="*/ 671631 w 1110134"/>
                    <a:gd name="connsiteY5" fmla="*/ 51712 h 1422907"/>
                    <a:gd name="connsiteX6" fmla="*/ 611242 w 1110134"/>
                    <a:gd name="connsiteY6" fmla="*/ 77049 h 1422907"/>
                    <a:gd name="connsiteX7" fmla="*/ 378071 w 1110134"/>
                    <a:gd name="connsiteY7" fmla="*/ 457572 h 1422907"/>
                    <a:gd name="connsiteX8" fmla="*/ 13263 w 1110134"/>
                    <a:gd name="connsiteY8" fmla="*/ 1052599 h 1422907"/>
                    <a:gd name="connsiteX9" fmla="*/ 11073 w 1110134"/>
                    <a:gd name="connsiteY9" fmla="*/ 1102320 h 1422907"/>
                    <a:gd name="connsiteX10" fmla="*/ 50411 w 1110134"/>
                    <a:gd name="connsiteY10" fmla="*/ 1255101 h 1422907"/>
                    <a:gd name="connsiteX11" fmla="*/ 70985 w 1110134"/>
                    <a:gd name="connsiteY11" fmla="*/ 1301869 h 1422907"/>
                    <a:gd name="connsiteX12" fmla="*/ 253293 w 1110134"/>
                    <a:gd name="connsiteY12" fmla="*/ 1413311 h 1422907"/>
                    <a:gd name="connsiteX13" fmla="*/ 296156 w 1110134"/>
                    <a:gd name="connsiteY13" fmla="*/ 1414073 h 1422907"/>
                    <a:gd name="connsiteX14" fmla="*/ 461129 w 1110134"/>
                    <a:gd name="connsiteY14" fmla="*/ 1376449 h 1422907"/>
                    <a:gd name="connsiteX15" fmla="*/ 498181 w 1110134"/>
                    <a:gd name="connsiteY15" fmla="*/ 1351399 h 1422907"/>
                    <a:gd name="connsiteX16" fmla="*/ 1100733 w 1110134"/>
                    <a:gd name="connsiteY16" fmla="*/ 367466 h 1422907"/>
                    <a:gd name="connsiteX17" fmla="*/ 1094065 w 1110134"/>
                    <a:gd name="connsiteY17" fmla="*/ 310887 h 1422907"/>
                    <a:gd name="connsiteX18" fmla="*/ 555712 w 1110134"/>
                    <a:gd name="connsiteY18" fmla="*/ 948491 h 1422907"/>
                    <a:gd name="connsiteX19" fmla="*/ 319968 w 1110134"/>
                    <a:gd name="connsiteY19" fmla="*/ 712081 h 1422907"/>
                    <a:gd name="connsiteX20" fmla="*/ 555141 w 1110134"/>
                    <a:gd name="connsiteY20" fmla="*/ 474337 h 1422907"/>
                    <a:gd name="connsiteX21" fmla="*/ 792694 w 1110134"/>
                    <a:gd name="connsiteY21" fmla="*/ 706556 h 1422907"/>
                    <a:gd name="connsiteX22" fmla="*/ 555712 w 1110134"/>
                    <a:gd name="connsiteY22" fmla="*/ 948491 h 1422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10134" h="1422907">
                      <a:moveTo>
                        <a:pt x="1094065" y="310887"/>
                      </a:moveTo>
                      <a:cubicBezTo>
                        <a:pt x="1055585" y="272311"/>
                        <a:pt x="1041582" y="224496"/>
                        <a:pt x="1060441" y="171537"/>
                      </a:cubicBezTo>
                      <a:cubicBezTo>
                        <a:pt x="1069872" y="145057"/>
                        <a:pt x="1061204" y="130865"/>
                        <a:pt x="1038820" y="117435"/>
                      </a:cubicBezTo>
                      <a:cubicBezTo>
                        <a:pt x="980432" y="82478"/>
                        <a:pt x="922901" y="45997"/>
                        <a:pt x="865369" y="9707"/>
                      </a:cubicBezTo>
                      <a:cubicBezTo>
                        <a:pt x="845653" y="-2771"/>
                        <a:pt x="829460" y="-5247"/>
                        <a:pt x="811363" y="14469"/>
                      </a:cubicBezTo>
                      <a:cubicBezTo>
                        <a:pt x="773263" y="55998"/>
                        <a:pt x="722971" y="64857"/>
                        <a:pt x="671631" y="51712"/>
                      </a:cubicBezTo>
                      <a:cubicBezTo>
                        <a:pt x="640580" y="43806"/>
                        <a:pt x="626864" y="50950"/>
                        <a:pt x="611242" y="77049"/>
                      </a:cubicBezTo>
                      <a:cubicBezTo>
                        <a:pt x="534662" y="204588"/>
                        <a:pt x="455890" y="330795"/>
                        <a:pt x="378071" y="457572"/>
                      </a:cubicBezTo>
                      <a:cubicBezTo>
                        <a:pt x="256341" y="655883"/>
                        <a:pt x="134802" y="854194"/>
                        <a:pt x="13263" y="1052599"/>
                      </a:cubicBezTo>
                      <a:cubicBezTo>
                        <a:pt x="3452" y="1068506"/>
                        <a:pt x="-9787" y="1083936"/>
                        <a:pt x="11073" y="1102320"/>
                      </a:cubicBezTo>
                      <a:cubicBezTo>
                        <a:pt x="58412" y="1144135"/>
                        <a:pt x="62793" y="1198808"/>
                        <a:pt x="50411" y="1255101"/>
                      </a:cubicBezTo>
                      <a:cubicBezTo>
                        <a:pt x="44982" y="1279485"/>
                        <a:pt x="54221" y="1291486"/>
                        <a:pt x="70985" y="1301869"/>
                      </a:cubicBezTo>
                      <a:cubicBezTo>
                        <a:pt x="131468" y="1339492"/>
                        <a:pt x="192333" y="1376545"/>
                        <a:pt x="253293" y="1413311"/>
                      </a:cubicBezTo>
                      <a:cubicBezTo>
                        <a:pt x="267009" y="1421598"/>
                        <a:pt x="281678" y="1429599"/>
                        <a:pt x="296156" y="1414073"/>
                      </a:cubicBezTo>
                      <a:cubicBezTo>
                        <a:pt x="341209" y="1365686"/>
                        <a:pt x="395502" y="1356447"/>
                        <a:pt x="461129" y="1376449"/>
                      </a:cubicBezTo>
                      <a:cubicBezTo>
                        <a:pt x="478178" y="1380640"/>
                        <a:pt x="488656" y="1366924"/>
                        <a:pt x="498181" y="1351399"/>
                      </a:cubicBezTo>
                      <a:cubicBezTo>
                        <a:pt x="698873" y="1023357"/>
                        <a:pt x="899374" y="695126"/>
                        <a:pt x="1100733" y="367466"/>
                      </a:cubicBezTo>
                      <a:cubicBezTo>
                        <a:pt x="1114639" y="344511"/>
                        <a:pt x="1113687" y="330509"/>
                        <a:pt x="1094065" y="310887"/>
                      </a:cubicBezTo>
                      <a:close/>
                      <a:moveTo>
                        <a:pt x="555712" y="948491"/>
                      </a:moveTo>
                      <a:cubicBezTo>
                        <a:pt x="428268" y="949539"/>
                        <a:pt x="320158" y="841049"/>
                        <a:pt x="319968" y="712081"/>
                      </a:cubicBezTo>
                      <a:cubicBezTo>
                        <a:pt x="319778" y="584541"/>
                        <a:pt x="429791" y="473384"/>
                        <a:pt x="555141" y="474337"/>
                      </a:cubicBezTo>
                      <a:cubicBezTo>
                        <a:pt x="679823" y="475289"/>
                        <a:pt x="791837" y="584922"/>
                        <a:pt x="792694" y="706556"/>
                      </a:cubicBezTo>
                      <a:cubicBezTo>
                        <a:pt x="793647" y="836477"/>
                        <a:pt x="684871" y="947443"/>
                        <a:pt x="555712" y="948491"/>
                      </a:cubicBezTo>
                      <a:close/>
                    </a:path>
                  </a:pathLst>
                </a:custGeom>
                <a:solidFill>
                  <a:srgbClr val="2AAF87"/>
                </a:solidFill>
                <a:ln w="9525" cap="flat">
                  <a:noFill/>
                  <a:prstDash val="solid"/>
                  <a:miter/>
                </a:ln>
              </p:spPr>
              <p:txBody>
                <a:bodyPr rtlCol="0" anchor="ctr"/>
                <a:lstStyle/>
                <a:p>
                  <a:endParaRPr lang="en-US"/>
                </a:p>
              </p:txBody>
            </p:sp>
            <p:sp>
              <p:nvSpPr>
                <p:cNvPr id="9" name="Freeform: Shape 436">
                  <a:extLst>
                    <a:ext uri="{FF2B5EF4-FFF2-40B4-BE49-F238E27FC236}">
                      <a16:creationId xmlns:a16="http://schemas.microsoft.com/office/drawing/2014/main" id="{2D650BB7-E66C-A836-3E33-A2250BB14B17}"/>
                    </a:ext>
                  </a:extLst>
                </p:cNvPr>
                <p:cNvSpPr/>
                <p:nvPr/>
              </p:nvSpPr>
              <p:spPr>
                <a:xfrm>
                  <a:off x="5577014" y="3899943"/>
                  <a:ext cx="433983" cy="219036"/>
                </a:xfrm>
                <a:custGeom>
                  <a:avLst/>
                  <a:gdLst>
                    <a:gd name="connsiteX0" fmla="*/ 1489408 w 1533101"/>
                    <a:gd name="connsiteY0" fmla="*/ 131421 h 773776"/>
                    <a:gd name="connsiteX1" fmla="*/ 1449783 w 1533101"/>
                    <a:gd name="connsiteY1" fmla="*/ 105894 h 773776"/>
                    <a:gd name="connsiteX2" fmla="*/ 1341960 w 1533101"/>
                    <a:gd name="connsiteY2" fmla="*/ 39505 h 773776"/>
                    <a:gd name="connsiteX3" fmla="*/ 1256235 w 1533101"/>
                    <a:gd name="connsiteY3" fmla="*/ 4548 h 773776"/>
                    <a:gd name="connsiteX4" fmla="*/ 767031 w 1533101"/>
                    <a:gd name="connsiteY4" fmla="*/ 97036 h 773776"/>
                    <a:gd name="connsiteX5" fmla="*/ 151907 w 1533101"/>
                    <a:gd name="connsiteY5" fmla="*/ 212479 h 773776"/>
                    <a:gd name="connsiteX6" fmla="*/ 111235 w 1533101"/>
                    <a:gd name="connsiteY6" fmla="*/ 254103 h 773776"/>
                    <a:gd name="connsiteX7" fmla="*/ 26271 w 1533101"/>
                    <a:gd name="connsiteY7" fmla="*/ 376499 h 773776"/>
                    <a:gd name="connsiteX8" fmla="*/ 1411 w 1533101"/>
                    <a:gd name="connsiteY8" fmla="*/ 425172 h 773776"/>
                    <a:gd name="connsiteX9" fmla="*/ 37988 w 1533101"/>
                    <a:gd name="connsiteY9" fmla="*/ 625578 h 773776"/>
                    <a:gd name="connsiteX10" fmla="*/ 88756 w 1533101"/>
                    <a:gd name="connsiteY10" fmla="*/ 667298 h 773776"/>
                    <a:gd name="connsiteX11" fmla="*/ 195340 w 1533101"/>
                    <a:gd name="connsiteY11" fmla="*/ 734449 h 773776"/>
                    <a:gd name="connsiteX12" fmla="*/ 276113 w 1533101"/>
                    <a:gd name="connsiteY12" fmla="*/ 769310 h 773776"/>
                    <a:gd name="connsiteX13" fmla="*/ 765126 w 1533101"/>
                    <a:gd name="connsiteY13" fmla="*/ 676156 h 773776"/>
                    <a:gd name="connsiteX14" fmla="*/ 1380346 w 1533101"/>
                    <a:gd name="connsiteY14" fmla="*/ 560713 h 773776"/>
                    <a:gd name="connsiteX15" fmla="*/ 1425589 w 1533101"/>
                    <a:gd name="connsiteY15" fmla="*/ 523565 h 773776"/>
                    <a:gd name="connsiteX16" fmla="*/ 1508553 w 1533101"/>
                    <a:gd name="connsiteY16" fmla="*/ 396597 h 773776"/>
                    <a:gd name="connsiteX17" fmla="*/ 1533032 w 1533101"/>
                    <a:gd name="connsiteY17" fmla="*/ 359354 h 773776"/>
                    <a:gd name="connsiteX18" fmla="*/ 1489408 w 1533101"/>
                    <a:gd name="connsiteY18" fmla="*/ 131421 h 773776"/>
                    <a:gd name="connsiteX19" fmla="*/ 765031 w 1533101"/>
                    <a:gd name="connsiteY19" fmla="*/ 619768 h 773776"/>
                    <a:gd name="connsiteX20" fmla="*/ 531382 w 1533101"/>
                    <a:gd name="connsiteY20" fmla="*/ 378595 h 773776"/>
                    <a:gd name="connsiteX21" fmla="*/ 771127 w 1533101"/>
                    <a:gd name="connsiteY21" fmla="*/ 152852 h 773776"/>
                    <a:gd name="connsiteX22" fmla="*/ 1005823 w 1533101"/>
                    <a:gd name="connsiteY22" fmla="*/ 384596 h 773776"/>
                    <a:gd name="connsiteX23" fmla="*/ 765031 w 1533101"/>
                    <a:gd name="connsiteY23" fmla="*/ 619768 h 77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33101" h="773776">
                      <a:moveTo>
                        <a:pt x="1489408" y="131421"/>
                      </a:moveTo>
                      <a:cubicBezTo>
                        <a:pt x="1485216" y="110180"/>
                        <a:pt x="1469024" y="106370"/>
                        <a:pt x="1449783" y="105894"/>
                      </a:cubicBezTo>
                      <a:cubicBezTo>
                        <a:pt x="1401206" y="104656"/>
                        <a:pt x="1360057" y="81320"/>
                        <a:pt x="1341960" y="39505"/>
                      </a:cubicBezTo>
                      <a:cubicBezTo>
                        <a:pt x="1321957" y="-6692"/>
                        <a:pt x="1294811" y="-2977"/>
                        <a:pt x="1256235" y="4548"/>
                      </a:cubicBezTo>
                      <a:cubicBezTo>
                        <a:pt x="1093453" y="36647"/>
                        <a:pt x="930194" y="66461"/>
                        <a:pt x="767031" y="97036"/>
                      </a:cubicBezTo>
                      <a:cubicBezTo>
                        <a:pt x="561958" y="135517"/>
                        <a:pt x="356885" y="173807"/>
                        <a:pt x="151907" y="212479"/>
                      </a:cubicBezTo>
                      <a:cubicBezTo>
                        <a:pt x="129237" y="216765"/>
                        <a:pt x="112568" y="223528"/>
                        <a:pt x="111235" y="254103"/>
                      </a:cubicBezTo>
                      <a:cubicBezTo>
                        <a:pt x="108758" y="310777"/>
                        <a:pt x="76659" y="351925"/>
                        <a:pt x="26271" y="376499"/>
                      </a:cubicBezTo>
                      <a:cubicBezTo>
                        <a:pt x="3697" y="387548"/>
                        <a:pt x="-3351" y="400979"/>
                        <a:pt x="1411" y="425172"/>
                      </a:cubicBezTo>
                      <a:cubicBezTo>
                        <a:pt x="14556" y="491847"/>
                        <a:pt x="26748" y="558617"/>
                        <a:pt x="37988" y="625578"/>
                      </a:cubicBezTo>
                      <a:cubicBezTo>
                        <a:pt x="43035" y="655487"/>
                        <a:pt x="57038" y="667107"/>
                        <a:pt x="88756" y="667298"/>
                      </a:cubicBezTo>
                      <a:cubicBezTo>
                        <a:pt x="136476" y="667583"/>
                        <a:pt x="179053" y="691205"/>
                        <a:pt x="195340" y="734449"/>
                      </a:cubicBezTo>
                      <a:cubicBezTo>
                        <a:pt x="212962" y="781121"/>
                        <a:pt x="239822" y="776359"/>
                        <a:pt x="276113" y="769310"/>
                      </a:cubicBezTo>
                      <a:cubicBezTo>
                        <a:pt x="438990" y="737497"/>
                        <a:pt x="602058" y="706826"/>
                        <a:pt x="765126" y="676156"/>
                      </a:cubicBezTo>
                      <a:cubicBezTo>
                        <a:pt x="970200" y="637580"/>
                        <a:pt x="1175368" y="599670"/>
                        <a:pt x="1380346" y="560713"/>
                      </a:cubicBezTo>
                      <a:cubicBezTo>
                        <a:pt x="1400729" y="556807"/>
                        <a:pt x="1425685" y="556712"/>
                        <a:pt x="1425589" y="523565"/>
                      </a:cubicBezTo>
                      <a:cubicBezTo>
                        <a:pt x="1425399" y="463843"/>
                        <a:pt x="1453974" y="421076"/>
                        <a:pt x="1508553" y="396597"/>
                      </a:cubicBezTo>
                      <a:cubicBezTo>
                        <a:pt x="1525126" y="389167"/>
                        <a:pt x="1533984" y="378499"/>
                        <a:pt x="1533032" y="359354"/>
                      </a:cubicBezTo>
                      <a:cubicBezTo>
                        <a:pt x="1518649" y="283345"/>
                        <a:pt x="1504361" y="207335"/>
                        <a:pt x="1489408" y="131421"/>
                      </a:cubicBezTo>
                      <a:close/>
                      <a:moveTo>
                        <a:pt x="765031" y="619768"/>
                      </a:moveTo>
                      <a:cubicBezTo>
                        <a:pt x="632442" y="619291"/>
                        <a:pt x="529192" y="512802"/>
                        <a:pt x="531382" y="378595"/>
                      </a:cubicBezTo>
                      <a:cubicBezTo>
                        <a:pt x="533383" y="253246"/>
                        <a:pt x="640729" y="152186"/>
                        <a:pt x="771127" y="152852"/>
                      </a:cubicBezTo>
                      <a:cubicBezTo>
                        <a:pt x="899810" y="153519"/>
                        <a:pt x="1008204" y="260390"/>
                        <a:pt x="1005823" y="384596"/>
                      </a:cubicBezTo>
                      <a:cubicBezTo>
                        <a:pt x="1003347" y="519660"/>
                        <a:pt x="900381" y="620244"/>
                        <a:pt x="765031" y="619768"/>
                      </a:cubicBezTo>
                      <a:close/>
                    </a:path>
                  </a:pathLst>
                </a:custGeom>
                <a:solidFill>
                  <a:srgbClr val="2AAF87"/>
                </a:solidFill>
                <a:ln w="9525" cap="flat">
                  <a:noFill/>
                  <a:prstDash val="solid"/>
                  <a:miter/>
                </a:ln>
              </p:spPr>
              <p:txBody>
                <a:bodyPr rtlCol="0" anchor="ctr"/>
                <a:lstStyle/>
                <a:p>
                  <a:endParaRPr lang="en-US"/>
                </a:p>
              </p:txBody>
            </p:sp>
            <p:sp>
              <p:nvSpPr>
                <p:cNvPr id="10" name="Freeform: Shape 437">
                  <a:extLst>
                    <a:ext uri="{FF2B5EF4-FFF2-40B4-BE49-F238E27FC236}">
                      <a16:creationId xmlns:a16="http://schemas.microsoft.com/office/drawing/2014/main" id="{398A515F-FE7F-281C-CFFC-0531B7E6E0AE}"/>
                    </a:ext>
                  </a:extLst>
                </p:cNvPr>
                <p:cNvSpPr/>
                <p:nvPr/>
              </p:nvSpPr>
              <p:spPr>
                <a:xfrm>
                  <a:off x="4958217" y="3660278"/>
                  <a:ext cx="434913" cy="205178"/>
                </a:xfrm>
                <a:custGeom>
                  <a:avLst/>
                  <a:gdLst>
                    <a:gd name="connsiteX0" fmla="*/ 1509214 w 1536388"/>
                    <a:gd name="connsiteY0" fmla="*/ 319985 h 724816"/>
                    <a:gd name="connsiteX1" fmla="*/ 1414155 w 1536388"/>
                    <a:gd name="connsiteY1" fmla="*/ 195112 h 724816"/>
                    <a:gd name="connsiteX2" fmla="*/ 1388533 w 1536388"/>
                    <a:gd name="connsiteY2" fmla="*/ 162822 h 724816"/>
                    <a:gd name="connsiteX3" fmla="*/ 1111736 w 1536388"/>
                    <a:gd name="connsiteY3" fmla="*/ 124627 h 724816"/>
                    <a:gd name="connsiteX4" fmla="*/ 534997 w 1536388"/>
                    <a:gd name="connsiteY4" fmla="*/ 42712 h 724816"/>
                    <a:gd name="connsiteX5" fmla="*/ 244199 w 1536388"/>
                    <a:gd name="connsiteY5" fmla="*/ 1374 h 724816"/>
                    <a:gd name="connsiteX6" fmla="*/ 181620 w 1536388"/>
                    <a:gd name="connsiteY6" fmla="*/ 34711 h 724816"/>
                    <a:gd name="connsiteX7" fmla="*/ 76654 w 1536388"/>
                    <a:gd name="connsiteY7" fmla="*/ 113007 h 724816"/>
                    <a:gd name="connsiteX8" fmla="*/ 30077 w 1536388"/>
                    <a:gd name="connsiteY8" fmla="*/ 159584 h 724816"/>
                    <a:gd name="connsiteX9" fmla="*/ 2550 w 1536388"/>
                    <a:gd name="connsiteY9" fmla="*/ 346845 h 724816"/>
                    <a:gd name="connsiteX10" fmla="*/ 20171 w 1536388"/>
                    <a:gd name="connsiteY10" fmla="*/ 403329 h 724816"/>
                    <a:gd name="connsiteX11" fmla="*/ 117707 w 1536388"/>
                    <a:gd name="connsiteY11" fmla="*/ 532012 h 724816"/>
                    <a:gd name="connsiteX12" fmla="*/ 146092 w 1536388"/>
                    <a:gd name="connsiteY12" fmla="*/ 562301 h 724816"/>
                    <a:gd name="connsiteX13" fmla="*/ 286871 w 1536388"/>
                    <a:gd name="connsiteY13" fmla="*/ 581256 h 724816"/>
                    <a:gd name="connsiteX14" fmla="*/ 863705 w 1536388"/>
                    <a:gd name="connsiteY14" fmla="*/ 662980 h 724816"/>
                    <a:gd name="connsiteX15" fmla="*/ 1285662 w 1536388"/>
                    <a:gd name="connsiteY15" fmla="*/ 723464 h 724816"/>
                    <a:gd name="connsiteX16" fmla="*/ 1349099 w 1536388"/>
                    <a:gd name="connsiteY16" fmla="*/ 691174 h 724816"/>
                    <a:gd name="connsiteX17" fmla="*/ 1458732 w 1536388"/>
                    <a:gd name="connsiteY17" fmla="*/ 611260 h 724816"/>
                    <a:gd name="connsiteX18" fmla="*/ 1502833 w 1536388"/>
                    <a:gd name="connsiteY18" fmla="*/ 567540 h 724816"/>
                    <a:gd name="connsiteX19" fmla="*/ 1535694 w 1536388"/>
                    <a:gd name="connsiteY19" fmla="*/ 357132 h 724816"/>
                    <a:gd name="connsiteX20" fmla="*/ 1509214 w 1536388"/>
                    <a:gd name="connsiteY20" fmla="*/ 319985 h 724816"/>
                    <a:gd name="connsiteX21" fmla="*/ 767217 w 1536388"/>
                    <a:gd name="connsiteY21" fmla="*/ 599639 h 724816"/>
                    <a:gd name="connsiteX22" fmla="*/ 528711 w 1536388"/>
                    <a:gd name="connsiteY22" fmla="*/ 363800 h 724816"/>
                    <a:gd name="connsiteX23" fmla="*/ 763978 w 1536388"/>
                    <a:gd name="connsiteY23" fmla="*/ 125770 h 724816"/>
                    <a:gd name="connsiteX24" fmla="*/ 1003342 w 1536388"/>
                    <a:gd name="connsiteY24" fmla="*/ 351322 h 724816"/>
                    <a:gd name="connsiteX25" fmla="*/ 767217 w 1536388"/>
                    <a:gd name="connsiteY25" fmla="*/ 599639 h 724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36388" h="724816">
                      <a:moveTo>
                        <a:pt x="1509214" y="319985"/>
                      </a:moveTo>
                      <a:cubicBezTo>
                        <a:pt x="1452255" y="298173"/>
                        <a:pt x="1420537" y="255596"/>
                        <a:pt x="1414155" y="195112"/>
                      </a:cubicBezTo>
                      <a:cubicBezTo>
                        <a:pt x="1412345" y="177777"/>
                        <a:pt x="1410059" y="165585"/>
                        <a:pt x="1388533" y="162822"/>
                      </a:cubicBezTo>
                      <a:cubicBezTo>
                        <a:pt x="1296140" y="150916"/>
                        <a:pt x="1203938" y="137676"/>
                        <a:pt x="1111736" y="124627"/>
                      </a:cubicBezTo>
                      <a:cubicBezTo>
                        <a:pt x="919426" y="97386"/>
                        <a:pt x="727212" y="70049"/>
                        <a:pt x="534997" y="42712"/>
                      </a:cubicBezTo>
                      <a:cubicBezTo>
                        <a:pt x="438033" y="28901"/>
                        <a:pt x="341163" y="14995"/>
                        <a:pt x="244199" y="1374"/>
                      </a:cubicBezTo>
                      <a:cubicBezTo>
                        <a:pt x="215529" y="-2627"/>
                        <a:pt x="193526" y="326"/>
                        <a:pt x="181620" y="34711"/>
                      </a:cubicBezTo>
                      <a:cubicBezTo>
                        <a:pt x="165046" y="82241"/>
                        <a:pt x="124374" y="107578"/>
                        <a:pt x="76654" y="113007"/>
                      </a:cubicBezTo>
                      <a:cubicBezTo>
                        <a:pt x="44079" y="116721"/>
                        <a:pt x="33887" y="130818"/>
                        <a:pt x="30077" y="159584"/>
                      </a:cubicBezTo>
                      <a:cubicBezTo>
                        <a:pt x="21885" y="222163"/>
                        <a:pt x="11884" y="284457"/>
                        <a:pt x="2550" y="346845"/>
                      </a:cubicBezTo>
                      <a:cubicBezTo>
                        <a:pt x="4645" y="367229"/>
                        <a:pt x="-12214" y="391232"/>
                        <a:pt x="20171" y="403329"/>
                      </a:cubicBezTo>
                      <a:cubicBezTo>
                        <a:pt x="79607" y="425522"/>
                        <a:pt x="110373" y="470480"/>
                        <a:pt x="117707" y="532012"/>
                      </a:cubicBezTo>
                      <a:cubicBezTo>
                        <a:pt x="119898" y="550299"/>
                        <a:pt x="125899" y="560110"/>
                        <a:pt x="146092" y="562301"/>
                      </a:cubicBezTo>
                      <a:cubicBezTo>
                        <a:pt x="193145" y="567349"/>
                        <a:pt x="240008" y="574588"/>
                        <a:pt x="286871" y="581256"/>
                      </a:cubicBezTo>
                      <a:cubicBezTo>
                        <a:pt x="479181" y="608402"/>
                        <a:pt x="671395" y="635548"/>
                        <a:pt x="863705" y="662980"/>
                      </a:cubicBezTo>
                      <a:cubicBezTo>
                        <a:pt x="1004389" y="682983"/>
                        <a:pt x="1144978" y="703366"/>
                        <a:pt x="1285662" y="723464"/>
                      </a:cubicBezTo>
                      <a:cubicBezTo>
                        <a:pt x="1314237" y="727560"/>
                        <a:pt x="1335859" y="723845"/>
                        <a:pt x="1349099" y="691174"/>
                      </a:cubicBezTo>
                      <a:cubicBezTo>
                        <a:pt x="1368244" y="643645"/>
                        <a:pt x="1408344" y="615927"/>
                        <a:pt x="1458732" y="611260"/>
                      </a:cubicBezTo>
                      <a:cubicBezTo>
                        <a:pt x="1489878" y="608402"/>
                        <a:pt x="1498927" y="594114"/>
                        <a:pt x="1502833" y="567540"/>
                      </a:cubicBezTo>
                      <a:cubicBezTo>
                        <a:pt x="1513119" y="497340"/>
                        <a:pt x="1524264" y="427141"/>
                        <a:pt x="1535694" y="357132"/>
                      </a:cubicBezTo>
                      <a:cubicBezTo>
                        <a:pt x="1539408" y="334939"/>
                        <a:pt x="1527884" y="327129"/>
                        <a:pt x="1509214" y="319985"/>
                      </a:cubicBezTo>
                      <a:close/>
                      <a:moveTo>
                        <a:pt x="767217" y="599639"/>
                      </a:moveTo>
                      <a:cubicBezTo>
                        <a:pt x="642344" y="600306"/>
                        <a:pt x="529092" y="488482"/>
                        <a:pt x="528711" y="363800"/>
                      </a:cubicBezTo>
                      <a:cubicBezTo>
                        <a:pt x="528235" y="237118"/>
                        <a:pt x="639391" y="124722"/>
                        <a:pt x="763978" y="125770"/>
                      </a:cubicBezTo>
                      <a:cubicBezTo>
                        <a:pt x="887613" y="126818"/>
                        <a:pt x="1001246" y="233974"/>
                        <a:pt x="1003342" y="351322"/>
                      </a:cubicBezTo>
                      <a:cubicBezTo>
                        <a:pt x="1005628" y="483815"/>
                        <a:pt x="896281" y="598877"/>
                        <a:pt x="767217" y="599639"/>
                      </a:cubicBezTo>
                      <a:close/>
                    </a:path>
                  </a:pathLst>
                </a:custGeom>
                <a:solidFill>
                  <a:srgbClr val="2AAF87"/>
                </a:solidFill>
                <a:ln w="9525" cap="flat">
                  <a:noFill/>
                  <a:prstDash val="solid"/>
                  <a:miter/>
                </a:ln>
              </p:spPr>
              <p:txBody>
                <a:bodyPr rtlCol="0" anchor="ctr"/>
                <a:lstStyle/>
                <a:p>
                  <a:endParaRPr lang="en-US"/>
                </a:p>
              </p:txBody>
            </p:sp>
          </p:grpSp>
        </p:grpSp>
        <p:grpSp>
          <p:nvGrpSpPr>
            <p:cNvPr id="99" name="Group 98">
              <a:extLst>
                <a:ext uri="{FF2B5EF4-FFF2-40B4-BE49-F238E27FC236}">
                  <a16:creationId xmlns:a16="http://schemas.microsoft.com/office/drawing/2014/main" id="{516B971B-1B00-9262-D7D2-5E63A9401696}"/>
                </a:ext>
              </a:extLst>
            </p:cNvPr>
            <p:cNvGrpSpPr/>
            <p:nvPr/>
          </p:nvGrpSpPr>
          <p:grpSpPr>
            <a:xfrm>
              <a:off x="6801595" y="2223585"/>
              <a:ext cx="5146513" cy="4039942"/>
              <a:chOff x="6545534" y="2645141"/>
              <a:chExt cx="4266607" cy="3349229"/>
            </a:xfrm>
          </p:grpSpPr>
          <p:grpSp>
            <p:nvGrpSpPr>
              <p:cNvPr id="98" name="Group 97">
                <a:extLst>
                  <a:ext uri="{FF2B5EF4-FFF2-40B4-BE49-F238E27FC236}">
                    <a16:creationId xmlns:a16="http://schemas.microsoft.com/office/drawing/2014/main" id="{83006D0C-38E0-49CC-A8CA-FEA8058DBC4E}"/>
                  </a:ext>
                </a:extLst>
              </p:cNvPr>
              <p:cNvGrpSpPr/>
              <p:nvPr/>
            </p:nvGrpSpPr>
            <p:grpSpPr>
              <a:xfrm>
                <a:off x="6545534" y="2645141"/>
                <a:ext cx="4266607" cy="841002"/>
                <a:chOff x="5226817" y="2568941"/>
                <a:chExt cx="4266607" cy="841002"/>
              </a:xfrm>
            </p:grpSpPr>
            <p:grpSp>
              <p:nvGrpSpPr>
                <p:cNvPr id="96" name="Group 95">
                  <a:extLst>
                    <a:ext uri="{FF2B5EF4-FFF2-40B4-BE49-F238E27FC236}">
                      <a16:creationId xmlns:a16="http://schemas.microsoft.com/office/drawing/2014/main" id="{83F7151A-75D3-3756-050B-B6CB1DB5AFEC}"/>
                    </a:ext>
                  </a:extLst>
                </p:cNvPr>
                <p:cNvGrpSpPr/>
                <p:nvPr/>
              </p:nvGrpSpPr>
              <p:grpSpPr>
                <a:xfrm>
                  <a:off x="5226817" y="2568941"/>
                  <a:ext cx="4266607" cy="841002"/>
                  <a:chOff x="5226817" y="2568941"/>
                  <a:chExt cx="4266607" cy="841002"/>
                </a:xfrm>
              </p:grpSpPr>
              <p:sp>
                <p:nvSpPr>
                  <p:cNvPr id="28" name="TextBox 27">
                    <a:extLst>
                      <a:ext uri="{FF2B5EF4-FFF2-40B4-BE49-F238E27FC236}">
                        <a16:creationId xmlns:a16="http://schemas.microsoft.com/office/drawing/2014/main" id="{A58CB678-331F-C570-ADD5-117DBD400D7F}"/>
                      </a:ext>
                    </a:extLst>
                  </p:cNvPr>
                  <p:cNvSpPr txBox="1"/>
                  <p:nvPr/>
                </p:nvSpPr>
                <p:spPr>
                  <a:xfrm>
                    <a:off x="6191424" y="2743989"/>
                    <a:ext cx="3302000" cy="599616"/>
                  </a:xfrm>
                  <a:prstGeom prst="rect">
                    <a:avLst/>
                  </a:prstGeom>
                  <a:noFill/>
                </p:spPr>
                <p:txBody>
                  <a:bodyPr wrap="square">
                    <a:spAutoFit/>
                  </a:bodyPr>
                  <a:lstStyle/>
                  <a:p>
                    <a:pPr>
                      <a:spcBef>
                        <a:spcPts val="600"/>
                      </a:spcBef>
                    </a:pPr>
                    <a:r>
                      <a:rPr lang="en-IN" sz="1200" b="1" dirty="0">
                        <a:latin typeface="Lora" pitchFamily="2" charset="0"/>
                      </a:rPr>
                      <a:t>Maecenas Non </a:t>
                    </a:r>
                  </a:p>
                  <a:p>
                    <a:pP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grpSp>
                <p:nvGrpSpPr>
                  <p:cNvPr id="61" name="Group 60">
                    <a:extLst>
                      <a:ext uri="{FF2B5EF4-FFF2-40B4-BE49-F238E27FC236}">
                        <a16:creationId xmlns:a16="http://schemas.microsoft.com/office/drawing/2014/main" id="{B7FA7760-1E9F-A7F3-4DA3-6E8C489B29E4}"/>
                      </a:ext>
                    </a:extLst>
                  </p:cNvPr>
                  <p:cNvGrpSpPr/>
                  <p:nvPr/>
                </p:nvGrpSpPr>
                <p:grpSpPr>
                  <a:xfrm>
                    <a:off x="5226817" y="2568941"/>
                    <a:ext cx="841002" cy="841002"/>
                    <a:chOff x="7923461" y="936252"/>
                    <a:chExt cx="1394156" cy="1394156"/>
                  </a:xfrm>
                </p:grpSpPr>
                <p:sp>
                  <p:nvSpPr>
                    <p:cNvPr id="63" name="Oval 62">
                      <a:extLst>
                        <a:ext uri="{FF2B5EF4-FFF2-40B4-BE49-F238E27FC236}">
                          <a16:creationId xmlns:a16="http://schemas.microsoft.com/office/drawing/2014/main" id="{B31AFFDD-901B-AF91-A6BB-B75978948ACA}"/>
                        </a:ext>
                      </a:extLst>
                    </p:cNvPr>
                    <p:cNvSpPr/>
                    <p:nvPr/>
                  </p:nvSpPr>
                  <p:spPr>
                    <a:xfrm>
                      <a:off x="8016896" y="1029687"/>
                      <a:ext cx="1207287" cy="120728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4" name="Circle: Hollow 63">
                      <a:extLst>
                        <a:ext uri="{FF2B5EF4-FFF2-40B4-BE49-F238E27FC236}">
                          <a16:creationId xmlns:a16="http://schemas.microsoft.com/office/drawing/2014/main" id="{EFAD0D24-3168-F094-3E7E-15FBB7FDBA18}"/>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pic>
              <p:nvPicPr>
                <p:cNvPr id="62" name="Picture 2" descr="Money - Free business and finance icons">
                  <a:extLst>
                    <a:ext uri="{FF2B5EF4-FFF2-40B4-BE49-F238E27FC236}">
                      <a16:creationId xmlns:a16="http://schemas.microsoft.com/office/drawing/2014/main" id="{849D9459-16F8-0F33-D3EA-DD2EFA4C9D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7342" y="2749465"/>
                  <a:ext cx="479953" cy="4799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5" name="Group 94">
                <a:extLst>
                  <a:ext uri="{FF2B5EF4-FFF2-40B4-BE49-F238E27FC236}">
                    <a16:creationId xmlns:a16="http://schemas.microsoft.com/office/drawing/2014/main" id="{2A82DA3B-1AB8-2933-0158-C25F0E37E871}"/>
                  </a:ext>
                </a:extLst>
              </p:cNvPr>
              <p:cNvGrpSpPr/>
              <p:nvPr/>
            </p:nvGrpSpPr>
            <p:grpSpPr>
              <a:xfrm>
                <a:off x="6545534" y="3899254"/>
                <a:ext cx="4266606" cy="841002"/>
                <a:chOff x="6367459" y="3773130"/>
                <a:chExt cx="4266606" cy="841002"/>
              </a:xfrm>
            </p:grpSpPr>
            <p:sp>
              <p:nvSpPr>
                <p:cNvPr id="29" name="TextBox 28">
                  <a:extLst>
                    <a:ext uri="{FF2B5EF4-FFF2-40B4-BE49-F238E27FC236}">
                      <a16:creationId xmlns:a16="http://schemas.microsoft.com/office/drawing/2014/main" id="{A2B20CD4-2040-2BD8-272E-F0D8EBB15FC9}"/>
                    </a:ext>
                  </a:extLst>
                </p:cNvPr>
                <p:cNvSpPr txBox="1"/>
                <p:nvPr/>
              </p:nvSpPr>
              <p:spPr>
                <a:xfrm>
                  <a:off x="7332065" y="3948178"/>
                  <a:ext cx="3302000" cy="599616"/>
                </a:xfrm>
                <a:prstGeom prst="rect">
                  <a:avLst/>
                </a:prstGeom>
                <a:noFill/>
              </p:spPr>
              <p:txBody>
                <a:bodyPr wrap="square">
                  <a:spAutoFit/>
                </a:bodyPr>
                <a:lstStyle/>
                <a:p>
                  <a:pPr>
                    <a:spcBef>
                      <a:spcPts val="600"/>
                    </a:spcBef>
                  </a:pPr>
                  <a:r>
                    <a:rPr lang="en-IN" sz="1200" b="1" dirty="0">
                      <a:latin typeface="Lora" pitchFamily="2" charset="0"/>
                    </a:rPr>
                    <a:t>Maecenas Non </a:t>
                  </a:r>
                </a:p>
                <a:p>
                  <a:pP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grpSp>
              <p:nvGrpSpPr>
                <p:cNvPr id="65" name="Group 64">
                  <a:extLst>
                    <a:ext uri="{FF2B5EF4-FFF2-40B4-BE49-F238E27FC236}">
                      <a16:creationId xmlns:a16="http://schemas.microsoft.com/office/drawing/2014/main" id="{A6FA1C65-F862-0108-D7EB-91CCFA93851C}"/>
                    </a:ext>
                  </a:extLst>
                </p:cNvPr>
                <p:cNvGrpSpPr/>
                <p:nvPr/>
              </p:nvGrpSpPr>
              <p:grpSpPr>
                <a:xfrm>
                  <a:off x="6367459" y="3773130"/>
                  <a:ext cx="841002" cy="841002"/>
                  <a:chOff x="9687484" y="2111494"/>
                  <a:chExt cx="841002" cy="841002"/>
                </a:xfrm>
              </p:grpSpPr>
              <p:grpSp>
                <p:nvGrpSpPr>
                  <p:cNvPr id="66" name="Group 65">
                    <a:extLst>
                      <a:ext uri="{FF2B5EF4-FFF2-40B4-BE49-F238E27FC236}">
                        <a16:creationId xmlns:a16="http://schemas.microsoft.com/office/drawing/2014/main" id="{DBDD5799-7497-2C8E-EC53-BCBD4E36FF56}"/>
                      </a:ext>
                    </a:extLst>
                  </p:cNvPr>
                  <p:cNvGrpSpPr/>
                  <p:nvPr/>
                </p:nvGrpSpPr>
                <p:grpSpPr>
                  <a:xfrm>
                    <a:off x="9687484" y="2111494"/>
                    <a:ext cx="841002" cy="841002"/>
                    <a:chOff x="7923461" y="936252"/>
                    <a:chExt cx="1394156" cy="1394156"/>
                  </a:xfrm>
                </p:grpSpPr>
                <p:sp>
                  <p:nvSpPr>
                    <p:cNvPr id="68" name="Oval 67">
                      <a:extLst>
                        <a:ext uri="{FF2B5EF4-FFF2-40B4-BE49-F238E27FC236}">
                          <a16:creationId xmlns:a16="http://schemas.microsoft.com/office/drawing/2014/main" id="{111B0F99-EEEA-0B8F-6313-E66C7E088851}"/>
                        </a:ext>
                      </a:extLst>
                    </p:cNvPr>
                    <p:cNvSpPr/>
                    <p:nvPr/>
                  </p:nvSpPr>
                  <p:spPr>
                    <a:xfrm>
                      <a:off x="8016896" y="1029687"/>
                      <a:ext cx="1207287" cy="120728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9" name="Circle: Hollow 68">
                      <a:extLst>
                        <a:ext uri="{FF2B5EF4-FFF2-40B4-BE49-F238E27FC236}">
                          <a16:creationId xmlns:a16="http://schemas.microsoft.com/office/drawing/2014/main" id="{BDB80A8D-D822-CCE3-339C-37C1291DEB50}"/>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67" name="Picture 12" descr="Financial - Free arrows icons">
                    <a:extLst>
                      <a:ext uri="{FF2B5EF4-FFF2-40B4-BE49-F238E27FC236}">
                        <a16:creationId xmlns:a16="http://schemas.microsoft.com/office/drawing/2014/main" id="{E2D687AE-B099-4930-D528-2E29B4AEFD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7453" y="2291463"/>
                    <a:ext cx="481064" cy="481064"/>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97" name="Group 96">
                <a:extLst>
                  <a:ext uri="{FF2B5EF4-FFF2-40B4-BE49-F238E27FC236}">
                    <a16:creationId xmlns:a16="http://schemas.microsoft.com/office/drawing/2014/main" id="{22F2EC0C-F702-4203-E553-DE7DC8A066A4}"/>
                  </a:ext>
                </a:extLst>
              </p:cNvPr>
              <p:cNvGrpSpPr/>
              <p:nvPr/>
            </p:nvGrpSpPr>
            <p:grpSpPr>
              <a:xfrm>
                <a:off x="6545534" y="5153368"/>
                <a:ext cx="4266606" cy="841002"/>
                <a:chOff x="5170454" y="5077168"/>
                <a:chExt cx="4266606" cy="841002"/>
              </a:xfrm>
            </p:grpSpPr>
            <p:sp>
              <p:nvSpPr>
                <p:cNvPr id="30" name="TextBox 29">
                  <a:extLst>
                    <a:ext uri="{FF2B5EF4-FFF2-40B4-BE49-F238E27FC236}">
                      <a16:creationId xmlns:a16="http://schemas.microsoft.com/office/drawing/2014/main" id="{80CB6944-8323-886A-0539-CFEC714989BB}"/>
                    </a:ext>
                  </a:extLst>
                </p:cNvPr>
                <p:cNvSpPr txBox="1"/>
                <p:nvPr/>
              </p:nvSpPr>
              <p:spPr>
                <a:xfrm>
                  <a:off x="6135060" y="5252216"/>
                  <a:ext cx="3302000" cy="599616"/>
                </a:xfrm>
                <a:prstGeom prst="rect">
                  <a:avLst/>
                </a:prstGeom>
                <a:noFill/>
              </p:spPr>
              <p:txBody>
                <a:bodyPr wrap="square">
                  <a:spAutoFit/>
                </a:bodyPr>
                <a:lstStyle/>
                <a:p>
                  <a:pPr>
                    <a:spcBef>
                      <a:spcPts val="600"/>
                    </a:spcBef>
                  </a:pPr>
                  <a:r>
                    <a:rPr lang="en-IN" sz="1200" b="1" dirty="0">
                      <a:latin typeface="Lora" pitchFamily="2" charset="0"/>
                    </a:rPr>
                    <a:t>Maecenas Non </a:t>
                  </a:r>
                </a:p>
                <a:p>
                  <a:pP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grpSp>
              <p:nvGrpSpPr>
                <p:cNvPr id="70" name="Group 69">
                  <a:extLst>
                    <a:ext uri="{FF2B5EF4-FFF2-40B4-BE49-F238E27FC236}">
                      <a16:creationId xmlns:a16="http://schemas.microsoft.com/office/drawing/2014/main" id="{61AE81D6-1870-40A0-F893-AB2A21F8A384}"/>
                    </a:ext>
                  </a:extLst>
                </p:cNvPr>
                <p:cNvGrpSpPr/>
                <p:nvPr/>
              </p:nvGrpSpPr>
              <p:grpSpPr>
                <a:xfrm>
                  <a:off x="5170454" y="5077168"/>
                  <a:ext cx="841002" cy="841002"/>
                  <a:chOff x="9653455" y="4181534"/>
                  <a:chExt cx="841002" cy="841002"/>
                </a:xfrm>
              </p:grpSpPr>
              <p:grpSp>
                <p:nvGrpSpPr>
                  <p:cNvPr id="71" name="Group 70">
                    <a:extLst>
                      <a:ext uri="{FF2B5EF4-FFF2-40B4-BE49-F238E27FC236}">
                        <a16:creationId xmlns:a16="http://schemas.microsoft.com/office/drawing/2014/main" id="{597A7409-C9B7-3C8E-9CA6-AD371769B731}"/>
                      </a:ext>
                    </a:extLst>
                  </p:cNvPr>
                  <p:cNvGrpSpPr/>
                  <p:nvPr/>
                </p:nvGrpSpPr>
                <p:grpSpPr>
                  <a:xfrm>
                    <a:off x="9653455" y="4181534"/>
                    <a:ext cx="841002" cy="841002"/>
                    <a:chOff x="7923461" y="936252"/>
                    <a:chExt cx="1394156" cy="1394156"/>
                  </a:xfrm>
                </p:grpSpPr>
                <p:sp>
                  <p:nvSpPr>
                    <p:cNvPr id="73" name="Oval 72">
                      <a:extLst>
                        <a:ext uri="{FF2B5EF4-FFF2-40B4-BE49-F238E27FC236}">
                          <a16:creationId xmlns:a16="http://schemas.microsoft.com/office/drawing/2014/main" id="{153CBC6C-0A0A-D12A-8BD4-5B114B0D4A91}"/>
                        </a:ext>
                      </a:extLst>
                    </p:cNvPr>
                    <p:cNvSpPr/>
                    <p:nvPr/>
                  </p:nvSpPr>
                  <p:spPr>
                    <a:xfrm>
                      <a:off x="8016896" y="1029687"/>
                      <a:ext cx="1207287" cy="120728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4" name="Circle: Hollow 73">
                      <a:extLst>
                        <a:ext uri="{FF2B5EF4-FFF2-40B4-BE49-F238E27FC236}">
                          <a16:creationId xmlns:a16="http://schemas.microsoft.com/office/drawing/2014/main" id="{87363D28-9613-2903-F8DA-B26D1222A4FE}"/>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72" name="Picture 14" descr="Personal wealth - Free business and finance icons">
                    <a:extLst>
                      <a:ext uri="{FF2B5EF4-FFF2-40B4-BE49-F238E27FC236}">
                        <a16:creationId xmlns:a16="http://schemas.microsoft.com/office/drawing/2014/main" id="{B6EECC56-2316-67DB-6604-7B1A46E355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33424" y="4361503"/>
                    <a:ext cx="481064" cy="481064"/>
                  </a:xfrm>
                  <a:prstGeom prst="rect">
                    <a:avLst/>
                  </a:prstGeom>
                  <a:noFill/>
                  <a:extLst>
                    <a:ext uri="{909E8E84-426E-40DD-AFC4-6F175D3DCCD1}">
                      <a14:hiddenFill xmlns:a14="http://schemas.microsoft.com/office/drawing/2010/main">
                        <a:solidFill>
                          <a:srgbClr val="FFFFFF"/>
                        </a:solidFill>
                      </a14:hiddenFill>
                    </a:ext>
                  </a:extLst>
                </p:spPr>
              </p:pic>
            </p:grpSp>
          </p:grpSp>
        </p:grpSp>
      </p:grpSp>
    </p:spTree>
    <p:extLst>
      <p:ext uri="{BB962C8B-B14F-4D97-AF65-F5344CB8AC3E}">
        <p14:creationId xmlns:p14="http://schemas.microsoft.com/office/powerpoint/2010/main" val="387118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85DD206B-D436-F837-54E7-D219C5EB982C}"/>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28" name="Group 27">
            <a:extLst>
              <a:ext uri="{FF2B5EF4-FFF2-40B4-BE49-F238E27FC236}">
                <a16:creationId xmlns:a16="http://schemas.microsoft.com/office/drawing/2014/main" id="{D9880104-256B-5F42-B25E-7E77766668F1}"/>
              </a:ext>
            </a:extLst>
          </p:cNvPr>
          <p:cNvGrpSpPr/>
          <p:nvPr/>
        </p:nvGrpSpPr>
        <p:grpSpPr>
          <a:xfrm>
            <a:off x="709219" y="2451605"/>
            <a:ext cx="10773562" cy="3257373"/>
            <a:chOff x="851459" y="2451605"/>
            <a:chExt cx="10773562" cy="3257373"/>
          </a:xfrm>
        </p:grpSpPr>
        <p:grpSp>
          <p:nvGrpSpPr>
            <p:cNvPr id="27" name="Group 26">
              <a:extLst>
                <a:ext uri="{FF2B5EF4-FFF2-40B4-BE49-F238E27FC236}">
                  <a16:creationId xmlns:a16="http://schemas.microsoft.com/office/drawing/2014/main" id="{A757741F-2BD4-DAF1-C5EB-C7E5E6DE0D3A}"/>
                </a:ext>
              </a:extLst>
            </p:cNvPr>
            <p:cNvGrpSpPr/>
            <p:nvPr/>
          </p:nvGrpSpPr>
          <p:grpSpPr>
            <a:xfrm>
              <a:off x="851459" y="2451605"/>
              <a:ext cx="2515621" cy="3257373"/>
              <a:chOff x="851459" y="2451605"/>
              <a:chExt cx="2515621" cy="3257373"/>
            </a:xfrm>
          </p:grpSpPr>
          <p:grpSp>
            <p:nvGrpSpPr>
              <p:cNvPr id="26" name="Group 25">
                <a:extLst>
                  <a:ext uri="{FF2B5EF4-FFF2-40B4-BE49-F238E27FC236}">
                    <a16:creationId xmlns:a16="http://schemas.microsoft.com/office/drawing/2014/main" id="{D6964908-1E2F-7056-C8A5-BB1681827794}"/>
                  </a:ext>
                </a:extLst>
              </p:cNvPr>
              <p:cNvGrpSpPr/>
              <p:nvPr/>
            </p:nvGrpSpPr>
            <p:grpSpPr>
              <a:xfrm>
                <a:off x="851459" y="2451605"/>
                <a:ext cx="2515621" cy="1947980"/>
                <a:chOff x="944896" y="2451605"/>
                <a:chExt cx="2515621" cy="1947980"/>
              </a:xfrm>
            </p:grpSpPr>
            <p:sp>
              <p:nvSpPr>
                <p:cNvPr id="9" name="Freeform: Shape 31">
                  <a:extLst>
                    <a:ext uri="{FF2B5EF4-FFF2-40B4-BE49-F238E27FC236}">
                      <a16:creationId xmlns:a16="http://schemas.microsoft.com/office/drawing/2014/main" id="{46A6E405-F59F-EDBE-3D03-E93F5938B96D}"/>
                    </a:ext>
                  </a:extLst>
                </p:cNvPr>
                <p:cNvSpPr/>
                <p:nvPr/>
              </p:nvSpPr>
              <p:spPr>
                <a:xfrm>
                  <a:off x="944896" y="2451605"/>
                  <a:ext cx="2515621" cy="1947980"/>
                </a:xfrm>
                <a:custGeom>
                  <a:avLst/>
                  <a:gdLst>
                    <a:gd name="connsiteX0" fmla="*/ 458161 w 2333893"/>
                    <a:gd name="connsiteY0" fmla="*/ 478919 h 1580852"/>
                    <a:gd name="connsiteX1" fmla="*/ 392910 w 2333893"/>
                    <a:gd name="connsiteY1" fmla="*/ 544171 h 1580852"/>
                    <a:gd name="connsiteX2" fmla="*/ 458161 w 2333893"/>
                    <a:gd name="connsiteY2" fmla="*/ 609422 h 1580852"/>
                    <a:gd name="connsiteX3" fmla="*/ 523413 w 2333893"/>
                    <a:gd name="connsiteY3" fmla="*/ 544171 h 1580852"/>
                    <a:gd name="connsiteX4" fmla="*/ 458161 w 2333893"/>
                    <a:gd name="connsiteY4" fmla="*/ 478919 h 1580852"/>
                    <a:gd name="connsiteX5" fmla="*/ 2117419 w 2333893"/>
                    <a:gd name="connsiteY5" fmla="*/ 96417 h 1580852"/>
                    <a:gd name="connsiteX6" fmla="*/ 2070235 w 2333893"/>
                    <a:gd name="connsiteY6" fmla="*/ 158888 h 1580852"/>
                    <a:gd name="connsiteX7" fmla="*/ 2117419 w 2333893"/>
                    <a:gd name="connsiteY7" fmla="*/ 221360 h 1580852"/>
                    <a:gd name="connsiteX8" fmla="*/ 2164602 w 2333893"/>
                    <a:gd name="connsiteY8" fmla="*/ 158888 h 1580852"/>
                    <a:gd name="connsiteX9" fmla="*/ 2117419 w 2333893"/>
                    <a:gd name="connsiteY9" fmla="*/ 96417 h 1580852"/>
                    <a:gd name="connsiteX10" fmla="*/ 1311364 w 2333893"/>
                    <a:gd name="connsiteY10" fmla="*/ 894 h 1580852"/>
                    <a:gd name="connsiteX11" fmla="*/ 1977775 w 2333893"/>
                    <a:gd name="connsiteY11" fmla="*/ 240743 h 1580852"/>
                    <a:gd name="connsiteX12" fmla="*/ 2028157 w 2333893"/>
                    <a:gd name="connsiteY12" fmla="*/ 309513 h 1580852"/>
                    <a:gd name="connsiteX13" fmla="*/ 2065089 w 2333893"/>
                    <a:gd name="connsiteY13" fmla="*/ 271351 h 1580852"/>
                    <a:gd name="connsiteX14" fmla="*/ 2008689 w 2333893"/>
                    <a:gd name="connsiteY14" fmla="*/ 153186 h 1580852"/>
                    <a:gd name="connsiteX15" fmla="*/ 2116094 w 2333893"/>
                    <a:gd name="connsiteY15" fmla="*/ 24167 h 1580852"/>
                    <a:gd name="connsiteX16" fmla="*/ 2221773 w 2333893"/>
                    <a:gd name="connsiteY16" fmla="*/ 158365 h 1580852"/>
                    <a:gd name="connsiteX17" fmla="*/ 2214609 w 2333893"/>
                    <a:gd name="connsiteY17" fmla="*/ 207308 h 1580852"/>
                    <a:gd name="connsiteX18" fmla="*/ 2318866 w 2333893"/>
                    <a:gd name="connsiteY18" fmla="*/ 20157 h 1580852"/>
                    <a:gd name="connsiteX19" fmla="*/ 2158381 w 2333893"/>
                    <a:gd name="connsiteY19" fmla="*/ 293938 h 1580852"/>
                    <a:gd name="connsiteX20" fmla="*/ 2069518 w 2333893"/>
                    <a:gd name="connsiteY20" fmla="*/ 385510 h 1580852"/>
                    <a:gd name="connsiteX21" fmla="*/ 2069754 w 2333893"/>
                    <a:gd name="connsiteY21" fmla="*/ 385951 h 1580852"/>
                    <a:gd name="connsiteX22" fmla="*/ 2113294 w 2333893"/>
                    <a:gd name="connsiteY22" fmla="*/ 521945 h 1580852"/>
                    <a:gd name="connsiteX23" fmla="*/ 1995211 w 2333893"/>
                    <a:gd name="connsiteY23" fmla="*/ 1057372 h 1580852"/>
                    <a:gd name="connsiteX24" fmla="*/ 1859604 w 2333893"/>
                    <a:gd name="connsiteY24" fmla="*/ 1546588 h 1580852"/>
                    <a:gd name="connsiteX25" fmla="*/ 1656193 w 2333893"/>
                    <a:gd name="connsiteY25" fmla="*/ 1544685 h 1580852"/>
                    <a:gd name="connsiteX26" fmla="*/ 1588390 w 2333893"/>
                    <a:gd name="connsiteY26" fmla="*/ 1219175 h 1580852"/>
                    <a:gd name="connsiteX27" fmla="*/ 1036275 w 2333893"/>
                    <a:gd name="connsiteY27" fmla="*/ 1240115 h 1580852"/>
                    <a:gd name="connsiteX28" fmla="*/ 828990 w 2333893"/>
                    <a:gd name="connsiteY28" fmla="*/ 1580852 h 1580852"/>
                    <a:gd name="connsiteX29" fmla="*/ 683696 w 2333893"/>
                    <a:gd name="connsiteY29" fmla="*/ 1580852 h 1580852"/>
                    <a:gd name="connsiteX30" fmla="*/ 660450 w 2333893"/>
                    <a:gd name="connsiteY30" fmla="*/ 1196333 h 1580852"/>
                    <a:gd name="connsiteX31" fmla="*/ 5660 w 2333893"/>
                    <a:gd name="connsiteY31" fmla="*/ 608131 h 1580852"/>
                    <a:gd name="connsiteX32" fmla="*/ 199385 w 2333893"/>
                    <a:gd name="connsiteY32" fmla="*/ 579577 h 1580852"/>
                    <a:gd name="connsiteX33" fmla="*/ 402796 w 2333893"/>
                    <a:gd name="connsiteY33" fmla="*/ 337825 h 1580852"/>
                    <a:gd name="connsiteX34" fmla="*/ 385361 w 2333893"/>
                    <a:gd name="connsiteY34" fmla="*/ 137951 h 1580852"/>
                    <a:gd name="connsiteX35" fmla="*/ 670136 w 2333893"/>
                    <a:gd name="connsiteY35" fmla="*/ 257875 h 1580852"/>
                    <a:gd name="connsiteX36" fmla="*/ 1311364 w 2333893"/>
                    <a:gd name="connsiteY36" fmla="*/ 894 h 158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333893" h="1580852">
                      <a:moveTo>
                        <a:pt x="458161" y="478919"/>
                      </a:moveTo>
                      <a:cubicBezTo>
                        <a:pt x="422124" y="478919"/>
                        <a:pt x="392910" y="508133"/>
                        <a:pt x="392910" y="544171"/>
                      </a:cubicBezTo>
                      <a:cubicBezTo>
                        <a:pt x="392910" y="580208"/>
                        <a:pt x="422124" y="609422"/>
                        <a:pt x="458161" y="609422"/>
                      </a:cubicBezTo>
                      <a:cubicBezTo>
                        <a:pt x="494199" y="609422"/>
                        <a:pt x="523413" y="580208"/>
                        <a:pt x="523413" y="544171"/>
                      </a:cubicBezTo>
                      <a:cubicBezTo>
                        <a:pt x="523413" y="508133"/>
                        <a:pt x="494199" y="478919"/>
                        <a:pt x="458161" y="478919"/>
                      </a:cubicBezTo>
                      <a:close/>
                      <a:moveTo>
                        <a:pt x="2117419" y="96417"/>
                      </a:moveTo>
                      <a:cubicBezTo>
                        <a:pt x="2091360" y="96417"/>
                        <a:pt x="2070235" y="124386"/>
                        <a:pt x="2070235" y="158888"/>
                      </a:cubicBezTo>
                      <a:cubicBezTo>
                        <a:pt x="2070235" y="193390"/>
                        <a:pt x="2091360" y="221360"/>
                        <a:pt x="2117419" y="221360"/>
                      </a:cubicBezTo>
                      <a:cubicBezTo>
                        <a:pt x="2143477" y="221360"/>
                        <a:pt x="2164602" y="193390"/>
                        <a:pt x="2164602" y="158888"/>
                      </a:cubicBezTo>
                      <a:cubicBezTo>
                        <a:pt x="2164602" y="124386"/>
                        <a:pt x="2143477" y="96417"/>
                        <a:pt x="2117419" y="96417"/>
                      </a:cubicBezTo>
                      <a:close/>
                      <a:moveTo>
                        <a:pt x="1311364" y="894"/>
                      </a:moveTo>
                      <a:cubicBezTo>
                        <a:pt x="1563206" y="-10527"/>
                        <a:pt x="1851855" y="88458"/>
                        <a:pt x="1977775" y="240743"/>
                      </a:cubicBezTo>
                      <a:lnTo>
                        <a:pt x="2028157" y="309513"/>
                      </a:lnTo>
                      <a:cubicBezTo>
                        <a:pt x="2042167" y="295620"/>
                        <a:pt x="2046650" y="287684"/>
                        <a:pt x="2065089" y="271351"/>
                      </a:cubicBezTo>
                      <a:cubicBezTo>
                        <a:pt x="2022580" y="243044"/>
                        <a:pt x="2008689" y="218608"/>
                        <a:pt x="2008689" y="153186"/>
                      </a:cubicBezTo>
                      <a:cubicBezTo>
                        <a:pt x="2008689" y="79070"/>
                        <a:pt x="2049504" y="25030"/>
                        <a:pt x="2116094" y="24167"/>
                      </a:cubicBezTo>
                      <a:cubicBezTo>
                        <a:pt x="2182684" y="23304"/>
                        <a:pt x="2224875" y="89160"/>
                        <a:pt x="2221773" y="158365"/>
                      </a:cubicBezTo>
                      <a:cubicBezTo>
                        <a:pt x="2220222" y="192990"/>
                        <a:pt x="2220870" y="175798"/>
                        <a:pt x="2214609" y="207308"/>
                      </a:cubicBezTo>
                      <a:cubicBezTo>
                        <a:pt x="2239276" y="189080"/>
                        <a:pt x="2281179" y="215483"/>
                        <a:pt x="2318866" y="20157"/>
                      </a:cubicBezTo>
                      <a:cubicBezTo>
                        <a:pt x="2371499" y="195987"/>
                        <a:pt x="2278185" y="274687"/>
                        <a:pt x="2158381" y="293938"/>
                      </a:cubicBezTo>
                      <a:cubicBezTo>
                        <a:pt x="2129835" y="330072"/>
                        <a:pt x="2107361" y="367847"/>
                        <a:pt x="2069518" y="385510"/>
                      </a:cubicBezTo>
                      <a:cubicBezTo>
                        <a:pt x="2069618" y="385647"/>
                        <a:pt x="2069686" y="385799"/>
                        <a:pt x="2069754" y="385951"/>
                      </a:cubicBezTo>
                      <a:lnTo>
                        <a:pt x="2113294" y="521945"/>
                      </a:lnTo>
                      <a:cubicBezTo>
                        <a:pt x="2162270" y="747236"/>
                        <a:pt x="2084462" y="967892"/>
                        <a:pt x="1995211" y="1057372"/>
                      </a:cubicBezTo>
                      <a:cubicBezTo>
                        <a:pt x="1970672" y="1270571"/>
                        <a:pt x="1911264" y="1380978"/>
                        <a:pt x="1859604" y="1546588"/>
                      </a:cubicBezTo>
                      <a:cubicBezTo>
                        <a:pt x="1847335" y="1576411"/>
                        <a:pt x="1660713" y="1568162"/>
                        <a:pt x="1656193" y="1544685"/>
                      </a:cubicBezTo>
                      <a:cubicBezTo>
                        <a:pt x="1633592" y="1442526"/>
                        <a:pt x="1599368" y="1328948"/>
                        <a:pt x="1588390" y="1219175"/>
                      </a:cubicBezTo>
                      <a:cubicBezTo>
                        <a:pt x="1404997" y="1252805"/>
                        <a:pt x="1180923" y="1252170"/>
                        <a:pt x="1036275" y="1240115"/>
                      </a:cubicBezTo>
                      <a:cubicBezTo>
                        <a:pt x="1005924" y="1371460"/>
                        <a:pt x="919395" y="1491385"/>
                        <a:pt x="828990" y="1580852"/>
                      </a:cubicBezTo>
                      <a:lnTo>
                        <a:pt x="683696" y="1580852"/>
                      </a:lnTo>
                      <a:cubicBezTo>
                        <a:pt x="648826" y="1573872"/>
                        <a:pt x="654638" y="1323237"/>
                        <a:pt x="660450" y="1196333"/>
                      </a:cubicBezTo>
                      <a:cubicBezTo>
                        <a:pt x="435729" y="1093540"/>
                        <a:pt x="-58269" y="956484"/>
                        <a:pt x="5660" y="608131"/>
                      </a:cubicBezTo>
                      <a:cubicBezTo>
                        <a:pt x="9535" y="577674"/>
                        <a:pt x="133519" y="581481"/>
                        <a:pt x="199385" y="579577"/>
                      </a:cubicBezTo>
                      <a:cubicBezTo>
                        <a:pt x="267834" y="478054"/>
                        <a:pt x="303351" y="422216"/>
                        <a:pt x="402796" y="337825"/>
                      </a:cubicBezTo>
                      <a:cubicBezTo>
                        <a:pt x="396984" y="271200"/>
                        <a:pt x="360177" y="149372"/>
                        <a:pt x="385361" y="137951"/>
                      </a:cubicBezTo>
                      <a:cubicBezTo>
                        <a:pt x="554546" y="46579"/>
                        <a:pt x="582314" y="181733"/>
                        <a:pt x="670136" y="257875"/>
                      </a:cubicBezTo>
                      <a:cubicBezTo>
                        <a:pt x="819304" y="103686"/>
                        <a:pt x="1127325" y="8508"/>
                        <a:pt x="1311364" y="894"/>
                      </a:cubicBez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b="1" dirty="0">
                    <a:solidFill>
                      <a:schemeClr val="tx1"/>
                    </a:solidFill>
                    <a:latin typeface="Lora" pitchFamily="2" charset="0"/>
                  </a:endParaRPr>
                </a:p>
              </p:txBody>
            </p:sp>
            <p:graphicFrame>
              <p:nvGraphicFramePr>
                <p:cNvPr id="10" name="차트 4">
                  <a:extLst>
                    <a:ext uri="{FF2B5EF4-FFF2-40B4-BE49-F238E27FC236}">
                      <a16:creationId xmlns:a16="http://schemas.microsoft.com/office/drawing/2014/main" id="{BA6B8167-EC03-2892-7F2A-BA8C3E8D3B02}"/>
                    </a:ext>
                  </a:extLst>
                </p:cNvPr>
                <p:cNvGraphicFramePr/>
                <p:nvPr>
                  <p:extLst>
                    <p:ext uri="{D42A27DB-BD31-4B8C-83A1-F6EECF244321}">
                      <p14:modId xmlns:p14="http://schemas.microsoft.com/office/powerpoint/2010/main" val="2051569412"/>
                    </p:ext>
                  </p:extLst>
                </p:nvPr>
              </p:nvGraphicFramePr>
              <p:xfrm>
                <a:off x="1658836" y="2451605"/>
                <a:ext cx="1538632" cy="1529966"/>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a:extLst>
                    <a:ext uri="{FF2B5EF4-FFF2-40B4-BE49-F238E27FC236}">
                      <a16:creationId xmlns:a16="http://schemas.microsoft.com/office/drawing/2014/main" id="{EE8BDC24-1DD6-64BB-9DB9-695D3552C3B3}"/>
                    </a:ext>
                  </a:extLst>
                </p:cNvPr>
                <p:cNvSpPr txBox="1"/>
                <p:nvPr/>
              </p:nvSpPr>
              <p:spPr>
                <a:xfrm>
                  <a:off x="2320589" y="2791892"/>
                  <a:ext cx="857839" cy="461665"/>
                </a:xfrm>
                <a:prstGeom prst="rect">
                  <a:avLst/>
                </a:prstGeom>
                <a:noFill/>
              </p:spPr>
              <p:txBody>
                <a:bodyPr wrap="square" rtlCol="0" anchor="ctr">
                  <a:spAutoFit/>
                </a:bodyPr>
                <a:lstStyle/>
                <a:p>
                  <a:pPr algn="ctr"/>
                  <a:r>
                    <a:rPr lang="en-US" altLang="ko-KR" sz="2400" b="1" dirty="0">
                      <a:latin typeface="Lora" pitchFamily="2" charset="0"/>
                      <a:cs typeface="Arial" pitchFamily="34" charset="0"/>
                    </a:rPr>
                    <a:t>55%</a:t>
                  </a:r>
                  <a:endParaRPr lang="ko-KR" altLang="en-US" sz="2400" b="1" dirty="0">
                    <a:latin typeface="Lora" pitchFamily="2" charset="0"/>
                    <a:cs typeface="Arial" pitchFamily="34" charset="0"/>
                  </a:endParaRPr>
                </a:p>
              </p:txBody>
            </p:sp>
          </p:grpSp>
          <p:sp>
            <p:nvSpPr>
              <p:cNvPr id="16" name="TextBox 15">
                <a:extLst>
                  <a:ext uri="{FF2B5EF4-FFF2-40B4-BE49-F238E27FC236}">
                    <a16:creationId xmlns:a16="http://schemas.microsoft.com/office/drawing/2014/main" id="{48E081FF-3F81-13A5-B006-4AB3A16BDCDE}"/>
                  </a:ext>
                </a:extLst>
              </p:cNvPr>
              <p:cNvSpPr txBox="1"/>
              <p:nvPr/>
            </p:nvSpPr>
            <p:spPr>
              <a:xfrm>
                <a:off x="851459" y="4801037"/>
                <a:ext cx="2515621" cy="907941"/>
              </a:xfrm>
              <a:prstGeom prst="rect">
                <a:avLst/>
              </a:prstGeom>
              <a:noFill/>
            </p:spPr>
            <p:txBody>
              <a:bodyPr wrap="square">
                <a:spAutoFit/>
              </a:bodyPr>
              <a:lstStyle/>
              <a:p>
                <a:pPr algn="ctr">
                  <a:spcBef>
                    <a:spcPts val="600"/>
                  </a:spcBef>
                </a:pPr>
                <a:r>
                  <a:rPr lang="en-IN" sz="1200" b="1" dirty="0">
                    <a:latin typeface="Lora" pitchFamily="2" charset="0"/>
                  </a:rPr>
                  <a:t>Maecenas Non </a:t>
                </a:r>
              </a:p>
              <a:p>
                <a:pPr algn="ct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grpSp>
        <p:grpSp>
          <p:nvGrpSpPr>
            <p:cNvPr id="25" name="Group 24">
              <a:extLst>
                <a:ext uri="{FF2B5EF4-FFF2-40B4-BE49-F238E27FC236}">
                  <a16:creationId xmlns:a16="http://schemas.microsoft.com/office/drawing/2014/main" id="{02E5CE77-E75E-8946-8927-73D1B081EFB0}"/>
                </a:ext>
              </a:extLst>
            </p:cNvPr>
            <p:cNvGrpSpPr/>
            <p:nvPr/>
          </p:nvGrpSpPr>
          <p:grpSpPr>
            <a:xfrm>
              <a:off x="3604106" y="2451605"/>
              <a:ext cx="2515622" cy="3257373"/>
              <a:chOff x="3649381" y="2451605"/>
              <a:chExt cx="2515622" cy="3257373"/>
            </a:xfrm>
          </p:grpSpPr>
          <p:grpSp>
            <p:nvGrpSpPr>
              <p:cNvPr id="24" name="Group 23">
                <a:extLst>
                  <a:ext uri="{FF2B5EF4-FFF2-40B4-BE49-F238E27FC236}">
                    <a16:creationId xmlns:a16="http://schemas.microsoft.com/office/drawing/2014/main" id="{123E64B0-0994-FEA6-C831-578984579118}"/>
                  </a:ext>
                </a:extLst>
              </p:cNvPr>
              <p:cNvGrpSpPr/>
              <p:nvPr/>
            </p:nvGrpSpPr>
            <p:grpSpPr>
              <a:xfrm>
                <a:off x="3649382" y="2451605"/>
                <a:ext cx="2515621" cy="1953829"/>
                <a:chOff x="3649382" y="2451605"/>
                <a:chExt cx="2515621" cy="1953829"/>
              </a:xfrm>
            </p:grpSpPr>
            <p:sp>
              <p:nvSpPr>
                <p:cNvPr id="7" name="Freeform: Shape 33">
                  <a:extLst>
                    <a:ext uri="{FF2B5EF4-FFF2-40B4-BE49-F238E27FC236}">
                      <a16:creationId xmlns:a16="http://schemas.microsoft.com/office/drawing/2014/main" id="{A5D83E1B-86EF-B668-E010-B8DD6D27CD03}"/>
                    </a:ext>
                  </a:extLst>
                </p:cNvPr>
                <p:cNvSpPr/>
                <p:nvPr/>
              </p:nvSpPr>
              <p:spPr>
                <a:xfrm>
                  <a:off x="3649382" y="2457454"/>
                  <a:ext cx="2515621" cy="1947980"/>
                </a:xfrm>
                <a:custGeom>
                  <a:avLst/>
                  <a:gdLst>
                    <a:gd name="connsiteX0" fmla="*/ 458161 w 2333893"/>
                    <a:gd name="connsiteY0" fmla="*/ 478919 h 1580852"/>
                    <a:gd name="connsiteX1" fmla="*/ 392910 w 2333893"/>
                    <a:gd name="connsiteY1" fmla="*/ 544171 h 1580852"/>
                    <a:gd name="connsiteX2" fmla="*/ 458161 w 2333893"/>
                    <a:gd name="connsiteY2" fmla="*/ 609422 h 1580852"/>
                    <a:gd name="connsiteX3" fmla="*/ 523413 w 2333893"/>
                    <a:gd name="connsiteY3" fmla="*/ 544171 h 1580852"/>
                    <a:gd name="connsiteX4" fmla="*/ 458161 w 2333893"/>
                    <a:gd name="connsiteY4" fmla="*/ 478919 h 1580852"/>
                    <a:gd name="connsiteX5" fmla="*/ 2117419 w 2333893"/>
                    <a:gd name="connsiteY5" fmla="*/ 96417 h 1580852"/>
                    <a:gd name="connsiteX6" fmla="*/ 2070235 w 2333893"/>
                    <a:gd name="connsiteY6" fmla="*/ 158888 h 1580852"/>
                    <a:gd name="connsiteX7" fmla="*/ 2117419 w 2333893"/>
                    <a:gd name="connsiteY7" fmla="*/ 221360 h 1580852"/>
                    <a:gd name="connsiteX8" fmla="*/ 2164602 w 2333893"/>
                    <a:gd name="connsiteY8" fmla="*/ 158888 h 1580852"/>
                    <a:gd name="connsiteX9" fmla="*/ 2117419 w 2333893"/>
                    <a:gd name="connsiteY9" fmla="*/ 96417 h 1580852"/>
                    <a:gd name="connsiteX10" fmla="*/ 1311364 w 2333893"/>
                    <a:gd name="connsiteY10" fmla="*/ 894 h 1580852"/>
                    <a:gd name="connsiteX11" fmla="*/ 1977775 w 2333893"/>
                    <a:gd name="connsiteY11" fmla="*/ 240743 h 1580852"/>
                    <a:gd name="connsiteX12" fmla="*/ 2028157 w 2333893"/>
                    <a:gd name="connsiteY12" fmla="*/ 309513 h 1580852"/>
                    <a:gd name="connsiteX13" fmla="*/ 2065089 w 2333893"/>
                    <a:gd name="connsiteY13" fmla="*/ 271351 h 1580852"/>
                    <a:gd name="connsiteX14" fmla="*/ 2008689 w 2333893"/>
                    <a:gd name="connsiteY14" fmla="*/ 153186 h 1580852"/>
                    <a:gd name="connsiteX15" fmla="*/ 2116094 w 2333893"/>
                    <a:gd name="connsiteY15" fmla="*/ 24167 h 1580852"/>
                    <a:gd name="connsiteX16" fmla="*/ 2221773 w 2333893"/>
                    <a:gd name="connsiteY16" fmla="*/ 158365 h 1580852"/>
                    <a:gd name="connsiteX17" fmla="*/ 2214609 w 2333893"/>
                    <a:gd name="connsiteY17" fmla="*/ 207308 h 1580852"/>
                    <a:gd name="connsiteX18" fmla="*/ 2318866 w 2333893"/>
                    <a:gd name="connsiteY18" fmla="*/ 20157 h 1580852"/>
                    <a:gd name="connsiteX19" fmla="*/ 2158381 w 2333893"/>
                    <a:gd name="connsiteY19" fmla="*/ 293938 h 1580852"/>
                    <a:gd name="connsiteX20" fmla="*/ 2069518 w 2333893"/>
                    <a:gd name="connsiteY20" fmla="*/ 385510 h 1580852"/>
                    <a:gd name="connsiteX21" fmla="*/ 2069754 w 2333893"/>
                    <a:gd name="connsiteY21" fmla="*/ 385951 h 1580852"/>
                    <a:gd name="connsiteX22" fmla="*/ 2113294 w 2333893"/>
                    <a:gd name="connsiteY22" fmla="*/ 521945 h 1580852"/>
                    <a:gd name="connsiteX23" fmla="*/ 1995211 w 2333893"/>
                    <a:gd name="connsiteY23" fmla="*/ 1057372 h 1580852"/>
                    <a:gd name="connsiteX24" fmla="*/ 1859604 w 2333893"/>
                    <a:gd name="connsiteY24" fmla="*/ 1546588 h 1580852"/>
                    <a:gd name="connsiteX25" fmla="*/ 1656193 w 2333893"/>
                    <a:gd name="connsiteY25" fmla="*/ 1544685 h 1580852"/>
                    <a:gd name="connsiteX26" fmla="*/ 1588390 w 2333893"/>
                    <a:gd name="connsiteY26" fmla="*/ 1219175 h 1580852"/>
                    <a:gd name="connsiteX27" fmla="*/ 1036275 w 2333893"/>
                    <a:gd name="connsiteY27" fmla="*/ 1240115 h 1580852"/>
                    <a:gd name="connsiteX28" fmla="*/ 828990 w 2333893"/>
                    <a:gd name="connsiteY28" fmla="*/ 1580852 h 1580852"/>
                    <a:gd name="connsiteX29" fmla="*/ 683696 w 2333893"/>
                    <a:gd name="connsiteY29" fmla="*/ 1580852 h 1580852"/>
                    <a:gd name="connsiteX30" fmla="*/ 660450 w 2333893"/>
                    <a:gd name="connsiteY30" fmla="*/ 1196333 h 1580852"/>
                    <a:gd name="connsiteX31" fmla="*/ 5660 w 2333893"/>
                    <a:gd name="connsiteY31" fmla="*/ 608131 h 1580852"/>
                    <a:gd name="connsiteX32" fmla="*/ 199385 w 2333893"/>
                    <a:gd name="connsiteY32" fmla="*/ 579577 h 1580852"/>
                    <a:gd name="connsiteX33" fmla="*/ 402796 w 2333893"/>
                    <a:gd name="connsiteY33" fmla="*/ 337825 h 1580852"/>
                    <a:gd name="connsiteX34" fmla="*/ 385361 w 2333893"/>
                    <a:gd name="connsiteY34" fmla="*/ 137951 h 1580852"/>
                    <a:gd name="connsiteX35" fmla="*/ 670136 w 2333893"/>
                    <a:gd name="connsiteY35" fmla="*/ 257875 h 1580852"/>
                    <a:gd name="connsiteX36" fmla="*/ 1311364 w 2333893"/>
                    <a:gd name="connsiteY36" fmla="*/ 894 h 158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333893" h="1580852">
                      <a:moveTo>
                        <a:pt x="458161" y="478919"/>
                      </a:moveTo>
                      <a:cubicBezTo>
                        <a:pt x="422124" y="478919"/>
                        <a:pt x="392910" y="508133"/>
                        <a:pt x="392910" y="544171"/>
                      </a:cubicBezTo>
                      <a:cubicBezTo>
                        <a:pt x="392910" y="580208"/>
                        <a:pt x="422124" y="609422"/>
                        <a:pt x="458161" y="609422"/>
                      </a:cubicBezTo>
                      <a:cubicBezTo>
                        <a:pt x="494199" y="609422"/>
                        <a:pt x="523413" y="580208"/>
                        <a:pt x="523413" y="544171"/>
                      </a:cubicBezTo>
                      <a:cubicBezTo>
                        <a:pt x="523413" y="508133"/>
                        <a:pt x="494199" y="478919"/>
                        <a:pt x="458161" y="478919"/>
                      </a:cubicBezTo>
                      <a:close/>
                      <a:moveTo>
                        <a:pt x="2117419" y="96417"/>
                      </a:moveTo>
                      <a:cubicBezTo>
                        <a:pt x="2091360" y="96417"/>
                        <a:pt x="2070235" y="124386"/>
                        <a:pt x="2070235" y="158888"/>
                      </a:cubicBezTo>
                      <a:cubicBezTo>
                        <a:pt x="2070235" y="193390"/>
                        <a:pt x="2091360" y="221360"/>
                        <a:pt x="2117419" y="221360"/>
                      </a:cubicBezTo>
                      <a:cubicBezTo>
                        <a:pt x="2143477" y="221360"/>
                        <a:pt x="2164602" y="193390"/>
                        <a:pt x="2164602" y="158888"/>
                      </a:cubicBezTo>
                      <a:cubicBezTo>
                        <a:pt x="2164602" y="124386"/>
                        <a:pt x="2143477" y="96417"/>
                        <a:pt x="2117419" y="96417"/>
                      </a:cubicBezTo>
                      <a:close/>
                      <a:moveTo>
                        <a:pt x="1311364" y="894"/>
                      </a:moveTo>
                      <a:cubicBezTo>
                        <a:pt x="1563206" y="-10527"/>
                        <a:pt x="1851855" y="88458"/>
                        <a:pt x="1977775" y="240743"/>
                      </a:cubicBezTo>
                      <a:lnTo>
                        <a:pt x="2028157" y="309513"/>
                      </a:lnTo>
                      <a:cubicBezTo>
                        <a:pt x="2042167" y="295620"/>
                        <a:pt x="2046650" y="287684"/>
                        <a:pt x="2065089" y="271351"/>
                      </a:cubicBezTo>
                      <a:cubicBezTo>
                        <a:pt x="2022580" y="243044"/>
                        <a:pt x="2008689" y="218608"/>
                        <a:pt x="2008689" y="153186"/>
                      </a:cubicBezTo>
                      <a:cubicBezTo>
                        <a:pt x="2008689" y="79070"/>
                        <a:pt x="2049504" y="25030"/>
                        <a:pt x="2116094" y="24167"/>
                      </a:cubicBezTo>
                      <a:cubicBezTo>
                        <a:pt x="2182684" y="23304"/>
                        <a:pt x="2224875" y="89160"/>
                        <a:pt x="2221773" y="158365"/>
                      </a:cubicBezTo>
                      <a:cubicBezTo>
                        <a:pt x="2220222" y="192990"/>
                        <a:pt x="2220870" y="175798"/>
                        <a:pt x="2214609" y="207308"/>
                      </a:cubicBezTo>
                      <a:cubicBezTo>
                        <a:pt x="2239276" y="189080"/>
                        <a:pt x="2281179" y="215483"/>
                        <a:pt x="2318866" y="20157"/>
                      </a:cubicBezTo>
                      <a:cubicBezTo>
                        <a:pt x="2371499" y="195987"/>
                        <a:pt x="2278185" y="274687"/>
                        <a:pt x="2158381" y="293938"/>
                      </a:cubicBezTo>
                      <a:cubicBezTo>
                        <a:pt x="2129835" y="330072"/>
                        <a:pt x="2107361" y="367847"/>
                        <a:pt x="2069518" y="385510"/>
                      </a:cubicBezTo>
                      <a:cubicBezTo>
                        <a:pt x="2069618" y="385647"/>
                        <a:pt x="2069686" y="385799"/>
                        <a:pt x="2069754" y="385951"/>
                      </a:cubicBezTo>
                      <a:lnTo>
                        <a:pt x="2113294" y="521945"/>
                      </a:lnTo>
                      <a:cubicBezTo>
                        <a:pt x="2162270" y="747236"/>
                        <a:pt x="2084462" y="967892"/>
                        <a:pt x="1995211" y="1057372"/>
                      </a:cubicBezTo>
                      <a:cubicBezTo>
                        <a:pt x="1970672" y="1270571"/>
                        <a:pt x="1911264" y="1380978"/>
                        <a:pt x="1859604" y="1546588"/>
                      </a:cubicBezTo>
                      <a:cubicBezTo>
                        <a:pt x="1847335" y="1576411"/>
                        <a:pt x="1660713" y="1568162"/>
                        <a:pt x="1656193" y="1544685"/>
                      </a:cubicBezTo>
                      <a:cubicBezTo>
                        <a:pt x="1633592" y="1442526"/>
                        <a:pt x="1599368" y="1328948"/>
                        <a:pt x="1588390" y="1219175"/>
                      </a:cubicBezTo>
                      <a:cubicBezTo>
                        <a:pt x="1404997" y="1252805"/>
                        <a:pt x="1180923" y="1252170"/>
                        <a:pt x="1036275" y="1240115"/>
                      </a:cubicBezTo>
                      <a:cubicBezTo>
                        <a:pt x="1005924" y="1371460"/>
                        <a:pt x="919395" y="1491385"/>
                        <a:pt x="828990" y="1580852"/>
                      </a:cubicBezTo>
                      <a:lnTo>
                        <a:pt x="683696" y="1580852"/>
                      </a:lnTo>
                      <a:cubicBezTo>
                        <a:pt x="648826" y="1573872"/>
                        <a:pt x="654638" y="1323237"/>
                        <a:pt x="660450" y="1196333"/>
                      </a:cubicBezTo>
                      <a:cubicBezTo>
                        <a:pt x="435729" y="1093540"/>
                        <a:pt x="-58269" y="956484"/>
                        <a:pt x="5660" y="608131"/>
                      </a:cubicBezTo>
                      <a:cubicBezTo>
                        <a:pt x="9535" y="577674"/>
                        <a:pt x="133519" y="581481"/>
                        <a:pt x="199385" y="579577"/>
                      </a:cubicBezTo>
                      <a:cubicBezTo>
                        <a:pt x="267834" y="478054"/>
                        <a:pt x="303351" y="422216"/>
                        <a:pt x="402796" y="337825"/>
                      </a:cubicBezTo>
                      <a:cubicBezTo>
                        <a:pt x="396984" y="271200"/>
                        <a:pt x="360177" y="149372"/>
                        <a:pt x="385361" y="137951"/>
                      </a:cubicBezTo>
                      <a:cubicBezTo>
                        <a:pt x="554546" y="46579"/>
                        <a:pt x="582314" y="181733"/>
                        <a:pt x="670136" y="257875"/>
                      </a:cubicBezTo>
                      <a:cubicBezTo>
                        <a:pt x="819304" y="103686"/>
                        <a:pt x="1127325" y="8508"/>
                        <a:pt x="1311364" y="894"/>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b="1" dirty="0">
                    <a:solidFill>
                      <a:schemeClr val="tx1"/>
                    </a:solidFill>
                    <a:latin typeface="Lora" pitchFamily="2" charset="0"/>
                  </a:endParaRPr>
                </a:p>
              </p:txBody>
            </p:sp>
            <p:graphicFrame>
              <p:nvGraphicFramePr>
                <p:cNvPr id="8" name="차트 91">
                  <a:extLst>
                    <a:ext uri="{FF2B5EF4-FFF2-40B4-BE49-F238E27FC236}">
                      <a16:creationId xmlns:a16="http://schemas.microsoft.com/office/drawing/2014/main" id="{9D2447D0-160C-16B5-57F1-E4A8F806D4AC}"/>
                    </a:ext>
                  </a:extLst>
                </p:cNvPr>
                <p:cNvGraphicFramePr/>
                <p:nvPr>
                  <p:extLst>
                    <p:ext uri="{D42A27DB-BD31-4B8C-83A1-F6EECF244321}">
                      <p14:modId xmlns:p14="http://schemas.microsoft.com/office/powerpoint/2010/main" val="1455644247"/>
                    </p:ext>
                  </p:extLst>
                </p:nvPr>
              </p:nvGraphicFramePr>
              <p:xfrm>
                <a:off x="4384152" y="2451605"/>
                <a:ext cx="1538632" cy="1529966"/>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A87A0B89-4797-8E41-71BA-F8472C6E2450}"/>
                    </a:ext>
                  </a:extLst>
                </p:cNvPr>
                <p:cNvSpPr txBox="1"/>
                <p:nvPr/>
              </p:nvSpPr>
              <p:spPr>
                <a:xfrm>
                  <a:off x="5052503" y="2791892"/>
                  <a:ext cx="857839" cy="461665"/>
                </a:xfrm>
                <a:prstGeom prst="rect">
                  <a:avLst/>
                </a:prstGeom>
                <a:noFill/>
              </p:spPr>
              <p:txBody>
                <a:bodyPr wrap="square" rtlCol="0" anchor="ctr">
                  <a:spAutoFit/>
                </a:bodyPr>
                <a:lstStyle/>
                <a:p>
                  <a:pPr algn="ctr"/>
                  <a:r>
                    <a:rPr lang="en-US" altLang="ko-KR" sz="2400" b="1" dirty="0">
                      <a:latin typeface="Lora" pitchFamily="2" charset="0"/>
                      <a:cs typeface="Arial" pitchFamily="34" charset="0"/>
                    </a:rPr>
                    <a:t>35%</a:t>
                  </a:r>
                  <a:endParaRPr lang="ko-KR" altLang="en-US" sz="2400" b="1" dirty="0">
                    <a:latin typeface="Lora" pitchFamily="2" charset="0"/>
                    <a:cs typeface="Arial" pitchFamily="34" charset="0"/>
                  </a:endParaRPr>
                </a:p>
              </p:txBody>
            </p:sp>
          </p:grpSp>
          <p:sp>
            <p:nvSpPr>
              <p:cNvPr id="17" name="TextBox 16">
                <a:extLst>
                  <a:ext uri="{FF2B5EF4-FFF2-40B4-BE49-F238E27FC236}">
                    <a16:creationId xmlns:a16="http://schemas.microsoft.com/office/drawing/2014/main" id="{0C7AB25D-A83D-0714-88F1-A8F2F0130E9E}"/>
                  </a:ext>
                </a:extLst>
              </p:cNvPr>
              <p:cNvSpPr txBox="1"/>
              <p:nvPr/>
            </p:nvSpPr>
            <p:spPr>
              <a:xfrm>
                <a:off x="3649381" y="4801037"/>
                <a:ext cx="2515621" cy="907941"/>
              </a:xfrm>
              <a:prstGeom prst="rect">
                <a:avLst/>
              </a:prstGeom>
              <a:noFill/>
            </p:spPr>
            <p:txBody>
              <a:bodyPr wrap="square">
                <a:spAutoFit/>
              </a:bodyPr>
              <a:lstStyle/>
              <a:p>
                <a:pPr algn="ctr">
                  <a:spcBef>
                    <a:spcPts val="600"/>
                  </a:spcBef>
                </a:pPr>
                <a:r>
                  <a:rPr lang="en-IN" sz="1200" b="1" dirty="0">
                    <a:latin typeface="Lora" pitchFamily="2" charset="0"/>
                  </a:rPr>
                  <a:t>Maecenas Non </a:t>
                </a:r>
              </a:p>
              <a:p>
                <a:pPr algn="ct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grpSp>
        <p:grpSp>
          <p:nvGrpSpPr>
            <p:cNvPr id="23" name="Group 22">
              <a:extLst>
                <a:ext uri="{FF2B5EF4-FFF2-40B4-BE49-F238E27FC236}">
                  <a16:creationId xmlns:a16="http://schemas.microsoft.com/office/drawing/2014/main" id="{4C4BFCC1-E8F3-646A-B449-3D8CE4DA56E9}"/>
                </a:ext>
              </a:extLst>
            </p:cNvPr>
            <p:cNvGrpSpPr/>
            <p:nvPr/>
          </p:nvGrpSpPr>
          <p:grpSpPr>
            <a:xfrm>
              <a:off x="6356754" y="2451605"/>
              <a:ext cx="2515621" cy="3257373"/>
              <a:chOff x="6452999" y="2451605"/>
              <a:chExt cx="2515621" cy="3257373"/>
            </a:xfrm>
          </p:grpSpPr>
          <p:grpSp>
            <p:nvGrpSpPr>
              <p:cNvPr id="22" name="Group 21">
                <a:extLst>
                  <a:ext uri="{FF2B5EF4-FFF2-40B4-BE49-F238E27FC236}">
                    <a16:creationId xmlns:a16="http://schemas.microsoft.com/office/drawing/2014/main" id="{202894BD-0757-A6FF-88C3-9098AA75B4B6}"/>
                  </a:ext>
                </a:extLst>
              </p:cNvPr>
              <p:cNvGrpSpPr/>
              <p:nvPr/>
            </p:nvGrpSpPr>
            <p:grpSpPr>
              <a:xfrm>
                <a:off x="6452999" y="2451605"/>
                <a:ext cx="2515621" cy="1954789"/>
                <a:chOff x="6379391" y="2451605"/>
                <a:chExt cx="2515621" cy="1954789"/>
              </a:xfrm>
            </p:grpSpPr>
            <p:sp>
              <p:nvSpPr>
                <p:cNvPr id="5" name="Freeform: Shape 35">
                  <a:extLst>
                    <a:ext uri="{FF2B5EF4-FFF2-40B4-BE49-F238E27FC236}">
                      <a16:creationId xmlns:a16="http://schemas.microsoft.com/office/drawing/2014/main" id="{CAAFBED9-A43F-6D03-88DE-9910F332AC48}"/>
                    </a:ext>
                  </a:extLst>
                </p:cNvPr>
                <p:cNvSpPr/>
                <p:nvPr/>
              </p:nvSpPr>
              <p:spPr>
                <a:xfrm>
                  <a:off x="6379391" y="2458414"/>
                  <a:ext cx="2515621" cy="1947980"/>
                </a:xfrm>
                <a:custGeom>
                  <a:avLst/>
                  <a:gdLst>
                    <a:gd name="connsiteX0" fmla="*/ 458161 w 2333893"/>
                    <a:gd name="connsiteY0" fmla="*/ 478919 h 1580852"/>
                    <a:gd name="connsiteX1" fmla="*/ 392910 w 2333893"/>
                    <a:gd name="connsiteY1" fmla="*/ 544171 h 1580852"/>
                    <a:gd name="connsiteX2" fmla="*/ 458161 w 2333893"/>
                    <a:gd name="connsiteY2" fmla="*/ 609422 h 1580852"/>
                    <a:gd name="connsiteX3" fmla="*/ 523413 w 2333893"/>
                    <a:gd name="connsiteY3" fmla="*/ 544171 h 1580852"/>
                    <a:gd name="connsiteX4" fmla="*/ 458161 w 2333893"/>
                    <a:gd name="connsiteY4" fmla="*/ 478919 h 1580852"/>
                    <a:gd name="connsiteX5" fmla="*/ 2117419 w 2333893"/>
                    <a:gd name="connsiteY5" fmla="*/ 96417 h 1580852"/>
                    <a:gd name="connsiteX6" fmla="*/ 2070235 w 2333893"/>
                    <a:gd name="connsiteY6" fmla="*/ 158888 h 1580852"/>
                    <a:gd name="connsiteX7" fmla="*/ 2117419 w 2333893"/>
                    <a:gd name="connsiteY7" fmla="*/ 221360 h 1580852"/>
                    <a:gd name="connsiteX8" fmla="*/ 2164602 w 2333893"/>
                    <a:gd name="connsiteY8" fmla="*/ 158888 h 1580852"/>
                    <a:gd name="connsiteX9" fmla="*/ 2117419 w 2333893"/>
                    <a:gd name="connsiteY9" fmla="*/ 96417 h 1580852"/>
                    <a:gd name="connsiteX10" fmla="*/ 1311364 w 2333893"/>
                    <a:gd name="connsiteY10" fmla="*/ 894 h 1580852"/>
                    <a:gd name="connsiteX11" fmla="*/ 1977775 w 2333893"/>
                    <a:gd name="connsiteY11" fmla="*/ 240743 h 1580852"/>
                    <a:gd name="connsiteX12" fmla="*/ 2028157 w 2333893"/>
                    <a:gd name="connsiteY12" fmla="*/ 309513 h 1580852"/>
                    <a:gd name="connsiteX13" fmla="*/ 2065089 w 2333893"/>
                    <a:gd name="connsiteY13" fmla="*/ 271351 h 1580852"/>
                    <a:gd name="connsiteX14" fmla="*/ 2008689 w 2333893"/>
                    <a:gd name="connsiteY14" fmla="*/ 153186 h 1580852"/>
                    <a:gd name="connsiteX15" fmla="*/ 2116094 w 2333893"/>
                    <a:gd name="connsiteY15" fmla="*/ 24167 h 1580852"/>
                    <a:gd name="connsiteX16" fmla="*/ 2221773 w 2333893"/>
                    <a:gd name="connsiteY16" fmla="*/ 158365 h 1580852"/>
                    <a:gd name="connsiteX17" fmla="*/ 2214609 w 2333893"/>
                    <a:gd name="connsiteY17" fmla="*/ 207308 h 1580852"/>
                    <a:gd name="connsiteX18" fmla="*/ 2318866 w 2333893"/>
                    <a:gd name="connsiteY18" fmla="*/ 20157 h 1580852"/>
                    <a:gd name="connsiteX19" fmla="*/ 2158381 w 2333893"/>
                    <a:gd name="connsiteY19" fmla="*/ 293938 h 1580852"/>
                    <a:gd name="connsiteX20" fmla="*/ 2069518 w 2333893"/>
                    <a:gd name="connsiteY20" fmla="*/ 385510 h 1580852"/>
                    <a:gd name="connsiteX21" fmla="*/ 2069754 w 2333893"/>
                    <a:gd name="connsiteY21" fmla="*/ 385951 h 1580852"/>
                    <a:gd name="connsiteX22" fmla="*/ 2113294 w 2333893"/>
                    <a:gd name="connsiteY22" fmla="*/ 521945 h 1580852"/>
                    <a:gd name="connsiteX23" fmla="*/ 1995211 w 2333893"/>
                    <a:gd name="connsiteY23" fmla="*/ 1057372 h 1580852"/>
                    <a:gd name="connsiteX24" fmla="*/ 1859604 w 2333893"/>
                    <a:gd name="connsiteY24" fmla="*/ 1546588 h 1580852"/>
                    <a:gd name="connsiteX25" fmla="*/ 1656193 w 2333893"/>
                    <a:gd name="connsiteY25" fmla="*/ 1544685 h 1580852"/>
                    <a:gd name="connsiteX26" fmla="*/ 1588390 w 2333893"/>
                    <a:gd name="connsiteY26" fmla="*/ 1219175 h 1580852"/>
                    <a:gd name="connsiteX27" fmla="*/ 1036275 w 2333893"/>
                    <a:gd name="connsiteY27" fmla="*/ 1240115 h 1580852"/>
                    <a:gd name="connsiteX28" fmla="*/ 828990 w 2333893"/>
                    <a:gd name="connsiteY28" fmla="*/ 1580852 h 1580852"/>
                    <a:gd name="connsiteX29" fmla="*/ 683696 w 2333893"/>
                    <a:gd name="connsiteY29" fmla="*/ 1580852 h 1580852"/>
                    <a:gd name="connsiteX30" fmla="*/ 660450 w 2333893"/>
                    <a:gd name="connsiteY30" fmla="*/ 1196333 h 1580852"/>
                    <a:gd name="connsiteX31" fmla="*/ 5660 w 2333893"/>
                    <a:gd name="connsiteY31" fmla="*/ 608131 h 1580852"/>
                    <a:gd name="connsiteX32" fmla="*/ 199385 w 2333893"/>
                    <a:gd name="connsiteY32" fmla="*/ 579577 h 1580852"/>
                    <a:gd name="connsiteX33" fmla="*/ 402796 w 2333893"/>
                    <a:gd name="connsiteY33" fmla="*/ 337825 h 1580852"/>
                    <a:gd name="connsiteX34" fmla="*/ 385361 w 2333893"/>
                    <a:gd name="connsiteY34" fmla="*/ 137951 h 1580852"/>
                    <a:gd name="connsiteX35" fmla="*/ 670136 w 2333893"/>
                    <a:gd name="connsiteY35" fmla="*/ 257875 h 1580852"/>
                    <a:gd name="connsiteX36" fmla="*/ 1311364 w 2333893"/>
                    <a:gd name="connsiteY36" fmla="*/ 894 h 158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333893" h="1580852">
                      <a:moveTo>
                        <a:pt x="458161" y="478919"/>
                      </a:moveTo>
                      <a:cubicBezTo>
                        <a:pt x="422124" y="478919"/>
                        <a:pt x="392910" y="508133"/>
                        <a:pt x="392910" y="544171"/>
                      </a:cubicBezTo>
                      <a:cubicBezTo>
                        <a:pt x="392910" y="580208"/>
                        <a:pt x="422124" y="609422"/>
                        <a:pt x="458161" y="609422"/>
                      </a:cubicBezTo>
                      <a:cubicBezTo>
                        <a:pt x="494199" y="609422"/>
                        <a:pt x="523413" y="580208"/>
                        <a:pt x="523413" y="544171"/>
                      </a:cubicBezTo>
                      <a:cubicBezTo>
                        <a:pt x="523413" y="508133"/>
                        <a:pt x="494199" y="478919"/>
                        <a:pt x="458161" y="478919"/>
                      </a:cubicBezTo>
                      <a:close/>
                      <a:moveTo>
                        <a:pt x="2117419" y="96417"/>
                      </a:moveTo>
                      <a:cubicBezTo>
                        <a:pt x="2091360" y="96417"/>
                        <a:pt x="2070235" y="124386"/>
                        <a:pt x="2070235" y="158888"/>
                      </a:cubicBezTo>
                      <a:cubicBezTo>
                        <a:pt x="2070235" y="193390"/>
                        <a:pt x="2091360" y="221360"/>
                        <a:pt x="2117419" y="221360"/>
                      </a:cubicBezTo>
                      <a:cubicBezTo>
                        <a:pt x="2143477" y="221360"/>
                        <a:pt x="2164602" y="193390"/>
                        <a:pt x="2164602" y="158888"/>
                      </a:cubicBezTo>
                      <a:cubicBezTo>
                        <a:pt x="2164602" y="124386"/>
                        <a:pt x="2143477" y="96417"/>
                        <a:pt x="2117419" y="96417"/>
                      </a:cubicBezTo>
                      <a:close/>
                      <a:moveTo>
                        <a:pt x="1311364" y="894"/>
                      </a:moveTo>
                      <a:cubicBezTo>
                        <a:pt x="1563206" y="-10527"/>
                        <a:pt x="1851855" y="88458"/>
                        <a:pt x="1977775" y="240743"/>
                      </a:cubicBezTo>
                      <a:lnTo>
                        <a:pt x="2028157" y="309513"/>
                      </a:lnTo>
                      <a:cubicBezTo>
                        <a:pt x="2042167" y="295620"/>
                        <a:pt x="2046650" y="287684"/>
                        <a:pt x="2065089" y="271351"/>
                      </a:cubicBezTo>
                      <a:cubicBezTo>
                        <a:pt x="2022580" y="243044"/>
                        <a:pt x="2008689" y="218608"/>
                        <a:pt x="2008689" y="153186"/>
                      </a:cubicBezTo>
                      <a:cubicBezTo>
                        <a:pt x="2008689" y="79070"/>
                        <a:pt x="2049504" y="25030"/>
                        <a:pt x="2116094" y="24167"/>
                      </a:cubicBezTo>
                      <a:cubicBezTo>
                        <a:pt x="2182684" y="23304"/>
                        <a:pt x="2224875" y="89160"/>
                        <a:pt x="2221773" y="158365"/>
                      </a:cubicBezTo>
                      <a:cubicBezTo>
                        <a:pt x="2220222" y="192990"/>
                        <a:pt x="2220870" y="175798"/>
                        <a:pt x="2214609" y="207308"/>
                      </a:cubicBezTo>
                      <a:cubicBezTo>
                        <a:pt x="2239276" y="189080"/>
                        <a:pt x="2281179" y="215483"/>
                        <a:pt x="2318866" y="20157"/>
                      </a:cubicBezTo>
                      <a:cubicBezTo>
                        <a:pt x="2371499" y="195987"/>
                        <a:pt x="2278185" y="274687"/>
                        <a:pt x="2158381" y="293938"/>
                      </a:cubicBezTo>
                      <a:cubicBezTo>
                        <a:pt x="2129835" y="330072"/>
                        <a:pt x="2107361" y="367847"/>
                        <a:pt x="2069518" y="385510"/>
                      </a:cubicBezTo>
                      <a:cubicBezTo>
                        <a:pt x="2069618" y="385647"/>
                        <a:pt x="2069686" y="385799"/>
                        <a:pt x="2069754" y="385951"/>
                      </a:cubicBezTo>
                      <a:lnTo>
                        <a:pt x="2113294" y="521945"/>
                      </a:lnTo>
                      <a:cubicBezTo>
                        <a:pt x="2162270" y="747236"/>
                        <a:pt x="2084462" y="967892"/>
                        <a:pt x="1995211" y="1057372"/>
                      </a:cubicBezTo>
                      <a:cubicBezTo>
                        <a:pt x="1970672" y="1270571"/>
                        <a:pt x="1911264" y="1380978"/>
                        <a:pt x="1859604" y="1546588"/>
                      </a:cubicBezTo>
                      <a:cubicBezTo>
                        <a:pt x="1847335" y="1576411"/>
                        <a:pt x="1660713" y="1568162"/>
                        <a:pt x="1656193" y="1544685"/>
                      </a:cubicBezTo>
                      <a:cubicBezTo>
                        <a:pt x="1633592" y="1442526"/>
                        <a:pt x="1599368" y="1328948"/>
                        <a:pt x="1588390" y="1219175"/>
                      </a:cubicBezTo>
                      <a:cubicBezTo>
                        <a:pt x="1404997" y="1252805"/>
                        <a:pt x="1180923" y="1252170"/>
                        <a:pt x="1036275" y="1240115"/>
                      </a:cubicBezTo>
                      <a:cubicBezTo>
                        <a:pt x="1005924" y="1371460"/>
                        <a:pt x="919395" y="1491385"/>
                        <a:pt x="828990" y="1580852"/>
                      </a:cubicBezTo>
                      <a:lnTo>
                        <a:pt x="683696" y="1580852"/>
                      </a:lnTo>
                      <a:cubicBezTo>
                        <a:pt x="648826" y="1573872"/>
                        <a:pt x="654638" y="1323237"/>
                        <a:pt x="660450" y="1196333"/>
                      </a:cubicBezTo>
                      <a:cubicBezTo>
                        <a:pt x="435729" y="1093540"/>
                        <a:pt x="-58269" y="956484"/>
                        <a:pt x="5660" y="608131"/>
                      </a:cubicBezTo>
                      <a:cubicBezTo>
                        <a:pt x="9535" y="577674"/>
                        <a:pt x="133519" y="581481"/>
                        <a:pt x="199385" y="579577"/>
                      </a:cubicBezTo>
                      <a:cubicBezTo>
                        <a:pt x="267834" y="478054"/>
                        <a:pt x="303351" y="422216"/>
                        <a:pt x="402796" y="337825"/>
                      </a:cubicBezTo>
                      <a:cubicBezTo>
                        <a:pt x="396984" y="271200"/>
                        <a:pt x="360177" y="149372"/>
                        <a:pt x="385361" y="137951"/>
                      </a:cubicBezTo>
                      <a:cubicBezTo>
                        <a:pt x="554546" y="46579"/>
                        <a:pt x="582314" y="181733"/>
                        <a:pt x="670136" y="257875"/>
                      </a:cubicBezTo>
                      <a:cubicBezTo>
                        <a:pt x="819304" y="103686"/>
                        <a:pt x="1127325" y="8508"/>
                        <a:pt x="1311364" y="894"/>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b="1" dirty="0">
                    <a:solidFill>
                      <a:schemeClr val="tx1"/>
                    </a:solidFill>
                    <a:latin typeface="Lora" pitchFamily="2" charset="0"/>
                  </a:endParaRPr>
                </a:p>
              </p:txBody>
            </p:sp>
            <p:graphicFrame>
              <p:nvGraphicFramePr>
                <p:cNvPr id="6" name="차트 92">
                  <a:extLst>
                    <a:ext uri="{FF2B5EF4-FFF2-40B4-BE49-F238E27FC236}">
                      <a16:creationId xmlns:a16="http://schemas.microsoft.com/office/drawing/2014/main" id="{7105A83E-87A7-8E6B-4F61-229B93CC44E6}"/>
                    </a:ext>
                  </a:extLst>
                </p:cNvPr>
                <p:cNvGraphicFramePr/>
                <p:nvPr>
                  <p:extLst>
                    <p:ext uri="{D42A27DB-BD31-4B8C-83A1-F6EECF244321}">
                      <p14:modId xmlns:p14="http://schemas.microsoft.com/office/powerpoint/2010/main" val="2630940415"/>
                    </p:ext>
                  </p:extLst>
                </p:nvPr>
              </p:nvGraphicFramePr>
              <p:xfrm>
                <a:off x="7109468" y="2451605"/>
                <a:ext cx="1538632" cy="1529966"/>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264EBFE4-8D95-3C16-2FF6-2E45D084AB0B}"/>
                    </a:ext>
                  </a:extLst>
                </p:cNvPr>
                <p:cNvSpPr txBox="1"/>
                <p:nvPr/>
              </p:nvSpPr>
              <p:spPr>
                <a:xfrm>
                  <a:off x="7784417" y="2791892"/>
                  <a:ext cx="857839" cy="461665"/>
                </a:xfrm>
                <a:prstGeom prst="rect">
                  <a:avLst/>
                </a:prstGeom>
                <a:noFill/>
              </p:spPr>
              <p:txBody>
                <a:bodyPr wrap="square" rtlCol="0" anchor="ctr">
                  <a:spAutoFit/>
                </a:bodyPr>
                <a:lstStyle/>
                <a:p>
                  <a:pPr algn="ctr"/>
                  <a:r>
                    <a:rPr lang="en-US" altLang="ko-KR" sz="2400" b="1" dirty="0">
                      <a:latin typeface="Lora" pitchFamily="2" charset="0"/>
                      <a:cs typeface="Arial" pitchFamily="34" charset="0"/>
                    </a:rPr>
                    <a:t>70%</a:t>
                  </a:r>
                  <a:endParaRPr lang="ko-KR" altLang="en-US" sz="2400" b="1" dirty="0">
                    <a:latin typeface="Lora" pitchFamily="2" charset="0"/>
                    <a:cs typeface="Arial" pitchFamily="34" charset="0"/>
                  </a:endParaRPr>
                </a:p>
              </p:txBody>
            </p:sp>
          </p:grpSp>
          <p:sp>
            <p:nvSpPr>
              <p:cNvPr id="18" name="TextBox 17">
                <a:extLst>
                  <a:ext uri="{FF2B5EF4-FFF2-40B4-BE49-F238E27FC236}">
                    <a16:creationId xmlns:a16="http://schemas.microsoft.com/office/drawing/2014/main" id="{5940D2C1-57FE-B5D6-509D-9D5C6A8269AD}"/>
                  </a:ext>
                </a:extLst>
              </p:cNvPr>
              <p:cNvSpPr txBox="1"/>
              <p:nvPr/>
            </p:nvSpPr>
            <p:spPr>
              <a:xfrm>
                <a:off x="6452999" y="4801037"/>
                <a:ext cx="2515621" cy="907941"/>
              </a:xfrm>
              <a:prstGeom prst="rect">
                <a:avLst/>
              </a:prstGeom>
              <a:noFill/>
            </p:spPr>
            <p:txBody>
              <a:bodyPr wrap="square">
                <a:spAutoFit/>
              </a:bodyPr>
              <a:lstStyle/>
              <a:p>
                <a:pPr algn="ctr">
                  <a:spcBef>
                    <a:spcPts val="600"/>
                  </a:spcBef>
                </a:pPr>
                <a:r>
                  <a:rPr lang="en-IN" sz="1200" b="1" dirty="0">
                    <a:latin typeface="Lora" pitchFamily="2" charset="0"/>
                  </a:rPr>
                  <a:t>Maecenas Non </a:t>
                </a:r>
              </a:p>
              <a:p>
                <a:pPr algn="ct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grpSp>
        <p:grpSp>
          <p:nvGrpSpPr>
            <p:cNvPr id="21" name="Group 20">
              <a:extLst>
                <a:ext uri="{FF2B5EF4-FFF2-40B4-BE49-F238E27FC236}">
                  <a16:creationId xmlns:a16="http://schemas.microsoft.com/office/drawing/2014/main" id="{4807ED68-2082-7452-A067-D158A29CBFEE}"/>
                </a:ext>
              </a:extLst>
            </p:cNvPr>
            <p:cNvGrpSpPr/>
            <p:nvPr/>
          </p:nvGrpSpPr>
          <p:grpSpPr>
            <a:xfrm>
              <a:off x="9109400" y="2451605"/>
              <a:ext cx="2515621" cy="3257373"/>
              <a:chOff x="9109400" y="2451605"/>
              <a:chExt cx="2515621" cy="3257373"/>
            </a:xfrm>
          </p:grpSpPr>
          <p:grpSp>
            <p:nvGrpSpPr>
              <p:cNvPr id="20" name="Group 19">
                <a:extLst>
                  <a:ext uri="{FF2B5EF4-FFF2-40B4-BE49-F238E27FC236}">
                    <a16:creationId xmlns:a16="http://schemas.microsoft.com/office/drawing/2014/main" id="{3C920744-07F9-1BFB-EE45-80EEBDD73286}"/>
                  </a:ext>
                </a:extLst>
              </p:cNvPr>
              <p:cNvGrpSpPr/>
              <p:nvPr/>
            </p:nvGrpSpPr>
            <p:grpSpPr>
              <a:xfrm>
                <a:off x="9109400" y="2451605"/>
                <a:ext cx="2515621" cy="1953829"/>
                <a:chOff x="9109400" y="2451605"/>
                <a:chExt cx="2515621" cy="1953829"/>
              </a:xfrm>
            </p:grpSpPr>
            <p:sp>
              <p:nvSpPr>
                <p:cNvPr id="3" name="Freeform: Shape 37">
                  <a:extLst>
                    <a:ext uri="{FF2B5EF4-FFF2-40B4-BE49-F238E27FC236}">
                      <a16:creationId xmlns:a16="http://schemas.microsoft.com/office/drawing/2014/main" id="{4777FADD-A4A6-BAA2-F38D-E1C38070ADCA}"/>
                    </a:ext>
                  </a:extLst>
                </p:cNvPr>
                <p:cNvSpPr/>
                <p:nvPr/>
              </p:nvSpPr>
              <p:spPr>
                <a:xfrm>
                  <a:off x="9109400" y="2457454"/>
                  <a:ext cx="2515621" cy="1947980"/>
                </a:xfrm>
                <a:custGeom>
                  <a:avLst/>
                  <a:gdLst>
                    <a:gd name="connsiteX0" fmla="*/ 458161 w 2333893"/>
                    <a:gd name="connsiteY0" fmla="*/ 478919 h 1580852"/>
                    <a:gd name="connsiteX1" fmla="*/ 392910 w 2333893"/>
                    <a:gd name="connsiteY1" fmla="*/ 544171 h 1580852"/>
                    <a:gd name="connsiteX2" fmla="*/ 458161 w 2333893"/>
                    <a:gd name="connsiteY2" fmla="*/ 609422 h 1580852"/>
                    <a:gd name="connsiteX3" fmla="*/ 523413 w 2333893"/>
                    <a:gd name="connsiteY3" fmla="*/ 544171 h 1580852"/>
                    <a:gd name="connsiteX4" fmla="*/ 458161 w 2333893"/>
                    <a:gd name="connsiteY4" fmla="*/ 478919 h 1580852"/>
                    <a:gd name="connsiteX5" fmla="*/ 2117419 w 2333893"/>
                    <a:gd name="connsiteY5" fmla="*/ 96417 h 1580852"/>
                    <a:gd name="connsiteX6" fmla="*/ 2070235 w 2333893"/>
                    <a:gd name="connsiteY6" fmla="*/ 158888 h 1580852"/>
                    <a:gd name="connsiteX7" fmla="*/ 2117419 w 2333893"/>
                    <a:gd name="connsiteY7" fmla="*/ 221360 h 1580852"/>
                    <a:gd name="connsiteX8" fmla="*/ 2164602 w 2333893"/>
                    <a:gd name="connsiteY8" fmla="*/ 158888 h 1580852"/>
                    <a:gd name="connsiteX9" fmla="*/ 2117419 w 2333893"/>
                    <a:gd name="connsiteY9" fmla="*/ 96417 h 1580852"/>
                    <a:gd name="connsiteX10" fmla="*/ 1311364 w 2333893"/>
                    <a:gd name="connsiteY10" fmla="*/ 894 h 1580852"/>
                    <a:gd name="connsiteX11" fmla="*/ 1977775 w 2333893"/>
                    <a:gd name="connsiteY11" fmla="*/ 240743 h 1580852"/>
                    <a:gd name="connsiteX12" fmla="*/ 2028157 w 2333893"/>
                    <a:gd name="connsiteY12" fmla="*/ 309513 h 1580852"/>
                    <a:gd name="connsiteX13" fmla="*/ 2065089 w 2333893"/>
                    <a:gd name="connsiteY13" fmla="*/ 271351 h 1580852"/>
                    <a:gd name="connsiteX14" fmla="*/ 2008689 w 2333893"/>
                    <a:gd name="connsiteY14" fmla="*/ 153186 h 1580852"/>
                    <a:gd name="connsiteX15" fmla="*/ 2116094 w 2333893"/>
                    <a:gd name="connsiteY15" fmla="*/ 24167 h 1580852"/>
                    <a:gd name="connsiteX16" fmla="*/ 2221773 w 2333893"/>
                    <a:gd name="connsiteY16" fmla="*/ 158365 h 1580852"/>
                    <a:gd name="connsiteX17" fmla="*/ 2214609 w 2333893"/>
                    <a:gd name="connsiteY17" fmla="*/ 207308 h 1580852"/>
                    <a:gd name="connsiteX18" fmla="*/ 2318866 w 2333893"/>
                    <a:gd name="connsiteY18" fmla="*/ 20157 h 1580852"/>
                    <a:gd name="connsiteX19" fmla="*/ 2158381 w 2333893"/>
                    <a:gd name="connsiteY19" fmla="*/ 293938 h 1580852"/>
                    <a:gd name="connsiteX20" fmla="*/ 2069518 w 2333893"/>
                    <a:gd name="connsiteY20" fmla="*/ 385510 h 1580852"/>
                    <a:gd name="connsiteX21" fmla="*/ 2069754 w 2333893"/>
                    <a:gd name="connsiteY21" fmla="*/ 385951 h 1580852"/>
                    <a:gd name="connsiteX22" fmla="*/ 2113294 w 2333893"/>
                    <a:gd name="connsiteY22" fmla="*/ 521945 h 1580852"/>
                    <a:gd name="connsiteX23" fmla="*/ 1995211 w 2333893"/>
                    <a:gd name="connsiteY23" fmla="*/ 1057372 h 1580852"/>
                    <a:gd name="connsiteX24" fmla="*/ 1859604 w 2333893"/>
                    <a:gd name="connsiteY24" fmla="*/ 1546588 h 1580852"/>
                    <a:gd name="connsiteX25" fmla="*/ 1656193 w 2333893"/>
                    <a:gd name="connsiteY25" fmla="*/ 1544685 h 1580852"/>
                    <a:gd name="connsiteX26" fmla="*/ 1588390 w 2333893"/>
                    <a:gd name="connsiteY26" fmla="*/ 1219175 h 1580852"/>
                    <a:gd name="connsiteX27" fmla="*/ 1036275 w 2333893"/>
                    <a:gd name="connsiteY27" fmla="*/ 1240115 h 1580852"/>
                    <a:gd name="connsiteX28" fmla="*/ 828990 w 2333893"/>
                    <a:gd name="connsiteY28" fmla="*/ 1580852 h 1580852"/>
                    <a:gd name="connsiteX29" fmla="*/ 683696 w 2333893"/>
                    <a:gd name="connsiteY29" fmla="*/ 1580852 h 1580852"/>
                    <a:gd name="connsiteX30" fmla="*/ 660450 w 2333893"/>
                    <a:gd name="connsiteY30" fmla="*/ 1196333 h 1580852"/>
                    <a:gd name="connsiteX31" fmla="*/ 5660 w 2333893"/>
                    <a:gd name="connsiteY31" fmla="*/ 608131 h 1580852"/>
                    <a:gd name="connsiteX32" fmla="*/ 199385 w 2333893"/>
                    <a:gd name="connsiteY32" fmla="*/ 579577 h 1580852"/>
                    <a:gd name="connsiteX33" fmla="*/ 402796 w 2333893"/>
                    <a:gd name="connsiteY33" fmla="*/ 337825 h 1580852"/>
                    <a:gd name="connsiteX34" fmla="*/ 385361 w 2333893"/>
                    <a:gd name="connsiteY34" fmla="*/ 137951 h 1580852"/>
                    <a:gd name="connsiteX35" fmla="*/ 670136 w 2333893"/>
                    <a:gd name="connsiteY35" fmla="*/ 257875 h 1580852"/>
                    <a:gd name="connsiteX36" fmla="*/ 1311364 w 2333893"/>
                    <a:gd name="connsiteY36" fmla="*/ 894 h 158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333893" h="1580852">
                      <a:moveTo>
                        <a:pt x="458161" y="478919"/>
                      </a:moveTo>
                      <a:cubicBezTo>
                        <a:pt x="422124" y="478919"/>
                        <a:pt x="392910" y="508133"/>
                        <a:pt x="392910" y="544171"/>
                      </a:cubicBezTo>
                      <a:cubicBezTo>
                        <a:pt x="392910" y="580208"/>
                        <a:pt x="422124" y="609422"/>
                        <a:pt x="458161" y="609422"/>
                      </a:cubicBezTo>
                      <a:cubicBezTo>
                        <a:pt x="494199" y="609422"/>
                        <a:pt x="523413" y="580208"/>
                        <a:pt x="523413" y="544171"/>
                      </a:cubicBezTo>
                      <a:cubicBezTo>
                        <a:pt x="523413" y="508133"/>
                        <a:pt x="494199" y="478919"/>
                        <a:pt x="458161" y="478919"/>
                      </a:cubicBezTo>
                      <a:close/>
                      <a:moveTo>
                        <a:pt x="2117419" y="96417"/>
                      </a:moveTo>
                      <a:cubicBezTo>
                        <a:pt x="2091360" y="96417"/>
                        <a:pt x="2070235" y="124386"/>
                        <a:pt x="2070235" y="158888"/>
                      </a:cubicBezTo>
                      <a:cubicBezTo>
                        <a:pt x="2070235" y="193390"/>
                        <a:pt x="2091360" y="221360"/>
                        <a:pt x="2117419" y="221360"/>
                      </a:cubicBezTo>
                      <a:cubicBezTo>
                        <a:pt x="2143477" y="221360"/>
                        <a:pt x="2164602" y="193390"/>
                        <a:pt x="2164602" y="158888"/>
                      </a:cubicBezTo>
                      <a:cubicBezTo>
                        <a:pt x="2164602" y="124386"/>
                        <a:pt x="2143477" y="96417"/>
                        <a:pt x="2117419" y="96417"/>
                      </a:cubicBezTo>
                      <a:close/>
                      <a:moveTo>
                        <a:pt x="1311364" y="894"/>
                      </a:moveTo>
                      <a:cubicBezTo>
                        <a:pt x="1563206" y="-10527"/>
                        <a:pt x="1851855" y="88458"/>
                        <a:pt x="1977775" y="240743"/>
                      </a:cubicBezTo>
                      <a:lnTo>
                        <a:pt x="2028157" y="309513"/>
                      </a:lnTo>
                      <a:cubicBezTo>
                        <a:pt x="2042167" y="295620"/>
                        <a:pt x="2046650" y="287684"/>
                        <a:pt x="2065089" y="271351"/>
                      </a:cubicBezTo>
                      <a:cubicBezTo>
                        <a:pt x="2022580" y="243044"/>
                        <a:pt x="2008689" y="218608"/>
                        <a:pt x="2008689" y="153186"/>
                      </a:cubicBezTo>
                      <a:cubicBezTo>
                        <a:pt x="2008689" y="79070"/>
                        <a:pt x="2049504" y="25030"/>
                        <a:pt x="2116094" y="24167"/>
                      </a:cubicBezTo>
                      <a:cubicBezTo>
                        <a:pt x="2182684" y="23304"/>
                        <a:pt x="2224875" y="89160"/>
                        <a:pt x="2221773" y="158365"/>
                      </a:cubicBezTo>
                      <a:cubicBezTo>
                        <a:pt x="2220222" y="192990"/>
                        <a:pt x="2220870" y="175798"/>
                        <a:pt x="2214609" y="207308"/>
                      </a:cubicBezTo>
                      <a:cubicBezTo>
                        <a:pt x="2239276" y="189080"/>
                        <a:pt x="2281179" y="215483"/>
                        <a:pt x="2318866" y="20157"/>
                      </a:cubicBezTo>
                      <a:cubicBezTo>
                        <a:pt x="2371499" y="195987"/>
                        <a:pt x="2278185" y="274687"/>
                        <a:pt x="2158381" y="293938"/>
                      </a:cubicBezTo>
                      <a:cubicBezTo>
                        <a:pt x="2129835" y="330072"/>
                        <a:pt x="2107361" y="367847"/>
                        <a:pt x="2069518" y="385510"/>
                      </a:cubicBezTo>
                      <a:cubicBezTo>
                        <a:pt x="2069618" y="385647"/>
                        <a:pt x="2069686" y="385799"/>
                        <a:pt x="2069754" y="385951"/>
                      </a:cubicBezTo>
                      <a:lnTo>
                        <a:pt x="2113294" y="521945"/>
                      </a:lnTo>
                      <a:cubicBezTo>
                        <a:pt x="2162270" y="747236"/>
                        <a:pt x="2084462" y="967892"/>
                        <a:pt x="1995211" y="1057372"/>
                      </a:cubicBezTo>
                      <a:cubicBezTo>
                        <a:pt x="1970672" y="1270571"/>
                        <a:pt x="1911264" y="1380978"/>
                        <a:pt x="1859604" y="1546588"/>
                      </a:cubicBezTo>
                      <a:cubicBezTo>
                        <a:pt x="1847335" y="1576411"/>
                        <a:pt x="1660713" y="1568162"/>
                        <a:pt x="1656193" y="1544685"/>
                      </a:cubicBezTo>
                      <a:cubicBezTo>
                        <a:pt x="1633592" y="1442526"/>
                        <a:pt x="1599368" y="1328948"/>
                        <a:pt x="1588390" y="1219175"/>
                      </a:cubicBezTo>
                      <a:cubicBezTo>
                        <a:pt x="1404997" y="1252805"/>
                        <a:pt x="1180923" y="1252170"/>
                        <a:pt x="1036275" y="1240115"/>
                      </a:cubicBezTo>
                      <a:cubicBezTo>
                        <a:pt x="1005924" y="1371460"/>
                        <a:pt x="919395" y="1491385"/>
                        <a:pt x="828990" y="1580852"/>
                      </a:cubicBezTo>
                      <a:lnTo>
                        <a:pt x="683696" y="1580852"/>
                      </a:lnTo>
                      <a:cubicBezTo>
                        <a:pt x="648826" y="1573872"/>
                        <a:pt x="654638" y="1323237"/>
                        <a:pt x="660450" y="1196333"/>
                      </a:cubicBezTo>
                      <a:cubicBezTo>
                        <a:pt x="435729" y="1093540"/>
                        <a:pt x="-58269" y="956484"/>
                        <a:pt x="5660" y="608131"/>
                      </a:cubicBezTo>
                      <a:cubicBezTo>
                        <a:pt x="9535" y="577674"/>
                        <a:pt x="133519" y="581481"/>
                        <a:pt x="199385" y="579577"/>
                      </a:cubicBezTo>
                      <a:cubicBezTo>
                        <a:pt x="267834" y="478054"/>
                        <a:pt x="303351" y="422216"/>
                        <a:pt x="402796" y="337825"/>
                      </a:cubicBezTo>
                      <a:cubicBezTo>
                        <a:pt x="396984" y="271200"/>
                        <a:pt x="360177" y="149372"/>
                        <a:pt x="385361" y="137951"/>
                      </a:cubicBezTo>
                      <a:cubicBezTo>
                        <a:pt x="554546" y="46579"/>
                        <a:pt x="582314" y="181733"/>
                        <a:pt x="670136" y="257875"/>
                      </a:cubicBezTo>
                      <a:cubicBezTo>
                        <a:pt x="819304" y="103686"/>
                        <a:pt x="1127325" y="8508"/>
                        <a:pt x="1311364" y="894"/>
                      </a:cubicBez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b="1" dirty="0">
                    <a:solidFill>
                      <a:schemeClr val="tx1"/>
                    </a:solidFill>
                    <a:latin typeface="Lora" pitchFamily="2" charset="0"/>
                  </a:endParaRPr>
                </a:p>
              </p:txBody>
            </p:sp>
            <p:graphicFrame>
              <p:nvGraphicFramePr>
                <p:cNvPr id="4" name="차트 93">
                  <a:extLst>
                    <a:ext uri="{FF2B5EF4-FFF2-40B4-BE49-F238E27FC236}">
                      <a16:creationId xmlns:a16="http://schemas.microsoft.com/office/drawing/2014/main" id="{217495B0-1F49-E1EF-B66F-883BBFDC2B60}"/>
                    </a:ext>
                  </a:extLst>
                </p:cNvPr>
                <p:cNvGraphicFramePr/>
                <p:nvPr>
                  <p:extLst>
                    <p:ext uri="{D42A27DB-BD31-4B8C-83A1-F6EECF244321}">
                      <p14:modId xmlns:p14="http://schemas.microsoft.com/office/powerpoint/2010/main" val="2628964266"/>
                    </p:ext>
                  </p:extLst>
                </p:nvPr>
              </p:nvGraphicFramePr>
              <p:xfrm>
                <a:off x="9834783" y="2451605"/>
                <a:ext cx="1538632" cy="1529966"/>
              </p:xfrm>
              <a:graphic>
                <a:graphicData uri="http://schemas.openxmlformats.org/drawingml/2006/chart">
                  <c:chart xmlns:c="http://schemas.openxmlformats.org/drawingml/2006/chart" xmlns:r="http://schemas.openxmlformats.org/officeDocument/2006/relationships" r:id="rId5"/>
                </a:graphicData>
              </a:graphic>
            </p:graphicFrame>
            <p:sp>
              <p:nvSpPr>
                <p:cNvPr id="14" name="TextBox 13">
                  <a:extLst>
                    <a:ext uri="{FF2B5EF4-FFF2-40B4-BE49-F238E27FC236}">
                      <a16:creationId xmlns:a16="http://schemas.microsoft.com/office/drawing/2014/main" id="{EB05499C-DFEA-CEFE-EF8E-8FF25D03A454}"/>
                    </a:ext>
                  </a:extLst>
                </p:cNvPr>
                <p:cNvSpPr txBox="1"/>
                <p:nvPr/>
              </p:nvSpPr>
              <p:spPr>
                <a:xfrm>
                  <a:off x="10516332" y="2791892"/>
                  <a:ext cx="857839" cy="461665"/>
                </a:xfrm>
                <a:prstGeom prst="rect">
                  <a:avLst/>
                </a:prstGeom>
                <a:noFill/>
              </p:spPr>
              <p:txBody>
                <a:bodyPr wrap="square" rtlCol="0" anchor="ctr">
                  <a:spAutoFit/>
                </a:bodyPr>
                <a:lstStyle/>
                <a:p>
                  <a:pPr algn="ctr"/>
                  <a:r>
                    <a:rPr lang="en-US" altLang="ko-KR" sz="2400" b="1" dirty="0">
                      <a:latin typeface="Lora" pitchFamily="2" charset="0"/>
                      <a:cs typeface="Arial" pitchFamily="34" charset="0"/>
                    </a:rPr>
                    <a:t>60%</a:t>
                  </a:r>
                  <a:endParaRPr lang="ko-KR" altLang="en-US" sz="2400" b="1" dirty="0">
                    <a:latin typeface="Lora" pitchFamily="2" charset="0"/>
                    <a:cs typeface="Arial" pitchFamily="34" charset="0"/>
                  </a:endParaRPr>
                </a:p>
              </p:txBody>
            </p:sp>
          </p:grpSp>
          <p:sp>
            <p:nvSpPr>
              <p:cNvPr id="19" name="TextBox 18">
                <a:extLst>
                  <a:ext uri="{FF2B5EF4-FFF2-40B4-BE49-F238E27FC236}">
                    <a16:creationId xmlns:a16="http://schemas.microsoft.com/office/drawing/2014/main" id="{5854C497-B92F-8B3B-8B51-337DDA0B1918}"/>
                  </a:ext>
                </a:extLst>
              </p:cNvPr>
              <p:cNvSpPr txBox="1"/>
              <p:nvPr/>
            </p:nvSpPr>
            <p:spPr>
              <a:xfrm>
                <a:off x="9109400" y="4801037"/>
                <a:ext cx="2515621" cy="907941"/>
              </a:xfrm>
              <a:prstGeom prst="rect">
                <a:avLst/>
              </a:prstGeom>
              <a:noFill/>
            </p:spPr>
            <p:txBody>
              <a:bodyPr wrap="square">
                <a:spAutoFit/>
              </a:bodyPr>
              <a:lstStyle/>
              <a:p>
                <a:pPr algn="ctr">
                  <a:spcBef>
                    <a:spcPts val="600"/>
                  </a:spcBef>
                </a:pPr>
                <a:r>
                  <a:rPr lang="en-IN" sz="1200" b="1" dirty="0">
                    <a:latin typeface="Lora" pitchFamily="2" charset="0"/>
                  </a:rPr>
                  <a:t>Maecenas Non </a:t>
                </a:r>
              </a:p>
              <a:p>
                <a:pPr algn="ct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grpSp>
      </p:grpSp>
    </p:spTree>
    <p:extLst>
      <p:ext uri="{BB962C8B-B14F-4D97-AF65-F5344CB8AC3E}">
        <p14:creationId xmlns:p14="http://schemas.microsoft.com/office/powerpoint/2010/main" val="951789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Group 95">
            <a:extLst>
              <a:ext uri="{FF2B5EF4-FFF2-40B4-BE49-F238E27FC236}">
                <a16:creationId xmlns:a16="http://schemas.microsoft.com/office/drawing/2014/main" id="{8E4F0717-5DBF-077F-C9BD-1A418E87040E}"/>
              </a:ext>
            </a:extLst>
          </p:cNvPr>
          <p:cNvGrpSpPr/>
          <p:nvPr/>
        </p:nvGrpSpPr>
        <p:grpSpPr>
          <a:xfrm>
            <a:off x="300116" y="1721600"/>
            <a:ext cx="11716112" cy="4360771"/>
            <a:chOff x="166442" y="1721600"/>
            <a:chExt cx="11716112" cy="4360771"/>
          </a:xfrm>
        </p:grpSpPr>
        <p:sp>
          <p:nvSpPr>
            <p:cNvPr id="4" name="Oval 4">
              <a:extLst>
                <a:ext uri="{FF2B5EF4-FFF2-40B4-BE49-F238E27FC236}">
                  <a16:creationId xmlns:a16="http://schemas.microsoft.com/office/drawing/2014/main" id="{152C2A58-C74E-1513-343C-590FECE3908D}"/>
                </a:ext>
              </a:extLst>
            </p:cNvPr>
            <p:cNvSpPr/>
            <p:nvPr/>
          </p:nvSpPr>
          <p:spPr>
            <a:xfrm>
              <a:off x="4193454" y="3145640"/>
              <a:ext cx="1658427" cy="165842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Oval 7">
              <a:extLst>
                <a:ext uri="{FF2B5EF4-FFF2-40B4-BE49-F238E27FC236}">
                  <a16:creationId xmlns:a16="http://schemas.microsoft.com/office/drawing/2014/main" id="{8260E548-6D3B-D9BA-917B-F965CF113DB6}"/>
                </a:ext>
              </a:extLst>
            </p:cNvPr>
            <p:cNvSpPr/>
            <p:nvPr/>
          </p:nvSpPr>
          <p:spPr>
            <a:xfrm>
              <a:off x="6231331" y="3080644"/>
              <a:ext cx="1658427" cy="1658427"/>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5" name="Block Arc 14">
              <a:extLst>
                <a:ext uri="{FF2B5EF4-FFF2-40B4-BE49-F238E27FC236}">
                  <a16:creationId xmlns:a16="http://schemas.microsoft.com/office/drawing/2014/main" id="{3E8FFB4C-BCE5-D171-EEFF-952A6738839F}"/>
                </a:ext>
              </a:extLst>
            </p:cNvPr>
            <p:cNvSpPr/>
            <p:nvPr/>
          </p:nvSpPr>
          <p:spPr>
            <a:xfrm rot="10800000">
              <a:off x="5987685" y="2825746"/>
              <a:ext cx="2146665" cy="2146665"/>
            </a:xfrm>
            <a:prstGeom prst="blockArc">
              <a:avLst>
                <a:gd name="adj1" fmla="val 10800000"/>
                <a:gd name="adj2" fmla="val 21566081"/>
                <a:gd name="adj3" fmla="val 503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cxnSp>
          <p:nvCxnSpPr>
            <p:cNvPr id="66" name="Straight Connector 15">
              <a:extLst>
                <a:ext uri="{FF2B5EF4-FFF2-40B4-BE49-F238E27FC236}">
                  <a16:creationId xmlns:a16="http://schemas.microsoft.com/office/drawing/2014/main" id="{567B8610-F66B-C900-503D-4A21E820AD1D}"/>
                </a:ext>
              </a:extLst>
            </p:cNvPr>
            <p:cNvCxnSpPr/>
            <p:nvPr/>
          </p:nvCxnSpPr>
          <p:spPr>
            <a:xfrm rot="10800000" flipH="1">
              <a:off x="8059093" y="3937177"/>
              <a:ext cx="468000" cy="0"/>
            </a:xfrm>
            <a:prstGeom prst="line">
              <a:avLst/>
            </a:prstGeom>
            <a:solidFill>
              <a:schemeClr val="bg1">
                <a:lumMod val="75000"/>
              </a:schemeClr>
            </a:solidFill>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16">
              <a:extLst>
                <a:ext uri="{FF2B5EF4-FFF2-40B4-BE49-F238E27FC236}">
                  <a16:creationId xmlns:a16="http://schemas.microsoft.com/office/drawing/2014/main" id="{C3F3072C-8CAF-8373-6147-8203F9A92B8E}"/>
                </a:ext>
              </a:extLst>
            </p:cNvPr>
            <p:cNvCxnSpPr>
              <a:cxnSpLocks/>
            </p:cNvCxnSpPr>
            <p:nvPr/>
          </p:nvCxnSpPr>
          <p:spPr>
            <a:xfrm>
              <a:off x="7409892" y="4865550"/>
              <a:ext cx="185166" cy="430406"/>
            </a:xfrm>
            <a:prstGeom prst="line">
              <a:avLst/>
            </a:prstGeom>
            <a:solidFill>
              <a:schemeClr val="bg1">
                <a:lumMod val="75000"/>
              </a:schemeClr>
            </a:solidFill>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17">
              <a:extLst>
                <a:ext uri="{FF2B5EF4-FFF2-40B4-BE49-F238E27FC236}">
                  <a16:creationId xmlns:a16="http://schemas.microsoft.com/office/drawing/2014/main" id="{8EF85061-FC79-048D-8854-1D75BE571E14}"/>
                </a:ext>
              </a:extLst>
            </p:cNvPr>
            <p:cNvCxnSpPr>
              <a:cxnSpLocks/>
            </p:cNvCxnSpPr>
            <p:nvPr/>
          </p:nvCxnSpPr>
          <p:spPr>
            <a:xfrm flipH="1">
              <a:off x="6146554" y="4739070"/>
              <a:ext cx="290800" cy="393188"/>
            </a:xfrm>
            <a:prstGeom prst="line">
              <a:avLst/>
            </a:prstGeom>
            <a:solidFill>
              <a:schemeClr val="bg1">
                <a:lumMod val="75000"/>
              </a:schemeClr>
            </a:solidFill>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9" name="Oval 68">
              <a:extLst>
                <a:ext uri="{FF2B5EF4-FFF2-40B4-BE49-F238E27FC236}">
                  <a16:creationId xmlns:a16="http://schemas.microsoft.com/office/drawing/2014/main" id="{5106DA7F-71DF-9578-EC02-82DF9F628D0C}"/>
                </a:ext>
              </a:extLst>
            </p:cNvPr>
            <p:cNvSpPr/>
            <p:nvPr/>
          </p:nvSpPr>
          <p:spPr>
            <a:xfrm>
              <a:off x="8527093" y="3578430"/>
              <a:ext cx="720000" cy="720000"/>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0" name="Oval 69">
              <a:extLst>
                <a:ext uri="{FF2B5EF4-FFF2-40B4-BE49-F238E27FC236}">
                  <a16:creationId xmlns:a16="http://schemas.microsoft.com/office/drawing/2014/main" id="{DF09F1AB-AD30-2163-EE98-183B8CDFF985}"/>
                </a:ext>
              </a:extLst>
            </p:cNvPr>
            <p:cNvSpPr/>
            <p:nvPr/>
          </p:nvSpPr>
          <p:spPr>
            <a:xfrm>
              <a:off x="7405675" y="5256033"/>
              <a:ext cx="720000" cy="720000"/>
            </a:xfrm>
            <a:prstGeom prst="ellipse">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1" name="Oval 70">
              <a:extLst>
                <a:ext uri="{FF2B5EF4-FFF2-40B4-BE49-F238E27FC236}">
                  <a16:creationId xmlns:a16="http://schemas.microsoft.com/office/drawing/2014/main" id="{E59AD3E2-1E08-79B1-BDE8-87165A12862D}"/>
                </a:ext>
              </a:extLst>
            </p:cNvPr>
            <p:cNvSpPr/>
            <p:nvPr/>
          </p:nvSpPr>
          <p:spPr>
            <a:xfrm>
              <a:off x="5620234" y="5116238"/>
              <a:ext cx="720000" cy="720000"/>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13" name="그룹 30">
              <a:extLst>
                <a:ext uri="{FF2B5EF4-FFF2-40B4-BE49-F238E27FC236}">
                  <a16:creationId xmlns:a16="http://schemas.microsoft.com/office/drawing/2014/main" id="{00761D02-CD51-A643-1487-A08CB96F3A65}"/>
                </a:ext>
              </a:extLst>
            </p:cNvPr>
            <p:cNvGrpSpPr/>
            <p:nvPr/>
          </p:nvGrpSpPr>
          <p:grpSpPr>
            <a:xfrm>
              <a:off x="2825067" y="1898516"/>
              <a:ext cx="3630932" cy="3132329"/>
              <a:chOff x="2825067" y="1916099"/>
              <a:chExt cx="3630932" cy="3132329"/>
            </a:xfrm>
          </p:grpSpPr>
          <p:sp>
            <p:nvSpPr>
              <p:cNvPr id="58" name="Block Arc 18">
                <a:extLst>
                  <a:ext uri="{FF2B5EF4-FFF2-40B4-BE49-F238E27FC236}">
                    <a16:creationId xmlns:a16="http://schemas.microsoft.com/office/drawing/2014/main" id="{BE86B988-CF72-509F-8A9E-A2B87E14A3C9}"/>
                  </a:ext>
                </a:extLst>
              </p:cNvPr>
              <p:cNvSpPr/>
              <p:nvPr/>
            </p:nvSpPr>
            <p:spPr>
              <a:xfrm>
                <a:off x="3949335" y="2901763"/>
                <a:ext cx="2146665" cy="2146665"/>
              </a:xfrm>
              <a:prstGeom prst="blockArc">
                <a:avLst>
                  <a:gd name="adj1" fmla="val 10800000"/>
                  <a:gd name="adj2" fmla="val 21566081"/>
                  <a:gd name="adj3" fmla="val 503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cxnSp>
            <p:nvCxnSpPr>
              <p:cNvPr id="59" name="Straight Connector 19">
                <a:extLst>
                  <a:ext uri="{FF2B5EF4-FFF2-40B4-BE49-F238E27FC236}">
                    <a16:creationId xmlns:a16="http://schemas.microsoft.com/office/drawing/2014/main" id="{532B31EE-9604-D05A-FE23-04850DFD957D}"/>
                  </a:ext>
                </a:extLst>
              </p:cNvPr>
              <p:cNvCxnSpPr/>
              <p:nvPr/>
            </p:nvCxnSpPr>
            <p:spPr>
              <a:xfrm flipH="1">
                <a:off x="3556594" y="3936996"/>
                <a:ext cx="468000" cy="0"/>
              </a:xfrm>
              <a:prstGeom prst="line">
                <a:avLst/>
              </a:prstGeom>
              <a:solidFill>
                <a:schemeClr val="bg1">
                  <a:lumMod val="75000"/>
                </a:schemeClr>
              </a:solidFill>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20">
                <a:extLst>
                  <a:ext uri="{FF2B5EF4-FFF2-40B4-BE49-F238E27FC236}">
                    <a16:creationId xmlns:a16="http://schemas.microsoft.com/office/drawing/2014/main" id="{FB5546BC-850A-EA7E-0EE8-E898F171955D}"/>
                  </a:ext>
                </a:extLst>
              </p:cNvPr>
              <p:cNvCxnSpPr>
                <a:cxnSpLocks/>
              </p:cNvCxnSpPr>
              <p:nvPr/>
            </p:nvCxnSpPr>
            <p:spPr>
              <a:xfrm flipH="1" flipV="1">
                <a:off x="4447548" y="2598807"/>
                <a:ext cx="149392" cy="418083"/>
              </a:xfrm>
              <a:prstGeom prst="line">
                <a:avLst/>
              </a:prstGeom>
              <a:solidFill>
                <a:schemeClr val="bg1">
                  <a:lumMod val="75000"/>
                </a:schemeClr>
              </a:solidFill>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21">
                <a:extLst>
                  <a:ext uri="{FF2B5EF4-FFF2-40B4-BE49-F238E27FC236}">
                    <a16:creationId xmlns:a16="http://schemas.microsoft.com/office/drawing/2014/main" id="{4188C501-B4F8-E8F0-05DF-C131BC2CF22B}"/>
                  </a:ext>
                </a:extLst>
              </p:cNvPr>
              <p:cNvCxnSpPr>
                <a:cxnSpLocks/>
              </p:cNvCxnSpPr>
              <p:nvPr/>
            </p:nvCxnSpPr>
            <p:spPr>
              <a:xfrm flipV="1">
                <a:off x="5615689" y="2725009"/>
                <a:ext cx="288000" cy="432000"/>
              </a:xfrm>
              <a:prstGeom prst="line">
                <a:avLst/>
              </a:prstGeom>
              <a:solidFill>
                <a:schemeClr val="bg1">
                  <a:lumMod val="75000"/>
                </a:schemeClr>
              </a:solidFill>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2" name="Oval 71">
                <a:extLst>
                  <a:ext uri="{FF2B5EF4-FFF2-40B4-BE49-F238E27FC236}">
                    <a16:creationId xmlns:a16="http://schemas.microsoft.com/office/drawing/2014/main" id="{252F1883-E241-660C-EC79-2B0E7A974A73}"/>
                  </a:ext>
                </a:extLst>
              </p:cNvPr>
              <p:cNvSpPr/>
              <p:nvPr/>
            </p:nvSpPr>
            <p:spPr>
              <a:xfrm>
                <a:off x="2825067" y="3556662"/>
                <a:ext cx="720000" cy="720000"/>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3" name="Oval 72">
                <a:extLst>
                  <a:ext uri="{FF2B5EF4-FFF2-40B4-BE49-F238E27FC236}">
                    <a16:creationId xmlns:a16="http://schemas.microsoft.com/office/drawing/2014/main" id="{183C7B12-1654-57B7-03FE-10F450E5DC2B}"/>
                  </a:ext>
                </a:extLst>
              </p:cNvPr>
              <p:cNvSpPr/>
              <p:nvPr/>
            </p:nvSpPr>
            <p:spPr>
              <a:xfrm>
                <a:off x="3949335" y="1916099"/>
                <a:ext cx="720000" cy="720000"/>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4" name="Oval 73">
                <a:extLst>
                  <a:ext uri="{FF2B5EF4-FFF2-40B4-BE49-F238E27FC236}">
                    <a16:creationId xmlns:a16="http://schemas.microsoft.com/office/drawing/2014/main" id="{978A253B-AD1F-BE99-17F9-97309DAD2123}"/>
                  </a:ext>
                </a:extLst>
              </p:cNvPr>
              <p:cNvSpPr/>
              <p:nvPr/>
            </p:nvSpPr>
            <p:spPr>
              <a:xfrm>
                <a:off x="5735999" y="2052993"/>
                <a:ext cx="720000" cy="720000"/>
              </a:xfrm>
              <a:prstGeom prst="ellipse">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grpSp>
          <p:nvGrpSpPr>
            <p:cNvPr id="20" name="그룹 69">
              <a:extLst>
                <a:ext uri="{FF2B5EF4-FFF2-40B4-BE49-F238E27FC236}">
                  <a16:creationId xmlns:a16="http://schemas.microsoft.com/office/drawing/2014/main" id="{CA52AF61-866E-C4DF-846E-48C6C21EDB32}"/>
                </a:ext>
              </a:extLst>
            </p:cNvPr>
            <p:cNvGrpSpPr/>
            <p:nvPr/>
          </p:nvGrpSpPr>
          <p:grpSpPr>
            <a:xfrm>
              <a:off x="4695081" y="3261743"/>
              <a:ext cx="686990" cy="1305670"/>
              <a:chOff x="483897" y="1891382"/>
              <a:chExt cx="1312731" cy="2494932"/>
            </a:xfrm>
          </p:grpSpPr>
          <p:grpSp>
            <p:nvGrpSpPr>
              <p:cNvPr id="35" name="그룹 46">
                <a:extLst>
                  <a:ext uri="{FF2B5EF4-FFF2-40B4-BE49-F238E27FC236}">
                    <a16:creationId xmlns:a16="http://schemas.microsoft.com/office/drawing/2014/main" id="{1C85C84A-1107-0656-3120-81F921E28721}"/>
                  </a:ext>
                </a:extLst>
              </p:cNvPr>
              <p:cNvGrpSpPr/>
              <p:nvPr/>
            </p:nvGrpSpPr>
            <p:grpSpPr>
              <a:xfrm>
                <a:off x="804562" y="1891382"/>
                <a:ext cx="773813" cy="1001472"/>
                <a:chOff x="819999" y="1371007"/>
                <a:chExt cx="955580" cy="1236716"/>
              </a:xfrm>
            </p:grpSpPr>
            <p:grpSp>
              <p:nvGrpSpPr>
                <p:cNvPr id="43" name="그룹 47">
                  <a:extLst>
                    <a:ext uri="{FF2B5EF4-FFF2-40B4-BE49-F238E27FC236}">
                      <a16:creationId xmlns:a16="http://schemas.microsoft.com/office/drawing/2014/main" id="{97F6E3DC-4CE5-7D71-6CF0-364BA79D56BF}"/>
                    </a:ext>
                  </a:extLst>
                </p:cNvPr>
                <p:cNvGrpSpPr/>
                <p:nvPr/>
              </p:nvGrpSpPr>
              <p:grpSpPr>
                <a:xfrm>
                  <a:off x="819999" y="2028110"/>
                  <a:ext cx="579832" cy="579613"/>
                  <a:chOff x="2646027" y="2724840"/>
                  <a:chExt cx="756285" cy="756000"/>
                </a:xfrm>
              </p:grpSpPr>
              <p:sp>
                <p:nvSpPr>
                  <p:cNvPr id="54" name="자유형: 도형 58">
                    <a:extLst>
                      <a:ext uri="{FF2B5EF4-FFF2-40B4-BE49-F238E27FC236}">
                        <a16:creationId xmlns:a16="http://schemas.microsoft.com/office/drawing/2014/main" id="{426E6405-A6EF-D44D-61F0-95B7FBB5F0B6}"/>
                      </a:ext>
                    </a:extLst>
                  </p:cNvPr>
                  <p:cNvSpPr/>
                  <p:nvPr/>
                </p:nvSpPr>
                <p:spPr>
                  <a:xfrm>
                    <a:off x="2646027" y="2724840"/>
                    <a:ext cx="756285" cy="756000"/>
                  </a:xfrm>
                  <a:custGeom>
                    <a:avLst/>
                    <a:gdLst>
                      <a:gd name="connsiteX0" fmla="*/ 756285 w 756285"/>
                      <a:gd name="connsiteY0" fmla="*/ 378523 h 758097"/>
                      <a:gd name="connsiteX1" fmla="*/ 378905 w 756285"/>
                      <a:gd name="connsiteY1" fmla="*/ 758095 h 758097"/>
                      <a:gd name="connsiteX2" fmla="*/ 0 w 756285"/>
                      <a:gd name="connsiteY2" fmla="*/ 379190 h 758097"/>
                      <a:gd name="connsiteX3" fmla="*/ 378333 w 756285"/>
                      <a:gd name="connsiteY3" fmla="*/ 0 h 758097"/>
                      <a:gd name="connsiteX4" fmla="*/ 756285 w 756285"/>
                      <a:gd name="connsiteY4" fmla="*/ 378523 h 758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 h="758097">
                        <a:moveTo>
                          <a:pt x="756285" y="378523"/>
                        </a:moveTo>
                        <a:cubicBezTo>
                          <a:pt x="756380" y="587693"/>
                          <a:pt x="587693" y="757333"/>
                          <a:pt x="378905" y="758095"/>
                        </a:cubicBezTo>
                        <a:cubicBezTo>
                          <a:pt x="171831" y="758857"/>
                          <a:pt x="0" y="587026"/>
                          <a:pt x="0" y="379190"/>
                        </a:cubicBezTo>
                        <a:cubicBezTo>
                          <a:pt x="-95" y="171069"/>
                          <a:pt x="170593" y="95"/>
                          <a:pt x="378333" y="0"/>
                        </a:cubicBezTo>
                        <a:cubicBezTo>
                          <a:pt x="587693" y="0"/>
                          <a:pt x="756190" y="168783"/>
                          <a:pt x="756285" y="378523"/>
                        </a:cubicBezTo>
                        <a:close/>
                      </a:path>
                    </a:pathLst>
                  </a:custGeom>
                  <a:solidFill>
                    <a:srgbClr val="E9B42E"/>
                  </a:solidFill>
                  <a:ln w="9525" cap="flat">
                    <a:noFill/>
                    <a:prstDash val="solid"/>
                    <a:miter/>
                  </a:ln>
                </p:spPr>
                <p:txBody>
                  <a:bodyPr rtlCol="0" anchor="ctr"/>
                  <a:lstStyle/>
                  <a:p>
                    <a:endParaRPr lang="ko-KR" altLang="en-US" dirty="0"/>
                  </a:p>
                </p:txBody>
              </p:sp>
              <p:sp>
                <p:nvSpPr>
                  <p:cNvPr id="55" name="자유형: 도형 59">
                    <a:extLst>
                      <a:ext uri="{FF2B5EF4-FFF2-40B4-BE49-F238E27FC236}">
                        <a16:creationId xmlns:a16="http://schemas.microsoft.com/office/drawing/2014/main" id="{52C5019A-EB56-9EE1-00FF-3C3668105399}"/>
                      </a:ext>
                    </a:extLst>
                  </p:cNvPr>
                  <p:cNvSpPr/>
                  <p:nvPr/>
                </p:nvSpPr>
                <p:spPr>
                  <a:xfrm>
                    <a:off x="2714569" y="2793240"/>
                    <a:ext cx="619200" cy="619200"/>
                  </a:xfrm>
                  <a:custGeom>
                    <a:avLst/>
                    <a:gdLst>
                      <a:gd name="connsiteX0" fmla="*/ 756285 w 756285"/>
                      <a:gd name="connsiteY0" fmla="*/ 378523 h 758097"/>
                      <a:gd name="connsiteX1" fmla="*/ 378905 w 756285"/>
                      <a:gd name="connsiteY1" fmla="*/ 758095 h 758097"/>
                      <a:gd name="connsiteX2" fmla="*/ 0 w 756285"/>
                      <a:gd name="connsiteY2" fmla="*/ 379190 h 758097"/>
                      <a:gd name="connsiteX3" fmla="*/ 378333 w 756285"/>
                      <a:gd name="connsiteY3" fmla="*/ 0 h 758097"/>
                      <a:gd name="connsiteX4" fmla="*/ 756285 w 756285"/>
                      <a:gd name="connsiteY4" fmla="*/ 378523 h 758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 h="758097">
                        <a:moveTo>
                          <a:pt x="756285" y="378523"/>
                        </a:moveTo>
                        <a:cubicBezTo>
                          <a:pt x="756380" y="587693"/>
                          <a:pt x="587693" y="757333"/>
                          <a:pt x="378905" y="758095"/>
                        </a:cubicBezTo>
                        <a:cubicBezTo>
                          <a:pt x="171831" y="758857"/>
                          <a:pt x="0" y="587026"/>
                          <a:pt x="0" y="379190"/>
                        </a:cubicBezTo>
                        <a:cubicBezTo>
                          <a:pt x="-95" y="171069"/>
                          <a:pt x="170593" y="95"/>
                          <a:pt x="378333" y="0"/>
                        </a:cubicBezTo>
                        <a:cubicBezTo>
                          <a:pt x="587693" y="0"/>
                          <a:pt x="756190" y="168783"/>
                          <a:pt x="756285" y="378523"/>
                        </a:cubicBezTo>
                        <a:close/>
                      </a:path>
                    </a:pathLst>
                  </a:custGeom>
                  <a:solidFill>
                    <a:srgbClr val="987110"/>
                  </a:solidFill>
                  <a:ln w="9525" cap="flat">
                    <a:noFill/>
                    <a:prstDash val="solid"/>
                    <a:miter/>
                  </a:ln>
                </p:spPr>
                <p:txBody>
                  <a:bodyPr rtlCol="0" anchor="ctr"/>
                  <a:lstStyle/>
                  <a:p>
                    <a:endParaRPr lang="ko-KR" altLang="en-US"/>
                  </a:p>
                </p:txBody>
              </p:sp>
              <p:sp>
                <p:nvSpPr>
                  <p:cNvPr id="56" name="자유형: 도형 60">
                    <a:extLst>
                      <a:ext uri="{FF2B5EF4-FFF2-40B4-BE49-F238E27FC236}">
                        <a16:creationId xmlns:a16="http://schemas.microsoft.com/office/drawing/2014/main" id="{FB87D5B4-4EC3-7D77-CE80-FE9846E30844}"/>
                      </a:ext>
                    </a:extLst>
                  </p:cNvPr>
                  <p:cNvSpPr/>
                  <p:nvPr/>
                </p:nvSpPr>
                <p:spPr>
                  <a:xfrm>
                    <a:off x="2725369" y="2804823"/>
                    <a:ext cx="597600" cy="596034"/>
                  </a:xfrm>
                  <a:custGeom>
                    <a:avLst/>
                    <a:gdLst>
                      <a:gd name="connsiteX0" fmla="*/ 593035 w 593431"/>
                      <a:gd name="connsiteY0" fmla="*/ 299875 h 596034"/>
                      <a:gd name="connsiteX1" fmla="*/ 295950 w 593431"/>
                      <a:gd name="connsiteY1" fmla="*/ 596007 h 596034"/>
                      <a:gd name="connsiteX2" fmla="*/ 9 w 593431"/>
                      <a:gd name="connsiteY2" fmla="*/ 294541 h 596034"/>
                      <a:gd name="connsiteX3" fmla="*/ 303094 w 593431"/>
                      <a:gd name="connsiteY3" fmla="*/ 28 h 596034"/>
                      <a:gd name="connsiteX4" fmla="*/ 593035 w 593431"/>
                      <a:gd name="connsiteY4" fmla="*/ 299875 h 59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431" h="596034">
                        <a:moveTo>
                          <a:pt x="593035" y="299875"/>
                        </a:moveTo>
                        <a:cubicBezTo>
                          <a:pt x="592559" y="469134"/>
                          <a:pt x="456637" y="598198"/>
                          <a:pt x="295950" y="596007"/>
                        </a:cubicBezTo>
                        <a:cubicBezTo>
                          <a:pt x="128882" y="593721"/>
                          <a:pt x="-1229" y="445417"/>
                          <a:pt x="9" y="294541"/>
                        </a:cubicBezTo>
                        <a:cubicBezTo>
                          <a:pt x="1247" y="136807"/>
                          <a:pt x="143741" y="-2258"/>
                          <a:pt x="303094" y="28"/>
                        </a:cubicBezTo>
                        <a:cubicBezTo>
                          <a:pt x="454542" y="2028"/>
                          <a:pt x="602084" y="126139"/>
                          <a:pt x="593035" y="299875"/>
                        </a:cubicBezTo>
                        <a:close/>
                      </a:path>
                    </a:pathLst>
                  </a:custGeom>
                  <a:solidFill>
                    <a:srgbClr val="F8C830"/>
                  </a:solidFill>
                  <a:ln w="9525" cap="flat">
                    <a:noFill/>
                    <a:prstDash val="solid"/>
                    <a:miter/>
                  </a:ln>
                </p:spPr>
                <p:txBody>
                  <a:bodyPr rtlCol="0" anchor="ctr"/>
                  <a:lstStyle/>
                  <a:p>
                    <a:endParaRPr lang="ko-KR" altLang="en-US" dirty="0"/>
                  </a:p>
                </p:txBody>
              </p:sp>
              <p:sp>
                <p:nvSpPr>
                  <p:cNvPr id="57" name="Graphic 57">
                    <a:extLst>
                      <a:ext uri="{FF2B5EF4-FFF2-40B4-BE49-F238E27FC236}">
                        <a16:creationId xmlns:a16="http://schemas.microsoft.com/office/drawing/2014/main" id="{EBAC6079-D83B-BB72-9A28-888B384927D0}"/>
                      </a:ext>
                    </a:extLst>
                  </p:cNvPr>
                  <p:cNvSpPr/>
                  <p:nvPr/>
                </p:nvSpPr>
                <p:spPr>
                  <a:xfrm>
                    <a:off x="2904214" y="2906762"/>
                    <a:ext cx="239910" cy="392156"/>
                  </a:xfrm>
                  <a:custGeom>
                    <a:avLst/>
                    <a:gdLst>
                      <a:gd name="connsiteX0" fmla="*/ 168085 w 390860"/>
                      <a:gd name="connsiteY0" fmla="*/ 271149 h 638900"/>
                      <a:gd name="connsiteX1" fmla="*/ 168085 w 390860"/>
                      <a:gd name="connsiteY1" fmla="*/ 104935 h 638900"/>
                      <a:gd name="connsiteX2" fmla="*/ 132025 w 390860"/>
                      <a:gd name="connsiteY2" fmla="*/ 118946 h 638900"/>
                      <a:gd name="connsiteX3" fmla="*/ 88518 w 390860"/>
                      <a:gd name="connsiteY3" fmla="*/ 204265 h 638900"/>
                      <a:gd name="connsiteX4" fmla="*/ 168085 w 390860"/>
                      <a:gd name="connsiteY4" fmla="*/ 271149 h 638900"/>
                      <a:gd name="connsiteX5" fmla="*/ 168085 w 390860"/>
                      <a:gd name="connsiteY5" fmla="*/ 271149 h 638900"/>
                      <a:gd name="connsiteX6" fmla="*/ 221032 w 390860"/>
                      <a:gd name="connsiteY6" fmla="*/ 534408 h 638900"/>
                      <a:gd name="connsiteX7" fmla="*/ 258788 w 390860"/>
                      <a:gd name="connsiteY7" fmla="*/ 519954 h 638900"/>
                      <a:gd name="connsiteX8" fmla="*/ 302295 w 390860"/>
                      <a:gd name="connsiteY8" fmla="*/ 434635 h 638900"/>
                      <a:gd name="connsiteX9" fmla="*/ 221032 w 390860"/>
                      <a:gd name="connsiteY9" fmla="*/ 358607 h 638900"/>
                      <a:gd name="connsiteX10" fmla="*/ 221032 w 390860"/>
                      <a:gd name="connsiteY10" fmla="*/ 534408 h 638900"/>
                      <a:gd name="connsiteX11" fmla="*/ 221032 w 390860"/>
                      <a:gd name="connsiteY11" fmla="*/ 638900 h 638900"/>
                      <a:gd name="connsiteX12" fmla="*/ 168085 w 390860"/>
                      <a:gd name="connsiteY12" fmla="*/ 638900 h 638900"/>
                      <a:gd name="connsiteX13" fmla="*/ 168085 w 390860"/>
                      <a:gd name="connsiteY13" fmla="*/ 608297 h 638900"/>
                      <a:gd name="connsiteX14" fmla="*/ 109313 w 390860"/>
                      <a:gd name="connsiteY14" fmla="*/ 593328 h 638900"/>
                      <a:gd name="connsiteX15" fmla="*/ 27 w 390860"/>
                      <a:gd name="connsiteY15" fmla="*/ 452333 h 638900"/>
                      <a:gd name="connsiteX16" fmla="*/ 87485 w 390860"/>
                      <a:gd name="connsiteY16" fmla="*/ 450047 h 638900"/>
                      <a:gd name="connsiteX17" fmla="*/ 147806 w 390860"/>
                      <a:gd name="connsiteY17" fmla="*/ 527919 h 638900"/>
                      <a:gd name="connsiteX18" fmla="*/ 168011 w 390860"/>
                      <a:gd name="connsiteY18" fmla="*/ 533965 h 638900"/>
                      <a:gd name="connsiteX19" fmla="*/ 168011 w 390860"/>
                      <a:gd name="connsiteY19" fmla="*/ 344375 h 638900"/>
                      <a:gd name="connsiteX20" fmla="*/ 1797 w 390860"/>
                      <a:gd name="connsiteY20" fmla="*/ 213188 h 638900"/>
                      <a:gd name="connsiteX21" fmla="*/ 80627 w 390860"/>
                      <a:gd name="connsiteY21" fmla="*/ 59878 h 638900"/>
                      <a:gd name="connsiteX22" fmla="*/ 168011 w 390860"/>
                      <a:gd name="connsiteY22" fmla="*/ 30529 h 638900"/>
                      <a:gd name="connsiteX23" fmla="*/ 168011 w 390860"/>
                      <a:gd name="connsiteY23" fmla="*/ 0 h 638900"/>
                      <a:gd name="connsiteX24" fmla="*/ 220958 w 390860"/>
                      <a:gd name="connsiteY24" fmla="*/ 0 h 638900"/>
                      <a:gd name="connsiteX25" fmla="*/ 220958 w 390860"/>
                      <a:gd name="connsiteY25" fmla="*/ 30382 h 638900"/>
                      <a:gd name="connsiteX26" fmla="*/ 281427 w 390860"/>
                      <a:gd name="connsiteY26" fmla="*/ 45572 h 638900"/>
                      <a:gd name="connsiteX27" fmla="*/ 390712 w 390860"/>
                      <a:gd name="connsiteY27" fmla="*/ 186567 h 638900"/>
                      <a:gd name="connsiteX28" fmla="*/ 303254 w 390860"/>
                      <a:gd name="connsiteY28" fmla="*/ 188853 h 638900"/>
                      <a:gd name="connsiteX29" fmla="*/ 242933 w 390860"/>
                      <a:gd name="connsiteY29" fmla="*/ 110982 h 638900"/>
                      <a:gd name="connsiteX30" fmla="*/ 221032 w 390860"/>
                      <a:gd name="connsiteY30" fmla="*/ 104566 h 638900"/>
                      <a:gd name="connsiteX31" fmla="*/ 221032 w 390860"/>
                      <a:gd name="connsiteY31" fmla="*/ 281989 h 638900"/>
                      <a:gd name="connsiteX32" fmla="*/ 388942 w 390860"/>
                      <a:gd name="connsiteY32" fmla="*/ 424459 h 638900"/>
                      <a:gd name="connsiteX33" fmla="*/ 310112 w 390860"/>
                      <a:gd name="connsiteY33" fmla="*/ 578948 h 638900"/>
                      <a:gd name="connsiteX34" fmla="*/ 221032 w 390860"/>
                      <a:gd name="connsiteY34" fmla="*/ 608445 h 638900"/>
                      <a:gd name="connsiteX35" fmla="*/ 221032 w 390860"/>
                      <a:gd name="connsiteY35" fmla="*/ 638900 h 63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0860" h="638900">
                        <a:moveTo>
                          <a:pt x="168085" y="271149"/>
                        </a:moveTo>
                        <a:lnTo>
                          <a:pt x="168085" y="104935"/>
                        </a:lnTo>
                        <a:cubicBezTo>
                          <a:pt x="155328" y="107589"/>
                          <a:pt x="143087" y="112309"/>
                          <a:pt x="132025" y="118946"/>
                        </a:cubicBezTo>
                        <a:cubicBezTo>
                          <a:pt x="99653" y="138487"/>
                          <a:pt x="82913" y="171303"/>
                          <a:pt x="88518" y="204265"/>
                        </a:cubicBezTo>
                        <a:cubicBezTo>
                          <a:pt x="95302" y="247257"/>
                          <a:pt x="127085" y="261784"/>
                          <a:pt x="168085" y="271149"/>
                        </a:cubicBezTo>
                        <a:lnTo>
                          <a:pt x="168085" y="271149"/>
                        </a:lnTo>
                        <a:close/>
                        <a:moveTo>
                          <a:pt x="221032" y="534408"/>
                        </a:moveTo>
                        <a:cubicBezTo>
                          <a:pt x="234453" y="531753"/>
                          <a:pt x="247210" y="526960"/>
                          <a:pt x="258788" y="519954"/>
                        </a:cubicBezTo>
                        <a:cubicBezTo>
                          <a:pt x="291160" y="500413"/>
                          <a:pt x="307900" y="467598"/>
                          <a:pt x="302295" y="434635"/>
                        </a:cubicBezTo>
                        <a:cubicBezTo>
                          <a:pt x="291603" y="390685"/>
                          <a:pt x="260115" y="371217"/>
                          <a:pt x="221032" y="358607"/>
                        </a:cubicBezTo>
                        <a:lnTo>
                          <a:pt x="221032" y="534408"/>
                        </a:lnTo>
                        <a:close/>
                        <a:moveTo>
                          <a:pt x="221032" y="638900"/>
                        </a:moveTo>
                        <a:lnTo>
                          <a:pt x="168085" y="638900"/>
                        </a:lnTo>
                        <a:lnTo>
                          <a:pt x="168085" y="608297"/>
                        </a:lnTo>
                        <a:cubicBezTo>
                          <a:pt x="147954" y="606011"/>
                          <a:pt x="128117" y="600997"/>
                          <a:pt x="109313" y="593328"/>
                        </a:cubicBezTo>
                        <a:cubicBezTo>
                          <a:pt x="44346" y="566781"/>
                          <a:pt x="2313" y="512507"/>
                          <a:pt x="27" y="452333"/>
                        </a:cubicBezTo>
                        <a:lnTo>
                          <a:pt x="87485" y="450047"/>
                        </a:lnTo>
                        <a:cubicBezTo>
                          <a:pt x="88739" y="483305"/>
                          <a:pt x="111967" y="513244"/>
                          <a:pt x="147806" y="527919"/>
                        </a:cubicBezTo>
                        <a:cubicBezTo>
                          <a:pt x="154369" y="530573"/>
                          <a:pt x="161080" y="532638"/>
                          <a:pt x="168011" y="533965"/>
                        </a:cubicBezTo>
                        <a:lnTo>
                          <a:pt x="168011" y="344375"/>
                        </a:lnTo>
                        <a:cubicBezTo>
                          <a:pt x="98915" y="327783"/>
                          <a:pt x="25026" y="308831"/>
                          <a:pt x="1797" y="213188"/>
                        </a:cubicBezTo>
                        <a:cubicBezTo>
                          <a:pt x="-7937" y="153899"/>
                          <a:pt x="22371" y="95053"/>
                          <a:pt x="80627" y="59878"/>
                        </a:cubicBezTo>
                        <a:cubicBezTo>
                          <a:pt x="106953" y="44024"/>
                          <a:pt x="136966" y="34143"/>
                          <a:pt x="168011" y="30529"/>
                        </a:cubicBezTo>
                        <a:lnTo>
                          <a:pt x="168011" y="0"/>
                        </a:lnTo>
                        <a:lnTo>
                          <a:pt x="220958" y="0"/>
                        </a:lnTo>
                        <a:lnTo>
                          <a:pt x="220958" y="30382"/>
                        </a:lnTo>
                        <a:cubicBezTo>
                          <a:pt x="241679" y="32594"/>
                          <a:pt x="262106" y="37682"/>
                          <a:pt x="281427" y="45572"/>
                        </a:cubicBezTo>
                        <a:cubicBezTo>
                          <a:pt x="346393" y="72120"/>
                          <a:pt x="388426" y="126394"/>
                          <a:pt x="390712" y="186567"/>
                        </a:cubicBezTo>
                        <a:lnTo>
                          <a:pt x="303254" y="188853"/>
                        </a:lnTo>
                        <a:cubicBezTo>
                          <a:pt x="302001" y="155596"/>
                          <a:pt x="278772" y="125656"/>
                          <a:pt x="242933" y="110982"/>
                        </a:cubicBezTo>
                        <a:cubicBezTo>
                          <a:pt x="235854" y="108106"/>
                          <a:pt x="228553" y="105894"/>
                          <a:pt x="221032" y="104566"/>
                        </a:cubicBezTo>
                        <a:lnTo>
                          <a:pt x="221032" y="281989"/>
                        </a:lnTo>
                        <a:cubicBezTo>
                          <a:pt x="287547" y="295631"/>
                          <a:pt x="359814" y="319007"/>
                          <a:pt x="388942" y="424459"/>
                        </a:cubicBezTo>
                        <a:cubicBezTo>
                          <a:pt x="399045" y="484116"/>
                          <a:pt x="368737" y="543552"/>
                          <a:pt x="310112" y="578948"/>
                        </a:cubicBezTo>
                        <a:cubicBezTo>
                          <a:pt x="283344" y="595097"/>
                          <a:pt x="252667" y="605053"/>
                          <a:pt x="221032" y="608445"/>
                        </a:cubicBezTo>
                        <a:lnTo>
                          <a:pt x="221032" y="638900"/>
                        </a:lnTo>
                        <a:close/>
                      </a:path>
                    </a:pathLst>
                  </a:custGeom>
                  <a:solidFill>
                    <a:srgbClr val="987110"/>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44" name="그룹 48">
                  <a:extLst>
                    <a:ext uri="{FF2B5EF4-FFF2-40B4-BE49-F238E27FC236}">
                      <a16:creationId xmlns:a16="http://schemas.microsoft.com/office/drawing/2014/main" id="{852AC057-5603-A09C-17A5-B58A0AC10098}"/>
                    </a:ext>
                  </a:extLst>
                </p:cNvPr>
                <p:cNvGrpSpPr/>
                <p:nvPr/>
              </p:nvGrpSpPr>
              <p:grpSpPr>
                <a:xfrm>
                  <a:off x="1195747" y="1902300"/>
                  <a:ext cx="579832" cy="579613"/>
                  <a:chOff x="2646027" y="2724840"/>
                  <a:chExt cx="756285" cy="756000"/>
                </a:xfrm>
              </p:grpSpPr>
              <p:sp>
                <p:nvSpPr>
                  <p:cNvPr id="50" name="자유형: 도형 54">
                    <a:extLst>
                      <a:ext uri="{FF2B5EF4-FFF2-40B4-BE49-F238E27FC236}">
                        <a16:creationId xmlns:a16="http://schemas.microsoft.com/office/drawing/2014/main" id="{407105D6-5A81-E0C4-297D-4E59FA0853AA}"/>
                      </a:ext>
                    </a:extLst>
                  </p:cNvPr>
                  <p:cNvSpPr/>
                  <p:nvPr/>
                </p:nvSpPr>
                <p:spPr>
                  <a:xfrm>
                    <a:off x="2646027" y="2724840"/>
                    <a:ext cx="756285" cy="756000"/>
                  </a:xfrm>
                  <a:custGeom>
                    <a:avLst/>
                    <a:gdLst>
                      <a:gd name="connsiteX0" fmla="*/ 756285 w 756285"/>
                      <a:gd name="connsiteY0" fmla="*/ 378523 h 758097"/>
                      <a:gd name="connsiteX1" fmla="*/ 378905 w 756285"/>
                      <a:gd name="connsiteY1" fmla="*/ 758095 h 758097"/>
                      <a:gd name="connsiteX2" fmla="*/ 0 w 756285"/>
                      <a:gd name="connsiteY2" fmla="*/ 379190 h 758097"/>
                      <a:gd name="connsiteX3" fmla="*/ 378333 w 756285"/>
                      <a:gd name="connsiteY3" fmla="*/ 0 h 758097"/>
                      <a:gd name="connsiteX4" fmla="*/ 756285 w 756285"/>
                      <a:gd name="connsiteY4" fmla="*/ 378523 h 758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 h="758097">
                        <a:moveTo>
                          <a:pt x="756285" y="378523"/>
                        </a:moveTo>
                        <a:cubicBezTo>
                          <a:pt x="756380" y="587693"/>
                          <a:pt x="587693" y="757333"/>
                          <a:pt x="378905" y="758095"/>
                        </a:cubicBezTo>
                        <a:cubicBezTo>
                          <a:pt x="171831" y="758857"/>
                          <a:pt x="0" y="587026"/>
                          <a:pt x="0" y="379190"/>
                        </a:cubicBezTo>
                        <a:cubicBezTo>
                          <a:pt x="-95" y="171069"/>
                          <a:pt x="170593" y="95"/>
                          <a:pt x="378333" y="0"/>
                        </a:cubicBezTo>
                        <a:cubicBezTo>
                          <a:pt x="587693" y="0"/>
                          <a:pt x="756190" y="168783"/>
                          <a:pt x="756285" y="378523"/>
                        </a:cubicBezTo>
                        <a:close/>
                      </a:path>
                    </a:pathLst>
                  </a:custGeom>
                  <a:solidFill>
                    <a:srgbClr val="E9B42E"/>
                  </a:solidFill>
                  <a:ln w="9525" cap="flat">
                    <a:noFill/>
                    <a:prstDash val="solid"/>
                    <a:miter/>
                  </a:ln>
                </p:spPr>
                <p:txBody>
                  <a:bodyPr rtlCol="0" anchor="ctr"/>
                  <a:lstStyle/>
                  <a:p>
                    <a:endParaRPr lang="ko-KR" altLang="en-US" dirty="0"/>
                  </a:p>
                </p:txBody>
              </p:sp>
              <p:sp>
                <p:nvSpPr>
                  <p:cNvPr id="51" name="자유형: 도형 55">
                    <a:extLst>
                      <a:ext uri="{FF2B5EF4-FFF2-40B4-BE49-F238E27FC236}">
                        <a16:creationId xmlns:a16="http://schemas.microsoft.com/office/drawing/2014/main" id="{210E7BDD-2E18-904C-3B81-7710AB6B9C0A}"/>
                      </a:ext>
                    </a:extLst>
                  </p:cNvPr>
                  <p:cNvSpPr/>
                  <p:nvPr/>
                </p:nvSpPr>
                <p:spPr>
                  <a:xfrm>
                    <a:off x="2714569" y="2793240"/>
                    <a:ext cx="619200" cy="619200"/>
                  </a:xfrm>
                  <a:custGeom>
                    <a:avLst/>
                    <a:gdLst>
                      <a:gd name="connsiteX0" fmla="*/ 756285 w 756285"/>
                      <a:gd name="connsiteY0" fmla="*/ 378523 h 758097"/>
                      <a:gd name="connsiteX1" fmla="*/ 378905 w 756285"/>
                      <a:gd name="connsiteY1" fmla="*/ 758095 h 758097"/>
                      <a:gd name="connsiteX2" fmla="*/ 0 w 756285"/>
                      <a:gd name="connsiteY2" fmla="*/ 379190 h 758097"/>
                      <a:gd name="connsiteX3" fmla="*/ 378333 w 756285"/>
                      <a:gd name="connsiteY3" fmla="*/ 0 h 758097"/>
                      <a:gd name="connsiteX4" fmla="*/ 756285 w 756285"/>
                      <a:gd name="connsiteY4" fmla="*/ 378523 h 758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 h="758097">
                        <a:moveTo>
                          <a:pt x="756285" y="378523"/>
                        </a:moveTo>
                        <a:cubicBezTo>
                          <a:pt x="756380" y="587693"/>
                          <a:pt x="587693" y="757333"/>
                          <a:pt x="378905" y="758095"/>
                        </a:cubicBezTo>
                        <a:cubicBezTo>
                          <a:pt x="171831" y="758857"/>
                          <a:pt x="0" y="587026"/>
                          <a:pt x="0" y="379190"/>
                        </a:cubicBezTo>
                        <a:cubicBezTo>
                          <a:pt x="-95" y="171069"/>
                          <a:pt x="170593" y="95"/>
                          <a:pt x="378333" y="0"/>
                        </a:cubicBezTo>
                        <a:cubicBezTo>
                          <a:pt x="587693" y="0"/>
                          <a:pt x="756190" y="168783"/>
                          <a:pt x="756285" y="378523"/>
                        </a:cubicBezTo>
                        <a:close/>
                      </a:path>
                    </a:pathLst>
                  </a:custGeom>
                  <a:solidFill>
                    <a:srgbClr val="987110"/>
                  </a:solidFill>
                  <a:ln w="9525" cap="flat">
                    <a:noFill/>
                    <a:prstDash val="solid"/>
                    <a:miter/>
                  </a:ln>
                </p:spPr>
                <p:txBody>
                  <a:bodyPr rtlCol="0" anchor="ctr"/>
                  <a:lstStyle/>
                  <a:p>
                    <a:endParaRPr lang="ko-KR" altLang="en-US"/>
                  </a:p>
                </p:txBody>
              </p:sp>
              <p:sp>
                <p:nvSpPr>
                  <p:cNvPr id="52" name="자유형: 도형 56">
                    <a:extLst>
                      <a:ext uri="{FF2B5EF4-FFF2-40B4-BE49-F238E27FC236}">
                        <a16:creationId xmlns:a16="http://schemas.microsoft.com/office/drawing/2014/main" id="{0AEA6982-7A2E-AC30-31CF-B3668325A5D0}"/>
                      </a:ext>
                    </a:extLst>
                  </p:cNvPr>
                  <p:cNvSpPr/>
                  <p:nvPr/>
                </p:nvSpPr>
                <p:spPr>
                  <a:xfrm>
                    <a:off x="2725369" y="2804823"/>
                    <a:ext cx="597600" cy="596034"/>
                  </a:xfrm>
                  <a:custGeom>
                    <a:avLst/>
                    <a:gdLst>
                      <a:gd name="connsiteX0" fmla="*/ 593035 w 593431"/>
                      <a:gd name="connsiteY0" fmla="*/ 299875 h 596034"/>
                      <a:gd name="connsiteX1" fmla="*/ 295950 w 593431"/>
                      <a:gd name="connsiteY1" fmla="*/ 596007 h 596034"/>
                      <a:gd name="connsiteX2" fmla="*/ 9 w 593431"/>
                      <a:gd name="connsiteY2" fmla="*/ 294541 h 596034"/>
                      <a:gd name="connsiteX3" fmla="*/ 303094 w 593431"/>
                      <a:gd name="connsiteY3" fmla="*/ 28 h 596034"/>
                      <a:gd name="connsiteX4" fmla="*/ 593035 w 593431"/>
                      <a:gd name="connsiteY4" fmla="*/ 299875 h 59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431" h="596034">
                        <a:moveTo>
                          <a:pt x="593035" y="299875"/>
                        </a:moveTo>
                        <a:cubicBezTo>
                          <a:pt x="592559" y="469134"/>
                          <a:pt x="456637" y="598198"/>
                          <a:pt x="295950" y="596007"/>
                        </a:cubicBezTo>
                        <a:cubicBezTo>
                          <a:pt x="128882" y="593721"/>
                          <a:pt x="-1229" y="445417"/>
                          <a:pt x="9" y="294541"/>
                        </a:cubicBezTo>
                        <a:cubicBezTo>
                          <a:pt x="1247" y="136807"/>
                          <a:pt x="143741" y="-2258"/>
                          <a:pt x="303094" y="28"/>
                        </a:cubicBezTo>
                        <a:cubicBezTo>
                          <a:pt x="454542" y="2028"/>
                          <a:pt x="602084" y="126139"/>
                          <a:pt x="593035" y="299875"/>
                        </a:cubicBezTo>
                        <a:close/>
                      </a:path>
                    </a:pathLst>
                  </a:custGeom>
                  <a:solidFill>
                    <a:srgbClr val="F8C830"/>
                  </a:solidFill>
                  <a:ln w="9525" cap="flat">
                    <a:noFill/>
                    <a:prstDash val="solid"/>
                    <a:miter/>
                  </a:ln>
                </p:spPr>
                <p:txBody>
                  <a:bodyPr rtlCol="0" anchor="ctr"/>
                  <a:lstStyle/>
                  <a:p>
                    <a:endParaRPr lang="ko-KR" altLang="en-US" dirty="0"/>
                  </a:p>
                </p:txBody>
              </p:sp>
              <p:sp>
                <p:nvSpPr>
                  <p:cNvPr id="53" name="Graphic 57">
                    <a:extLst>
                      <a:ext uri="{FF2B5EF4-FFF2-40B4-BE49-F238E27FC236}">
                        <a16:creationId xmlns:a16="http://schemas.microsoft.com/office/drawing/2014/main" id="{E382676D-600A-E91D-3ED6-53BD3135C702}"/>
                      </a:ext>
                    </a:extLst>
                  </p:cNvPr>
                  <p:cNvSpPr/>
                  <p:nvPr/>
                </p:nvSpPr>
                <p:spPr>
                  <a:xfrm>
                    <a:off x="2904214" y="2906762"/>
                    <a:ext cx="239910" cy="392156"/>
                  </a:xfrm>
                  <a:custGeom>
                    <a:avLst/>
                    <a:gdLst>
                      <a:gd name="connsiteX0" fmla="*/ 168085 w 390860"/>
                      <a:gd name="connsiteY0" fmla="*/ 271149 h 638900"/>
                      <a:gd name="connsiteX1" fmla="*/ 168085 w 390860"/>
                      <a:gd name="connsiteY1" fmla="*/ 104935 h 638900"/>
                      <a:gd name="connsiteX2" fmla="*/ 132025 w 390860"/>
                      <a:gd name="connsiteY2" fmla="*/ 118946 h 638900"/>
                      <a:gd name="connsiteX3" fmla="*/ 88518 w 390860"/>
                      <a:gd name="connsiteY3" fmla="*/ 204265 h 638900"/>
                      <a:gd name="connsiteX4" fmla="*/ 168085 w 390860"/>
                      <a:gd name="connsiteY4" fmla="*/ 271149 h 638900"/>
                      <a:gd name="connsiteX5" fmla="*/ 168085 w 390860"/>
                      <a:gd name="connsiteY5" fmla="*/ 271149 h 638900"/>
                      <a:gd name="connsiteX6" fmla="*/ 221032 w 390860"/>
                      <a:gd name="connsiteY6" fmla="*/ 534408 h 638900"/>
                      <a:gd name="connsiteX7" fmla="*/ 258788 w 390860"/>
                      <a:gd name="connsiteY7" fmla="*/ 519954 h 638900"/>
                      <a:gd name="connsiteX8" fmla="*/ 302295 w 390860"/>
                      <a:gd name="connsiteY8" fmla="*/ 434635 h 638900"/>
                      <a:gd name="connsiteX9" fmla="*/ 221032 w 390860"/>
                      <a:gd name="connsiteY9" fmla="*/ 358607 h 638900"/>
                      <a:gd name="connsiteX10" fmla="*/ 221032 w 390860"/>
                      <a:gd name="connsiteY10" fmla="*/ 534408 h 638900"/>
                      <a:gd name="connsiteX11" fmla="*/ 221032 w 390860"/>
                      <a:gd name="connsiteY11" fmla="*/ 638900 h 638900"/>
                      <a:gd name="connsiteX12" fmla="*/ 168085 w 390860"/>
                      <a:gd name="connsiteY12" fmla="*/ 638900 h 638900"/>
                      <a:gd name="connsiteX13" fmla="*/ 168085 w 390860"/>
                      <a:gd name="connsiteY13" fmla="*/ 608297 h 638900"/>
                      <a:gd name="connsiteX14" fmla="*/ 109313 w 390860"/>
                      <a:gd name="connsiteY14" fmla="*/ 593328 h 638900"/>
                      <a:gd name="connsiteX15" fmla="*/ 27 w 390860"/>
                      <a:gd name="connsiteY15" fmla="*/ 452333 h 638900"/>
                      <a:gd name="connsiteX16" fmla="*/ 87485 w 390860"/>
                      <a:gd name="connsiteY16" fmla="*/ 450047 h 638900"/>
                      <a:gd name="connsiteX17" fmla="*/ 147806 w 390860"/>
                      <a:gd name="connsiteY17" fmla="*/ 527919 h 638900"/>
                      <a:gd name="connsiteX18" fmla="*/ 168011 w 390860"/>
                      <a:gd name="connsiteY18" fmla="*/ 533965 h 638900"/>
                      <a:gd name="connsiteX19" fmla="*/ 168011 w 390860"/>
                      <a:gd name="connsiteY19" fmla="*/ 344375 h 638900"/>
                      <a:gd name="connsiteX20" fmla="*/ 1797 w 390860"/>
                      <a:gd name="connsiteY20" fmla="*/ 213188 h 638900"/>
                      <a:gd name="connsiteX21" fmla="*/ 80627 w 390860"/>
                      <a:gd name="connsiteY21" fmla="*/ 59878 h 638900"/>
                      <a:gd name="connsiteX22" fmla="*/ 168011 w 390860"/>
                      <a:gd name="connsiteY22" fmla="*/ 30529 h 638900"/>
                      <a:gd name="connsiteX23" fmla="*/ 168011 w 390860"/>
                      <a:gd name="connsiteY23" fmla="*/ 0 h 638900"/>
                      <a:gd name="connsiteX24" fmla="*/ 220958 w 390860"/>
                      <a:gd name="connsiteY24" fmla="*/ 0 h 638900"/>
                      <a:gd name="connsiteX25" fmla="*/ 220958 w 390860"/>
                      <a:gd name="connsiteY25" fmla="*/ 30382 h 638900"/>
                      <a:gd name="connsiteX26" fmla="*/ 281427 w 390860"/>
                      <a:gd name="connsiteY26" fmla="*/ 45572 h 638900"/>
                      <a:gd name="connsiteX27" fmla="*/ 390712 w 390860"/>
                      <a:gd name="connsiteY27" fmla="*/ 186567 h 638900"/>
                      <a:gd name="connsiteX28" fmla="*/ 303254 w 390860"/>
                      <a:gd name="connsiteY28" fmla="*/ 188853 h 638900"/>
                      <a:gd name="connsiteX29" fmla="*/ 242933 w 390860"/>
                      <a:gd name="connsiteY29" fmla="*/ 110982 h 638900"/>
                      <a:gd name="connsiteX30" fmla="*/ 221032 w 390860"/>
                      <a:gd name="connsiteY30" fmla="*/ 104566 h 638900"/>
                      <a:gd name="connsiteX31" fmla="*/ 221032 w 390860"/>
                      <a:gd name="connsiteY31" fmla="*/ 281989 h 638900"/>
                      <a:gd name="connsiteX32" fmla="*/ 388942 w 390860"/>
                      <a:gd name="connsiteY32" fmla="*/ 424459 h 638900"/>
                      <a:gd name="connsiteX33" fmla="*/ 310112 w 390860"/>
                      <a:gd name="connsiteY33" fmla="*/ 578948 h 638900"/>
                      <a:gd name="connsiteX34" fmla="*/ 221032 w 390860"/>
                      <a:gd name="connsiteY34" fmla="*/ 608445 h 638900"/>
                      <a:gd name="connsiteX35" fmla="*/ 221032 w 390860"/>
                      <a:gd name="connsiteY35" fmla="*/ 638900 h 63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0860" h="638900">
                        <a:moveTo>
                          <a:pt x="168085" y="271149"/>
                        </a:moveTo>
                        <a:lnTo>
                          <a:pt x="168085" y="104935"/>
                        </a:lnTo>
                        <a:cubicBezTo>
                          <a:pt x="155328" y="107589"/>
                          <a:pt x="143087" y="112309"/>
                          <a:pt x="132025" y="118946"/>
                        </a:cubicBezTo>
                        <a:cubicBezTo>
                          <a:pt x="99653" y="138487"/>
                          <a:pt x="82913" y="171303"/>
                          <a:pt x="88518" y="204265"/>
                        </a:cubicBezTo>
                        <a:cubicBezTo>
                          <a:pt x="95302" y="247257"/>
                          <a:pt x="127085" y="261784"/>
                          <a:pt x="168085" y="271149"/>
                        </a:cubicBezTo>
                        <a:lnTo>
                          <a:pt x="168085" y="271149"/>
                        </a:lnTo>
                        <a:close/>
                        <a:moveTo>
                          <a:pt x="221032" y="534408"/>
                        </a:moveTo>
                        <a:cubicBezTo>
                          <a:pt x="234453" y="531753"/>
                          <a:pt x="247210" y="526960"/>
                          <a:pt x="258788" y="519954"/>
                        </a:cubicBezTo>
                        <a:cubicBezTo>
                          <a:pt x="291160" y="500413"/>
                          <a:pt x="307900" y="467598"/>
                          <a:pt x="302295" y="434635"/>
                        </a:cubicBezTo>
                        <a:cubicBezTo>
                          <a:pt x="291603" y="390685"/>
                          <a:pt x="260115" y="371217"/>
                          <a:pt x="221032" y="358607"/>
                        </a:cubicBezTo>
                        <a:lnTo>
                          <a:pt x="221032" y="534408"/>
                        </a:lnTo>
                        <a:close/>
                        <a:moveTo>
                          <a:pt x="221032" y="638900"/>
                        </a:moveTo>
                        <a:lnTo>
                          <a:pt x="168085" y="638900"/>
                        </a:lnTo>
                        <a:lnTo>
                          <a:pt x="168085" y="608297"/>
                        </a:lnTo>
                        <a:cubicBezTo>
                          <a:pt x="147954" y="606011"/>
                          <a:pt x="128117" y="600997"/>
                          <a:pt x="109313" y="593328"/>
                        </a:cubicBezTo>
                        <a:cubicBezTo>
                          <a:pt x="44346" y="566781"/>
                          <a:pt x="2313" y="512507"/>
                          <a:pt x="27" y="452333"/>
                        </a:cubicBezTo>
                        <a:lnTo>
                          <a:pt x="87485" y="450047"/>
                        </a:lnTo>
                        <a:cubicBezTo>
                          <a:pt x="88739" y="483305"/>
                          <a:pt x="111967" y="513244"/>
                          <a:pt x="147806" y="527919"/>
                        </a:cubicBezTo>
                        <a:cubicBezTo>
                          <a:pt x="154369" y="530573"/>
                          <a:pt x="161080" y="532638"/>
                          <a:pt x="168011" y="533965"/>
                        </a:cubicBezTo>
                        <a:lnTo>
                          <a:pt x="168011" y="344375"/>
                        </a:lnTo>
                        <a:cubicBezTo>
                          <a:pt x="98915" y="327783"/>
                          <a:pt x="25026" y="308831"/>
                          <a:pt x="1797" y="213188"/>
                        </a:cubicBezTo>
                        <a:cubicBezTo>
                          <a:pt x="-7937" y="153899"/>
                          <a:pt x="22371" y="95053"/>
                          <a:pt x="80627" y="59878"/>
                        </a:cubicBezTo>
                        <a:cubicBezTo>
                          <a:pt x="106953" y="44024"/>
                          <a:pt x="136966" y="34143"/>
                          <a:pt x="168011" y="30529"/>
                        </a:cubicBezTo>
                        <a:lnTo>
                          <a:pt x="168011" y="0"/>
                        </a:lnTo>
                        <a:lnTo>
                          <a:pt x="220958" y="0"/>
                        </a:lnTo>
                        <a:lnTo>
                          <a:pt x="220958" y="30382"/>
                        </a:lnTo>
                        <a:cubicBezTo>
                          <a:pt x="241679" y="32594"/>
                          <a:pt x="262106" y="37682"/>
                          <a:pt x="281427" y="45572"/>
                        </a:cubicBezTo>
                        <a:cubicBezTo>
                          <a:pt x="346393" y="72120"/>
                          <a:pt x="388426" y="126394"/>
                          <a:pt x="390712" y="186567"/>
                        </a:cubicBezTo>
                        <a:lnTo>
                          <a:pt x="303254" y="188853"/>
                        </a:lnTo>
                        <a:cubicBezTo>
                          <a:pt x="302001" y="155596"/>
                          <a:pt x="278772" y="125656"/>
                          <a:pt x="242933" y="110982"/>
                        </a:cubicBezTo>
                        <a:cubicBezTo>
                          <a:pt x="235854" y="108106"/>
                          <a:pt x="228553" y="105894"/>
                          <a:pt x="221032" y="104566"/>
                        </a:cubicBezTo>
                        <a:lnTo>
                          <a:pt x="221032" y="281989"/>
                        </a:lnTo>
                        <a:cubicBezTo>
                          <a:pt x="287547" y="295631"/>
                          <a:pt x="359814" y="319007"/>
                          <a:pt x="388942" y="424459"/>
                        </a:cubicBezTo>
                        <a:cubicBezTo>
                          <a:pt x="399045" y="484116"/>
                          <a:pt x="368737" y="543552"/>
                          <a:pt x="310112" y="578948"/>
                        </a:cubicBezTo>
                        <a:cubicBezTo>
                          <a:pt x="283344" y="595097"/>
                          <a:pt x="252667" y="605053"/>
                          <a:pt x="221032" y="608445"/>
                        </a:cubicBezTo>
                        <a:lnTo>
                          <a:pt x="221032" y="638900"/>
                        </a:lnTo>
                        <a:close/>
                      </a:path>
                    </a:pathLst>
                  </a:custGeom>
                  <a:solidFill>
                    <a:srgbClr val="987110"/>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45" name="그룹 49">
                  <a:extLst>
                    <a:ext uri="{FF2B5EF4-FFF2-40B4-BE49-F238E27FC236}">
                      <a16:creationId xmlns:a16="http://schemas.microsoft.com/office/drawing/2014/main" id="{FE2E1969-CC3D-8A32-D2CB-0143BAD024AE}"/>
                    </a:ext>
                  </a:extLst>
                </p:cNvPr>
                <p:cNvGrpSpPr/>
                <p:nvPr/>
              </p:nvGrpSpPr>
              <p:grpSpPr>
                <a:xfrm>
                  <a:off x="865615" y="1371007"/>
                  <a:ext cx="579832" cy="579613"/>
                  <a:chOff x="2646027" y="2724840"/>
                  <a:chExt cx="756285" cy="756000"/>
                </a:xfrm>
              </p:grpSpPr>
              <p:sp>
                <p:nvSpPr>
                  <p:cNvPr id="46" name="자유형: 도형 50">
                    <a:extLst>
                      <a:ext uri="{FF2B5EF4-FFF2-40B4-BE49-F238E27FC236}">
                        <a16:creationId xmlns:a16="http://schemas.microsoft.com/office/drawing/2014/main" id="{212C3780-9C94-EDE6-1E21-3D97AC65E83B}"/>
                      </a:ext>
                    </a:extLst>
                  </p:cNvPr>
                  <p:cNvSpPr/>
                  <p:nvPr/>
                </p:nvSpPr>
                <p:spPr>
                  <a:xfrm>
                    <a:off x="2646027" y="2724840"/>
                    <a:ext cx="756285" cy="756000"/>
                  </a:xfrm>
                  <a:custGeom>
                    <a:avLst/>
                    <a:gdLst>
                      <a:gd name="connsiteX0" fmla="*/ 756285 w 756285"/>
                      <a:gd name="connsiteY0" fmla="*/ 378523 h 758097"/>
                      <a:gd name="connsiteX1" fmla="*/ 378905 w 756285"/>
                      <a:gd name="connsiteY1" fmla="*/ 758095 h 758097"/>
                      <a:gd name="connsiteX2" fmla="*/ 0 w 756285"/>
                      <a:gd name="connsiteY2" fmla="*/ 379190 h 758097"/>
                      <a:gd name="connsiteX3" fmla="*/ 378333 w 756285"/>
                      <a:gd name="connsiteY3" fmla="*/ 0 h 758097"/>
                      <a:gd name="connsiteX4" fmla="*/ 756285 w 756285"/>
                      <a:gd name="connsiteY4" fmla="*/ 378523 h 758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 h="758097">
                        <a:moveTo>
                          <a:pt x="756285" y="378523"/>
                        </a:moveTo>
                        <a:cubicBezTo>
                          <a:pt x="756380" y="587693"/>
                          <a:pt x="587693" y="757333"/>
                          <a:pt x="378905" y="758095"/>
                        </a:cubicBezTo>
                        <a:cubicBezTo>
                          <a:pt x="171831" y="758857"/>
                          <a:pt x="0" y="587026"/>
                          <a:pt x="0" y="379190"/>
                        </a:cubicBezTo>
                        <a:cubicBezTo>
                          <a:pt x="-95" y="171069"/>
                          <a:pt x="170593" y="95"/>
                          <a:pt x="378333" y="0"/>
                        </a:cubicBezTo>
                        <a:cubicBezTo>
                          <a:pt x="587693" y="0"/>
                          <a:pt x="756190" y="168783"/>
                          <a:pt x="756285" y="378523"/>
                        </a:cubicBezTo>
                        <a:close/>
                      </a:path>
                    </a:pathLst>
                  </a:custGeom>
                  <a:solidFill>
                    <a:srgbClr val="E9B42E"/>
                  </a:solidFill>
                  <a:ln w="9525" cap="flat">
                    <a:noFill/>
                    <a:prstDash val="solid"/>
                    <a:miter/>
                  </a:ln>
                </p:spPr>
                <p:txBody>
                  <a:bodyPr rtlCol="0" anchor="ctr"/>
                  <a:lstStyle/>
                  <a:p>
                    <a:endParaRPr lang="ko-KR" altLang="en-US" dirty="0"/>
                  </a:p>
                </p:txBody>
              </p:sp>
              <p:sp>
                <p:nvSpPr>
                  <p:cNvPr id="47" name="자유형: 도형 51">
                    <a:extLst>
                      <a:ext uri="{FF2B5EF4-FFF2-40B4-BE49-F238E27FC236}">
                        <a16:creationId xmlns:a16="http://schemas.microsoft.com/office/drawing/2014/main" id="{B03C8A4B-8688-A1A5-ADF7-20BF5049A4D6}"/>
                      </a:ext>
                    </a:extLst>
                  </p:cNvPr>
                  <p:cNvSpPr/>
                  <p:nvPr/>
                </p:nvSpPr>
                <p:spPr>
                  <a:xfrm>
                    <a:off x="2714569" y="2793240"/>
                    <a:ext cx="619200" cy="619200"/>
                  </a:xfrm>
                  <a:custGeom>
                    <a:avLst/>
                    <a:gdLst>
                      <a:gd name="connsiteX0" fmla="*/ 756285 w 756285"/>
                      <a:gd name="connsiteY0" fmla="*/ 378523 h 758097"/>
                      <a:gd name="connsiteX1" fmla="*/ 378905 w 756285"/>
                      <a:gd name="connsiteY1" fmla="*/ 758095 h 758097"/>
                      <a:gd name="connsiteX2" fmla="*/ 0 w 756285"/>
                      <a:gd name="connsiteY2" fmla="*/ 379190 h 758097"/>
                      <a:gd name="connsiteX3" fmla="*/ 378333 w 756285"/>
                      <a:gd name="connsiteY3" fmla="*/ 0 h 758097"/>
                      <a:gd name="connsiteX4" fmla="*/ 756285 w 756285"/>
                      <a:gd name="connsiteY4" fmla="*/ 378523 h 758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 h="758097">
                        <a:moveTo>
                          <a:pt x="756285" y="378523"/>
                        </a:moveTo>
                        <a:cubicBezTo>
                          <a:pt x="756380" y="587693"/>
                          <a:pt x="587693" y="757333"/>
                          <a:pt x="378905" y="758095"/>
                        </a:cubicBezTo>
                        <a:cubicBezTo>
                          <a:pt x="171831" y="758857"/>
                          <a:pt x="0" y="587026"/>
                          <a:pt x="0" y="379190"/>
                        </a:cubicBezTo>
                        <a:cubicBezTo>
                          <a:pt x="-95" y="171069"/>
                          <a:pt x="170593" y="95"/>
                          <a:pt x="378333" y="0"/>
                        </a:cubicBezTo>
                        <a:cubicBezTo>
                          <a:pt x="587693" y="0"/>
                          <a:pt x="756190" y="168783"/>
                          <a:pt x="756285" y="378523"/>
                        </a:cubicBezTo>
                        <a:close/>
                      </a:path>
                    </a:pathLst>
                  </a:custGeom>
                  <a:solidFill>
                    <a:srgbClr val="987110"/>
                  </a:solidFill>
                  <a:ln w="9525" cap="flat">
                    <a:noFill/>
                    <a:prstDash val="solid"/>
                    <a:miter/>
                  </a:ln>
                </p:spPr>
                <p:txBody>
                  <a:bodyPr rtlCol="0" anchor="ctr"/>
                  <a:lstStyle/>
                  <a:p>
                    <a:endParaRPr lang="ko-KR" altLang="en-US"/>
                  </a:p>
                </p:txBody>
              </p:sp>
              <p:sp>
                <p:nvSpPr>
                  <p:cNvPr id="48" name="자유형: 도형 52">
                    <a:extLst>
                      <a:ext uri="{FF2B5EF4-FFF2-40B4-BE49-F238E27FC236}">
                        <a16:creationId xmlns:a16="http://schemas.microsoft.com/office/drawing/2014/main" id="{264DE49C-8C80-2256-2C2D-10E846DBE4AA}"/>
                      </a:ext>
                    </a:extLst>
                  </p:cNvPr>
                  <p:cNvSpPr/>
                  <p:nvPr/>
                </p:nvSpPr>
                <p:spPr>
                  <a:xfrm>
                    <a:off x="2725369" y="2804823"/>
                    <a:ext cx="597600" cy="596034"/>
                  </a:xfrm>
                  <a:custGeom>
                    <a:avLst/>
                    <a:gdLst>
                      <a:gd name="connsiteX0" fmla="*/ 593035 w 593431"/>
                      <a:gd name="connsiteY0" fmla="*/ 299875 h 596034"/>
                      <a:gd name="connsiteX1" fmla="*/ 295950 w 593431"/>
                      <a:gd name="connsiteY1" fmla="*/ 596007 h 596034"/>
                      <a:gd name="connsiteX2" fmla="*/ 9 w 593431"/>
                      <a:gd name="connsiteY2" fmla="*/ 294541 h 596034"/>
                      <a:gd name="connsiteX3" fmla="*/ 303094 w 593431"/>
                      <a:gd name="connsiteY3" fmla="*/ 28 h 596034"/>
                      <a:gd name="connsiteX4" fmla="*/ 593035 w 593431"/>
                      <a:gd name="connsiteY4" fmla="*/ 299875 h 59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431" h="596034">
                        <a:moveTo>
                          <a:pt x="593035" y="299875"/>
                        </a:moveTo>
                        <a:cubicBezTo>
                          <a:pt x="592559" y="469134"/>
                          <a:pt x="456637" y="598198"/>
                          <a:pt x="295950" y="596007"/>
                        </a:cubicBezTo>
                        <a:cubicBezTo>
                          <a:pt x="128882" y="593721"/>
                          <a:pt x="-1229" y="445417"/>
                          <a:pt x="9" y="294541"/>
                        </a:cubicBezTo>
                        <a:cubicBezTo>
                          <a:pt x="1247" y="136807"/>
                          <a:pt x="143741" y="-2258"/>
                          <a:pt x="303094" y="28"/>
                        </a:cubicBezTo>
                        <a:cubicBezTo>
                          <a:pt x="454542" y="2028"/>
                          <a:pt x="602084" y="126139"/>
                          <a:pt x="593035" y="299875"/>
                        </a:cubicBezTo>
                        <a:close/>
                      </a:path>
                    </a:pathLst>
                  </a:custGeom>
                  <a:solidFill>
                    <a:srgbClr val="F8C830"/>
                  </a:solidFill>
                  <a:ln w="9525" cap="flat">
                    <a:noFill/>
                    <a:prstDash val="solid"/>
                    <a:miter/>
                  </a:ln>
                </p:spPr>
                <p:txBody>
                  <a:bodyPr rtlCol="0" anchor="ctr"/>
                  <a:lstStyle/>
                  <a:p>
                    <a:endParaRPr lang="ko-KR" altLang="en-US" dirty="0"/>
                  </a:p>
                </p:txBody>
              </p:sp>
              <p:sp>
                <p:nvSpPr>
                  <p:cNvPr id="49" name="Graphic 57">
                    <a:extLst>
                      <a:ext uri="{FF2B5EF4-FFF2-40B4-BE49-F238E27FC236}">
                        <a16:creationId xmlns:a16="http://schemas.microsoft.com/office/drawing/2014/main" id="{EDAC3CBF-DDAE-6A24-CDF5-141C806A134A}"/>
                      </a:ext>
                    </a:extLst>
                  </p:cNvPr>
                  <p:cNvSpPr/>
                  <p:nvPr/>
                </p:nvSpPr>
                <p:spPr>
                  <a:xfrm>
                    <a:off x="2904214" y="2906762"/>
                    <a:ext cx="239910" cy="392156"/>
                  </a:xfrm>
                  <a:custGeom>
                    <a:avLst/>
                    <a:gdLst>
                      <a:gd name="connsiteX0" fmla="*/ 168085 w 390860"/>
                      <a:gd name="connsiteY0" fmla="*/ 271149 h 638900"/>
                      <a:gd name="connsiteX1" fmla="*/ 168085 w 390860"/>
                      <a:gd name="connsiteY1" fmla="*/ 104935 h 638900"/>
                      <a:gd name="connsiteX2" fmla="*/ 132025 w 390860"/>
                      <a:gd name="connsiteY2" fmla="*/ 118946 h 638900"/>
                      <a:gd name="connsiteX3" fmla="*/ 88518 w 390860"/>
                      <a:gd name="connsiteY3" fmla="*/ 204265 h 638900"/>
                      <a:gd name="connsiteX4" fmla="*/ 168085 w 390860"/>
                      <a:gd name="connsiteY4" fmla="*/ 271149 h 638900"/>
                      <a:gd name="connsiteX5" fmla="*/ 168085 w 390860"/>
                      <a:gd name="connsiteY5" fmla="*/ 271149 h 638900"/>
                      <a:gd name="connsiteX6" fmla="*/ 221032 w 390860"/>
                      <a:gd name="connsiteY6" fmla="*/ 534408 h 638900"/>
                      <a:gd name="connsiteX7" fmla="*/ 258788 w 390860"/>
                      <a:gd name="connsiteY7" fmla="*/ 519954 h 638900"/>
                      <a:gd name="connsiteX8" fmla="*/ 302295 w 390860"/>
                      <a:gd name="connsiteY8" fmla="*/ 434635 h 638900"/>
                      <a:gd name="connsiteX9" fmla="*/ 221032 w 390860"/>
                      <a:gd name="connsiteY9" fmla="*/ 358607 h 638900"/>
                      <a:gd name="connsiteX10" fmla="*/ 221032 w 390860"/>
                      <a:gd name="connsiteY10" fmla="*/ 534408 h 638900"/>
                      <a:gd name="connsiteX11" fmla="*/ 221032 w 390860"/>
                      <a:gd name="connsiteY11" fmla="*/ 638900 h 638900"/>
                      <a:gd name="connsiteX12" fmla="*/ 168085 w 390860"/>
                      <a:gd name="connsiteY12" fmla="*/ 638900 h 638900"/>
                      <a:gd name="connsiteX13" fmla="*/ 168085 w 390860"/>
                      <a:gd name="connsiteY13" fmla="*/ 608297 h 638900"/>
                      <a:gd name="connsiteX14" fmla="*/ 109313 w 390860"/>
                      <a:gd name="connsiteY14" fmla="*/ 593328 h 638900"/>
                      <a:gd name="connsiteX15" fmla="*/ 27 w 390860"/>
                      <a:gd name="connsiteY15" fmla="*/ 452333 h 638900"/>
                      <a:gd name="connsiteX16" fmla="*/ 87485 w 390860"/>
                      <a:gd name="connsiteY16" fmla="*/ 450047 h 638900"/>
                      <a:gd name="connsiteX17" fmla="*/ 147806 w 390860"/>
                      <a:gd name="connsiteY17" fmla="*/ 527919 h 638900"/>
                      <a:gd name="connsiteX18" fmla="*/ 168011 w 390860"/>
                      <a:gd name="connsiteY18" fmla="*/ 533965 h 638900"/>
                      <a:gd name="connsiteX19" fmla="*/ 168011 w 390860"/>
                      <a:gd name="connsiteY19" fmla="*/ 344375 h 638900"/>
                      <a:gd name="connsiteX20" fmla="*/ 1797 w 390860"/>
                      <a:gd name="connsiteY20" fmla="*/ 213188 h 638900"/>
                      <a:gd name="connsiteX21" fmla="*/ 80627 w 390860"/>
                      <a:gd name="connsiteY21" fmla="*/ 59878 h 638900"/>
                      <a:gd name="connsiteX22" fmla="*/ 168011 w 390860"/>
                      <a:gd name="connsiteY22" fmla="*/ 30529 h 638900"/>
                      <a:gd name="connsiteX23" fmla="*/ 168011 w 390860"/>
                      <a:gd name="connsiteY23" fmla="*/ 0 h 638900"/>
                      <a:gd name="connsiteX24" fmla="*/ 220958 w 390860"/>
                      <a:gd name="connsiteY24" fmla="*/ 0 h 638900"/>
                      <a:gd name="connsiteX25" fmla="*/ 220958 w 390860"/>
                      <a:gd name="connsiteY25" fmla="*/ 30382 h 638900"/>
                      <a:gd name="connsiteX26" fmla="*/ 281427 w 390860"/>
                      <a:gd name="connsiteY26" fmla="*/ 45572 h 638900"/>
                      <a:gd name="connsiteX27" fmla="*/ 390712 w 390860"/>
                      <a:gd name="connsiteY27" fmla="*/ 186567 h 638900"/>
                      <a:gd name="connsiteX28" fmla="*/ 303254 w 390860"/>
                      <a:gd name="connsiteY28" fmla="*/ 188853 h 638900"/>
                      <a:gd name="connsiteX29" fmla="*/ 242933 w 390860"/>
                      <a:gd name="connsiteY29" fmla="*/ 110982 h 638900"/>
                      <a:gd name="connsiteX30" fmla="*/ 221032 w 390860"/>
                      <a:gd name="connsiteY30" fmla="*/ 104566 h 638900"/>
                      <a:gd name="connsiteX31" fmla="*/ 221032 w 390860"/>
                      <a:gd name="connsiteY31" fmla="*/ 281989 h 638900"/>
                      <a:gd name="connsiteX32" fmla="*/ 388942 w 390860"/>
                      <a:gd name="connsiteY32" fmla="*/ 424459 h 638900"/>
                      <a:gd name="connsiteX33" fmla="*/ 310112 w 390860"/>
                      <a:gd name="connsiteY33" fmla="*/ 578948 h 638900"/>
                      <a:gd name="connsiteX34" fmla="*/ 221032 w 390860"/>
                      <a:gd name="connsiteY34" fmla="*/ 608445 h 638900"/>
                      <a:gd name="connsiteX35" fmla="*/ 221032 w 390860"/>
                      <a:gd name="connsiteY35" fmla="*/ 638900 h 63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0860" h="638900">
                        <a:moveTo>
                          <a:pt x="168085" y="271149"/>
                        </a:moveTo>
                        <a:lnTo>
                          <a:pt x="168085" y="104935"/>
                        </a:lnTo>
                        <a:cubicBezTo>
                          <a:pt x="155328" y="107589"/>
                          <a:pt x="143087" y="112309"/>
                          <a:pt x="132025" y="118946"/>
                        </a:cubicBezTo>
                        <a:cubicBezTo>
                          <a:pt x="99653" y="138487"/>
                          <a:pt x="82913" y="171303"/>
                          <a:pt x="88518" y="204265"/>
                        </a:cubicBezTo>
                        <a:cubicBezTo>
                          <a:pt x="95302" y="247257"/>
                          <a:pt x="127085" y="261784"/>
                          <a:pt x="168085" y="271149"/>
                        </a:cubicBezTo>
                        <a:lnTo>
                          <a:pt x="168085" y="271149"/>
                        </a:lnTo>
                        <a:close/>
                        <a:moveTo>
                          <a:pt x="221032" y="534408"/>
                        </a:moveTo>
                        <a:cubicBezTo>
                          <a:pt x="234453" y="531753"/>
                          <a:pt x="247210" y="526960"/>
                          <a:pt x="258788" y="519954"/>
                        </a:cubicBezTo>
                        <a:cubicBezTo>
                          <a:pt x="291160" y="500413"/>
                          <a:pt x="307900" y="467598"/>
                          <a:pt x="302295" y="434635"/>
                        </a:cubicBezTo>
                        <a:cubicBezTo>
                          <a:pt x="291603" y="390685"/>
                          <a:pt x="260115" y="371217"/>
                          <a:pt x="221032" y="358607"/>
                        </a:cubicBezTo>
                        <a:lnTo>
                          <a:pt x="221032" y="534408"/>
                        </a:lnTo>
                        <a:close/>
                        <a:moveTo>
                          <a:pt x="221032" y="638900"/>
                        </a:moveTo>
                        <a:lnTo>
                          <a:pt x="168085" y="638900"/>
                        </a:lnTo>
                        <a:lnTo>
                          <a:pt x="168085" y="608297"/>
                        </a:lnTo>
                        <a:cubicBezTo>
                          <a:pt x="147954" y="606011"/>
                          <a:pt x="128117" y="600997"/>
                          <a:pt x="109313" y="593328"/>
                        </a:cubicBezTo>
                        <a:cubicBezTo>
                          <a:pt x="44346" y="566781"/>
                          <a:pt x="2313" y="512507"/>
                          <a:pt x="27" y="452333"/>
                        </a:cubicBezTo>
                        <a:lnTo>
                          <a:pt x="87485" y="450047"/>
                        </a:lnTo>
                        <a:cubicBezTo>
                          <a:pt x="88739" y="483305"/>
                          <a:pt x="111967" y="513244"/>
                          <a:pt x="147806" y="527919"/>
                        </a:cubicBezTo>
                        <a:cubicBezTo>
                          <a:pt x="154369" y="530573"/>
                          <a:pt x="161080" y="532638"/>
                          <a:pt x="168011" y="533965"/>
                        </a:cubicBezTo>
                        <a:lnTo>
                          <a:pt x="168011" y="344375"/>
                        </a:lnTo>
                        <a:cubicBezTo>
                          <a:pt x="98915" y="327783"/>
                          <a:pt x="25026" y="308831"/>
                          <a:pt x="1797" y="213188"/>
                        </a:cubicBezTo>
                        <a:cubicBezTo>
                          <a:pt x="-7937" y="153899"/>
                          <a:pt x="22371" y="95053"/>
                          <a:pt x="80627" y="59878"/>
                        </a:cubicBezTo>
                        <a:cubicBezTo>
                          <a:pt x="106953" y="44024"/>
                          <a:pt x="136966" y="34143"/>
                          <a:pt x="168011" y="30529"/>
                        </a:cubicBezTo>
                        <a:lnTo>
                          <a:pt x="168011" y="0"/>
                        </a:lnTo>
                        <a:lnTo>
                          <a:pt x="220958" y="0"/>
                        </a:lnTo>
                        <a:lnTo>
                          <a:pt x="220958" y="30382"/>
                        </a:lnTo>
                        <a:cubicBezTo>
                          <a:pt x="241679" y="32594"/>
                          <a:pt x="262106" y="37682"/>
                          <a:pt x="281427" y="45572"/>
                        </a:cubicBezTo>
                        <a:cubicBezTo>
                          <a:pt x="346393" y="72120"/>
                          <a:pt x="388426" y="126394"/>
                          <a:pt x="390712" y="186567"/>
                        </a:cubicBezTo>
                        <a:lnTo>
                          <a:pt x="303254" y="188853"/>
                        </a:lnTo>
                        <a:cubicBezTo>
                          <a:pt x="302001" y="155596"/>
                          <a:pt x="278772" y="125656"/>
                          <a:pt x="242933" y="110982"/>
                        </a:cubicBezTo>
                        <a:cubicBezTo>
                          <a:pt x="235854" y="108106"/>
                          <a:pt x="228553" y="105894"/>
                          <a:pt x="221032" y="104566"/>
                        </a:cubicBezTo>
                        <a:lnTo>
                          <a:pt x="221032" y="281989"/>
                        </a:lnTo>
                        <a:cubicBezTo>
                          <a:pt x="287547" y="295631"/>
                          <a:pt x="359814" y="319007"/>
                          <a:pt x="388942" y="424459"/>
                        </a:cubicBezTo>
                        <a:cubicBezTo>
                          <a:pt x="399045" y="484116"/>
                          <a:pt x="368737" y="543552"/>
                          <a:pt x="310112" y="578948"/>
                        </a:cubicBezTo>
                        <a:cubicBezTo>
                          <a:pt x="283344" y="595097"/>
                          <a:pt x="252667" y="605053"/>
                          <a:pt x="221032" y="608445"/>
                        </a:cubicBezTo>
                        <a:lnTo>
                          <a:pt x="221032" y="638900"/>
                        </a:lnTo>
                        <a:close/>
                      </a:path>
                    </a:pathLst>
                  </a:custGeom>
                  <a:solidFill>
                    <a:srgbClr val="987110"/>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grpSp>
          <p:grpSp>
            <p:nvGrpSpPr>
              <p:cNvPr id="36" name="그룹 62">
                <a:extLst>
                  <a:ext uri="{FF2B5EF4-FFF2-40B4-BE49-F238E27FC236}">
                    <a16:creationId xmlns:a16="http://schemas.microsoft.com/office/drawing/2014/main" id="{51351C9D-B923-D543-BB33-1EA04EE97590}"/>
                  </a:ext>
                </a:extLst>
              </p:cNvPr>
              <p:cNvGrpSpPr/>
              <p:nvPr/>
            </p:nvGrpSpPr>
            <p:grpSpPr>
              <a:xfrm>
                <a:off x="483897" y="2675980"/>
                <a:ext cx="1312731" cy="1710334"/>
                <a:chOff x="483897" y="2274227"/>
                <a:chExt cx="1621088" cy="2112087"/>
              </a:xfrm>
            </p:grpSpPr>
            <p:sp>
              <p:nvSpPr>
                <p:cNvPr id="37" name="자유형: 도형 63">
                  <a:extLst>
                    <a:ext uri="{FF2B5EF4-FFF2-40B4-BE49-F238E27FC236}">
                      <a16:creationId xmlns:a16="http://schemas.microsoft.com/office/drawing/2014/main" id="{8224C802-AE83-5529-DA11-56F2F3D2F581}"/>
                    </a:ext>
                  </a:extLst>
                </p:cNvPr>
                <p:cNvSpPr/>
                <p:nvPr/>
              </p:nvSpPr>
              <p:spPr>
                <a:xfrm>
                  <a:off x="483897" y="2274227"/>
                  <a:ext cx="1621088" cy="2112087"/>
                </a:xfrm>
                <a:custGeom>
                  <a:avLst/>
                  <a:gdLst>
                    <a:gd name="connsiteX0" fmla="*/ 1537880 w 1621088"/>
                    <a:gd name="connsiteY0" fmla="*/ 1233365 h 2112087"/>
                    <a:gd name="connsiteX1" fmla="*/ 1146212 w 1621088"/>
                    <a:gd name="connsiteY1" fmla="*/ 525848 h 2112087"/>
                    <a:gd name="connsiteX2" fmla="*/ 1163738 w 1621088"/>
                    <a:gd name="connsiteY2" fmla="*/ 519847 h 2112087"/>
                    <a:gd name="connsiteX3" fmla="*/ 1228984 w 1621088"/>
                    <a:gd name="connsiteY3" fmla="*/ 404213 h 2112087"/>
                    <a:gd name="connsiteX4" fmla="*/ 1448821 w 1621088"/>
                    <a:gd name="connsiteY4" fmla="*/ 89031 h 2112087"/>
                    <a:gd name="connsiteX5" fmla="*/ 1461299 w 1621088"/>
                    <a:gd name="connsiteY5" fmla="*/ 46740 h 2112087"/>
                    <a:gd name="connsiteX6" fmla="*/ 1422151 w 1621088"/>
                    <a:gd name="connsiteY6" fmla="*/ 35691 h 2112087"/>
                    <a:gd name="connsiteX7" fmla="*/ 1257654 w 1621088"/>
                    <a:gd name="connsiteY7" fmla="*/ 54836 h 2112087"/>
                    <a:gd name="connsiteX8" fmla="*/ 1204886 w 1621088"/>
                    <a:gd name="connsiteY8" fmla="*/ 42930 h 2112087"/>
                    <a:gd name="connsiteX9" fmla="*/ 792168 w 1621088"/>
                    <a:gd name="connsiteY9" fmla="*/ 54455 h 2112087"/>
                    <a:gd name="connsiteX10" fmla="*/ 399357 w 1621088"/>
                    <a:gd name="connsiteY10" fmla="*/ 163 h 2112087"/>
                    <a:gd name="connsiteX11" fmla="*/ 259339 w 1621088"/>
                    <a:gd name="connsiteY11" fmla="*/ 55979 h 2112087"/>
                    <a:gd name="connsiteX12" fmla="*/ 230478 w 1621088"/>
                    <a:gd name="connsiteY12" fmla="*/ 220476 h 2112087"/>
                    <a:gd name="connsiteX13" fmla="*/ 478509 w 1621088"/>
                    <a:gd name="connsiteY13" fmla="*/ 501083 h 2112087"/>
                    <a:gd name="connsiteX14" fmla="*/ 492035 w 1621088"/>
                    <a:gd name="connsiteY14" fmla="*/ 510989 h 2112087"/>
                    <a:gd name="connsiteX15" fmla="*/ 15499 w 1621088"/>
                    <a:gd name="connsiteY15" fmla="*/ 1494445 h 2112087"/>
                    <a:gd name="connsiteX16" fmla="*/ 7498 w 1621088"/>
                    <a:gd name="connsiteY16" fmla="*/ 1729998 h 2112087"/>
                    <a:gd name="connsiteX17" fmla="*/ 374115 w 1621088"/>
                    <a:gd name="connsiteY17" fmla="*/ 2063659 h 2112087"/>
                    <a:gd name="connsiteX18" fmla="*/ 1116018 w 1621088"/>
                    <a:gd name="connsiteY18" fmla="*/ 2100235 h 2112087"/>
                    <a:gd name="connsiteX19" fmla="*/ 1603222 w 1621088"/>
                    <a:gd name="connsiteY19" fmla="*/ 1745905 h 2112087"/>
                    <a:gd name="connsiteX20" fmla="*/ 1537880 w 1621088"/>
                    <a:gd name="connsiteY20" fmla="*/ 1233365 h 2112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21088" h="2112087">
                      <a:moveTo>
                        <a:pt x="1537880" y="1233365"/>
                      </a:moveTo>
                      <a:cubicBezTo>
                        <a:pt x="1466252" y="1073726"/>
                        <a:pt x="1229460" y="638052"/>
                        <a:pt x="1146212" y="525848"/>
                      </a:cubicBezTo>
                      <a:cubicBezTo>
                        <a:pt x="1152022" y="524324"/>
                        <a:pt x="1157928" y="522419"/>
                        <a:pt x="1163738" y="519847"/>
                      </a:cubicBezTo>
                      <a:cubicBezTo>
                        <a:pt x="1192694" y="485366"/>
                        <a:pt x="1205838" y="442027"/>
                        <a:pt x="1228984" y="404213"/>
                      </a:cubicBezTo>
                      <a:cubicBezTo>
                        <a:pt x="1295850" y="294676"/>
                        <a:pt x="1379003" y="196473"/>
                        <a:pt x="1448821" y="89031"/>
                      </a:cubicBezTo>
                      <a:cubicBezTo>
                        <a:pt x="1457108" y="76268"/>
                        <a:pt x="1471586" y="63790"/>
                        <a:pt x="1461299" y="46740"/>
                      </a:cubicBezTo>
                      <a:cubicBezTo>
                        <a:pt x="1452631" y="32357"/>
                        <a:pt x="1436058" y="36548"/>
                        <a:pt x="1422151" y="35691"/>
                      </a:cubicBezTo>
                      <a:cubicBezTo>
                        <a:pt x="1366144" y="32167"/>
                        <a:pt x="1312899" y="52455"/>
                        <a:pt x="1257654" y="54836"/>
                      </a:cubicBezTo>
                      <a:cubicBezTo>
                        <a:pt x="1242986" y="37786"/>
                        <a:pt x="1223936" y="41025"/>
                        <a:pt x="1204886" y="42930"/>
                      </a:cubicBezTo>
                      <a:cubicBezTo>
                        <a:pt x="1069345" y="56836"/>
                        <a:pt x="928089" y="67314"/>
                        <a:pt x="792168" y="54455"/>
                      </a:cubicBezTo>
                      <a:cubicBezTo>
                        <a:pt x="719968" y="32738"/>
                        <a:pt x="449268" y="-2695"/>
                        <a:pt x="399357" y="163"/>
                      </a:cubicBezTo>
                      <a:cubicBezTo>
                        <a:pt x="348493" y="7497"/>
                        <a:pt x="291343" y="829"/>
                        <a:pt x="259339" y="55979"/>
                      </a:cubicBezTo>
                      <a:cubicBezTo>
                        <a:pt x="166185" y="99604"/>
                        <a:pt x="156564" y="148372"/>
                        <a:pt x="230478" y="220476"/>
                      </a:cubicBezTo>
                      <a:cubicBezTo>
                        <a:pt x="320204" y="307916"/>
                        <a:pt x="399642" y="404118"/>
                        <a:pt x="478509" y="501083"/>
                      </a:cubicBezTo>
                      <a:cubicBezTo>
                        <a:pt x="482319" y="506131"/>
                        <a:pt x="486987" y="509084"/>
                        <a:pt x="492035" y="510989"/>
                      </a:cubicBezTo>
                      <a:cubicBezTo>
                        <a:pt x="409453" y="660721"/>
                        <a:pt x="104558" y="1137924"/>
                        <a:pt x="15499" y="1494445"/>
                      </a:cubicBezTo>
                      <a:cubicBezTo>
                        <a:pt x="-1170" y="1572836"/>
                        <a:pt x="-5265" y="1651703"/>
                        <a:pt x="7498" y="1729998"/>
                      </a:cubicBezTo>
                      <a:cubicBezTo>
                        <a:pt x="28358" y="1857919"/>
                        <a:pt x="134847" y="1997651"/>
                        <a:pt x="374115" y="2063659"/>
                      </a:cubicBezTo>
                      <a:cubicBezTo>
                        <a:pt x="619860" y="2108045"/>
                        <a:pt x="867034" y="2125952"/>
                        <a:pt x="1116018" y="2100235"/>
                      </a:cubicBezTo>
                      <a:cubicBezTo>
                        <a:pt x="1202981" y="2091281"/>
                        <a:pt x="1506543" y="2064326"/>
                        <a:pt x="1603222" y="1745905"/>
                      </a:cubicBezTo>
                      <a:cubicBezTo>
                        <a:pt x="1644465" y="1566454"/>
                        <a:pt x="1610841" y="1396242"/>
                        <a:pt x="1537880" y="1233365"/>
                      </a:cubicBezTo>
                      <a:close/>
                    </a:path>
                  </a:pathLst>
                </a:custGeom>
                <a:solidFill>
                  <a:schemeClr val="accent2">
                    <a:lumMod val="50000"/>
                  </a:schemeClr>
                </a:solidFill>
                <a:ln w="9525" cap="flat">
                  <a:noFill/>
                  <a:prstDash val="solid"/>
                  <a:miter/>
                </a:ln>
              </p:spPr>
              <p:txBody>
                <a:bodyPr rtlCol="0" anchor="ctr"/>
                <a:lstStyle/>
                <a:p>
                  <a:endParaRPr lang="ko-KR" altLang="en-US"/>
                </a:p>
              </p:txBody>
            </p:sp>
            <p:sp>
              <p:nvSpPr>
                <p:cNvPr id="38" name="자유형: 도형 64">
                  <a:extLst>
                    <a:ext uri="{FF2B5EF4-FFF2-40B4-BE49-F238E27FC236}">
                      <a16:creationId xmlns:a16="http://schemas.microsoft.com/office/drawing/2014/main" id="{8382D2E2-11DB-18F8-AF16-B829E7A99DAA}"/>
                    </a:ext>
                  </a:extLst>
                </p:cNvPr>
                <p:cNvSpPr/>
                <p:nvPr/>
              </p:nvSpPr>
              <p:spPr>
                <a:xfrm>
                  <a:off x="950023" y="2762676"/>
                  <a:ext cx="709519" cy="436416"/>
                </a:xfrm>
                <a:custGeom>
                  <a:avLst/>
                  <a:gdLst>
                    <a:gd name="connsiteX0" fmla="*/ 697516 w 709519"/>
                    <a:gd name="connsiteY0" fmla="*/ 31397 h 436416"/>
                    <a:gd name="connsiteX1" fmla="*/ 630746 w 709519"/>
                    <a:gd name="connsiteY1" fmla="*/ 13586 h 436416"/>
                    <a:gd name="connsiteX2" fmla="*/ 545021 w 709519"/>
                    <a:gd name="connsiteY2" fmla="*/ 23111 h 436416"/>
                    <a:gd name="connsiteX3" fmla="*/ 487300 w 709519"/>
                    <a:gd name="connsiteY3" fmla="*/ 13871 h 436416"/>
                    <a:gd name="connsiteX4" fmla="*/ 430721 w 709519"/>
                    <a:gd name="connsiteY4" fmla="*/ 51686 h 436416"/>
                    <a:gd name="connsiteX5" fmla="*/ 12288 w 709519"/>
                    <a:gd name="connsiteY5" fmla="*/ 12538 h 436416"/>
                    <a:gd name="connsiteX6" fmla="*/ 42387 w 709519"/>
                    <a:gd name="connsiteY6" fmla="*/ 41303 h 436416"/>
                    <a:gd name="connsiteX7" fmla="*/ 477013 w 709519"/>
                    <a:gd name="connsiteY7" fmla="*/ 81785 h 436416"/>
                    <a:gd name="connsiteX8" fmla="*/ 477013 w 709519"/>
                    <a:gd name="connsiteY8" fmla="*/ 81785 h 436416"/>
                    <a:gd name="connsiteX9" fmla="*/ 477013 w 709519"/>
                    <a:gd name="connsiteY9" fmla="*/ 81785 h 436416"/>
                    <a:gd name="connsiteX10" fmla="*/ 564071 w 709519"/>
                    <a:gd name="connsiteY10" fmla="*/ 89881 h 436416"/>
                    <a:gd name="connsiteX11" fmla="*/ 536544 w 709519"/>
                    <a:gd name="connsiteY11" fmla="*/ 371440 h 436416"/>
                    <a:gd name="connsiteX12" fmla="*/ 583121 w 709519"/>
                    <a:gd name="connsiteY12" fmla="*/ 89881 h 436416"/>
                    <a:gd name="connsiteX13" fmla="*/ 654940 w 709519"/>
                    <a:gd name="connsiteY13" fmla="*/ 436305 h 436416"/>
                    <a:gd name="connsiteX14" fmla="*/ 602171 w 709519"/>
                    <a:gd name="connsiteY14" fmla="*/ 89881 h 436416"/>
                    <a:gd name="connsiteX15" fmla="*/ 697231 w 709519"/>
                    <a:gd name="connsiteY15" fmla="*/ 70640 h 436416"/>
                    <a:gd name="connsiteX16" fmla="*/ 697516 w 709519"/>
                    <a:gd name="connsiteY16" fmla="*/ 31397 h 43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9519" h="436416">
                      <a:moveTo>
                        <a:pt x="697516" y="31397"/>
                      </a:moveTo>
                      <a:cubicBezTo>
                        <a:pt x="630746" y="61211"/>
                        <a:pt x="697421" y="-34039"/>
                        <a:pt x="630746" y="13586"/>
                      </a:cubicBezTo>
                      <a:cubicBezTo>
                        <a:pt x="602171" y="33969"/>
                        <a:pt x="583121" y="51686"/>
                        <a:pt x="545021" y="23111"/>
                      </a:cubicBezTo>
                      <a:cubicBezTo>
                        <a:pt x="526638" y="9299"/>
                        <a:pt x="493777" y="-6988"/>
                        <a:pt x="487300" y="13871"/>
                      </a:cubicBezTo>
                      <a:cubicBezTo>
                        <a:pt x="474346" y="55781"/>
                        <a:pt x="487871" y="42161"/>
                        <a:pt x="430721" y="51686"/>
                      </a:cubicBezTo>
                      <a:cubicBezTo>
                        <a:pt x="259271" y="51686"/>
                        <a:pt x="148686" y="23015"/>
                        <a:pt x="12288" y="12538"/>
                      </a:cubicBezTo>
                      <a:cubicBezTo>
                        <a:pt x="-7429" y="13586"/>
                        <a:pt x="-7429" y="32636"/>
                        <a:pt x="42387" y="41303"/>
                      </a:cubicBezTo>
                      <a:cubicBezTo>
                        <a:pt x="186595" y="61973"/>
                        <a:pt x="330423" y="86357"/>
                        <a:pt x="477013" y="81785"/>
                      </a:cubicBezTo>
                      <a:lnTo>
                        <a:pt x="477013" y="81785"/>
                      </a:lnTo>
                      <a:lnTo>
                        <a:pt x="477013" y="81785"/>
                      </a:lnTo>
                      <a:cubicBezTo>
                        <a:pt x="487871" y="127981"/>
                        <a:pt x="527495" y="112074"/>
                        <a:pt x="564071" y="89881"/>
                      </a:cubicBezTo>
                      <a:cubicBezTo>
                        <a:pt x="550736" y="184940"/>
                        <a:pt x="516446" y="366106"/>
                        <a:pt x="536544" y="371440"/>
                      </a:cubicBezTo>
                      <a:cubicBezTo>
                        <a:pt x="554546" y="375631"/>
                        <a:pt x="558451" y="184464"/>
                        <a:pt x="583121" y="89881"/>
                      </a:cubicBezTo>
                      <a:cubicBezTo>
                        <a:pt x="609410" y="204371"/>
                        <a:pt x="630746" y="442306"/>
                        <a:pt x="654940" y="436305"/>
                      </a:cubicBezTo>
                      <a:cubicBezTo>
                        <a:pt x="668846" y="432781"/>
                        <a:pt x="603600" y="100549"/>
                        <a:pt x="602171" y="89881"/>
                      </a:cubicBezTo>
                      <a:cubicBezTo>
                        <a:pt x="725996" y="137506"/>
                        <a:pt x="630746" y="70831"/>
                        <a:pt x="697231" y="70640"/>
                      </a:cubicBezTo>
                      <a:cubicBezTo>
                        <a:pt x="706946" y="70640"/>
                        <a:pt x="719043" y="44542"/>
                        <a:pt x="697516" y="31397"/>
                      </a:cubicBezTo>
                      <a:close/>
                    </a:path>
                  </a:pathLst>
                </a:custGeom>
                <a:solidFill>
                  <a:srgbClr val="59341B"/>
                </a:solidFill>
                <a:ln w="9525" cap="flat">
                  <a:noFill/>
                  <a:prstDash val="solid"/>
                  <a:miter/>
                </a:ln>
              </p:spPr>
              <p:txBody>
                <a:bodyPr rtlCol="0" anchor="ctr"/>
                <a:lstStyle/>
                <a:p>
                  <a:endParaRPr lang="ko-KR" altLang="en-US"/>
                </a:p>
              </p:txBody>
            </p:sp>
            <p:sp>
              <p:nvSpPr>
                <p:cNvPr id="39" name="자유형: 도형 65">
                  <a:extLst>
                    <a:ext uri="{FF2B5EF4-FFF2-40B4-BE49-F238E27FC236}">
                      <a16:creationId xmlns:a16="http://schemas.microsoft.com/office/drawing/2014/main" id="{55392A0F-DE81-2D23-B1CA-65FCFEC58223}"/>
                    </a:ext>
                  </a:extLst>
                </p:cNvPr>
                <p:cNvSpPr/>
                <p:nvPr/>
              </p:nvSpPr>
              <p:spPr>
                <a:xfrm>
                  <a:off x="933641" y="3158214"/>
                  <a:ext cx="756285" cy="758097"/>
                </a:xfrm>
                <a:custGeom>
                  <a:avLst/>
                  <a:gdLst>
                    <a:gd name="connsiteX0" fmla="*/ 756285 w 756285"/>
                    <a:gd name="connsiteY0" fmla="*/ 378523 h 758097"/>
                    <a:gd name="connsiteX1" fmla="*/ 378905 w 756285"/>
                    <a:gd name="connsiteY1" fmla="*/ 758095 h 758097"/>
                    <a:gd name="connsiteX2" fmla="*/ 0 w 756285"/>
                    <a:gd name="connsiteY2" fmla="*/ 379190 h 758097"/>
                    <a:gd name="connsiteX3" fmla="*/ 378333 w 756285"/>
                    <a:gd name="connsiteY3" fmla="*/ 0 h 758097"/>
                    <a:gd name="connsiteX4" fmla="*/ 756285 w 756285"/>
                    <a:gd name="connsiteY4" fmla="*/ 378523 h 758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 h="758097">
                      <a:moveTo>
                        <a:pt x="756285" y="378523"/>
                      </a:moveTo>
                      <a:cubicBezTo>
                        <a:pt x="756380" y="587693"/>
                        <a:pt x="587693" y="757333"/>
                        <a:pt x="378905" y="758095"/>
                      </a:cubicBezTo>
                      <a:cubicBezTo>
                        <a:pt x="171831" y="758857"/>
                        <a:pt x="0" y="587026"/>
                        <a:pt x="0" y="379190"/>
                      </a:cubicBezTo>
                      <a:cubicBezTo>
                        <a:pt x="-95" y="171069"/>
                        <a:pt x="170593" y="95"/>
                        <a:pt x="378333" y="0"/>
                      </a:cubicBezTo>
                      <a:cubicBezTo>
                        <a:pt x="587693" y="0"/>
                        <a:pt x="756190" y="168783"/>
                        <a:pt x="756285" y="378523"/>
                      </a:cubicBezTo>
                      <a:close/>
                    </a:path>
                  </a:pathLst>
                </a:custGeom>
                <a:solidFill>
                  <a:srgbClr val="E9B42E"/>
                </a:solidFill>
                <a:ln w="9525" cap="flat">
                  <a:noFill/>
                  <a:prstDash val="solid"/>
                  <a:miter/>
                </a:ln>
              </p:spPr>
              <p:txBody>
                <a:bodyPr rtlCol="0" anchor="ctr"/>
                <a:lstStyle/>
                <a:p>
                  <a:endParaRPr lang="ko-KR" altLang="en-US"/>
                </a:p>
              </p:txBody>
            </p:sp>
            <p:sp>
              <p:nvSpPr>
                <p:cNvPr id="40" name="자유형: 도형 66">
                  <a:extLst>
                    <a:ext uri="{FF2B5EF4-FFF2-40B4-BE49-F238E27FC236}">
                      <a16:creationId xmlns:a16="http://schemas.microsoft.com/office/drawing/2014/main" id="{E0525326-2372-F49A-44B5-5547823D96BA}"/>
                    </a:ext>
                  </a:extLst>
                </p:cNvPr>
                <p:cNvSpPr/>
                <p:nvPr/>
              </p:nvSpPr>
              <p:spPr>
                <a:xfrm>
                  <a:off x="1695402" y="3462633"/>
                  <a:ext cx="378532" cy="800298"/>
                </a:xfrm>
                <a:custGeom>
                  <a:avLst/>
                  <a:gdLst>
                    <a:gd name="connsiteX0" fmla="*/ 261605 w 378532"/>
                    <a:gd name="connsiteY0" fmla="*/ 0 h 800298"/>
                    <a:gd name="connsiteX1" fmla="*/ 371714 w 378532"/>
                    <a:gd name="connsiteY1" fmla="*/ 487013 h 800298"/>
                    <a:gd name="connsiteX2" fmla="*/ 162926 w 378532"/>
                    <a:gd name="connsiteY2" fmla="*/ 784574 h 800298"/>
                    <a:gd name="connsiteX3" fmla="*/ 70819 w 378532"/>
                    <a:gd name="connsiteY3" fmla="*/ 797338 h 800298"/>
                    <a:gd name="connsiteX4" fmla="*/ 3573 w 378532"/>
                    <a:gd name="connsiteY4" fmla="*/ 736663 h 800298"/>
                    <a:gd name="connsiteX5" fmla="*/ 29766 w 378532"/>
                    <a:gd name="connsiteY5" fmla="*/ 660654 h 800298"/>
                    <a:gd name="connsiteX6" fmla="*/ 300372 w 378532"/>
                    <a:gd name="connsiteY6" fmla="*/ 170021 h 800298"/>
                    <a:gd name="connsiteX7" fmla="*/ 261605 w 378532"/>
                    <a:gd name="connsiteY7" fmla="*/ 0 h 80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8532" h="800298">
                      <a:moveTo>
                        <a:pt x="261605" y="0"/>
                      </a:moveTo>
                      <a:cubicBezTo>
                        <a:pt x="361617" y="208979"/>
                        <a:pt x="394288" y="382524"/>
                        <a:pt x="371714" y="487013"/>
                      </a:cubicBezTo>
                      <a:cubicBezTo>
                        <a:pt x="343806" y="615887"/>
                        <a:pt x="275988" y="715709"/>
                        <a:pt x="162926" y="784574"/>
                      </a:cubicBezTo>
                      <a:cubicBezTo>
                        <a:pt x="133779" y="802291"/>
                        <a:pt x="101966" y="802576"/>
                        <a:pt x="70819" y="797338"/>
                      </a:cubicBezTo>
                      <a:cubicBezTo>
                        <a:pt x="37101" y="791623"/>
                        <a:pt x="14431" y="768763"/>
                        <a:pt x="3573" y="736663"/>
                      </a:cubicBezTo>
                      <a:cubicBezTo>
                        <a:pt x="-6905" y="705517"/>
                        <a:pt x="6811" y="679799"/>
                        <a:pt x="29766" y="660654"/>
                      </a:cubicBezTo>
                      <a:cubicBezTo>
                        <a:pt x="74629" y="623316"/>
                        <a:pt x="333042" y="475583"/>
                        <a:pt x="300372" y="170021"/>
                      </a:cubicBezTo>
                      <a:cubicBezTo>
                        <a:pt x="290085" y="112871"/>
                        <a:pt x="268558" y="58579"/>
                        <a:pt x="261605" y="0"/>
                      </a:cubicBezTo>
                      <a:close/>
                    </a:path>
                  </a:pathLst>
                </a:custGeom>
                <a:solidFill>
                  <a:schemeClr val="bg1">
                    <a:alpha val="70000"/>
                  </a:schemeClr>
                </a:solidFill>
                <a:ln w="9525" cap="flat">
                  <a:noFill/>
                  <a:prstDash val="solid"/>
                  <a:miter/>
                </a:ln>
              </p:spPr>
              <p:txBody>
                <a:bodyPr rtlCol="0" anchor="ctr"/>
                <a:lstStyle/>
                <a:p>
                  <a:endParaRPr lang="ko-KR" altLang="en-US"/>
                </a:p>
              </p:txBody>
            </p:sp>
            <p:sp>
              <p:nvSpPr>
                <p:cNvPr id="41" name="자유형: 도형 67">
                  <a:extLst>
                    <a:ext uri="{FF2B5EF4-FFF2-40B4-BE49-F238E27FC236}">
                      <a16:creationId xmlns:a16="http://schemas.microsoft.com/office/drawing/2014/main" id="{F3B27662-14C9-AAAC-FC23-E2B9F71AA88E}"/>
                    </a:ext>
                  </a:extLst>
                </p:cNvPr>
                <p:cNvSpPr/>
                <p:nvPr/>
              </p:nvSpPr>
              <p:spPr>
                <a:xfrm>
                  <a:off x="1007260" y="3240577"/>
                  <a:ext cx="593431" cy="596034"/>
                </a:xfrm>
                <a:custGeom>
                  <a:avLst/>
                  <a:gdLst>
                    <a:gd name="connsiteX0" fmla="*/ 593035 w 593431"/>
                    <a:gd name="connsiteY0" fmla="*/ 299875 h 596034"/>
                    <a:gd name="connsiteX1" fmla="*/ 295950 w 593431"/>
                    <a:gd name="connsiteY1" fmla="*/ 596007 h 596034"/>
                    <a:gd name="connsiteX2" fmla="*/ 9 w 593431"/>
                    <a:gd name="connsiteY2" fmla="*/ 294541 h 596034"/>
                    <a:gd name="connsiteX3" fmla="*/ 303094 w 593431"/>
                    <a:gd name="connsiteY3" fmla="*/ 28 h 596034"/>
                    <a:gd name="connsiteX4" fmla="*/ 593035 w 593431"/>
                    <a:gd name="connsiteY4" fmla="*/ 299875 h 59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431" h="596034">
                      <a:moveTo>
                        <a:pt x="593035" y="299875"/>
                      </a:moveTo>
                      <a:cubicBezTo>
                        <a:pt x="592559" y="469134"/>
                        <a:pt x="456637" y="598198"/>
                        <a:pt x="295950" y="596007"/>
                      </a:cubicBezTo>
                      <a:cubicBezTo>
                        <a:pt x="128882" y="593721"/>
                        <a:pt x="-1229" y="445417"/>
                        <a:pt x="9" y="294541"/>
                      </a:cubicBezTo>
                      <a:cubicBezTo>
                        <a:pt x="1247" y="136807"/>
                        <a:pt x="143741" y="-2258"/>
                        <a:pt x="303094" y="28"/>
                      </a:cubicBezTo>
                      <a:cubicBezTo>
                        <a:pt x="454542" y="2028"/>
                        <a:pt x="602084" y="126139"/>
                        <a:pt x="593035" y="299875"/>
                      </a:cubicBezTo>
                      <a:close/>
                    </a:path>
                  </a:pathLst>
                </a:custGeom>
                <a:solidFill>
                  <a:srgbClr val="F8C830"/>
                </a:solidFill>
                <a:ln w="9525" cap="flat">
                  <a:noFill/>
                  <a:prstDash val="solid"/>
                  <a:miter/>
                </a:ln>
              </p:spPr>
              <p:txBody>
                <a:bodyPr rtlCol="0" anchor="ctr"/>
                <a:lstStyle/>
                <a:p>
                  <a:endParaRPr lang="ko-KR" altLang="en-US"/>
                </a:p>
              </p:txBody>
            </p:sp>
            <p:sp>
              <p:nvSpPr>
                <p:cNvPr id="42" name="Graphic 57">
                  <a:extLst>
                    <a:ext uri="{FF2B5EF4-FFF2-40B4-BE49-F238E27FC236}">
                      <a16:creationId xmlns:a16="http://schemas.microsoft.com/office/drawing/2014/main" id="{66CF7FFC-D6E8-AEFA-F846-2B7405150654}"/>
                    </a:ext>
                  </a:extLst>
                </p:cNvPr>
                <p:cNvSpPr/>
                <p:nvPr/>
              </p:nvSpPr>
              <p:spPr>
                <a:xfrm>
                  <a:off x="1184020" y="3341184"/>
                  <a:ext cx="239910" cy="392156"/>
                </a:xfrm>
                <a:custGeom>
                  <a:avLst/>
                  <a:gdLst>
                    <a:gd name="connsiteX0" fmla="*/ 168085 w 390860"/>
                    <a:gd name="connsiteY0" fmla="*/ 271149 h 638900"/>
                    <a:gd name="connsiteX1" fmla="*/ 168085 w 390860"/>
                    <a:gd name="connsiteY1" fmla="*/ 104935 h 638900"/>
                    <a:gd name="connsiteX2" fmla="*/ 132025 w 390860"/>
                    <a:gd name="connsiteY2" fmla="*/ 118946 h 638900"/>
                    <a:gd name="connsiteX3" fmla="*/ 88518 w 390860"/>
                    <a:gd name="connsiteY3" fmla="*/ 204265 h 638900"/>
                    <a:gd name="connsiteX4" fmla="*/ 168085 w 390860"/>
                    <a:gd name="connsiteY4" fmla="*/ 271149 h 638900"/>
                    <a:gd name="connsiteX5" fmla="*/ 168085 w 390860"/>
                    <a:gd name="connsiteY5" fmla="*/ 271149 h 638900"/>
                    <a:gd name="connsiteX6" fmla="*/ 221032 w 390860"/>
                    <a:gd name="connsiteY6" fmla="*/ 534408 h 638900"/>
                    <a:gd name="connsiteX7" fmla="*/ 258788 w 390860"/>
                    <a:gd name="connsiteY7" fmla="*/ 519954 h 638900"/>
                    <a:gd name="connsiteX8" fmla="*/ 302295 w 390860"/>
                    <a:gd name="connsiteY8" fmla="*/ 434635 h 638900"/>
                    <a:gd name="connsiteX9" fmla="*/ 221032 w 390860"/>
                    <a:gd name="connsiteY9" fmla="*/ 358607 h 638900"/>
                    <a:gd name="connsiteX10" fmla="*/ 221032 w 390860"/>
                    <a:gd name="connsiteY10" fmla="*/ 534408 h 638900"/>
                    <a:gd name="connsiteX11" fmla="*/ 221032 w 390860"/>
                    <a:gd name="connsiteY11" fmla="*/ 638900 h 638900"/>
                    <a:gd name="connsiteX12" fmla="*/ 168085 w 390860"/>
                    <a:gd name="connsiteY12" fmla="*/ 638900 h 638900"/>
                    <a:gd name="connsiteX13" fmla="*/ 168085 w 390860"/>
                    <a:gd name="connsiteY13" fmla="*/ 608297 h 638900"/>
                    <a:gd name="connsiteX14" fmla="*/ 109313 w 390860"/>
                    <a:gd name="connsiteY14" fmla="*/ 593328 h 638900"/>
                    <a:gd name="connsiteX15" fmla="*/ 27 w 390860"/>
                    <a:gd name="connsiteY15" fmla="*/ 452333 h 638900"/>
                    <a:gd name="connsiteX16" fmla="*/ 87485 w 390860"/>
                    <a:gd name="connsiteY16" fmla="*/ 450047 h 638900"/>
                    <a:gd name="connsiteX17" fmla="*/ 147806 w 390860"/>
                    <a:gd name="connsiteY17" fmla="*/ 527919 h 638900"/>
                    <a:gd name="connsiteX18" fmla="*/ 168011 w 390860"/>
                    <a:gd name="connsiteY18" fmla="*/ 533965 h 638900"/>
                    <a:gd name="connsiteX19" fmla="*/ 168011 w 390860"/>
                    <a:gd name="connsiteY19" fmla="*/ 344375 h 638900"/>
                    <a:gd name="connsiteX20" fmla="*/ 1797 w 390860"/>
                    <a:gd name="connsiteY20" fmla="*/ 213188 h 638900"/>
                    <a:gd name="connsiteX21" fmla="*/ 80627 w 390860"/>
                    <a:gd name="connsiteY21" fmla="*/ 59878 h 638900"/>
                    <a:gd name="connsiteX22" fmla="*/ 168011 w 390860"/>
                    <a:gd name="connsiteY22" fmla="*/ 30529 h 638900"/>
                    <a:gd name="connsiteX23" fmla="*/ 168011 w 390860"/>
                    <a:gd name="connsiteY23" fmla="*/ 0 h 638900"/>
                    <a:gd name="connsiteX24" fmla="*/ 220958 w 390860"/>
                    <a:gd name="connsiteY24" fmla="*/ 0 h 638900"/>
                    <a:gd name="connsiteX25" fmla="*/ 220958 w 390860"/>
                    <a:gd name="connsiteY25" fmla="*/ 30382 h 638900"/>
                    <a:gd name="connsiteX26" fmla="*/ 281427 w 390860"/>
                    <a:gd name="connsiteY26" fmla="*/ 45572 h 638900"/>
                    <a:gd name="connsiteX27" fmla="*/ 390712 w 390860"/>
                    <a:gd name="connsiteY27" fmla="*/ 186567 h 638900"/>
                    <a:gd name="connsiteX28" fmla="*/ 303254 w 390860"/>
                    <a:gd name="connsiteY28" fmla="*/ 188853 h 638900"/>
                    <a:gd name="connsiteX29" fmla="*/ 242933 w 390860"/>
                    <a:gd name="connsiteY29" fmla="*/ 110982 h 638900"/>
                    <a:gd name="connsiteX30" fmla="*/ 221032 w 390860"/>
                    <a:gd name="connsiteY30" fmla="*/ 104566 h 638900"/>
                    <a:gd name="connsiteX31" fmla="*/ 221032 w 390860"/>
                    <a:gd name="connsiteY31" fmla="*/ 281989 h 638900"/>
                    <a:gd name="connsiteX32" fmla="*/ 388942 w 390860"/>
                    <a:gd name="connsiteY32" fmla="*/ 424459 h 638900"/>
                    <a:gd name="connsiteX33" fmla="*/ 310112 w 390860"/>
                    <a:gd name="connsiteY33" fmla="*/ 578948 h 638900"/>
                    <a:gd name="connsiteX34" fmla="*/ 221032 w 390860"/>
                    <a:gd name="connsiteY34" fmla="*/ 608445 h 638900"/>
                    <a:gd name="connsiteX35" fmla="*/ 221032 w 390860"/>
                    <a:gd name="connsiteY35" fmla="*/ 638900 h 63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0860" h="638900">
                      <a:moveTo>
                        <a:pt x="168085" y="271149"/>
                      </a:moveTo>
                      <a:lnTo>
                        <a:pt x="168085" y="104935"/>
                      </a:lnTo>
                      <a:cubicBezTo>
                        <a:pt x="155328" y="107589"/>
                        <a:pt x="143087" y="112309"/>
                        <a:pt x="132025" y="118946"/>
                      </a:cubicBezTo>
                      <a:cubicBezTo>
                        <a:pt x="99653" y="138487"/>
                        <a:pt x="82913" y="171303"/>
                        <a:pt x="88518" y="204265"/>
                      </a:cubicBezTo>
                      <a:cubicBezTo>
                        <a:pt x="95302" y="247257"/>
                        <a:pt x="127085" y="261784"/>
                        <a:pt x="168085" y="271149"/>
                      </a:cubicBezTo>
                      <a:lnTo>
                        <a:pt x="168085" y="271149"/>
                      </a:lnTo>
                      <a:close/>
                      <a:moveTo>
                        <a:pt x="221032" y="534408"/>
                      </a:moveTo>
                      <a:cubicBezTo>
                        <a:pt x="234453" y="531753"/>
                        <a:pt x="247210" y="526960"/>
                        <a:pt x="258788" y="519954"/>
                      </a:cubicBezTo>
                      <a:cubicBezTo>
                        <a:pt x="291160" y="500413"/>
                        <a:pt x="307900" y="467598"/>
                        <a:pt x="302295" y="434635"/>
                      </a:cubicBezTo>
                      <a:cubicBezTo>
                        <a:pt x="291603" y="390685"/>
                        <a:pt x="260115" y="371217"/>
                        <a:pt x="221032" y="358607"/>
                      </a:cubicBezTo>
                      <a:lnTo>
                        <a:pt x="221032" y="534408"/>
                      </a:lnTo>
                      <a:close/>
                      <a:moveTo>
                        <a:pt x="221032" y="638900"/>
                      </a:moveTo>
                      <a:lnTo>
                        <a:pt x="168085" y="638900"/>
                      </a:lnTo>
                      <a:lnTo>
                        <a:pt x="168085" y="608297"/>
                      </a:lnTo>
                      <a:cubicBezTo>
                        <a:pt x="147954" y="606011"/>
                        <a:pt x="128117" y="600997"/>
                        <a:pt x="109313" y="593328"/>
                      </a:cubicBezTo>
                      <a:cubicBezTo>
                        <a:pt x="44346" y="566781"/>
                        <a:pt x="2313" y="512507"/>
                        <a:pt x="27" y="452333"/>
                      </a:cubicBezTo>
                      <a:lnTo>
                        <a:pt x="87485" y="450047"/>
                      </a:lnTo>
                      <a:cubicBezTo>
                        <a:pt x="88739" y="483305"/>
                        <a:pt x="111967" y="513244"/>
                        <a:pt x="147806" y="527919"/>
                      </a:cubicBezTo>
                      <a:cubicBezTo>
                        <a:pt x="154369" y="530573"/>
                        <a:pt x="161080" y="532638"/>
                        <a:pt x="168011" y="533965"/>
                      </a:cubicBezTo>
                      <a:lnTo>
                        <a:pt x="168011" y="344375"/>
                      </a:lnTo>
                      <a:cubicBezTo>
                        <a:pt x="98915" y="327783"/>
                        <a:pt x="25026" y="308831"/>
                        <a:pt x="1797" y="213188"/>
                      </a:cubicBezTo>
                      <a:cubicBezTo>
                        <a:pt x="-7937" y="153899"/>
                        <a:pt x="22371" y="95053"/>
                        <a:pt x="80627" y="59878"/>
                      </a:cubicBezTo>
                      <a:cubicBezTo>
                        <a:pt x="106953" y="44024"/>
                        <a:pt x="136966" y="34143"/>
                        <a:pt x="168011" y="30529"/>
                      </a:cubicBezTo>
                      <a:lnTo>
                        <a:pt x="168011" y="0"/>
                      </a:lnTo>
                      <a:lnTo>
                        <a:pt x="220958" y="0"/>
                      </a:lnTo>
                      <a:lnTo>
                        <a:pt x="220958" y="30382"/>
                      </a:lnTo>
                      <a:cubicBezTo>
                        <a:pt x="241679" y="32594"/>
                        <a:pt x="262106" y="37682"/>
                        <a:pt x="281427" y="45572"/>
                      </a:cubicBezTo>
                      <a:cubicBezTo>
                        <a:pt x="346393" y="72120"/>
                        <a:pt x="388426" y="126394"/>
                        <a:pt x="390712" y="186567"/>
                      </a:cubicBezTo>
                      <a:lnTo>
                        <a:pt x="303254" y="188853"/>
                      </a:lnTo>
                      <a:cubicBezTo>
                        <a:pt x="302001" y="155596"/>
                        <a:pt x="278772" y="125656"/>
                        <a:pt x="242933" y="110982"/>
                      </a:cubicBezTo>
                      <a:cubicBezTo>
                        <a:pt x="235854" y="108106"/>
                        <a:pt x="228553" y="105894"/>
                        <a:pt x="221032" y="104566"/>
                      </a:cubicBezTo>
                      <a:lnTo>
                        <a:pt x="221032" y="281989"/>
                      </a:lnTo>
                      <a:cubicBezTo>
                        <a:pt x="287547" y="295631"/>
                        <a:pt x="359814" y="319007"/>
                        <a:pt x="388942" y="424459"/>
                      </a:cubicBezTo>
                      <a:cubicBezTo>
                        <a:pt x="399045" y="484116"/>
                        <a:pt x="368737" y="543552"/>
                        <a:pt x="310112" y="578948"/>
                      </a:cubicBezTo>
                      <a:cubicBezTo>
                        <a:pt x="283344" y="595097"/>
                        <a:pt x="252667" y="605053"/>
                        <a:pt x="221032" y="608445"/>
                      </a:cubicBezTo>
                      <a:lnTo>
                        <a:pt x="221032" y="638900"/>
                      </a:lnTo>
                      <a:close/>
                    </a:path>
                  </a:pathLst>
                </a:custGeom>
                <a:solidFill>
                  <a:srgbClr val="987110"/>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grpSp>
        <p:grpSp>
          <p:nvGrpSpPr>
            <p:cNvPr id="21" name="그룹 83">
              <a:extLst>
                <a:ext uri="{FF2B5EF4-FFF2-40B4-BE49-F238E27FC236}">
                  <a16:creationId xmlns:a16="http://schemas.microsoft.com/office/drawing/2014/main" id="{68ABB23D-811F-A094-920D-7FFAF63DA6F5}"/>
                </a:ext>
              </a:extLst>
            </p:cNvPr>
            <p:cNvGrpSpPr/>
            <p:nvPr/>
          </p:nvGrpSpPr>
          <p:grpSpPr>
            <a:xfrm>
              <a:off x="6685227" y="3286436"/>
              <a:ext cx="686990" cy="1280977"/>
              <a:chOff x="2074382" y="1918721"/>
              <a:chExt cx="1312731" cy="2447748"/>
            </a:xfrm>
          </p:grpSpPr>
          <p:grpSp>
            <p:nvGrpSpPr>
              <p:cNvPr id="22" name="그룹 70">
                <a:extLst>
                  <a:ext uri="{FF2B5EF4-FFF2-40B4-BE49-F238E27FC236}">
                    <a16:creationId xmlns:a16="http://schemas.microsoft.com/office/drawing/2014/main" id="{12C88330-0B2D-9FA7-3D69-1EB66D6F0070}"/>
                  </a:ext>
                </a:extLst>
              </p:cNvPr>
              <p:cNvGrpSpPr/>
              <p:nvPr/>
            </p:nvGrpSpPr>
            <p:grpSpPr>
              <a:xfrm rot="4212255">
                <a:off x="2017039" y="2348227"/>
                <a:ext cx="1126164" cy="496808"/>
                <a:chOff x="5350038" y="4658433"/>
                <a:chExt cx="1439306" cy="634951"/>
              </a:xfrm>
            </p:grpSpPr>
            <p:sp>
              <p:nvSpPr>
                <p:cNvPr id="33" name="Graphic 2">
                  <a:extLst>
                    <a:ext uri="{FF2B5EF4-FFF2-40B4-BE49-F238E27FC236}">
                      <a16:creationId xmlns:a16="http://schemas.microsoft.com/office/drawing/2014/main" id="{586CF3D6-BD22-F051-CE93-72479B7BD824}"/>
                    </a:ext>
                  </a:extLst>
                </p:cNvPr>
                <p:cNvSpPr/>
                <p:nvPr/>
              </p:nvSpPr>
              <p:spPr>
                <a:xfrm>
                  <a:off x="5350038" y="4658433"/>
                  <a:ext cx="1439306" cy="634951"/>
                </a:xfrm>
                <a:custGeom>
                  <a:avLst/>
                  <a:gdLst>
                    <a:gd name="connsiteX0" fmla="*/ 4614057 w 4658607"/>
                    <a:gd name="connsiteY0" fmla="*/ 2055149 h 2055149"/>
                    <a:gd name="connsiteX1" fmla="*/ 44551 w 4658607"/>
                    <a:gd name="connsiteY1" fmla="*/ 2055149 h 2055149"/>
                    <a:gd name="connsiteX2" fmla="*/ 0 w 4658607"/>
                    <a:gd name="connsiteY2" fmla="*/ 2010599 h 2055149"/>
                    <a:gd name="connsiteX3" fmla="*/ 0 w 4658607"/>
                    <a:gd name="connsiteY3" fmla="*/ 44551 h 2055149"/>
                    <a:gd name="connsiteX4" fmla="*/ 44551 w 4658607"/>
                    <a:gd name="connsiteY4" fmla="*/ 0 h 2055149"/>
                    <a:gd name="connsiteX5" fmla="*/ 4614057 w 4658607"/>
                    <a:gd name="connsiteY5" fmla="*/ 0 h 2055149"/>
                    <a:gd name="connsiteX6" fmla="*/ 4658608 w 4658607"/>
                    <a:gd name="connsiteY6" fmla="*/ 44551 h 2055149"/>
                    <a:gd name="connsiteX7" fmla="*/ 4658608 w 4658607"/>
                    <a:gd name="connsiteY7" fmla="*/ 2010533 h 2055149"/>
                    <a:gd name="connsiteX8" fmla="*/ 4614057 w 4658607"/>
                    <a:gd name="connsiteY8" fmla="*/ 2055149 h 2055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58607" h="2055149">
                      <a:moveTo>
                        <a:pt x="4614057" y="2055149"/>
                      </a:moveTo>
                      <a:lnTo>
                        <a:pt x="44551" y="2055149"/>
                      </a:lnTo>
                      <a:cubicBezTo>
                        <a:pt x="19925" y="2055149"/>
                        <a:pt x="0" y="2035158"/>
                        <a:pt x="0" y="2010599"/>
                      </a:cubicBezTo>
                      <a:lnTo>
                        <a:pt x="0" y="44551"/>
                      </a:lnTo>
                      <a:cubicBezTo>
                        <a:pt x="0" y="19925"/>
                        <a:pt x="19991" y="0"/>
                        <a:pt x="44551" y="0"/>
                      </a:cubicBezTo>
                      <a:lnTo>
                        <a:pt x="4614057" y="0"/>
                      </a:lnTo>
                      <a:cubicBezTo>
                        <a:pt x="4638683" y="0"/>
                        <a:pt x="4658608" y="19991"/>
                        <a:pt x="4658608" y="44551"/>
                      </a:cubicBezTo>
                      <a:lnTo>
                        <a:pt x="4658608" y="2010533"/>
                      </a:lnTo>
                      <a:cubicBezTo>
                        <a:pt x="4658608" y="2035158"/>
                        <a:pt x="4638683" y="2055149"/>
                        <a:pt x="4614057" y="2055149"/>
                      </a:cubicBezTo>
                      <a:close/>
                    </a:path>
                  </a:pathLst>
                </a:custGeom>
                <a:solidFill>
                  <a:srgbClr val="69A434"/>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34" name="자유형: 도형 72">
                  <a:extLst>
                    <a:ext uri="{FF2B5EF4-FFF2-40B4-BE49-F238E27FC236}">
                      <a16:creationId xmlns:a16="http://schemas.microsoft.com/office/drawing/2014/main" id="{8AC5FD59-B870-CCA9-34AB-4729FD94E8A8}"/>
                    </a:ext>
                  </a:extLst>
                </p:cNvPr>
                <p:cNvSpPr/>
                <p:nvPr/>
              </p:nvSpPr>
              <p:spPr>
                <a:xfrm>
                  <a:off x="5415279" y="4698642"/>
                  <a:ext cx="1308823" cy="554534"/>
                </a:xfrm>
                <a:custGeom>
                  <a:avLst/>
                  <a:gdLst>
                    <a:gd name="connsiteX0" fmla="*/ 664341 w 1308823"/>
                    <a:gd name="connsiteY0" fmla="*/ 293220 h 554534"/>
                    <a:gd name="connsiteX1" fmla="*/ 695939 w 1308823"/>
                    <a:gd name="connsiteY1" fmla="*/ 324143 h 554534"/>
                    <a:gd name="connsiteX2" fmla="*/ 679025 w 1308823"/>
                    <a:gd name="connsiteY2" fmla="*/ 358830 h 554534"/>
                    <a:gd name="connsiteX3" fmla="*/ 664361 w 1308823"/>
                    <a:gd name="connsiteY3" fmla="*/ 364699 h 554534"/>
                    <a:gd name="connsiteX4" fmla="*/ 664341 w 1308823"/>
                    <a:gd name="connsiteY4" fmla="*/ 364699 h 554534"/>
                    <a:gd name="connsiteX5" fmla="*/ 643766 w 1308823"/>
                    <a:gd name="connsiteY5" fmla="*/ 189999 h 554534"/>
                    <a:gd name="connsiteX6" fmla="*/ 643766 w 1308823"/>
                    <a:gd name="connsiteY6" fmla="*/ 257613 h 554534"/>
                    <a:gd name="connsiteX7" fmla="*/ 612843 w 1308823"/>
                    <a:gd name="connsiteY7" fmla="*/ 230391 h 554534"/>
                    <a:gd name="connsiteX8" fmla="*/ 629757 w 1308823"/>
                    <a:gd name="connsiteY8" fmla="*/ 195705 h 554534"/>
                    <a:gd name="connsiteX9" fmla="*/ 643766 w 1308823"/>
                    <a:gd name="connsiteY9" fmla="*/ 189999 h 554534"/>
                    <a:gd name="connsiteX10" fmla="*/ 643787 w 1308823"/>
                    <a:gd name="connsiteY10" fmla="*/ 147315 h 554534"/>
                    <a:gd name="connsiteX11" fmla="*/ 643787 w 1308823"/>
                    <a:gd name="connsiteY11" fmla="*/ 159750 h 554534"/>
                    <a:gd name="connsiteX12" fmla="*/ 609796 w 1308823"/>
                    <a:gd name="connsiteY12" fmla="*/ 171694 h 554534"/>
                    <a:gd name="connsiteX13" fmla="*/ 579158 w 1308823"/>
                    <a:gd name="connsiteY13" fmla="*/ 234052 h 554534"/>
                    <a:gd name="connsiteX14" fmla="*/ 643787 w 1308823"/>
                    <a:gd name="connsiteY14" fmla="*/ 287411 h 554534"/>
                    <a:gd name="connsiteX15" fmla="*/ 643787 w 1308823"/>
                    <a:gd name="connsiteY15" fmla="*/ 364515 h 554534"/>
                    <a:gd name="connsiteX16" fmla="*/ 635933 w 1308823"/>
                    <a:gd name="connsiteY16" fmla="*/ 362061 h 554534"/>
                    <a:gd name="connsiteX17" fmla="*/ 612475 w 1308823"/>
                    <a:gd name="connsiteY17" fmla="*/ 330381 h 554534"/>
                    <a:gd name="connsiteX18" fmla="*/ 578463 w 1308823"/>
                    <a:gd name="connsiteY18" fmla="*/ 331301 h 554534"/>
                    <a:gd name="connsiteX19" fmla="*/ 620942 w 1308823"/>
                    <a:gd name="connsiteY19" fmla="*/ 388669 h 554534"/>
                    <a:gd name="connsiteX20" fmla="*/ 643787 w 1308823"/>
                    <a:gd name="connsiteY20" fmla="*/ 394743 h 554534"/>
                    <a:gd name="connsiteX21" fmla="*/ 643787 w 1308823"/>
                    <a:gd name="connsiteY21" fmla="*/ 407178 h 554534"/>
                    <a:gd name="connsiteX22" fmla="*/ 664361 w 1308823"/>
                    <a:gd name="connsiteY22" fmla="*/ 407178 h 554534"/>
                    <a:gd name="connsiteX23" fmla="*/ 664361 w 1308823"/>
                    <a:gd name="connsiteY23" fmla="*/ 394825 h 554534"/>
                    <a:gd name="connsiteX24" fmla="*/ 699007 w 1308823"/>
                    <a:gd name="connsiteY24" fmla="*/ 382820 h 554534"/>
                    <a:gd name="connsiteX25" fmla="*/ 729643 w 1308823"/>
                    <a:gd name="connsiteY25" fmla="*/ 319992 h 554534"/>
                    <a:gd name="connsiteX26" fmla="*/ 664361 w 1308823"/>
                    <a:gd name="connsiteY26" fmla="*/ 262030 h 554534"/>
                    <a:gd name="connsiteX27" fmla="*/ 664361 w 1308823"/>
                    <a:gd name="connsiteY27" fmla="*/ 189856 h 554534"/>
                    <a:gd name="connsiteX28" fmla="*/ 672869 w 1308823"/>
                    <a:gd name="connsiteY28" fmla="*/ 192453 h 554534"/>
                    <a:gd name="connsiteX29" fmla="*/ 696328 w 1308823"/>
                    <a:gd name="connsiteY29" fmla="*/ 224133 h 554534"/>
                    <a:gd name="connsiteX30" fmla="*/ 730339 w 1308823"/>
                    <a:gd name="connsiteY30" fmla="*/ 223213 h 554534"/>
                    <a:gd name="connsiteX31" fmla="*/ 687860 w 1308823"/>
                    <a:gd name="connsiteY31" fmla="*/ 165845 h 554534"/>
                    <a:gd name="connsiteX32" fmla="*/ 664361 w 1308823"/>
                    <a:gd name="connsiteY32" fmla="*/ 159668 h 554534"/>
                    <a:gd name="connsiteX33" fmla="*/ 664361 w 1308823"/>
                    <a:gd name="connsiteY33" fmla="*/ 147315 h 554534"/>
                    <a:gd name="connsiteX34" fmla="*/ 654401 w 1308823"/>
                    <a:gd name="connsiteY34" fmla="*/ 64444 h 554534"/>
                    <a:gd name="connsiteX35" fmla="*/ 867224 w 1308823"/>
                    <a:gd name="connsiteY35" fmla="*/ 277267 h 554534"/>
                    <a:gd name="connsiteX36" fmla="*/ 654401 w 1308823"/>
                    <a:gd name="connsiteY36" fmla="*/ 490090 h 554534"/>
                    <a:gd name="connsiteX37" fmla="*/ 441578 w 1308823"/>
                    <a:gd name="connsiteY37" fmla="*/ 277267 h 554534"/>
                    <a:gd name="connsiteX38" fmla="*/ 654401 w 1308823"/>
                    <a:gd name="connsiteY38" fmla="*/ 64444 h 554534"/>
                    <a:gd name="connsiteX39" fmla="*/ 137642 w 1308823"/>
                    <a:gd name="connsiteY39" fmla="*/ 34400 h 554534"/>
                    <a:gd name="connsiteX40" fmla="*/ 35995 w 1308823"/>
                    <a:gd name="connsiteY40" fmla="*/ 131322 h 554534"/>
                    <a:gd name="connsiteX41" fmla="*/ 35995 w 1308823"/>
                    <a:gd name="connsiteY41" fmla="*/ 419490 h 554534"/>
                    <a:gd name="connsiteX42" fmla="*/ 138071 w 1308823"/>
                    <a:gd name="connsiteY42" fmla="*/ 520155 h 554534"/>
                    <a:gd name="connsiteX43" fmla="*/ 1170527 w 1308823"/>
                    <a:gd name="connsiteY43" fmla="*/ 520155 h 554534"/>
                    <a:gd name="connsiteX44" fmla="*/ 1272807 w 1308823"/>
                    <a:gd name="connsiteY44" fmla="*/ 419490 h 554534"/>
                    <a:gd name="connsiteX45" fmla="*/ 1272807 w 1308823"/>
                    <a:gd name="connsiteY45" fmla="*/ 131322 h 554534"/>
                    <a:gd name="connsiteX46" fmla="*/ 1170957 w 1308823"/>
                    <a:gd name="connsiteY46" fmla="*/ 34400 h 554534"/>
                    <a:gd name="connsiteX47" fmla="*/ 13764 w 1308823"/>
                    <a:gd name="connsiteY47" fmla="*/ 0 h 554534"/>
                    <a:gd name="connsiteX48" fmla="*/ 1295059 w 1308823"/>
                    <a:gd name="connsiteY48" fmla="*/ 0 h 554534"/>
                    <a:gd name="connsiteX49" fmla="*/ 1308823 w 1308823"/>
                    <a:gd name="connsiteY49" fmla="*/ 13764 h 554534"/>
                    <a:gd name="connsiteX50" fmla="*/ 1308823 w 1308823"/>
                    <a:gd name="connsiteY50" fmla="*/ 540770 h 554534"/>
                    <a:gd name="connsiteX51" fmla="*/ 1295059 w 1308823"/>
                    <a:gd name="connsiteY51" fmla="*/ 554534 h 554534"/>
                    <a:gd name="connsiteX52" fmla="*/ 13764 w 1308823"/>
                    <a:gd name="connsiteY52" fmla="*/ 554534 h 554534"/>
                    <a:gd name="connsiteX53" fmla="*/ 0 w 1308823"/>
                    <a:gd name="connsiteY53" fmla="*/ 540770 h 554534"/>
                    <a:gd name="connsiteX54" fmla="*/ 0 w 1308823"/>
                    <a:gd name="connsiteY54" fmla="*/ 13764 h 554534"/>
                    <a:gd name="connsiteX55" fmla="*/ 13764 w 1308823"/>
                    <a:gd name="connsiteY55" fmla="*/ 0 h 55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308823" h="554534">
                      <a:moveTo>
                        <a:pt x="664341" y="293220"/>
                      </a:moveTo>
                      <a:cubicBezTo>
                        <a:pt x="679536" y="298353"/>
                        <a:pt x="691767" y="306268"/>
                        <a:pt x="695939" y="324143"/>
                      </a:cubicBezTo>
                      <a:cubicBezTo>
                        <a:pt x="698107" y="337539"/>
                        <a:pt x="691603" y="350894"/>
                        <a:pt x="679025" y="358830"/>
                      </a:cubicBezTo>
                      <a:cubicBezTo>
                        <a:pt x="674546" y="361652"/>
                        <a:pt x="669576" y="363636"/>
                        <a:pt x="664361" y="364699"/>
                      </a:cubicBezTo>
                      <a:lnTo>
                        <a:pt x="664341" y="364699"/>
                      </a:lnTo>
                      <a:close/>
                      <a:moveTo>
                        <a:pt x="643766" y="189999"/>
                      </a:moveTo>
                      <a:lnTo>
                        <a:pt x="643766" y="257613"/>
                      </a:lnTo>
                      <a:cubicBezTo>
                        <a:pt x="627834" y="253788"/>
                        <a:pt x="615461" y="247878"/>
                        <a:pt x="612843" y="230391"/>
                      </a:cubicBezTo>
                      <a:cubicBezTo>
                        <a:pt x="610675" y="216995"/>
                        <a:pt x="617179" y="203640"/>
                        <a:pt x="629757" y="195705"/>
                      </a:cubicBezTo>
                      <a:cubicBezTo>
                        <a:pt x="634031" y="192985"/>
                        <a:pt x="638796" y="191062"/>
                        <a:pt x="643766" y="189999"/>
                      </a:cubicBezTo>
                      <a:close/>
                      <a:moveTo>
                        <a:pt x="643787" y="147315"/>
                      </a:moveTo>
                      <a:lnTo>
                        <a:pt x="643787" y="159750"/>
                      </a:lnTo>
                      <a:cubicBezTo>
                        <a:pt x="631720" y="161223"/>
                        <a:pt x="620021" y="165231"/>
                        <a:pt x="609796" y="171694"/>
                      </a:cubicBezTo>
                      <a:cubicBezTo>
                        <a:pt x="587176" y="185990"/>
                        <a:pt x="575395" y="209939"/>
                        <a:pt x="579158" y="234052"/>
                      </a:cubicBezTo>
                      <a:cubicBezTo>
                        <a:pt x="588198" y="272952"/>
                        <a:pt x="616913" y="280662"/>
                        <a:pt x="643787" y="287411"/>
                      </a:cubicBezTo>
                      <a:lnTo>
                        <a:pt x="643787" y="364515"/>
                      </a:lnTo>
                      <a:cubicBezTo>
                        <a:pt x="641087" y="363984"/>
                        <a:pt x="638469" y="363145"/>
                        <a:pt x="635933" y="362061"/>
                      </a:cubicBezTo>
                      <a:cubicBezTo>
                        <a:pt x="621985" y="356089"/>
                        <a:pt x="612966" y="343900"/>
                        <a:pt x="612475" y="330381"/>
                      </a:cubicBezTo>
                      <a:lnTo>
                        <a:pt x="578463" y="331301"/>
                      </a:lnTo>
                      <a:cubicBezTo>
                        <a:pt x="579343" y="355803"/>
                        <a:pt x="595684" y="377871"/>
                        <a:pt x="620942" y="388669"/>
                      </a:cubicBezTo>
                      <a:cubicBezTo>
                        <a:pt x="628243" y="391778"/>
                        <a:pt x="635953" y="393823"/>
                        <a:pt x="643787" y="394743"/>
                      </a:cubicBezTo>
                      <a:lnTo>
                        <a:pt x="643787" y="407178"/>
                      </a:lnTo>
                      <a:lnTo>
                        <a:pt x="664361" y="407178"/>
                      </a:lnTo>
                      <a:lnTo>
                        <a:pt x="664361" y="394825"/>
                      </a:lnTo>
                      <a:cubicBezTo>
                        <a:pt x="676673" y="393435"/>
                        <a:pt x="688597" y="389405"/>
                        <a:pt x="699007" y="382820"/>
                      </a:cubicBezTo>
                      <a:cubicBezTo>
                        <a:pt x="721790" y="368442"/>
                        <a:pt x="733570" y="344268"/>
                        <a:pt x="729643" y="319992"/>
                      </a:cubicBezTo>
                      <a:cubicBezTo>
                        <a:pt x="718334" y="277083"/>
                        <a:pt x="690233" y="267593"/>
                        <a:pt x="664361" y="262030"/>
                      </a:cubicBezTo>
                      <a:lnTo>
                        <a:pt x="664361" y="189856"/>
                      </a:lnTo>
                      <a:cubicBezTo>
                        <a:pt x="667265" y="190387"/>
                        <a:pt x="670129" y="191287"/>
                        <a:pt x="672869" y="192453"/>
                      </a:cubicBezTo>
                      <a:cubicBezTo>
                        <a:pt x="686817" y="198425"/>
                        <a:pt x="695837" y="210614"/>
                        <a:pt x="696328" y="224133"/>
                      </a:cubicBezTo>
                      <a:lnTo>
                        <a:pt x="730339" y="223213"/>
                      </a:lnTo>
                      <a:cubicBezTo>
                        <a:pt x="729460" y="198711"/>
                        <a:pt x="713118" y="176643"/>
                        <a:pt x="687860" y="165845"/>
                      </a:cubicBezTo>
                      <a:cubicBezTo>
                        <a:pt x="680355" y="162634"/>
                        <a:pt x="672419" y="160568"/>
                        <a:pt x="664361" y="159668"/>
                      </a:cubicBezTo>
                      <a:lnTo>
                        <a:pt x="664361" y="147315"/>
                      </a:lnTo>
                      <a:close/>
                      <a:moveTo>
                        <a:pt x="654401" y="64444"/>
                      </a:moveTo>
                      <a:cubicBezTo>
                        <a:pt x="771939" y="64444"/>
                        <a:pt x="867224" y="159730"/>
                        <a:pt x="867224" y="277267"/>
                      </a:cubicBezTo>
                      <a:cubicBezTo>
                        <a:pt x="867224" y="394805"/>
                        <a:pt x="771939" y="490090"/>
                        <a:pt x="654401" y="490090"/>
                      </a:cubicBezTo>
                      <a:cubicBezTo>
                        <a:pt x="536864" y="490090"/>
                        <a:pt x="441578" y="394805"/>
                        <a:pt x="441578" y="277267"/>
                      </a:cubicBezTo>
                      <a:cubicBezTo>
                        <a:pt x="441578" y="159730"/>
                        <a:pt x="536864" y="64444"/>
                        <a:pt x="654401" y="64444"/>
                      </a:cubicBezTo>
                      <a:close/>
                      <a:moveTo>
                        <a:pt x="137642" y="34400"/>
                      </a:moveTo>
                      <a:cubicBezTo>
                        <a:pt x="131015" y="86348"/>
                        <a:pt x="88679" y="127109"/>
                        <a:pt x="35995" y="131322"/>
                      </a:cubicBezTo>
                      <a:lnTo>
                        <a:pt x="35995" y="419490"/>
                      </a:lnTo>
                      <a:cubicBezTo>
                        <a:pt x="89927" y="423805"/>
                        <a:pt x="133040" y="466427"/>
                        <a:pt x="138071" y="520155"/>
                      </a:cubicBezTo>
                      <a:lnTo>
                        <a:pt x="1170527" y="520155"/>
                      </a:lnTo>
                      <a:cubicBezTo>
                        <a:pt x="1175558" y="466366"/>
                        <a:pt x="1218773" y="423703"/>
                        <a:pt x="1272807" y="419490"/>
                      </a:cubicBezTo>
                      <a:lnTo>
                        <a:pt x="1272807" y="131322"/>
                      </a:lnTo>
                      <a:cubicBezTo>
                        <a:pt x="1220041" y="127211"/>
                        <a:pt x="1177603" y="86410"/>
                        <a:pt x="1170957" y="34400"/>
                      </a:cubicBezTo>
                      <a:close/>
                      <a:moveTo>
                        <a:pt x="13764" y="0"/>
                      </a:moveTo>
                      <a:lnTo>
                        <a:pt x="1295059" y="0"/>
                      </a:lnTo>
                      <a:cubicBezTo>
                        <a:pt x="1302667" y="0"/>
                        <a:pt x="1308823" y="6177"/>
                        <a:pt x="1308823" y="13764"/>
                      </a:cubicBezTo>
                      <a:lnTo>
                        <a:pt x="1308823" y="540770"/>
                      </a:lnTo>
                      <a:cubicBezTo>
                        <a:pt x="1308844" y="548378"/>
                        <a:pt x="1302667" y="554534"/>
                        <a:pt x="1295059" y="554534"/>
                      </a:cubicBezTo>
                      <a:lnTo>
                        <a:pt x="13764" y="554534"/>
                      </a:lnTo>
                      <a:cubicBezTo>
                        <a:pt x="6156" y="554534"/>
                        <a:pt x="0" y="548358"/>
                        <a:pt x="0" y="540770"/>
                      </a:cubicBezTo>
                      <a:lnTo>
                        <a:pt x="0" y="13764"/>
                      </a:lnTo>
                      <a:cubicBezTo>
                        <a:pt x="0" y="6156"/>
                        <a:pt x="6177" y="0"/>
                        <a:pt x="13764" y="0"/>
                      </a:cubicBezTo>
                      <a:close/>
                    </a:path>
                  </a:pathLst>
                </a:custGeom>
                <a:solidFill>
                  <a:srgbClr val="086223"/>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grpSp>
            <p:nvGrpSpPr>
              <p:cNvPr id="23" name="그룹 73">
                <a:extLst>
                  <a:ext uri="{FF2B5EF4-FFF2-40B4-BE49-F238E27FC236}">
                    <a16:creationId xmlns:a16="http://schemas.microsoft.com/office/drawing/2014/main" id="{912174E0-9653-07C6-FEF3-1279DB12C2E5}"/>
                  </a:ext>
                </a:extLst>
              </p:cNvPr>
              <p:cNvGrpSpPr/>
              <p:nvPr/>
            </p:nvGrpSpPr>
            <p:grpSpPr>
              <a:xfrm rot="6391980">
                <a:off x="2387521" y="2233399"/>
                <a:ext cx="1126164" cy="496808"/>
                <a:chOff x="5350038" y="4658433"/>
                <a:chExt cx="1439306" cy="634951"/>
              </a:xfrm>
            </p:grpSpPr>
            <p:sp>
              <p:nvSpPr>
                <p:cNvPr id="31" name="Graphic 2">
                  <a:extLst>
                    <a:ext uri="{FF2B5EF4-FFF2-40B4-BE49-F238E27FC236}">
                      <a16:creationId xmlns:a16="http://schemas.microsoft.com/office/drawing/2014/main" id="{388552FD-461F-1A84-52D8-167AEE983FA9}"/>
                    </a:ext>
                  </a:extLst>
                </p:cNvPr>
                <p:cNvSpPr/>
                <p:nvPr/>
              </p:nvSpPr>
              <p:spPr>
                <a:xfrm>
                  <a:off x="5350038" y="4658433"/>
                  <a:ext cx="1439306" cy="634951"/>
                </a:xfrm>
                <a:custGeom>
                  <a:avLst/>
                  <a:gdLst>
                    <a:gd name="connsiteX0" fmla="*/ 4614057 w 4658607"/>
                    <a:gd name="connsiteY0" fmla="*/ 2055149 h 2055149"/>
                    <a:gd name="connsiteX1" fmla="*/ 44551 w 4658607"/>
                    <a:gd name="connsiteY1" fmla="*/ 2055149 h 2055149"/>
                    <a:gd name="connsiteX2" fmla="*/ 0 w 4658607"/>
                    <a:gd name="connsiteY2" fmla="*/ 2010599 h 2055149"/>
                    <a:gd name="connsiteX3" fmla="*/ 0 w 4658607"/>
                    <a:gd name="connsiteY3" fmla="*/ 44551 h 2055149"/>
                    <a:gd name="connsiteX4" fmla="*/ 44551 w 4658607"/>
                    <a:gd name="connsiteY4" fmla="*/ 0 h 2055149"/>
                    <a:gd name="connsiteX5" fmla="*/ 4614057 w 4658607"/>
                    <a:gd name="connsiteY5" fmla="*/ 0 h 2055149"/>
                    <a:gd name="connsiteX6" fmla="*/ 4658608 w 4658607"/>
                    <a:gd name="connsiteY6" fmla="*/ 44551 h 2055149"/>
                    <a:gd name="connsiteX7" fmla="*/ 4658608 w 4658607"/>
                    <a:gd name="connsiteY7" fmla="*/ 2010533 h 2055149"/>
                    <a:gd name="connsiteX8" fmla="*/ 4614057 w 4658607"/>
                    <a:gd name="connsiteY8" fmla="*/ 2055149 h 2055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58607" h="2055149">
                      <a:moveTo>
                        <a:pt x="4614057" y="2055149"/>
                      </a:moveTo>
                      <a:lnTo>
                        <a:pt x="44551" y="2055149"/>
                      </a:lnTo>
                      <a:cubicBezTo>
                        <a:pt x="19925" y="2055149"/>
                        <a:pt x="0" y="2035158"/>
                        <a:pt x="0" y="2010599"/>
                      </a:cubicBezTo>
                      <a:lnTo>
                        <a:pt x="0" y="44551"/>
                      </a:lnTo>
                      <a:cubicBezTo>
                        <a:pt x="0" y="19925"/>
                        <a:pt x="19991" y="0"/>
                        <a:pt x="44551" y="0"/>
                      </a:cubicBezTo>
                      <a:lnTo>
                        <a:pt x="4614057" y="0"/>
                      </a:lnTo>
                      <a:cubicBezTo>
                        <a:pt x="4638683" y="0"/>
                        <a:pt x="4658608" y="19991"/>
                        <a:pt x="4658608" y="44551"/>
                      </a:cubicBezTo>
                      <a:lnTo>
                        <a:pt x="4658608" y="2010533"/>
                      </a:lnTo>
                      <a:cubicBezTo>
                        <a:pt x="4658608" y="2035158"/>
                        <a:pt x="4638683" y="2055149"/>
                        <a:pt x="4614057" y="2055149"/>
                      </a:cubicBezTo>
                      <a:close/>
                    </a:path>
                  </a:pathLst>
                </a:custGeom>
                <a:solidFill>
                  <a:srgbClr val="69A434"/>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32" name="자유형: 도형 75">
                  <a:extLst>
                    <a:ext uri="{FF2B5EF4-FFF2-40B4-BE49-F238E27FC236}">
                      <a16:creationId xmlns:a16="http://schemas.microsoft.com/office/drawing/2014/main" id="{4D0A78BB-D586-CA36-5742-8861D61C640A}"/>
                    </a:ext>
                  </a:extLst>
                </p:cNvPr>
                <p:cNvSpPr/>
                <p:nvPr/>
              </p:nvSpPr>
              <p:spPr>
                <a:xfrm>
                  <a:off x="5415279" y="4698642"/>
                  <a:ext cx="1308823" cy="554534"/>
                </a:xfrm>
                <a:custGeom>
                  <a:avLst/>
                  <a:gdLst>
                    <a:gd name="connsiteX0" fmla="*/ 664341 w 1308823"/>
                    <a:gd name="connsiteY0" fmla="*/ 293220 h 554534"/>
                    <a:gd name="connsiteX1" fmla="*/ 695939 w 1308823"/>
                    <a:gd name="connsiteY1" fmla="*/ 324143 h 554534"/>
                    <a:gd name="connsiteX2" fmla="*/ 679025 w 1308823"/>
                    <a:gd name="connsiteY2" fmla="*/ 358830 h 554534"/>
                    <a:gd name="connsiteX3" fmla="*/ 664361 w 1308823"/>
                    <a:gd name="connsiteY3" fmla="*/ 364699 h 554534"/>
                    <a:gd name="connsiteX4" fmla="*/ 664341 w 1308823"/>
                    <a:gd name="connsiteY4" fmla="*/ 364699 h 554534"/>
                    <a:gd name="connsiteX5" fmla="*/ 643766 w 1308823"/>
                    <a:gd name="connsiteY5" fmla="*/ 189999 h 554534"/>
                    <a:gd name="connsiteX6" fmla="*/ 643766 w 1308823"/>
                    <a:gd name="connsiteY6" fmla="*/ 257613 h 554534"/>
                    <a:gd name="connsiteX7" fmla="*/ 612843 w 1308823"/>
                    <a:gd name="connsiteY7" fmla="*/ 230391 h 554534"/>
                    <a:gd name="connsiteX8" fmla="*/ 629757 w 1308823"/>
                    <a:gd name="connsiteY8" fmla="*/ 195705 h 554534"/>
                    <a:gd name="connsiteX9" fmla="*/ 643766 w 1308823"/>
                    <a:gd name="connsiteY9" fmla="*/ 189999 h 554534"/>
                    <a:gd name="connsiteX10" fmla="*/ 643787 w 1308823"/>
                    <a:gd name="connsiteY10" fmla="*/ 147315 h 554534"/>
                    <a:gd name="connsiteX11" fmla="*/ 643787 w 1308823"/>
                    <a:gd name="connsiteY11" fmla="*/ 159750 h 554534"/>
                    <a:gd name="connsiteX12" fmla="*/ 609796 w 1308823"/>
                    <a:gd name="connsiteY12" fmla="*/ 171694 h 554534"/>
                    <a:gd name="connsiteX13" fmla="*/ 579158 w 1308823"/>
                    <a:gd name="connsiteY13" fmla="*/ 234052 h 554534"/>
                    <a:gd name="connsiteX14" fmla="*/ 643787 w 1308823"/>
                    <a:gd name="connsiteY14" fmla="*/ 287411 h 554534"/>
                    <a:gd name="connsiteX15" fmla="*/ 643787 w 1308823"/>
                    <a:gd name="connsiteY15" fmla="*/ 364515 h 554534"/>
                    <a:gd name="connsiteX16" fmla="*/ 635933 w 1308823"/>
                    <a:gd name="connsiteY16" fmla="*/ 362061 h 554534"/>
                    <a:gd name="connsiteX17" fmla="*/ 612475 w 1308823"/>
                    <a:gd name="connsiteY17" fmla="*/ 330381 h 554534"/>
                    <a:gd name="connsiteX18" fmla="*/ 578463 w 1308823"/>
                    <a:gd name="connsiteY18" fmla="*/ 331301 h 554534"/>
                    <a:gd name="connsiteX19" fmla="*/ 620942 w 1308823"/>
                    <a:gd name="connsiteY19" fmla="*/ 388669 h 554534"/>
                    <a:gd name="connsiteX20" fmla="*/ 643787 w 1308823"/>
                    <a:gd name="connsiteY20" fmla="*/ 394743 h 554534"/>
                    <a:gd name="connsiteX21" fmla="*/ 643787 w 1308823"/>
                    <a:gd name="connsiteY21" fmla="*/ 407178 h 554534"/>
                    <a:gd name="connsiteX22" fmla="*/ 664361 w 1308823"/>
                    <a:gd name="connsiteY22" fmla="*/ 407178 h 554534"/>
                    <a:gd name="connsiteX23" fmla="*/ 664361 w 1308823"/>
                    <a:gd name="connsiteY23" fmla="*/ 394825 h 554534"/>
                    <a:gd name="connsiteX24" fmla="*/ 699007 w 1308823"/>
                    <a:gd name="connsiteY24" fmla="*/ 382820 h 554534"/>
                    <a:gd name="connsiteX25" fmla="*/ 729643 w 1308823"/>
                    <a:gd name="connsiteY25" fmla="*/ 319992 h 554534"/>
                    <a:gd name="connsiteX26" fmla="*/ 664361 w 1308823"/>
                    <a:gd name="connsiteY26" fmla="*/ 262030 h 554534"/>
                    <a:gd name="connsiteX27" fmla="*/ 664361 w 1308823"/>
                    <a:gd name="connsiteY27" fmla="*/ 189856 h 554534"/>
                    <a:gd name="connsiteX28" fmla="*/ 672869 w 1308823"/>
                    <a:gd name="connsiteY28" fmla="*/ 192453 h 554534"/>
                    <a:gd name="connsiteX29" fmla="*/ 696328 w 1308823"/>
                    <a:gd name="connsiteY29" fmla="*/ 224133 h 554534"/>
                    <a:gd name="connsiteX30" fmla="*/ 730339 w 1308823"/>
                    <a:gd name="connsiteY30" fmla="*/ 223213 h 554534"/>
                    <a:gd name="connsiteX31" fmla="*/ 687860 w 1308823"/>
                    <a:gd name="connsiteY31" fmla="*/ 165845 h 554534"/>
                    <a:gd name="connsiteX32" fmla="*/ 664361 w 1308823"/>
                    <a:gd name="connsiteY32" fmla="*/ 159668 h 554534"/>
                    <a:gd name="connsiteX33" fmla="*/ 664361 w 1308823"/>
                    <a:gd name="connsiteY33" fmla="*/ 147315 h 554534"/>
                    <a:gd name="connsiteX34" fmla="*/ 654401 w 1308823"/>
                    <a:gd name="connsiteY34" fmla="*/ 64444 h 554534"/>
                    <a:gd name="connsiteX35" fmla="*/ 867224 w 1308823"/>
                    <a:gd name="connsiteY35" fmla="*/ 277267 h 554534"/>
                    <a:gd name="connsiteX36" fmla="*/ 654401 w 1308823"/>
                    <a:gd name="connsiteY36" fmla="*/ 490090 h 554534"/>
                    <a:gd name="connsiteX37" fmla="*/ 441578 w 1308823"/>
                    <a:gd name="connsiteY37" fmla="*/ 277267 h 554534"/>
                    <a:gd name="connsiteX38" fmla="*/ 654401 w 1308823"/>
                    <a:gd name="connsiteY38" fmla="*/ 64444 h 554534"/>
                    <a:gd name="connsiteX39" fmla="*/ 137642 w 1308823"/>
                    <a:gd name="connsiteY39" fmla="*/ 34400 h 554534"/>
                    <a:gd name="connsiteX40" fmla="*/ 35995 w 1308823"/>
                    <a:gd name="connsiteY40" fmla="*/ 131322 h 554534"/>
                    <a:gd name="connsiteX41" fmla="*/ 35995 w 1308823"/>
                    <a:gd name="connsiteY41" fmla="*/ 419490 h 554534"/>
                    <a:gd name="connsiteX42" fmla="*/ 138071 w 1308823"/>
                    <a:gd name="connsiteY42" fmla="*/ 520155 h 554534"/>
                    <a:gd name="connsiteX43" fmla="*/ 1170527 w 1308823"/>
                    <a:gd name="connsiteY43" fmla="*/ 520155 h 554534"/>
                    <a:gd name="connsiteX44" fmla="*/ 1272807 w 1308823"/>
                    <a:gd name="connsiteY44" fmla="*/ 419490 h 554534"/>
                    <a:gd name="connsiteX45" fmla="*/ 1272807 w 1308823"/>
                    <a:gd name="connsiteY45" fmla="*/ 131322 h 554534"/>
                    <a:gd name="connsiteX46" fmla="*/ 1170957 w 1308823"/>
                    <a:gd name="connsiteY46" fmla="*/ 34400 h 554534"/>
                    <a:gd name="connsiteX47" fmla="*/ 13764 w 1308823"/>
                    <a:gd name="connsiteY47" fmla="*/ 0 h 554534"/>
                    <a:gd name="connsiteX48" fmla="*/ 1295059 w 1308823"/>
                    <a:gd name="connsiteY48" fmla="*/ 0 h 554534"/>
                    <a:gd name="connsiteX49" fmla="*/ 1308823 w 1308823"/>
                    <a:gd name="connsiteY49" fmla="*/ 13764 h 554534"/>
                    <a:gd name="connsiteX50" fmla="*/ 1308823 w 1308823"/>
                    <a:gd name="connsiteY50" fmla="*/ 540770 h 554534"/>
                    <a:gd name="connsiteX51" fmla="*/ 1295059 w 1308823"/>
                    <a:gd name="connsiteY51" fmla="*/ 554534 h 554534"/>
                    <a:gd name="connsiteX52" fmla="*/ 13764 w 1308823"/>
                    <a:gd name="connsiteY52" fmla="*/ 554534 h 554534"/>
                    <a:gd name="connsiteX53" fmla="*/ 0 w 1308823"/>
                    <a:gd name="connsiteY53" fmla="*/ 540770 h 554534"/>
                    <a:gd name="connsiteX54" fmla="*/ 0 w 1308823"/>
                    <a:gd name="connsiteY54" fmla="*/ 13764 h 554534"/>
                    <a:gd name="connsiteX55" fmla="*/ 13764 w 1308823"/>
                    <a:gd name="connsiteY55" fmla="*/ 0 h 55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308823" h="554534">
                      <a:moveTo>
                        <a:pt x="664341" y="293220"/>
                      </a:moveTo>
                      <a:cubicBezTo>
                        <a:pt x="679536" y="298353"/>
                        <a:pt x="691767" y="306268"/>
                        <a:pt x="695939" y="324143"/>
                      </a:cubicBezTo>
                      <a:cubicBezTo>
                        <a:pt x="698107" y="337539"/>
                        <a:pt x="691603" y="350894"/>
                        <a:pt x="679025" y="358830"/>
                      </a:cubicBezTo>
                      <a:cubicBezTo>
                        <a:pt x="674546" y="361652"/>
                        <a:pt x="669576" y="363636"/>
                        <a:pt x="664361" y="364699"/>
                      </a:cubicBezTo>
                      <a:lnTo>
                        <a:pt x="664341" y="364699"/>
                      </a:lnTo>
                      <a:close/>
                      <a:moveTo>
                        <a:pt x="643766" y="189999"/>
                      </a:moveTo>
                      <a:lnTo>
                        <a:pt x="643766" y="257613"/>
                      </a:lnTo>
                      <a:cubicBezTo>
                        <a:pt x="627834" y="253788"/>
                        <a:pt x="615461" y="247878"/>
                        <a:pt x="612843" y="230391"/>
                      </a:cubicBezTo>
                      <a:cubicBezTo>
                        <a:pt x="610675" y="216995"/>
                        <a:pt x="617179" y="203640"/>
                        <a:pt x="629757" y="195705"/>
                      </a:cubicBezTo>
                      <a:cubicBezTo>
                        <a:pt x="634031" y="192985"/>
                        <a:pt x="638796" y="191062"/>
                        <a:pt x="643766" y="189999"/>
                      </a:cubicBezTo>
                      <a:close/>
                      <a:moveTo>
                        <a:pt x="643787" y="147315"/>
                      </a:moveTo>
                      <a:lnTo>
                        <a:pt x="643787" y="159750"/>
                      </a:lnTo>
                      <a:cubicBezTo>
                        <a:pt x="631720" y="161223"/>
                        <a:pt x="620021" y="165231"/>
                        <a:pt x="609796" y="171694"/>
                      </a:cubicBezTo>
                      <a:cubicBezTo>
                        <a:pt x="587176" y="185990"/>
                        <a:pt x="575395" y="209939"/>
                        <a:pt x="579158" y="234052"/>
                      </a:cubicBezTo>
                      <a:cubicBezTo>
                        <a:pt x="588198" y="272952"/>
                        <a:pt x="616913" y="280662"/>
                        <a:pt x="643787" y="287411"/>
                      </a:cubicBezTo>
                      <a:lnTo>
                        <a:pt x="643787" y="364515"/>
                      </a:lnTo>
                      <a:cubicBezTo>
                        <a:pt x="641087" y="363984"/>
                        <a:pt x="638469" y="363145"/>
                        <a:pt x="635933" y="362061"/>
                      </a:cubicBezTo>
                      <a:cubicBezTo>
                        <a:pt x="621985" y="356089"/>
                        <a:pt x="612966" y="343900"/>
                        <a:pt x="612475" y="330381"/>
                      </a:cubicBezTo>
                      <a:lnTo>
                        <a:pt x="578463" y="331301"/>
                      </a:lnTo>
                      <a:cubicBezTo>
                        <a:pt x="579343" y="355803"/>
                        <a:pt x="595684" y="377871"/>
                        <a:pt x="620942" y="388669"/>
                      </a:cubicBezTo>
                      <a:cubicBezTo>
                        <a:pt x="628243" y="391778"/>
                        <a:pt x="635953" y="393823"/>
                        <a:pt x="643787" y="394743"/>
                      </a:cubicBezTo>
                      <a:lnTo>
                        <a:pt x="643787" y="407178"/>
                      </a:lnTo>
                      <a:lnTo>
                        <a:pt x="664361" y="407178"/>
                      </a:lnTo>
                      <a:lnTo>
                        <a:pt x="664361" y="394825"/>
                      </a:lnTo>
                      <a:cubicBezTo>
                        <a:pt x="676673" y="393435"/>
                        <a:pt x="688597" y="389405"/>
                        <a:pt x="699007" y="382820"/>
                      </a:cubicBezTo>
                      <a:cubicBezTo>
                        <a:pt x="721790" y="368442"/>
                        <a:pt x="733570" y="344268"/>
                        <a:pt x="729643" y="319992"/>
                      </a:cubicBezTo>
                      <a:cubicBezTo>
                        <a:pt x="718334" y="277083"/>
                        <a:pt x="690233" y="267593"/>
                        <a:pt x="664361" y="262030"/>
                      </a:cubicBezTo>
                      <a:lnTo>
                        <a:pt x="664361" y="189856"/>
                      </a:lnTo>
                      <a:cubicBezTo>
                        <a:pt x="667265" y="190387"/>
                        <a:pt x="670129" y="191287"/>
                        <a:pt x="672869" y="192453"/>
                      </a:cubicBezTo>
                      <a:cubicBezTo>
                        <a:pt x="686817" y="198425"/>
                        <a:pt x="695837" y="210614"/>
                        <a:pt x="696328" y="224133"/>
                      </a:cubicBezTo>
                      <a:lnTo>
                        <a:pt x="730339" y="223213"/>
                      </a:lnTo>
                      <a:cubicBezTo>
                        <a:pt x="729460" y="198711"/>
                        <a:pt x="713118" y="176643"/>
                        <a:pt x="687860" y="165845"/>
                      </a:cubicBezTo>
                      <a:cubicBezTo>
                        <a:pt x="680355" y="162634"/>
                        <a:pt x="672419" y="160568"/>
                        <a:pt x="664361" y="159668"/>
                      </a:cubicBezTo>
                      <a:lnTo>
                        <a:pt x="664361" y="147315"/>
                      </a:lnTo>
                      <a:close/>
                      <a:moveTo>
                        <a:pt x="654401" y="64444"/>
                      </a:moveTo>
                      <a:cubicBezTo>
                        <a:pt x="771939" y="64444"/>
                        <a:pt x="867224" y="159730"/>
                        <a:pt x="867224" y="277267"/>
                      </a:cubicBezTo>
                      <a:cubicBezTo>
                        <a:pt x="867224" y="394805"/>
                        <a:pt x="771939" y="490090"/>
                        <a:pt x="654401" y="490090"/>
                      </a:cubicBezTo>
                      <a:cubicBezTo>
                        <a:pt x="536864" y="490090"/>
                        <a:pt x="441578" y="394805"/>
                        <a:pt x="441578" y="277267"/>
                      </a:cubicBezTo>
                      <a:cubicBezTo>
                        <a:pt x="441578" y="159730"/>
                        <a:pt x="536864" y="64444"/>
                        <a:pt x="654401" y="64444"/>
                      </a:cubicBezTo>
                      <a:close/>
                      <a:moveTo>
                        <a:pt x="137642" y="34400"/>
                      </a:moveTo>
                      <a:cubicBezTo>
                        <a:pt x="131015" y="86348"/>
                        <a:pt x="88679" y="127109"/>
                        <a:pt x="35995" y="131322"/>
                      </a:cubicBezTo>
                      <a:lnTo>
                        <a:pt x="35995" y="419490"/>
                      </a:lnTo>
                      <a:cubicBezTo>
                        <a:pt x="89927" y="423805"/>
                        <a:pt x="133040" y="466427"/>
                        <a:pt x="138071" y="520155"/>
                      </a:cubicBezTo>
                      <a:lnTo>
                        <a:pt x="1170527" y="520155"/>
                      </a:lnTo>
                      <a:cubicBezTo>
                        <a:pt x="1175558" y="466366"/>
                        <a:pt x="1218773" y="423703"/>
                        <a:pt x="1272807" y="419490"/>
                      </a:cubicBezTo>
                      <a:lnTo>
                        <a:pt x="1272807" y="131322"/>
                      </a:lnTo>
                      <a:cubicBezTo>
                        <a:pt x="1220041" y="127211"/>
                        <a:pt x="1177603" y="86410"/>
                        <a:pt x="1170957" y="34400"/>
                      </a:cubicBezTo>
                      <a:close/>
                      <a:moveTo>
                        <a:pt x="13764" y="0"/>
                      </a:moveTo>
                      <a:lnTo>
                        <a:pt x="1295059" y="0"/>
                      </a:lnTo>
                      <a:cubicBezTo>
                        <a:pt x="1302667" y="0"/>
                        <a:pt x="1308823" y="6177"/>
                        <a:pt x="1308823" y="13764"/>
                      </a:cubicBezTo>
                      <a:lnTo>
                        <a:pt x="1308823" y="540770"/>
                      </a:lnTo>
                      <a:cubicBezTo>
                        <a:pt x="1308844" y="548378"/>
                        <a:pt x="1302667" y="554534"/>
                        <a:pt x="1295059" y="554534"/>
                      </a:cubicBezTo>
                      <a:lnTo>
                        <a:pt x="13764" y="554534"/>
                      </a:lnTo>
                      <a:cubicBezTo>
                        <a:pt x="6156" y="554534"/>
                        <a:pt x="0" y="548358"/>
                        <a:pt x="0" y="540770"/>
                      </a:cubicBezTo>
                      <a:lnTo>
                        <a:pt x="0" y="13764"/>
                      </a:lnTo>
                      <a:cubicBezTo>
                        <a:pt x="0" y="6156"/>
                        <a:pt x="6177" y="0"/>
                        <a:pt x="13764" y="0"/>
                      </a:cubicBezTo>
                      <a:close/>
                    </a:path>
                  </a:pathLst>
                </a:custGeom>
                <a:solidFill>
                  <a:srgbClr val="086223"/>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grpSp>
            <p:nvGrpSpPr>
              <p:cNvPr id="24" name="그룹 76">
                <a:extLst>
                  <a:ext uri="{FF2B5EF4-FFF2-40B4-BE49-F238E27FC236}">
                    <a16:creationId xmlns:a16="http://schemas.microsoft.com/office/drawing/2014/main" id="{D3606B9B-D927-D439-DDD0-23619FF364D5}"/>
                  </a:ext>
                </a:extLst>
              </p:cNvPr>
              <p:cNvGrpSpPr/>
              <p:nvPr/>
            </p:nvGrpSpPr>
            <p:grpSpPr>
              <a:xfrm>
                <a:off x="2074382" y="2656135"/>
                <a:ext cx="1312731" cy="1710334"/>
                <a:chOff x="483897" y="2274227"/>
                <a:chExt cx="1621088" cy="2112087"/>
              </a:xfrm>
            </p:grpSpPr>
            <p:sp>
              <p:nvSpPr>
                <p:cNvPr id="25" name="자유형: 도형 77">
                  <a:extLst>
                    <a:ext uri="{FF2B5EF4-FFF2-40B4-BE49-F238E27FC236}">
                      <a16:creationId xmlns:a16="http://schemas.microsoft.com/office/drawing/2014/main" id="{1B7DA9FA-63A7-A553-AD4B-6DDF744B2D1E}"/>
                    </a:ext>
                  </a:extLst>
                </p:cNvPr>
                <p:cNvSpPr/>
                <p:nvPr/>
              </p:nvSpPr>
              <p:spPr>
                <a:xfrm>
                  <a:off x="483897" y="2274227"/>
                  <a:ext cx="1621088" cy="2112087"/>
                </a:xfrm>
                <a:custGeom>
                  <a:avLst/>
                  <a:gdLst>
                    <a:gd name="connsiteX0" fmla="*/ 1537880 w 1621088"/>
                    <a:gd name="connsiteY0" fmla="*/ 1233365 h 2112087"/>
                    <a:gd name="connsiteX1" fmla="*/ 1146212 w 1621088"/>
                    <a:gd name="connsiteY1" fmla="*/ 525848 h 2112087"/>
                    <a:gd name="connsiteX2" fmla="*/ 1163738 w 1621088"/>
                    <a:gd name="connsiteY2" fmla="*/ 519847 h 2112087"/>
                    <a:gd name="connsiteX3" fmla="*/ 1228984 w 1621088"/>
                    <a:gd name="connsiteY3" fmla="*/ 404213 h 2112087"/>
                    <a:gd name="connsiteX4" fmla="*/ 1448821 w 1621088"/>
                    <a:gd name="connsiteY4" fmla="*/ 89031 h 2112087"/>
                    <a:gd name="connsiteX5" fmla="*/ 1461299 w 1621088"/>
                    <a:gd name="connsiteY5" fmla="*/ 46740 h 2112087"/>
                    <a:gd name="connsiteX6" fmla="*/ 1422151 w 1621088"/>
                    <a:gd name="connsiteY6" fmla="*/ 35691 h 2112087"/>
                    <a:gd name="connsiteX7" fmla="*/ 1257654 w 1621088"/>
                    <a:gd name="connsiteY7" fmla="*/ 54836 h 2112087"/>
                    <a:gd name="connsiteX8" fmla="*/ 1204886 w 1621088"/>
                    <a:gd name="connsiteY8" fmla="*/ 42930 h 2112087"/>
                    <a:gd name="connsiteX9" fmla="*/ 792168 w 1621088"/>
                    <a:gd name="connsiteY9" fmla="*/ 54455 h 2112087"/>
                    <a:gd name="connsiteX10" fmla="*/ 399357 w 1621088"/>
                    <a:gd name="connsiteY10" fmla="*/ 163 h 2112087"/>
                    <a:gd name="connsiteX11" fmla="*/ 259339 w 1621088"/>
                    <a:gd name="connsiteY11" fmla="*/ 55979 h 2112087"/>
                    <a:gd name="connsiteX12" fmla="*/ 230478 w 1621088"/>
                    <a:gd name="connsiteY12" fmla="*/ 220476 h 2112087"/>
                    <a:gd name="connsiteX13" fmla="*/ 478509 w 1621088"/>
                    <a:gd name="connsiteY13" fmla="*/ 501083 h 2112087"/>
                    <a:gd name="connsiteX14" fmla="*/ 492035 w 1621088"/>
                    <a:gd name="connsiteY14" fmla="*/ 510989 h 2112087"/>
                    <a:gd name="connsiteX15" fmla="*/ 15499 w 1621088"/>
                    <a:gd name="connsiteY15" fmla="*/ 1494445 h 2112087"/>
                    <a:gd name="connsiteX16" fmla="*/ 7498 w 1621088"/>
                    <a:gd name="connsiteY16" fmla="*/ 1729998 h 2112087"/>
                    <a:gd name="connsiteX17" fmla="*/ 374115 w 1621088"/>
                    <a:gd name="connsiteY17" fmla="*/ 2063659 h 2112087"/>
                    <a:gd name="connsiteX18" fmla="*/ 1116018 w 1621088"/>
                    <a:gd name="connsiteY18" fmla="*/ 2100235 h 2112087"/>
                    <a:gd name="connsiteX19" fmla="*/ 1603222 w 1621088"/>
                    <a:gd name="connsiteY19" fmla="*/ 1745905 h 2112087"/>
                    <a:gd name="connsiteX20" fmla="*/ 1537880 w 1621088"/>
                    <a:gd name="connsiteY20" fmla="*/ 1233365 h 2112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21088" h="2112087">
                      <a:moveTo>
                        <a:pt x="1537880" y="1233365"/>
                      </a:moveTo>
                      <a:cubicBezTo>
                        <a:pt x="1466252" y="1073726"/>
                        <a:pt x="1229460" y="638052"/>
                        <a:pt x="1146212" y="525848"/>
                      </a:cubicBezTo>
                      <a:cubicBezTo>
                        <a:pt x="1152022" y="524324"/>
                        <a:pt x="1157928" y="522419"/>
                        <a:pt x="1163738" y="519847"/>
                      </a:cubicBezTo>
                      <a:cubicBezTo>
                        <a:pt x="1192694" y="485366"/>
                        <a:pt x="1205838" y="442027"/>
                        <a:pt x="1228984" y="404213"/>
                      </a:cubicBezTo>
                      <a:cubicBezTo>
                        <a:pt x="1295850" y="294676"/>
                        <a:pt x="1379003" y="196473"/>
                        <a:pt x="1448821" y="89031"/>
                      </a:cubicBezTo>
                      <a:cubicBezTo>
                        <a:pt x="1457108" y="76268"/>
                        <a:pt x="1471586" y="63790"/>
                        <a:pt x="1461299" y="46740"/>
                      </a:cubicBezTo>
                      <a:cubicBezTo>
                        <a:pt x="1452631" y="32357"/>
                        <a:pt x="1436058" y="36548"/>
                        <a:pt x="1422151" y="35691"/>
                      </a:cubicBezTo>
                      <a:cubicBezTo>
                        <a:pt x="1366144" y="32167"/>
                        <a:pt x="1312899" y="52455"/>
                        <a:pt x="1257654" y="54836"/>
                      </a:cubicBezTo>
                      <a:cubicBezTo>
                        <a:pt x="1242986" y="37786"/>
                        <a:pt x="1223936" y="41025"/>
                        <a:pt x="1204886" y="42930"/>
                      </a:cubicBezTo>
                      <a:cubicBezTo>
                        <a:pt x="1069345" y="56836"/>
                        <a:pt x="928089" y="67314"/>
                        <a:pt x="792168" y="54455"/>
                      </a:cubicBezTo>
                      <a:cubicBezTo>
                        <a:pt x="719968" y="32738"/>
                        <a:pt x="449268" y="-2695"/>
                        <a:pt x="399357" y="163"/>
                      </a:cubicBezTo>
                      <a:cubicBezTo>
                        <a:pt x="348493" y="7497"/>
                        <a:pt x="291343" y="829"/>
                        <a:pt x="259339" y="55979"/>
                      </a:cubicBezTo>
                      <a:cubicBezTo>
                        <a:pt x="166185" y="99604"/>
                        <a:pt x="156564" y="148372"/>
                        <a:pt x="230478" y="220476"/>
                      </a:cubicBezTo>
                      <a:cubicBezTo>
                        <a:pt x="320204" y="307916"/>
                        <a:pt x="399642" y="404118"/>
                        <a:pt x="478509" y="501083"/>
                      </a:cubicBezTo>
                      <a:cubicBezTo>
                        <a:pt x="482319" y="506131"/>
                        <a:pt x="486987" y="509084"/>
                        <a:pt x="492035" y="510989"/>
                      </a:cubicBezTo>
                      <a:cubicBezTo>
                        <a:pt x="409453" y="660721"/>
                        <a:pt x="104558" y="1137924"/>
                        <a:pt x="15499" y="1494445"/>
                      </a:cubicBezTo>
                      <a:cubicBezTo>
                        <a:pt x="-1170" y="1572836"/>
                        <a:pt x="-5265" y="1651703"/>
                        <a:pt x="7498" y="1729998"/>
                      </a:cubicBezTo>
                      <a:cubicBezTo>
                        <a:pt x="28358" y="1857919"/>
                        <a:pt x="134847" y="1997651"/>
                        <a:pt x="374115" y="2063659"/>
                      </a:cubicBezTo>
                      <a:cubicBezTo>
                        <a:pt x="619860" y="2108045"/>
                        <a:pt x="867034" y="2125952"/>
                        <a:pt x="1116018" y="2100235"/>
                      </a:cubicBezTo>
                      <a:cubicBezTo>
                        <a:pt x="1202981" y="2091281"/>
                        <a:pt x="1506543" y="2064326"/>
                        <a:pt x="1603222" y="1745905"/>
                      </a:cubicBezTo>
                      <a:cubicBezTo>
                        <a:pt x="1644465" y="1566454"/>
                        <a:pt x="1610841" y="1396242"/>
                        <a:pt x="1537880" y="1233365"/>
                      </a:cubicBezTo>
                      <a:close/>
                    </a:path>
                  </a:pathLst>
                </a:custGeom>
                <a:solidFill>
                  <a:schemeClr val="accent2">
                    <a:lumMod val="50000"/>
                  </a:schemeClr>
                </a:solidFill>
                <a:ln w="9525" cap="flat">
                  <a:noFill/>
                  <a:prstDash val="solid"/>
                  <a:miter/>
                </a:ln>
              </p:spPr>
              <p:txBody>
                <a:bodyPr rtlCol="0" anchor="ctr"/>
                <a:lstStyle/>
                <a:p>
                  <a:endParaRPr lang="ko-KR" altLang="en-US"/>
                </a:p>
              </p:txBody>
            </p:sp>
            <p:sp>
              <p:nvSpPr>
                <p:cNvPr id="26" name="자유형: 도형 78">
                  <a:extLst>
                    <a:ext uri="{FF2B5EF4-FFF2-40B4-BE49-F238E27FC236}">
                      <a16:creationId xmlns:a16="http://schemas.microsoft.com/office/drawing/2014/main" id="{602969E1-89FE-12C5-FC0A-F6AC89693D6B}"/>
                    </a:ext>
                  </a:extLst>
                </p:cNvPr>
                <p:cNvSpPr/>
                <p:nvPr/>
              </p:nvSpPr>
              <p:spPr>
                <a:xfrm>
                  <a:off x="950023" y="2762676"/>
                  <a:ext cx="709519" cy="436416"/>
                </a:xfrm>
                <a:custGeom>
                  <a:avLst/>
                  <a:gdLst>
                    <a:gd name="connsiteX0" fmla="*/ 697516 w 709519"/>
                    <a:gd name="connsiteY0" fmla="*/ 31397 h 436416"/>
                    <a:gd name="connsiteX1" fmla="*/ 630746 w 709519"/>
                    <a:gd name="connsiteY1" fmla="*/ 13586 h 436416"/>
                    <a:gd name="connsiteX2" fmla="*/ 545021 w 709519"/>
                    <a:gd name="connsiteY2" fmla="*/ 23111 h 436416"/>
                    <a:gd name="connsiteX3" fmla="*/ 487300 w 709519"/>
                    <a:gd name="connsiteY3" fmla="*/ 13871 h 436416"/>
                    <a:gd name="connsiteX4" fmla="*/ 430721 w 709519"/>
                    <a:gd name="connsiteY4" fmla="*/ 51686 h 436416"/>
                    <a:gd name="connsiteX5" fmla="*/ 12288 w 709519"/>
                    <a:gd name="connsiteY5" fmla="*/ 12538 h 436416"/>
                    <a:gd name="connsiteX6" fmla="*/ 42387 w 709519"/>
                    <a:gd name="connsiteY6" fmla="*/ 41303 h 436416"/>
                    <a:gd name="connsiteX7" fmla="*/ 477013 w 709519"/>
                    <a:gd name="connsiteY7" fmla="*/ 81785 h 436416"/>
                    <a:gd name="connsiteX8" fmla="*/ 477013 w 709519"/>
                    <a:gd name="connsiteY8" fmla="*/ 81785 h 436416"/>
                    <a:gd name="connsiteX9" fmla="*/ 477013 w 709519"/>
                    <a:gd name="connsiteY9" fmla="*/ 81785 h 436416"/>
                    <a:gd name="connsiteX10" fmla="*/ 564071 w 709519"/>
                    <a:gd name="connsiteY10" fmla="*/ 89881 h 436416"/>
                    <a:gd name="connsiteX11" fmla="*/ 536544 w 709519"/>
                    <a:gd name="connsiteY11" fmla="*/ 371440 h 436416"/>
                    <a:gd name="connsiteX12" fmla="*/ 583121 w 709519"/>
                    <a:gd name="connsiteY12" fmla="*/ 89881 h 436416"/>
                    <a:gd name="connsiteX13" fmla="*/ 654940 w 709519"/>
                    <a:gd name="connsiteY13" fmla="*/ 436305 h 436416"/>
                    <a:gd name="connsiteX14" fmla="*/ 602171 w 709519"/>
                    <a:gd name="connsiteY14" fmla="*/ 89881 h 436416"/>
                    <a:gd name="connsiteX15" fmla="*/ 697231 w 709519"/>
                    <a:gd name="connsiteY15" fmla="*/ 70640 h 436416"/>
                    <a:gd name="connsiteX16" fmla="*/ 697516 w 709519"/>
                    <a:gd name="connsiteY16" fmla="*/ 31397 h 43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9519" h="436416">
                      <a:moveTo>
                        <a:pt x="697516" y="31397"/>
                      </a:moveTo>
                      <a:cubicBezTo>
                        <a:pt x="630746" y="61211"/>
                        <a:pt x="697421" y="-34039"/>
                        <a:pt x="630746" y="13586"/>
                      </a:cubicBezTo>
                      <a:cubicBezTo>
                        <a:pt x="602171" y="33969"/>
                        <a:pt x="583121" y="51686"/>
                        <a:pt x="545021" y="23111"/>
                      </a:cubicBezTo>
                      <a:cubicBezTo>
                        <a:pt x="526638" y="9299"/>
                        <a:pt x="493777" y="-6988"/>
                        <a:pt x="487300" y="13871"/>
                      </a:cubicBezTo>
                      <a:cubicBezTo>
                        <a:pt x="474346" y="55781"/>
                        <a:pt x="487871" y="42161"/>
                        <a:pt x="430721" y="51686"/>
                      </a:cubicBezTo>
                      <a:cubicBezTo>
                        <a:pt x="259271" y="51686"/>
                        <a:pt x="148686" y="23015"/>
                        <a:pt x="12288" y="12538"/>
                      </a:cubicBezTo>
                      <a:cubicBezTo>
                        <a:pt x="-7429" y="13586"/>
                        <a:pt x="-7429" y="32636"/>
                        <a:pt x="42387" y="41303"/>
                      </a:cubicBezTo>
                      <a:cubicBezTo>
                        <a:pt x="186595" y="61973"/>
                        <a:pt x="330423" y="86357"/>
                        <a:pt x="477013" y="81785"/>
                      </a:cubicBezTo>
                      <a:lnTo>
                        <a:pt x="477013" y="81785"/>
                      </a:lnTo>
                      <a:lnTo>
                        <a:pt x="477013" y="81785"/>
                      </a:lnTo>
                      <a:cubicBezTo>
                        <a:pt x="487871" y="127981"/>
                        <a:pt x="527495" y="112074"/>
                        <a:pt x="564071" y="89881"/>
                      </a:cubicBezTo>
                      <a:cubicBezTo>
                        <a:pt x="550736" y="184940"/>
                        <a:pt x="516446" y="366106"/>
                        <a:pt x="536544" y="371440"/>
                      </a:cubicBezTo>
                      <a:cubicBezTo>
                        <a:pt x="554546" y="375631"/>
                        <a:pt x="558451" y="184464"/>
                        <a:pt x="583121" y="89881"/>
                      </a:cubicBezTo>
                      <a:cubicBezTo>
                        <a:pt x="609410" y="204371"/>
                        <a:pt x="630746" y="442306"/>
                        <a:pt x="654940" y="436305"/>
                      </a:cubicBezTo>
                      <a:cubicBezTo>
                        <a:pt x="668846" y="432781"/>
                        <a:pt x="603600" y="100549"/>
                        <a:pt x="602171" y="89881"/>
                      </a:cubicBezTo>
                      <a:cubicBezTo>
                        <a:pt x="725996" y="137506"/>
                        <a:pt x="630746" y="70831"/>
                        <a:pt x="697231" y="70640"/>
                      </a:cubicBezTo>
                      <a:cubicBezTo>
                        <a:pt x="706946" y="70640"/>
                        <a:pt x="719043" y="44542"/>
                        <a:pt x="697516" y="31397"/>
                      </a:cubicBezTo>
                      <a:close/>
                    </a:path>
                  </a:pathLst>
                </a:custGeom>
                <a:solidFill>
                  <a:srgbClr val="59341B"/>
                </a:solidFill>
                <a:ln w="9525" cap="flat">
                  <a:noFill/>
                  <a:prstDash val="solid"/>
                  <a:miter/>
                </a:ln>
              </p:spPr>
              <p:txBody>
                <a:bodyPr rtlCol="0" anchor="ctr"/>
                <a:lstStyle/>
                <a:p>
                  <a:endParaRPr lang="ko-KR" altLang="en-US"/>
                </a:p>
              </p:txBody>
            </p:sp>
            <p:sp>
              <p:nvSpPr>
                <p:cNvPr id="27" name="자유형: 도형 79">
                  <a:extLst>
                    <a:ext uri="{FF2B5EF4-FFF2-40B4-BE49-F238E27FC236}">
                      <a16:creationId xmlns:a16="http://schemas.microsoft.com/office/drawing/2014/main" id="{430192BD-4FB6-B851-E056-4398547664FB}"/>
                    </a:ext>
                  </a:extLst>
                </p:cNvPr>
                <p:cNvSpPr/>
                <p:nvPr/>
              </p:nvSpPr>
              <p:spPr>
                <a:xfrm>
                  <a:off x="933641" y="3158214"/>
                  <a:ext cx="756285" cy="758097"/>
                </a:xfrm>
                <a:custGeom>
                  <a:avLst/>
                  <a:gdLst>
                    <a:gd name="connsiteX0" fmla="*/ 756285 w 756285"/>
                    <a:gd name="connsiteY0" fmla="*/ 378523 h 758097"/>
                    <a:gd name="connsiteX1" fmla="*/ 378905 w 756285"/>
                    <a:gd name="connsiteY1" fmla="*/ 758095 h 758097"/>
                    <a:gd name="connsiteX2" fmla="*/ 0 w 756285"/>
                    <a:gd name="connsiteY2" fmla="*/ 379190 h 758097"/>
                    <a:gd name="connsiteX3" fmla="*/ 378333 w 756285"/>
                    <a:gd name="connsiteY3" fmla="*/ 0 h 758097"/>
                    <a:gd name="connsiteX4" fmla="*/ 756285 w 756285"/>
                    <a:gd name="connsiteY4" fmla="*/ 378523 h 758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 h="758097">
                      <a:moveTo>
                        <a:pt x="756285" y="378523"/>
                      </a:moveTo>
                      <a:cubicBezTo>
                        <a:pt x="756380" y="587693"/>
                        <a:pt x="587693" y="757333"/>
                        <a:pt x="378905" y="758095"/>
                      </a:cubicBezTo>
                      <a:cubicBezTo>
                        <a:pt x="171831" y="758857"/>
                        <a:pt x="0" y="587026"/>
                        <a:pt x="0" y="379190"/>
                      </a:cubicBezTo>
                      <a:cubicBezTo>
                        <a:pt x="-95" y="171069"/>
                        <a:pt x="170593" y="95"/>
                        <a:pt x="378333" y="0"/>
                      </a:cubicBezTo>
                      <a:cubicBezTo>
                        <a:pt x="587693" y="0"/>
                        <a:pt x="756190" y="168783"/>
                        <a:pt x="756285" y="378523"/>
                      </a:cubicBezTo>
                      <a:close/>
                    </a:path>
                  </a:pathLst>
                </a:custGeom>
                <a:solidFill>
                  <a:srgbClr val="E9B42E"/>
                </a:solidFill>
                <a:ln w="9525" cap="flat">
                  <a:noFill/>
                  <a:prstDash val="solid"/>
                  <a:miter/>
                </a:ln>
              </p:spPr>
              <p:txBody>
                <a:bodyPr rtlCol="0" anchor="ctr"/>
                <a:lstStyle/>
                <a:p>
                  <a:endParaRPr lang="ko-KR" altLang="en-US"/>
                </a:p>
              </p:txBody>
            </p:sp>
            <p:sp>
              <p:nvSpPr>
                <p:cNvPr id="28" name="자유형: 도형 80">
                  <a:extLst>
                    <a:ext uri="{FF2B5EF4-FFF2-40B4-BE49-F238E27FC236}">
                      <a16:creationId xmlns:a16="http://schemas.microsoft.com/office/drawing/2014/main" id="{609CB1A9-78AC-756A-7A50-D0269BA5A87E}"/>
                    </a:ext>
                  </a:extLst>
                </p:cNvPr>
                <p:cNvSpPr/>
                <p:nvPr/>
              </p:nvSpPr>
              <p:spPr>
                <a:xfrm>
                  <a:off x="1695402" y="3462633"/>
                  <a:ext cx="378532" cy="800298"/>
                </a:xfrm>
                <a:custGeom>
                  <a:avLst/>
                  <a:gdLst>
                    <a:gd name="connsiteX0" fmla="*/ 261605 w 378532"/>
                    <a:gd name="connsiteY0" fmla="*/ 0 h 800298"/>
                    <a:gd name="connsiteX1" fmla="*/ 371714 w 378532"/>
                    <a:gd name="connsiteY1" fmla="*/ 487013 h 800298"/>
                    <a:gd name="connsiteX2" fmla="*/ 162926 w 378532"/>
                    <a:gd name="connsiteY2" fmla="*/ 784574 h 800298"/>
                    <a:gd name="connsiteX3" fmla="*/ 70819 w 378532"/>
                    <a:gd name="connsiteY3" fmla="*/ 797338 h 800298"/>
                    <a:gd name="connsiteX4" fmla="*/ 3573 w 378532"/>
                    <a:gd name="connsiteY4" fmla="*/ 736663 h 800298"/>
                    <a:gd name="connsiteX5" fmla="*/ 29766 w 378532"/>
                    <a:gd name="connsiteY5" fmla="*/ 660654 h 800298"/>
                    <a:gd name="connsiteX6" fmla="*/ 300372 w 378532"/>
                    <a:gd name="connsiteY6" fmla="*/ 170021 h 800298"/>
                    <a:gd name="connsiteX7" fmla="*/ 261605 w 378532"/>
                    <a:gd name="connsiteY7" fmla="*/ 0 h 80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8532" h="800298">
                      <a:moveTo>
                        <a:pt x="261605" y="0"/>
                      </a:moveTo>
                      <a:cubicBezTo>
                        <a:pt x="361617" y="208979"/>
                        <a:pt x="394288" y="382524"/>
                        <a:pt x="371714" y="487013"/>
                      </a:cubicBezTo>
                      <a:cubicBezTo>
                        <a:pt x="343806" y="615887"/>
                        <a:pt x="275988" y="715709"/>
                        <a:pt x="162926" y="784574"/>
                      </a:cubicBezTo>
                      <a:cubicBezTo>
                        <a:pt x="133779" y="802291"/>
                        <a:pt x="101966" y="802576"/>
                        <a:pt x="70819" y="797338"/>
                      </a:cubicBezTo>
                      <a:cubicBezTo>
                        <a:pt x="37101" y="791623"/>
                        <a:pt x="14431" y="768763"/>
                        <a:pt x="3573" y="736663"/>
                      </a:cubicBezTo>
                      <a:cubicBezTo>
                        <a:pt x="-6905" y="705517"/>
                        <a:pt x="6811" y="679799"/>
                        <a:pt x="29766" y="660654"/>
                      </a:cubicBezTo>
                      <a:cubicBezTo>
                        <a:pt x="74629" y="623316"/>
                        <a:pt x="333042" y="475583"/>
                        <a:pt x="300372" y="170021"/>
                      </a:cubicBezTo>
                      <a:cubicBezTo>
                        <a:pt x="290085" y="112871"/>
                        <a:pt x="268558" y="58579"/>
                        <a:pt x="261605" y="0"/>
                      </a:cubicBezTo>
                      <a:close/>
                    </a:path>
                  </a:pathLst>
                </a:custGeom>
                <a:solidFill>
                  <a:schemeClr val="bg1">
                    <a:alpha val="70000"/>
                  </a:schemeClr>
                </a:solidFill>
                <a:ln w="9525" cap="flat">
                  <a:noFill/>
                  <a:prstDash val="solid"/>
                  <a:miter/>
                </a:ln>
              </p:spPr>
              <p:txBody>
                <a:bodyPr rtlCol="0" anchor="ctr"/>
                <a:lstStyle/>
                <a:p>
                  <a:endParaRPr lang="ko-KR" altLang="en-US"/>
                </a:p>
              </p:txBody>
            </p:sp>
            <p:sp>
              <p:nvSpPr>
                <p:cNvPr id="29" name="자유형: 도형 81">
                  <a:extLst>
                    <a:ext uri="{FF2B5EF4-FFF2-40B4-BE49-F238E27FC236}">
                      <a16:creationId xmlns:a16="http://schemas.microsoft.com/office/drawing/2014/main" id="{F0BEA125-D280-2D00-4BF5-0F466AE44702}"/>
                    </a:ext>
                  </a:extLst>
                </p:cNvPr>
                <p:cNvSpPr/>
                <p:nvPr/>
              </p:nvSpPr>
              <p:spPr>
                <a:xfrm>
                  <a:off x="1007260" y="3240577"/>
                  <a:ext cx="593431" cy="596034"/>
                </a:xfrm>
                <a:custGeom>
                  <a:avLst/>
                  <a:gdLst>
                    <a:gd name="connsiteX0" fmla="*/ 593035 w 593431"/>
                    <a:gd name="connsiteY0" fmla="*/ 299875 h 596034"/>
                    <a:gd name="connsiteX1" fmla="*/ 295950 w 593431"/>
                    <a:gd name="connsiteY1" fmla="*/ 596007 h 596034"/>
                    <a:gd name="connsiteX2" fmla="*/ 9 w 593431"/>
                    <a:gd name="connsiteY2" fmla="*/ 294541 h 596034"/>
                    <a:gd name="connsiteX3" fmla="*/ 303094 w 593431"/>
                    <a:gd name="connsiteY3" fmla="*/ 28 h 596034"/>
                    <a:gd name="connsiteX4" fmla="*/ 593035 w 593431"/>
                    <a:gd name="connsiteY4" fmla="*/ 299875 h 59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431" h="596034">
                      <a:moveTo>
                        <a:pt x="593035" y="299875"/>
                      </a:moveTo>
                      <a:cubicBezTo>
                        <a:pt x="592559" y="469134"/>
                        <a:pt x="456637" y="598198"/>
                        <a:pt x="295950" y="596007"/>
                      </a:cubicBezTo>
                      <a:cubicBezTo>
                        <a:pt x="128882" y="593721"/>
                        <a:pt x="-1229" y="445417"/>
                        <a:pt x="9" y="294541"/>
                      </a:cubicBezTo>
                      <a:cubicBezTo>
                        <a:pt x="1247" y="136807"/>
                        <a:pt x="143741" y="-2258"/>
                        <a:pt x="303094" y="28"/>
                      </a:cubicBezTo>
                      <a:cubicBezTo>
                        <a:pt x="454542" y="2028"/>
                        <a:pt x="602084" y="126139"/>
                        <a:pt x="593035" y="299875"/>
                      </a:cubicBezTo>
                      <a:close/>
                    </a:path>
                  </a:pathLst>
                </a:custGeom>
                <a:solidFill>
                  <a:srgbClr val="F8C830"/>
                </a:solidFill>
                <a:ln w="9525" cap="flat">
                  <a:noFill/>
                  <a:prstDash val="solid"/>
                  <a:miter/>
                </a:ln>
              </p:spPr>
              <p:txBody>
                <a:bodyPr rtlCol="0" anchor="ctr"/>
                <a:lstStyle/>
                <a:p>
                  <a:endParaRPr lang="ko-KR" altLang="en-US"/>
                </a:p>
              </p:txBody>
            </p:sp>
            <p:sp>
              <p:nvSpPr>
                <p:cNvPr id="30" name="Graphic 57">
                  <a:extLst>
                    <a:ext uri="{FF2B5EF4-FFF2-40B4-BE49-F238E27FC236}">
                      <a16:creationId xmlns:a16="http://schemas.microsoft.com/office/drawing/2014/main" id="{B2F59495-42E7-D2B2-5AE0-13D3BC07DC29}"/>
                    </a:ext>
                  </a:extLst>
                </p:cNvPr>
                <p:cNvSpPr/>
                <p:nvPr/>
              </p:nvSpPr>
              <p:spPr>
                <a:xfrm>
                  <a:off x="1184020" y="3341184"/>
                  <a:ext cx="239910" cy="392156"/>
                </a:xfrm>
                <a:custGeom>
                  <a:avLst/>
                  <a:gdLst>
                    <a:gd name="connsiteX0" fmla="*/ 168085 w 390860"/>
                    <a:gd name="connsiteY0" fmla="*/ 271149 h 638900"/>
                    <a:gd name="connsiteX1" fmla="*/ 168085 w 390860"/>
                    <a:gd name="connsiteY1" fmla="*/ 104935 h 638900"/>
                    <a:gd name="connsiteX2" fmla="*/ 132025 w 390860"/>
                    <a:gd name="connsiteY2" fmla="*/ 118946 h 638900"/>
                    <a:gd name="connsiteX3" fmla="*/ 88518 w 390860"/>
                    <a:gd name="connsiteY3" fmla="*/ 204265 h 638900"/>
                    <a:gd name="connsiteX4" fmla="*/ 168085 w 390860"/>
                    <a:gd name="connsiteY4" fmla="*/ 271149 h 638900"/>
                    <a:gd name="connsiteX5" fmla="*/ 168085 w 390860"/>
                    <a:gd name="connsiteY5" fmla="*/ 271149 h 638900"/>
                    <a:gd name="connsiteX6" fmla="*/ 221032 w 390860"/>
                    <a:gd name="connsiteY6" fmla="*/ 534408 h 638900"/>
                    <a:gd name="connsiteX7" fmla="*/ 258788 w 390860"/>
                    <a:gd name="connsiteY7" fmla="*/ 519954 h 638900"/>
                    <a:gd name="connsiteX8" fmla="*/ 302295 w 390860"/>
                    <a:gd name="connsiteY8" fmla="*/ 434635 h 638900"/>
                    <a:gd name="connsiteX9" fmla="*/ 221032 w 390860"/>
                    <a:gd name="connsiteY9" fmla="*/ 358607 h 638900"/>
                    <a:gd name="connsiteX10" fmla="*/ 221032 w 390860"/>
                    <a:gd name="connsiteY10" fmla="*/ 534408 h 638900"/>
                    <a:gd name="connsiteX11" fmla="*/ 221032 w 390860"/>
                    <a:gd name="connsiteY11" fmla="*/ 638900 h 638900"/>
                    <a:gd name="connsiteX12" fmla="*/ 168085 w 390860"/>
                    <a:gd name="connsiteY12" fmla="*/ 638900 h 638900"/>
                    <a:gd name="connsiteX13" fmla="*/ 168085 w 390860"/>
                    <a:gd name="connsiteY13" fmla="*/ 608297 h 638900"/>
                    <a:gd name="connsiteX14" fmla="*/ 109313 w 390860"/>
                    <a:gd name="connsiteY14" fmla="*/ 593328 h 638900"/>
                    <a:gd name="connsiteX15" fmla="*/ 27 w 390860"/>
                    <a:gd name="connsiteY15" fmla="*/ 452333 h 638900"/>
                    <a:gd name="connsiteX16" fmla="*/ 87485 w 390860"/>
                    <a:gd name="connsiteY16" fmla="*/ 450047 h 638900"/>
                    <a:gd name="connsiteX17" fmla="*/ 147806 w 390860"/>
                    <a:gd name="connsiteY17" fmla="*/ 527919 h 638900"/>
                    <a:gd name="connsiteX18" fmla="*/ 168011 w 390860"/>
                    <a:gd name="connsiteY18" fmla="*/ 533965 h 638900"/>
                    <a:gd name="connsiteX19" fmla="*/ 168011 w 390860"/>
                    <a:gd name="connsiteY19" fmla="*/ 344375 h 638900"/>
                    <a:gd name="connsiteX20" fmla="*/ 1797 w 390860"/>
                    <a:gd name="connsiteY20" fmla="*/ 213188 h 638900"/>
                    <a:gd name="connsiteX21" fmla="*/ 80627 w 390860"/>
                    <a:gd name="connsiteY21" fmla="*/ 59878 h 638900"/>
                    <a:gd name="connsiteX22" fmla="*/ 168011 w 390860"/>
                    <a:gd name="connsiteY22" fmla="*/ 30529 h 638900"/>
                    <a:gd name="connsiteX23" fmla="*/ 168011 w 390860"/>
                    <a:gd name="connsiteY23" fmla="*/ 0 h 638900"/>
                    <a:gd name="connsiteX24" fmla="*/ 220958 w 390860"/>
                    <a:gd name="connsiteY24" fmla="*/ 0 h 638900"/>
                    <a:gd name="connsiteX25" fmla="*/ 220958 w 390860"/>
                    <a:gd name="connsiteY25" fmla="*/ 30382 h 638900"/>
                    <a:gd name="connsiteX26" fmla="*/ 281427 w 390860"/>
                    <a:gd name="connsiteY26" fmla="*/ 45572 h 638900"/>
                    <a:gd name="connsiteX27" fmla="*/ 390712 w 390860"/>
                    <a:gd name="connsiteY27" fmla="*/ 186567 h 638900"/>
                    <a:gd name="connsiteX28" fmla="*/ 303254 w 390860"/>
                    <a:gd name="connsiteY28" fmla="*/ 188853 h 638900"/>
                    <a:gd name="connsiteX29" fmla="*/ 242933 w 390860"/>
                    <a:gd name="connsiteY29" fmla="*/ 110982 h 638900"/>
                    <a:gd name="connsiteX30" fmla="*/ 221032 w 390860"/>
                    <a:gd name="connsiteY30" fmla="*/ 104566 h 638900"/>
                    <a:gd name="connsiteX31" fmla="*/ 221032 w 390860"/>
                    <a:gd name="connsiteY31" fmla="*/ 281989 h 638900"/>
                    <a:gd name="connsiteX32" fmla="*/ 388942 w 390860"/>
                    <a:gd name="connsiteY32" fmla="*/ 424459 h 638900"/>
                    <a:gd name="connsiteX33" fmla="*/ 310112 w 390860"/>
                    <a:gd name="connsiteY33" fmla="*/ 578948 h 638900"/>
                    <a:gd name="connsiteX34" fmla="*/ 221032 w 390860"/>
                    <a:gd name="connsiteY34" fmla="*/ 608445 h 638900"/>
                    <a:gd name="connsiteX35" fmla="*/ 221032 w 390860"/>
                    <a:gd name="connsiteY35" fmla="*/ 638900 h 63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0860" h="638900">
                      <a:moveTo>
                        <a:pt x="168085" y="271149"/>
                      </a:moveTo>
                      <a:lnTo>
                        <a:pt x="168085" y="104935"/>
                      </a:lnTo>
                      <a:cubicBezTo>
                        <a:pt x="155328" y="107589"/>
                        <a:pt x="143087" y="112309"/>
                        <a:pt x="132025" y="118946"/>
                      </a:cubicBezTo>
                      <a:cubicBezTo>
                        <a:pt x="99653" y="138487"/>
                        <a:pt x="82913" y="171303"/>
                        <a:pt x="88518" y="204265"/>
                      </a:cubicBezTo>
                      <a:cubicBezTo>
                        <a:pt x="95302" y="247257"/>
                        <a:pt x="127085" y="261784"/>
                        <a:pt x="168085" y="271149"/>
                      </a:cubicBezTo>
                      <a:lnTo>
                        <a:pt x="168085" y="271149"/>
                      </a:lnTo>
                      <a:close/>
                      <a:moveTo>
                        <a:pt x="221032" y="534408"/>
                      </a:moveTo>
                      <a:cubicBezTo>
                        <a:pt x="234453" y="531753"/>
                        <a:pt x="247210" y="526960"/>
                        <a:pt x="258788" y="519954"/>
                      </a:cubicBezTo>
                      <a:cubicBezTo>
                        <a:pt x="291160" y="500413"/>
                        <a:pt x="307900" y="467598"/>
                        <a:pt x="302295" y="434635"/>
                      </a:cubicBezTo>
                      <a:cubicBezTo>
                        <a:pt x="291603" y="390685"/>
                        <a:pt x="260115" y="371217"/>
                        <a:pt x="221032" y="358607"/>
                      </a:cubicBezTo>
                      <a:lnTo>
                        <a:pt x="221032" y="534408"/>
                      </a:lnTo>
                      <a:close/>
                      <a:moveTo>
                        <a:pt x="221032" y="638900"/>
                      </a:moveTo>
                      <a:lnTo>
                        <a:pt x="168085" y="638900"/>
                      </a:lnTo>
                      <a:lnTo>
                        <a:pt x="168085" y="608297"/>
                      </a:lnTo>
                      <a:cubicBezTo>
                        <a:pt x="147954" y="606011"/>
                        <a:pt x="128117" y="600997"/>
                        <a:pt x="109313" y="593328"/>
                      </a:cubicBezTo>
                      <a:cubicBezTo>
                        <a:pt x="44346" y="566781"/>
                        <a:pt x="2313" y="512507"/>
                        <a:pt x="27" y="452333"/>
                      </a:cubicBezTo>
                      <a:lnTo>
                        <a:pt x="87485" y="450047"/>
                      </a:lnTo>
                      <a:cubicBezTo>
                        <a:pt x="88739" y="483305"/>
                        <a:pt x="111967" y="513244"/>
                        <a:pt x="147806" y="527919"/>
                      </a:cubicBezTo>
                      <a:cubicBezTo>
                        <a:pt x="154369" y="530573"/>
                        <a:pt x="161080" y="532638"/>
                        <a:pt x="168011" y="533965"/>
                      </a:cubicBezTo>
                      <a:lnTo>
                        <a:pt x="168011" y="344375"/>
                      </a:lnTo>
                      <a:cubicBezTo>
                        <a:pt x="98915" y="327783"/>
                        <a:pt x="25026" y="308831"/>
                        <a:pt x="1797" y="213188"/>
                      </a:cubicBezTo>
                      <a:cubicBezTo>
                        <a:pt x="-7937" y="153899"/>
                        <a:pt x="22371" y="95053"/>
                        <a:pt x="80627" y="59878"/>
                      </a:cubicBezTo>
                      <a:cubicBezTo>
                        <a:pt x="106953" y="44024"/>
                        <a:pt x="136966" y="34143"/>
                        <a:pt x="168011" y="30529"/>
                      </a:cubicBezTo>
                      <a:lnTo>
                        <a:pt x="168011" y="0"/>
                      </a:lnTo>
                      <a:lnTo>
                        <a:pt x="220958" y="0"/>
                      </a:lnTo>
                      <a:lnTo>
                        <a:pt x="220958" y="30382"/>
                      </a:lnTo>
                      <a:cubicBezTo>
                        <a:pt x="241679" y="32594"/>
                        <a:pt x="262106" y="37682"/>
                        <a:pt x="281427" y="45572"/>
                      </a:cubicBezTo>
                      <a:cubicBezTo>
                        <a:pt x="346393" y="72120"/>
                        <a:pt x="388426" y="126394"/>
                        <a:pt x="390712" y="186567"/>
                      </a:cubicBezTo>
                      <a:lnTo>
                        <a:pt x="303254" y="188853"/>
                      </a:lnTo>
                      <a:cubicBezTo>
                        <a:pt x="302001" y="155596"/>
                        <a:pt x="278772" y="125656"/>
                        <a:pt x="242933" y="110982"/>
                      </a:cubicBezTo>
                      <a:cubicBezTo>
                        <a:pt x="235854" y="108106"/>
                        <a:pt x="228553" y="105894"/>
                        <a:pt x="221032" y="104566"/>
                      </a:cubicBezTo>
                      <a:lnTo>
                        <a:pt x="221032" y="281989"/>
                      </a:lnTo>
                      <a:cubicBezTo>
                        <a:pt x="287547" y="295631"/>
                        <a:pt x="359814" y="319007"/>
                        <a:pt x="388942" y="424459"/>
                      </a:cubicBezTo>
                      <a:cubicBezTo>
                        <a:pt x="399045" y="484116"/>
                        <a:pt x="368737" y="543552"/>
                        <a:pt x="310112" y="578948"/>
                      </a:cubicBezTo>
                      <a:cubicBezTo>
                        <a:pt x="283344" y="595097"/>
                        <a:pt x="252667" y="605053"/>
                        <a:pt x="221032" y="608445"/>
                      </a:cubicBezTo>
                      <a:lnTo>
                        <a:pt x="221032" y="638900"/>
                      </a:lnTo>
                      <a:close/>
                    </a:path>
                  </a:pathLst>
                </a:custGeom>
                <a:solidFill>
                  <a:srgbClr val="987110"/>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grpSp>
        <p:pic>
          <p:nvPicPr>
            <p:cNvPr id="84" name="Picture 2" descr="Money - Free business and finance icons">
              <a:extLst>
                <a:ext uri="{FF2B5EF4-FFF2-40B4-BE49-F238E27FC236}">
                  <a16:creationId xmlns:a16="http://schemas.microsoft.com/office/drawing/2014/main" id="{0DA1E38F-085B-9DE5-9F41-2B217FFA45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3217" y="2022653"/>
              <a:ext cx="412236" cy="412238"/>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4" descr="Finance - Free business and finance icons">
              <a:extLst>
                <a:ext uri="{FF2B5EF4-FFF2-40B4-BE49-F238E27FC236}">
                  <a16:creationId xmlns:a16="http://schemas.microsoft.com/office/drawing/2014/main" id="{161E9D5F-E572-3FFE-E7EE-04417AFFC1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9801" y="3693304"/>
              <a:ext cx="411548" cy="411548"/>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8" descr="Financial - Free business and finance icons">
              <a:extLst>
                <a:ext uri="{FF2B5EF4-FFF2-40B4-BE49-F238E27FC236}">
                  <a16:creationId xmlns:a16="http://schemas.microsoft.com/office/drawing/2014/main" id="{1E0DAE8C-09C7-AEB0-E5E8-581CF9910D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8094" y="2186144"/>
              <a:ext cx="378374" cy="378374"/>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10" descr="Financial - Free business and finance icons">
              <a:extLst>
                <a:ext uri="{FF2B5EF4-FFF2-40B4-BE49-F238E27FC236}">
                  <a16:creationId xmlns:a16="http://schemas.microsoft.com/office/drawing/2014/main" id="{3E44A6C4-816C-475B-E647-AC725172EF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63844" y="3696164"/>
              <a:ext cx="446498" cy="446498"/>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12" descr="Financial - Free arrows icons">
              <a:extLst>
                <a:ext uri="{FF2B5EF4-FFF2-40B4-BE49-F238E27FC236}">
                  <a16:creationId xmlns:a16="http://schemas.microsoft.com/office/drawing/2014/main" id="{BBAE4BC8-0656-8F32-684E-77FC8E4375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2426" y="5356329"/>
              <a:ext cx="446498" cy="446498"/>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14" descr="Personal wealth - Free business and finance icons">
              <a:extLst>
                <a:ext uri="{FF2B5EF4-FFF2-40B4-BE49-F238E27FC236}">
                  <a16:creationId xmlns:a16="http://schemas.microsoft.com/office/drawing/2014/main" id="{65C98D7D-7242-CC8F-D7D1-2EB4EDB4F58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84833" y="5252989"/>
              <a:ext cx="446498" cy="446498"/>
            </a:xfrm>
            <a:prstGeom prst="rect">
              <a:avLst/>
            </a:prstGeom>
            <a:noFill/>
            <a:extLst>
              <a:ext uri="{909E8E84-426E-40DD-AFC4-6F175D3DCCD1}">
                <a14:hiddenFill xmlns:a14="http://schemas.microsoft.com/office/drawing/2010/main">
                  <a:solidFill>
                    <a:srgbClr val="FFFFFF"/>
                  </a:solidFill>
                </a14:hiddenFill>
              </a:ext>
            </a:extLst>
          </p:spPr>
        </p:pic>
        <p:sp>
          <p:nvSpPr>
            <p:cNvPr id="90" name="TextBox 89">
              <a:extLst>
                <a:ext uri="{FF2B5EF4-FFF2-40B4-BE49-F238E27FC236}">
                  <a16:creationId xmlns:a16="http://schemas.microsoft.com/office/drawing/2014/main" id="{9A06CCEA-1327-057D-B7BA-F7997E009335}"/>
                </a:ext>
              </a:extLst>
            </p:cNvPr>
            <p:cNvSpPr txBox="1"/>
            <p:nvPr/>
          </p:nvSpPr>
          <p:spPr>
            <a:xfrm>
              <a:off x="1184607" y="1721600"/>
              <a:ext cx="2515621" cy="907941"/>
            </a:xfrm>
            <a:prstGeom prst="rect">
              <a:avLst/>
            </a:prstGeom>
            <a:noFill/>
          </p:spPr>
          <p:txBody>
            <a:bodyPr wrap="square">
              <a:spAutoFit/>
            </a:bodyPr>
            <a:lstStyle/>
            <a:p>
              <a:pPr algn="r">
                <a:spcBef>
                  <a:spcPts val="600"/>
                </a:spcBef>
              </a:pPr>
              <a:r>
                <a:rPr lang="en-IN" sz="1200" b="1" dirty="0">
                  <a:latin typeface="Lora" pitchFamily="2" charset="0"/>
                </a:rPr>
                <a:t>Maecenas Non </a:t>
              </a:r>
            </a:p>
            <a:p>
              <a:pPr algn="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sp>
          <p:nvSpPr>
            <p:cNvPr id="91" name="TextBox 90">
              <a:extLst>
                <a:ext uri="{FF2B5EF4-FFF2-40B4-BE49-F238E27FC236}">
                  <a16:creationId xmlns:a16="http://schemas.microsoft.com/office/drawing/2014/main" id="{3CA065A3-A423-91E6-A16E-366FA4D65ED4}"/>
                </a:ext>
              </a:extLst>
            </p:cNvPr>
            <p:cNvSpPr txBox="1"/>
            <p:nvPr/>
          </p:nvSpPr>
          <p:spPr>
            <a:xfrm>
              <a:off x="166442" y="3448265"/>
              <a:ext cx="2515621" cy="907941"/>
            </a:xfrm>
            <a:prstGeom prst="rect">
              <a:avLst/>
            </a:prstGeom>
            <a:noFill/>
          </p:spPr>
          <p:txBody>
            <a:bodyPr wrap="square">
              <a:spAutoFit/>
            </a:bodyPr>
            <a:lstStyle/>
            <a:p>
              <a:pPr algn="r">
                <a:spcBef>
                  <a:spcPts val="600"/>
                </a:spcBef>
              </a:pPr>
              <a:r>
                <a:rPr lang="en-IN" sz="1200" b="1" dirty="0">
                  <a:latin typeface="Lora" pitchFamily="2" charset="0"/>
                </a:rPr>
                <a:t>Maecenas Non </a:t>
              </a:r>
            </a:p>
            <a:p>
              <a:pPr algn="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sp>
          <p:nvSpPr>
            <p:cNvPr id="92" name="TextBox 91">
              <a:extLst>
                <a:ext uri="{FF2B5EF4-FFF2-40B4-BE49-F238E27FC236}">
                  <a16:creationId xmlns:a16="http://schemas.microsoft.com/office/drawing/2014/main" id="{3460CBBF-3112-8D1E-70B6-896E8DC39E87}"/>
                </a:ext>
              </a:extLst>
            </p:cNvPr>
            <p:cNvSpPr txBox="1"/>
            <p:nvPr/>
          </p:nvSpPr>
          <p:spPr>
            <a:xfrm>
              <a:off x="6594721" y="1853301"/>
              <a:ext cx="2515621" cy="907941"/>
            </a:xfrm>
            <a:prstGeom prst="rect">
              <a:avLst/>
            </a:prstGeom>
            <a:noFill/>
          </p:spPr>
          <p:txBody>
            <a:bodyPr wrap="square">
              <a:spAutoFit/>
            </a:bodyPr>
            <a:lstStyle/>
            <a:p>
              <a:pPr>
                <a:spcBef>
                  <a:spcPts val="600"/>
                </a:spcBef>
              </a:pPr>
              <a:r>
                <a:rPr lang="en-IN" sz="1200" b="1" dirty="0">
                  <a:latin typeface="Lora" pitchFamily="2" charset="0"/>
                </a:rPr>
                <a:t>Maecenas Non </a:t>
              </a:r>
            </a:p>
            <a:p>
              <a:pP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sp>
          <p:nvSpPr>
            <p:cNvPr id="93" name="TextBox 92">
              <a:extLst>
                <a:ext uri="{FF2B5EF4-FFF2-40B4-BE49-F238E27FC236}">
                  <a16:creationId xmlns:a16="http://schemas.microsoft.com/office/drawing/2014/main" id="{53DE0D95-883F-EE1D-4A22-9953445EA29F}"/>
                </a:ext>
              </a:extLst>
            </p:cNvPr>
            <p:cNvSpPr txBox="1"/>
            <p:nvPr/>
          </p:nvSpPr>
          <p:spPr>
            <a:xfrm>
              <a:off x="9366933" y="3449301"/>
              <a:ext cx="2515621" cy="907941"/>
            </a:xfrm>
            <a:prstGeom prst="rect">
              <a:avLst/>
            </a:prstGeom>
            <a:noFill/>
          </p:spPr>
          <p:txBody>
            <a:bodyPr wrap="square">
              <a:spAutoFit/>
            </a:bodyPr>
            <a:lstStyle/>
            <a:p>
              <a:pPr>
                <a:spcBef>
                  <a:spcPts val="600"/>
                </a:spcBef>
              </a:pPr>
              <a:r>
                <a:rPr lang="en-IN" sz="1200" b="1" dirty="0">
                  <a:latin typeface="Lora" pitchFamily="2" charset="0"/>
                </a:rPr>
                <a:t>Maecenas Non </a:t>
              </a:r>
            </a:p>
            <a:p>
              <a:pP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sp>
          <p:nvSpPr>
            <p:cNvPr id="94" name="TextBox 93">
              <a:extLst>
                <a:ext uri="{FF2B5EF4-FFF2-40B4-BE49-F238E27FC236}">
                  <a16:creationId xmlns:a16="http://schemas.microsoft.com/office/drawing/2014/main" id="{C0CF9A55-7F20-AACB-439F-3DC57A0D64AA}"/>
                </a:ext>
              </a:extLst>
            </p:cNvPr>
            <p:cNvSpPr txBox="1"/>
            <p:nvPr/>
          </p:nvSpPr>
          <p:spPr>
            <a:xfrm>
              <a:off x="3097415" y="5125870"/>
              <a:ext cx="2515621" cy="907941"/>
            </a:xfrm>
            <a:prstGeom prst="rect">
              <a:avLst/>
            </a:prstGeom>
            <a:noFill/>
          </p:spPr>
          <p:txBody>
            <a:bodyPr wrap="square">
              <a:spAutoFit/>
            </a:bodyPr>
            <a:lstStyle/>
            <a:p>
              <a:pPr algn="r">
                <a:spcBef>
                  <a:spcPts val="600"/>
                </a:spcBef>
              </a:pPr>
              <a:r>
                <a:rPr lang="en-IN" sz="1200" b="1" dirty="0">
                  <a:latin typeface="Lora" pitchFamily="2" charset="0"/>
                </a:rPr>
                <a:t>Maecenas Non </a:t>
              </a:r>
            </a:p>
            <a:p>
              <a:pPr algn="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sp>
          <p:nvSpPr>
            <p:cNvPr id="95" name="TextBox 94">
              <a:extLst>
                <a:ext uri="{FF2B5EF4-FFF2-40B4-BE49-F238E27FC236}">
                  <a16:creationId xmlns:a16="http://schemas.microsoft.com/office/drawing/2014/main" id="{DCA6C8D3-1DF6-2D84-7226-AD2370851142}"/>
                </a:ext>
              </a:extLst>
            </p:cNvPr>
            <p:cNvSpPr txBox="1"/>
            <p:nvPr/>
          </p:nvSpPr>
          <p:spPr>
            <a:xfrm>
              <a:off x="8296673" y="5174430"/>
              <a:ext cx="2515621" cy="907941"/>
            </a:xfrm>
            <a:prstGeom prst="rect">
              <a:avLst/>
            </a:prstGeom>
            <a:noFill/>
          </p:spPr>
          <p:txBody>
            <a:bodyPr wrap="square">
              <a:spAutoFit/>
            </a:bodyPr>
            <a:lstStyle/>
            <a:p>
              <a:pPr>
                <a:spcBef>
                  <a:spcPts val="600"/>
                </a:spcBef>
              </a:pPr>
              <a:r>
                <a:rPr lang="en-IN" sz="1200" b="1" dirty="0">
                  <a:latin typeface="Lora" pitchFamily="2" charset="0"/>
                </a:rPr>
                <a:t>Maecenas Non </a:t>
              </a:r>
            </a:p>
            <a:p>
              <a:pP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grpSp>
      <p:sp>
        <p:nvSpPr>
          <p:cNvPr id="97" name="TextBox 96">
            <a:extLst>
              <a:ext uri="{FF2B5EF4-FFF2-40B4-BE49-F238E27FC236}">
                <a16:creationId xmlns:a16="http://schemas.microsoft.com/office/drawing/2014/main" id="{AB754396-6146-3CFF-F565-A3B6B5EC7618}"/>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spTree>
    <p:extLst>
      <p:ext uri="{BB962C8B-B14F-4D97-AF65-F5344CB8AC3E}">
        <p14:creationId xmlns:p14="http://schemas.microsoft.com/office/powerpoint/2010/main" val="3665480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4" name="Group 323">
            <a:extLst>
              <a:ext uri="{FF2B5EF4-FFF2-40B4-BE49-F238E27FC236}">
                <a16:creationId xmlns:a16="http://schemas.microsoft.com/office/drawing/2014/main" id="{DE48F5FE-C184-655B-F5B8-DF1C59679E89}"/>
              </a:ext>
            </a:extLst>
          </p:cNvPr>
          <p:cNvGrpSpPr/>
          <p:nvPr/>
        </p:nvGrpSpPr>
        <p:grpSpPr>
          <a:xfrm>
            <a:off x="1323429" y="2201296"/>
            <a:ext cx="9545142" cy="4654199"/>
            <a:chOff x="2339466" y="2201296"/>
            <a:chExt cx="9545142" cy="4654199"/>
          </a:xfrm>
        </p:grpSpPr>
        <p:grpSp>
          <p:nvGrpSpPr>
            <p:cNvPr id="323" name="Group 322">
              <a:extLst>
                <a:ext uri="{FF2B5EF4-FFF2-40B4-BE49-F238E27FC236}">
                  <a16:creationId xmlns:a16="http://schemas.microsoft.com/office/drawing/2014/main" id="{A846AE4D-241E-62EB-CE0E-0EF06854AC4B}"/>
                </a:ext>
              </a:extLst>
            </p:cNvPr>
            <p:cNvGrpSpPr/>
            <p:nvPr/>
          </p:nvGrpSpPr>
          <p:grpSpPr>
            <a:xfrm>
              <a:off x="2339466" y="2201296"/>
              <a:ext cx="3728185" cy="4654199"/>
              <a:chOff x="2339466" y="2201296"/>
              <a:chExt cx="3728185" cy="4654199"/>
            </a:xfrm>
          </p:grpSpPr>
          <p:grpSp>
            <p:nvGrpSpPr>
              <p:cNvPr id="6" name="Graphic 3">
                <a:extLst>
                  <a:ext uri="{FF2B5EF4-FFF2-40B4-BE49-F238E27FC236}">
                    <a16:creationId xmlns:a16="http://schemas.microsoft.com/office/drawing/2014/main" id="{A573F5E6-4C34-14E5-97DF-C383BF4CF374}"/>
                  </a:ext>
                </a:extLst>
              </p:cNvPr>
              <p:cNvGrpSpPr/>
              <p:nvPr/>
            </p:nvGrpSpPr>
            <p:grpSpPr>
              <a:xfrm>
                <a:off x="2339466" y="2899861"/>
                <a:ext cx="3295201" cy="2453526"/>
                <a:chOff x="2339466" y="2899861"/>
                <a:chExt cx="3295201" cy="2453526"/>
              </a:xfrm>
              <a:noFill/>
            </p:grpSpPr>
            <p:sp>
              <p:nvSpPr>
                <p:cNvPr id="7" name="Freeform: Shape 6">
                  <a:extLst>
                    <a:ext uri="{FF2B5EF4-FFF2-40B4-BE49-F238E27FC236}">
                      <a16:creationId xmlns:a16="http://schemas.microsoft.com/office/drawing/2014/main" id="{770058D4-4584-43A1-B73E-BD22129F5F50}"/>
                    </a:ext>
                  </a:extLst>
                </p:cNvPr>
                <p:cNvSpPr/>
                <p:nvPr/>
              </p:nvSpPr>
              <p:spPr>
                <a:xfrm rot="-4205998">
                  <a:off x="3190483" y="3750905"/>
                  <a:ext cx="751041" cy="751040"/>
                </a:xfrm>
                <a:custGeom>
                  <a:avLst/>
                  <a:gdLst>
                    <a:gd name="connsiteX0" fmla="*/ 751001 w 751041"/>
                    <a:gd name="connsiteY0" fmla="*/ 375491 h 751040"/>
                    <a:gd name="connsiteX1" fmla="*/ 375480 w 751041"/>
                    <a:gd name="connsiteY1" fmla="*/ 751011 h 751040"/>
                    <a:gd name="connsiteX2" fmla="*/ -40 w 751041"/>
                    <a:gd name="connsiteY2" fmla="*/ 375491 h 751040"/>
                    <a:gd name="connsiteX3" fmla="*/ 375480 w 751041"/>
                    <a:gd name="connsiteY3" fmla="*/ -30 h 751040"/>
                    <a:gd name="connsiteX4" fmla="*/ 751001 w 751041"/>
                    <a:gd name="connsiteY4" fmla="*/ 375491 h 751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041" h="751040">
                      <a:moveTo>
                        <a:pt x="751001" y="375491"/>
                      </a:moveTo>
                      <a:cubicBezTo>
                        <a:pt x="751001" y="582885"/>
                        <a:pt x="582874" y="751011"/>
                        <a:pt x="375480" y="751011"/>
                      </a:cubicBezTo>
                      <a:cubicBezTo>
                        <a:pt x="168086" y="751011"/>
                        <a:pt x="-40" y="582885"/>
                        <a:pt x="-40" y="375491"/>
                      </a:cubicBezTo>
                      <a:cubicBezTo>
                        <a:pt x="-40" y="168097"/>
                        <a:pt x="168086" y="-30"/>
                        <a:pt x="375480" y="-30"/>
                      </a:cubicBezTo>
                      <a:cubicBezTo>
                        <a:pt x="582874" y="-30"/>
                        <a:pt x="751001" y="168097"/>
                        <a:pt x="751001" y="375491"/>
                      </a:cubicBezTo>
                      <a:close/>
                    </a:path>
                  </a:pathLst>
                </a:custGeom>
                <a:noFill/>
                <a:ln w="25027" cap="flat">
                  <a:solidFill>
                    <a:srgbClr val="CBDBB6">
                      <a:alpha val="70000"/>
                    </a:srgbClr>
                  </a:solid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55A0519A-4FAC-225E-BFA3-6B63EC709D04}"/>
                    </a:ext>
                  </a:extLst>
                </p:cNvPr>
                <p:cNvSpPr/>
                <p:nvPr/>
              </p:nvSpPr>
              <p:spPr>
                <a:xfrm rot="-2700000">
                  <a:off x="2995438" y="3555833"/>
                  <a:ext cx="1141582" cy="1141582"/>
                </a:xfrm>
                <a:custGeom>
                  <a:avLst/>
                  <a:gdLst>
                    <a:gd name="connsiteX0" fmla="*/ 1141542 w 1141582"/>
                    <a:gd name="connsiteY0" fmla="*/ 570762 h 1141582"/>
                    <a:gd name="connsiteX1" fmla="*/ 570751 w 1141582"/>
                    <a:gd name="connsiteY1" fmla="*/ 1141553 h 1141582"/>
                    <a:gd name="connsiteX2" fmla="*/ -41 w 1141582"/>
                    <a:gd name="connsiteY2" fmla="*/ 570762 h 1141582"/>
                    <a:gd name="connsiteX3" fmla="*/ 570751 w 1141582"/>
                    <a:gd name="connsiteY3" fmla="*/ -30 h 1141582"/>
                    <a:gd name="connsiteX4" fmla="*/ 1141542 w 1141582"/>
                    <a:gd name="connsiteY4" fmla="*/ 570762 h 1141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582" h="1141582">
                      <a:moveTo>
                        <a:pt x="1141542" y="570762"/>
                      </a:moveTo>
                      <a:cubicBezTo>
                        <a:pt x="1141542" y="886001"/>
                        <a:pt x="885990" y="1141553"/>
                        <a:pt x="570751" y="1141553"/>
                      </a:cubicBezTo>
                      <a:cubicBezTo>
                        <a:pt x="255511" y="1141553"/>
                        <a:pt x="-41" y="886001"/>
                        <a:pt x="-41" y="570762"/>
                      </a:cubicBezTo>
                      <a:cubicBezTo>
                        <a:pt x="-41" y="255522"/>
                        <a:pt x="255511" y="-30"/>
                        <a:pt x="570751" y="-30"/>
                      </a:cubicBezTo>
                      <a:cubicBezTo>
                        <a:pt x="885990" y="-30"/>
                        <a:pt x="1141542" y="255522"/>
                        <a:pt x="1141542" y="570762"/>
                      </a:cubicBezTo>
                      <a:close/>
                    </a:path>
                  </a:pathLst>
                </a:custGeom>
                <a:noFill/>
                <a:ln w="25027" cap="flat">
                  <a:solidFill>
                    <a:srgbClr val="CBDBB6">
                      <a:alpha val="35000"/>
                    </a:srgbClr>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1F1BF99-65F2-7015-1E88-F5A7CAF651CF}"/>
                    </a:ext>
                  </a:extLst>
                </p:cNvPr>
                <p:cNvSpPr/>
                <p:nvPr/>
              </p:nvSpPr>
              <p:spPr>
                <a:xfrm rot="-2700000">
                  <a:off x="2698777" y="3259171"/>
                  <a:ext cx="1734905" cy="1734904"/>
                </a:xfrm>
                <a:custGeom>
                  <a:avLst/>
                  <a:gdLst>
                    <a:gd name="connsiteX0" fmla="*/ 1734865 w 1734905"/>
                    <a:gd name="connsiteY0" fmla="*/ 867423 h 1734904"/>
                    <a:gd name="connsiteX1" fmla="*/ 867412 w 1734905"/>
                    <a:gd name="connsiteY1" fmla="*/ 1734875 h 1734904"/>
                    <a:gd name="connsiteX2" fmla="*/ -41 w 1734905"/>
                    <a:gd name="connsiteY2" fmla="*/ 867423 h 1734904"/>
                    <a:gd name="connsiteX3" fmla="*/ 867412 w 1734905"/>
                    <a:gd name="connsiteY3" fmla="*/ -30 h 1734904"/>
                    <a:gd name="connsiteX4" fmla="*/ 1734865 w 1734905"/>
                    <a:gd name="connsiteY4" fmla="*/ 867423 h 1734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905" h="1734904">
                      <a:moveTo>
                        <a:pt x="1734865" y="867423"/>
                      </a:moveTo>
                      <a:cubicBezTo>
                        <a:pt x="1734865" y="1346504"/>
                        <a:pt x="1346493" y="1734875"/>
                        <a:pt x="867412" y="1734875"/>
                      </a:cubicBezTo>
                      <a:cubicBezTo>
                        <a:pt x="388331" y="1734875"/>
                        <a:pt x="-41" y="1346504"/>
                        <a:pt x="-41" y="867423"/>
                      </a:cubicBezTo>
                      <a:cubicBezTo>
                        <a:pt x="-41" y="388342"/>
                        <a:pt x="388331" y="-30"/>
                        <a:pt x="867412" y="-30"/>
                      </a:cubicBezTo>
                      <a:cubicBezTo>
                        <a:pt x="1346493" y="-30"/>
                        <a:pt x="1734865" y="388342"/>
                        <a:pt x="1734865" y="867423"/>
                      </a:cubicBezTo>
                      <a:close/>
                    </a:path>
                  </a:pathLst>
                </a:custGeom>
                <a:noFill/>
                <a:ln w="25027" cap="flat">
                  <a:solidFill>
                    <a:srgbClr val="CBDBB6">
                      <a:alpha val="20000"/>
                    </a:srgbClr>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9886B64-06EA-E762-7F64-8E8EC8523B4A}"/>
                    </a:ext>
                  </a:extLst>
                </p:cNvPr>
                <p:cNvSpPr/>
                <p:nvPr/>
              </p:nvSpPr>
              <p:spPr>
                <a:xfrm rot="-4603200">
                  <a:off x="4215628" y="3751210"/>
                  <a:ext cx="751041" cy="751040"/>
                </a:xfrm>
                <a:custGeom>
                  <a:avLst/>
                  <a:gdLst>
                    <a:gd name="connsiteX0" fmla="*/ 751001 w 751041"/>
                    <a:gd name="connsiteY0" fmla="*/ 375491 h 751040"/>
                    <a:gd name="connsiteX1" fmla="*/ 375480 w 751041"/>
                    <a:gd name="connsiteY1" fmla="*/ 751011 h 751040"/>
                    <a:gd name="connsiteX2" fmla="*/ -40 w 751041"/>
                    <a:gd name="connsiteY2" fmla="*/ 375491 h 751040"/>
                    <a:gd name="connsiteX3" fmla="*/ 375480 w 751041"/>
                    <a:gd name="connsiteY3" fmla="*/ -30 h 751040"/>
                    <a:gd name="connsiteX4" fmla="*/ 751001 w 751041"/>
                    <a:gd name="connsiteY4" fmla="*/ 375491 h 751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041" h="751040">
                      <a:moveTo>
                        <a:pt x="751001" y="375491"/>
                      </a:moveTo>
                      <a:cubicBezTo>
                        <a:pt x="751001" y="582885"/>
                        <a:pt x="582874" y="751011"/>
                        <a:pt x="375480" y="751011"/>
                      </a:cubicBezTo>
                      <a:cubicBezTo>
                        <a:pt x="168086" y="751011"/>
                        <a:pt x="-40" y="582885"/>
                        <a:pt x="-40" y="375491"/>
                      </a:cubicBezTo>
                      <a:cubicBezTo>
                        <a:pt x="-40" y="168097"/>
                        <a:pt x="168086" y="-30"/>
                        <a:pt x="375480" y="-30"/>
                      </a:cubicBezTo>
                      <a:cubicBezTo>
                        <a:pt x="582874" y="-30"/>
                        <a:pt x="751001" y="168097"/>
                        <a:pt x="751001" y="375491"/>
                      </a:cubicBezTo>
                      <a:close/>
                    </a:path>
                  </a:pathLst>
                </a:custGeom>
                <a:noFill/>
                <a:ln w="25027" cap="flat">
                  <a:solidFill>
                    <a:srgbClr val="CBDBB6">
                      <a:alpha val="70000"/>
                    </a:srgbClr>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15FBF0D-A57A-0729-9636-696DF8BE8573}"/>
                    </a:ext>
                  </a:extLst>
                </p:cNvPr>
                <p:cNvSpPr/>
                <p:nvPr/>
              </p:nvSpPr>
              <p:spPr>
                <a:xfrm rot="-4603200">
                  <a:off x="4020358" y="3555939"/>
                  <a:ext cx="1141582" cy="1141581"/>
                </a:xfrm>
                <a:custGeom>
                  <a:avLst/>
                  <a:gdLst>
                    <a:gd name="connsiteX0" fmla="*/ 1141542 w 1141582"/>
                    <a:gd name="connsiteY0" fmla="*/ 570761 h 1141581"/>
                    <a:gd name="connsiteX1" fmla="*/ 570750 w 1141582"/>
                    <a:gd name="connsiteY1" fmla="*/ 1141553 h 1141581"/>
                    <a:gd name="connsiteX2" fmla="*/ -41 w 1141582"/>
                    <a:gd name="connsiteY2" fmla="*/ 570761 h 1141581"/>
                    <a:gd name="connsiteX3" fmla="*/ 570750 w 1141582"/>
                    <a:gd name="connsiteY3" fmla="*/ -30 h 1141581"/>
                    <a:gd name="connsiteX4" fmla="*/ 1141542 w 1141582"/>
                    <a:gd name="connsiteY4" fmla="*/ 570761 h 1141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582" h="1141581">
                      <a:moveTo>
                        <a:pt x="1141542" y="570761"/>
                      </a:moveTo>
                      <a:cubicBezTo>
                        <a:pt x="1141542" y="886001"/>
                        <a:pt x="885990" y="1141553"/>
                        <a:pt x="570750" y="1141553"/>
                      </a:cubicBezTo>
                      <a:cubicBezTo>
                        <a:pt x="255511" y="1141553"/>
                        <a:pt x="-41" y="886001"/>
                        <a:pt x="-41" y="570761"/>
                      </a:cubicBezTo>
                      <a:cubicBezTo>
                        <a:pt x="-41" y="255522"/>
                        <a:pt x="255511" y="-30"/>
                        <a:pt x="570750" y="-30"/>
                      </a:cubicBezTo>
                      <a:cubicBezTo>
                        <a:pt x="885990" y="-30"/>
                        <a:pt x="1141542" y="255522"/>
                        <a:pt x="1141542" y="570761"/>
                      </a:cubicBezTo>
                      <a:close/>
                    </a:path>
                  </a:pathLst>
                </a:custGeom>
                <a:noFill/>
                <a:ln w="25027" cap="flat">
                  <a:solidFill>
                    <a:srgbClr val="CBDBB6">
                      <a:alpha val="35000"/>
                    </a:srgbClr>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8F9F79F-0BEA-1093-AEC8-562E465EC403}"/>
                    </a:ext>
                  </a:extLst>
                </p:cNvPr>
                <p:cNvSpPr/>
                <p:nvPr/>
              </p:nvSpPr>
              <p:spPr>
                <a:xfrm rot="-4603200">
                  <a:off x="3723697" y="3259278"/>
                  <a:ext cx="1734904" cy="1734904"/>
                </a:xfrm>
                <a:custGeom>
                  <a:avLst/>
                  <a:gdLst>
                    <a:gd name="connsiteX0" fmla="*/ 1734864 w 1734904"/>
                    <a:gd name="connsiteY0" fmla="*/ 867423 h 1734904"/>
                    <a:gd name="connsiteX1" fmla="*/ 867412 w 1734904"/>
                    <a:gd name="connsiteY1" fmla="*/ 1734875 h 1734904"/>
                    <a:gd name="connsiteX2" fmla="*/ -40 w 1734904"/>
                    <a:gd name="connsiteY2" fmla="*/ 867423 h 1734904"/>
                    <a:gd name="connsiteX3" fmla="*/ 867412 w 1734904"/>
                    <a:gd name="connsiteY3" fmla="*/ -30 h 1734904"/>
                    <a:gd name="connsiteX4" fmla="*/ 1734864 w 1734904"/>
                    <a:gd name="connsiteY4" fmla="*/ 867423 h 1734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904" h="1734904">
                      <a:moveTo>
                        <a:pt x="1734864" y="867423"/>
                      </a:moveTo>
                      <a:cubicBezTo>
                        <a:pt x="1734864" y="1346503"/>
                        <a:pt x="1346493" y="1734875"/>
                        <a:pt x="867412" y="1734875"/>
                      </a:cubicBezTo>
                      <a:cubicBezTo>
                        <a:pt x="388331" y="1734875"/>
                        <a:pt x="-40" y="1346503"/>
                        <a:pt x="-40" y="867423"/>
                      </a:cubicBezTo>
                      <a:cubicBezTo>
                        <a:pt x="-40" y="388342"/>
                        <a:pt x="388331" y="-30"/>
                        <a:pt x="867412" y="-30"/>
                      </a:cubicBezTo>
                      <a:cubicBezTo>
                        <a:pt x="1346493" y="-30"/>
                        <a:pt x="1734864" y="388342"/>
                        <a:pt x="1734864" y="867423"/>
                      </a:cubicBezTo>
                      <a:close/>
                    </a:path>
                  </a:pathLst>
                </a:custGeom>
                <a:noFill/>
                <a:ln w="25027" cap="flat">
                  <a:solidFill>
                    <a:srgbClr val="CBDBB6">
                      <a:alpha val="20000"/>
                    </a:srgbClr>
                  </a:solidFill>
                  <a:prstDash val="solid"/>
                  <a:miter/>
                </a:ln>
              </p:spPr>
              <p:txBody>
                <a:bodyPr rtlCol="0" anchor="ctr"/>
                <a:lstStyle/>
                <a:p>
                  <a:endParaRPr lang="en-US"/>
                </a:p>
              </p:txBody>
            </p:sp>
          </p:grpSp>
          <p:sp>
            <p:nvSpPr>
              <p:cNvPr id="13" name="Freeform: Shape 12">
                <a:extLst>
                  <a:ext uri="{FF2B5EF4-FFF2-40B4-BE49-F238E27FC236}">
                    <a16:creationId xmlns:a16="http://schemas.microsoft.com/office/drawing/2014/main" id="{C989B3B7-91A9-7EAE-FA4E-11C0D36AF2AF}"/>
                  </a:ext>
                </a:extLst>
              </p:cNvPr>
              <p:cNvSpPr/>
              <p:nvPr/>
            </p:nvSpPr>
            <p:spPr>
              <a:xfrm>
                <a:off x="3404142" y="4048356"/>
                <a:ext cx="1347872" cy="1980972"/>
              </a:xfrm>
              <a:custGeom>
                <a:avLst/>
                <a:gdLst>
                  <a:gd name="connsiteX0" fmla="*/ 674520 w 1347872"/>
                  <a:gd name="connsiteY0" fmla="*/ 1645251 h 1980972"/>
                  <a:gd name="connsiteX1" fmla="*/ 1025006 w 1347872"/>
                  <a:gd name="connsiteY1" fmla="*/ 1294765 h 1980972"/>
                  <a:gd name="connsiteX2" fmla="*/ 1025006 w 1347872"/>
                  <a:gd name="connsiteY2" fmla="*/ -30 h 1980972"/>
                  <a:gd name="connsiteX3" fmla="*/ 1347704 w 1347872"/>
                  <a:gd name="connsiteY3" fmla="*/ -30 h 1980972"/>
                  <a:gd name="connsiteX4" fmla="*/ 1347704 w 1347872"/>
                  <a:gd name="connsiteY4" fmla="*/ 1294014 h 1980972"/>
                  <a:gd name="connsiteX5" fmla="*/ 686887 w 1347872"/>
                  <a:gd name="connsiteY5" fmla="*/ 1980816 h 1980972"/>
                  <a:gd name="connsiteX6" fmla="*/ 85 w 1347872"/>
                  <a:gd name="connsiteY6" fmla="*/ 1320000 h 1980972"/>
                  <a:gd name="connsiteX7" fmla="*/ 85 w 1347872"/>
                  <a:gd name="connsiteY7" fmla="*/ 1294014 h 1980972"/>
                  <a:gd name="connsiteX8" fmla="*/ 85 w 1347872"/>
                  <a:gd name="connsiteY8" fmla="*/ -30 h 1980972"/>
                  <a:gd name="connsiteX9" fmla="*/ 323033 w 1347872"/>
                  <a:gd name="connsiteY9" fmla="*/ -30 h 1980972"/>
                  <a:gd name="connsiteX10" fmla="*/ 323033 w 1347872"/>
                  <a:gd name="connsiteY10" fmla="*/ 1294014 h 1980972"/>
                  <a:gd name="connsiteX11" fmla="*/ 672768 w 1347872"/>
                  <a:gd name="connsiteY11" fmla="*/ 1645251 h 1980972"/>
                  <a:gd name="connsiteX12" fmla="*/ 674520 w 1347872"/>
                  <a:gd name="connsiteY12" fmla="*/ 1645251 h 198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47872" h="1980972">
                    <a:moveTo>
                      <a:pt x="674520" y="1645251"/>
                    </a:moveTo>
                    <a:cubicBezTo>
                      <a:pt x="868089" y="1645251"/>
                      <a:pt x="1025006" y="1488333"/>
                      <a:pt x="1025006" y="1294765"/>
                    </a:cubicBezTo>
                    <a:lnTo>
                      <a:pt x="1025006" y="-30"/>
                    </a:lnTo>
                    <a:lnTo>
                      <a:pt x="1347704" y="-30"/>
                    </a:lnTo>
                    <a:lnTo>
                      <a:pt x="1347704" y="1294014"/>
                    </a:lnTo>
                    <a:cubicBezTo>
                      <a:pt x="1354889" y="1666155"/>
                      <a:pt x="1059028" y="1973631"/>
                      <a:pt x="686887" y="1980816"/>
                    </a:cubicBezTo>
                    <a:cubicBezTo>
                      <a:pt x="314749" y="1987976"/>
                      <a:pt x="7258" y="1692115"/>
                      <a:pt x="85" y="1320000"/>
                    </a:cubicBezTo>
                    <a:cubicBezTo>
                      <a:pt x="-82" y="1311338"/>
                      <a:pt x="-82" y="1302676"/>
                      <a:pt x="85" y="1294014"/>
                    </a:cubicBezTo>
                    <a:lnTo>
                      <a:pt x="85" y="-30"/>
                    </a:lnTo>
                    <a:lnTo>
                      <a:pt x="323033" y="-30"/>
                    </a:lnTo>
                    <a:lnTo>
                      <a:pt x="323033" y="1294014"/>
                    </a:lnTo>
                    <a:cubicBezTo>
                      <a:pt x="322617" y="1487582"/>
                      <a:pt x="479199" y="1644825"/>
                      <a:pt x="672768" y="1645251"/>
                    </a:cubicBezTo>
                    <a:cubicBezTo>
                      <a:pt x="673344" y="1645251"/>
                      <a:pt x="673944" y="1645251"/>
                      <a:pt x="674520" y="1645251"/>
                    </a:cubicBezTo>
                    <a:close/>
                  </a:path>
                </a:pathLst>
              </a:custGeom>
              <a:solidFill>
                <a:srgbClr val="C4CDD2"/>
              </a:solidFill>
              <a:ln w="25027"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96FE93CE-ADD9-149E-8890-26EEDD7D5BE3}"/>
                  </a:ext>
                </a:extLst>
              </p:cNvPr>
              <p:cNvSpPr/>
              <p:nvPr/>
            </p:nvSpPr>
            <p:spPr>
              <a:xfrm>
                <a:off x="3405019" y="4048356"/>
                <a:ext cx="322446" cy="312933"/>
              </a:xfrm>
              <a:custGeom>
                <a:avLst/>
                <a:gdLst>
                  <a:gd name="connsiteX0" fmla="*/ 0 w 322446"/>
                  <a:gd name="connsiteY0" fmla="*/ 0 h 312933"/>
                  <a:gd name="connsiteX1" fmla="*/ 322447 w 322446"/>
                  <a:gd name="connsiteY1" fmla="*/ 0 h 312933"/>
                  <a:gd name="connsiteX2" fmla="*/ 322447 w 322446"/>
                  <a:gd name="connsiteY2" fmla="*/ 312934 h 312933"/>
                  <a:gd name="connsiteX3" fmla="*/ 0 w 322446"/>
                  <a:gd name="connsiteY3" fmla="*/ 312934 h 312933"/>
                </a:gdLst>
                <a:ahLst/>
                <a:cxnLst>
                  <a:cxn ang="0">
                    <a:pos x="connsiteX0" y="connsiteY0"/>
                  </a:cxn>
                  <a:cxn ang="0">
                    <a:pos x="connsiteX1" y="connsiteY1"/>
                  </a:cxn>
                  <a:cxn ang="0">
                    <a:pos x="connsiteX2" y="connsiteY2"/>
                  </a:cxn>
                  <a:cxn ang="0">
                    <a:pos x="connsiteX3" y="connsiteY3"/>
                  </a:cxn>
                </a:cxnLst>
                <a:rect l="l" t="t" r="r" b="b"/>
                <a:pathLst>
                  <a:path w="322446" h="312933">
                    <a:moveTo>
                      <a:pt x="0" y="0"/>
                    </a:moveTo>
                    <a:lnTo>
                      <a:pt x="322447" y="0"/>
                    </a:lnTo>
                    <a:lnTo>
                      <a:pt x="322447" y="312934"/>
                    </a:lnTo>
                    <a:lnTo>
                      <a:pt x="0" y="312934"/>
                    </a:lnTo>
                    <a:close/>
                  </a:path>
                </a:pathLst>
              </a:custGeom>
              <a:solidFill>
                <a:schemeClr val="tx2"/>
              </a:solidFill>
              <a:ln w="25027"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287D2085-04E6-990D-5796-F35BC1815936}"/>
                  </a:ext>
                </a:extLst>
              </p:cNvPr>
              <p:cNvSpPr/>
              <p:nvPr/>
            </p:nvSpPr>
            <p:spPr>
              <a:xfrm>
                <a:off x="4429940" y="4048356"/>
                <a:ext cx="322697" cy="312933"/>
              </a:xfrm>
              <a:custGeom>
                <a:avLst/>
                <a:gdLst>
                  <a:gd name="connsiteX0" fmla="*/ 0 w 322697"/>
                  <a:gd name="connsiteY0" fmla="*/ 0 h 312933"/>
                  <a:gd name="connsiteX1" fmla="*/ 322697 w 322697"/>
                  <a:gd name="connsiteY1" fmla="*/ 0 h 312933"/>
                  <a:gd name="connsiteX2" fmla="*/ 322697 w 322697"/>
                  <a:gd name="connsiteY2" fmla="*/ 312934 h 312933"/>
                  <a:gd name="connsiteX3" fmla="*/ 0 w 322697"/>
                  <a:gd name="connsiteY3" fmla="*/ 312934 h 312933"/>
                </a:gdLst>
                <a:ahLst/>
                <a:cxnLst>
                  <a:cxn ang="0">
                    <a:pos x="connsiteX0" y="connsiteY0"/>
                  </a:cxn>
                  <a:cxn ang="0">
                    <a:pos x="connsiteX1" y="connsiteY1"/>
                  </a:cxn>
                  <a:cxn ang="0">
                    <a:pos x="connsiteX2" y="connsiteY2"/>
                  </a:cxn>
                  <a:cxn ang="0">
                    <a:pos x="connsiteX3" y="connsiteY3"/>
                  </a:cxn>
                </a:cxnLst>
                <a:rect l="l" t="t" r="r" b="b"/>
                <a:pathLst>
                  <a:path w="322697" h="312933">
                    <a:moveTo>
                      <a:pt x="0" y="0"/>
                    </a:moveTo>
                    <a:lnTo>
                      <a:pt x="322697" y="0"/>
                    </a:lnTo>
                    <a:lnTo>
                      <a:pt x="322697" y="312934"/>
                    </a:lnTo>
                    <a:lnTo>
                      <a:pt x="0" y="312934"/>
                    </a:lnTo>
                    <a:close/>
                  </a:path>
                </a:pathLst>
              </a:custGeom>
              <a:solidFill>
                <a:schemeClr val="accent4"/>
              </a:solidFill>
              <a:ln w="25027"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AE7A5DEF-D19F-8BE1-4C7C-424C4CFA6B34}"/>
                  </a:ext>
                </a:extLst>
              </p:cNvPr>
              <p:cNvSpPr/>
              <p:nvPr/>
            </p:nvSpPr>
            <p:spPr>
              <a:xfrm>
                <a:off x="3755993" y="5437216"/>
                <a:ext cx="645572" cy="702049"/>
              </a:xfrm>
              <a:custGeom>
                <a:avLst/>
                <a:gdLst>
                  <a:gd name="connsiteX0" fmla="*/ 645367 w 645572"/>
                  <a:gd name="connsiteY0" fmla="*/ 151245 h 702049"/>
                  <a:gd name="connsiteX1" fmla="*/ 597801 w 645572"/>
                  <a:gd name="connsiteY1" fmla="*/ 79645 h 702049"/>
                  <a:gd name="connsiteX2" fmla="*/ 565256 w 645572"/>
                  <a:gd name="connsiteY2" fmla="*/ 76391 h 702049"/>
                  <a:gd name="connsiteX3" fmla="*/ 534463 w 645572"/>
                  <a:gd name="connsiteY3" fmla="*/ 47100 h 702049"/>
                  <a:gd name="connsiteX4" fmla="*/ 446341 w 645572"/>
                  <a:gd name="connsiteY4" fmla="*/ 24068 h 702049"/>
                  <a:gd name="connsiteX5" fmla="*/ 403532 w 645572"/>
                  <a:gd name="connsiteY5" fmla="*/ 38338 h 702049"/>
                  <a:gd name="connsiteX6" fmla="*/ 312906 w 645572"/>
                  <a:gd name="connsiteY6" fmla="*/ 285 h 702049"/>
                  <a:gd name="connsiteX7" fmla="*/ 224033 w 645572"/>
                  <a:gd name="connsiteY7" fmla="*/ 29075 h 702049"/>
                  <a:gd name="connsiteX8" fmla="*/ 168456 w 645572"/>
                  <a:gd name="connsiteY8" fmla="*/ 27323 h 702049"/>
                  <a:gd name="connsiteX9" fmla="*/ 39777 w 645572"/>
                  <a:gd name="connsiteY9" fmla="*/ 85653 h 702049"/>
                  <a:gd name="connsiteX10" fmla="*/ 5480 w 645572"/>
                  <a:gd name="connsiteY10" fmla="*/ 294192 h 702049"/>
                  <a:gd name="connsiteX11" fmla="*/ 11238 w 645572"/>
                  <a:gd name="connsiteY11" fmla="*/ 358532 h 702049"/>
                  <a:gd name="connsiteX12" fmla="*/ 1975 w 645572"/>
                  <a:gd name="connsiteY12" fmla="*/ 422370 h 702049"/>
                  <a:gd name="connsiteX13" fmla="*/ 156940 w 645572"/>
                  <a:gd name="connsiteY13" fmla="*/ 676723 h 702049"/>
                  <a:gd name="connsiteX14" fmla="*/ 310402 w 645572"/>
                  <a:gd name="connsiteY14" fmla="*/ 697501 h 702049"/>
                  <a:gd name="connsiteX15" fmla="*/ 488650 w 645572"/>
                  <a:gd name="connsiteY15" fmla="*/ 701757 h 702049"/>
                  <a:gd name="connsiteX16" fmla="*/ 505924 w 645572"/>
                  <a:gd name="connsiteY16" fmla="*/ 699003 h 702049"/>
                  <a:gd name="connsiteX17" fmla="*/ 526452 w 645572"/>
                  <a:gd name="connsiteY17" fmla="*/ 686987 h 702049"/>
                  <a:gd name="connsiteX18" fmla="*/ 645367 w 645572"/>
                  <a:gd name="connsiteY18" fmla="*/ 151245 h 702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5572" h="702049">
                    <a:moveTo>
                      <a:pt x="645367" y="151245"/>
                    </a:moveTo>
                    <a:cubicBezTo>
                      <a:pt x="647545" y="119375"/>
                      <a:pt x="628043" y="89984"/>
                      <a:pt x="597801" y="79645"/>
                    </a:cubicBezTo>
                    <a:cubicBezTo>
                      <a:pt x="586886" y="79445"/>
                      <a:pt x="575996" y="78368"/>
                      <a:pt x="565256" y="76391"/>
                    </a:cubicBezTo>
                    <a:cubicBezTo>
                      <a:pt x="551737" y="71384"/>
                      <a:pt x="543976" y="57615"/>
                      <a:pt x="534463" y="47100"/>
                    </a:cubicBezTo>
                    <a:cubicBezTo>
                      <a:pt x="512007" y="23042"/>
                      <a:pt x="477709" y="14054"/>
                      <a:pt x="446341" y="24068"/>
                    </a:cubicBezTo>
                    <a:cubicBezTo>
                      <a:pt x="432797" y="30752"/>
                      <a:pt x="418377" y="35559"/>
                      <a:pt x="403532" y="38338"/>
                    </a:cubicBezTo>
                    <a:cubicBezTo>
                      <a:pt x="370486" y="40090"/>
                      <a:pt x="345952" y="3790"/>
                      <a:pt x="312906" y="285"/>
                    </a:cubicBezTo>
                    <a:cubicBezTo>
                      <a:pt x="279860" y="-3220"/>
                      <a:pt x="255076" y="23567"/>
                      <a:pt x="224033" y="29075"/>
                    </a:cubicBezTo>
                    <a:cubicBezTo>
                      <a:pt x="205507" y="30602"/>
                      <a:pt x="186856" y="30026"/>
                      <a:pt x="168456" y="27323"/>
                    </a:cubicBezTo>
                    <a:cubicBezTo>
                      <a:pt x="118712" y="25145"/>
                      <a:pt x="70926" y="46825"/>
                      <a:pt x="39777" y="85653"/>
                    </a:cubicBezTo>
                    <a:cubicBezTo>
                      <a:pt x="-5035" y="142482"/>
                      <a:pt x="-4534" y="222343"/>
                      <a:pt x="5480" y="294192"/>
                    </a:cubicBezTo>
                    <a:cubicBezTo>
                      <a:pt x="9375" y="315422"/>
                      <a:pt x="11303" y="336952"/>
                      <a:pt x="11238" y="358532"/>
                    </a:cubicBezTo>
                    <a:cubicBezTo>
                      <a:pt x="11238" y="380062"/>
                      <a:pt x="4478" y="401091"/>
                      <a:pt x="1975" y="422370"/>
                    </a:cubicBezTo>
                    <a:cubicBezTo>
                      <a:pt x="-9453" y="532347"/>
                      <a:pt x="53959" y="636442"/>
                      <a:pt x="156940" y="676723"/>
                    </a:cubicBezTo>
                    <a:cubicBezTo>
                      <a:pt x="206634" y="691944"/>
                      <a:pt x="258455" y="698953"/>
                      <a:pt x="310402" y="697501"/>
                    </a:cubicBezTo>
                    <a:lnTo>
                      <a:pt x="488650" y="701757"/>
                    </a:lnTo>
                    <a:cubicBezTo>
                      <a:pt x="494558" y="702533"/>
                      <a:pt x="500541" y="701582"/>
                      <a:pt x="505924" y="699003"/>
                    </a:cubicBezTo>
                    <a:cubicBezTo>
                      <a:pt x="512182" y="695499"/>
                      <a:pt x="522697" y="693246"/>
                      <a:pt x="526452" y="686987"/>
                    </a:cubicBezTo>
                    <a:cubicBezTo>
                      <a:pt x="555242" y="639170"/>
                      <a:pt x="646619" y="549547"/>
                      <a:pt x="645367" y="151245"/>
                    </a:cubicBezTo>
                    <a:close/>
                  </a:path>
                </a:pathLst>
              </a:custGeom>
              <a:solidFill>
                <a:srgbClr val="E6B69B"/>
              </a:solidFill>
              <a:ln w="25027"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2EB342F9-0227-96F3-A4E0-34401E5D9E90}"/>
                  </a:ext>
                </a:extLst>
              </p:cNvPr>
              <p:cNvSpPr/>
              <p:nvPr/>
            </p:nvSpPr>
            <p:spPr>
              <a:xfrm>
                <a:off x="3800261" y="5837695"/>
                <a:ext cx="516772" cy="1017800"/>
              </a:xfrm>
              <a:custGeom>
                <a:avLst/>
                <a:gdLst>
                  <a:gd name="connsiteX0" fmla="*/ 127192 w 516772"/>
                  <a:gd name="connsiteY0" fmla="*/ 519330 h 1017800"/>
                  <a:gd name="connsiteX1" fmla="*/ 32560 w 516772"/>
                  <a:gd name="connsiteY1" fmla="*/ 1017771 h 1017800"/>
                  <a:gd name="connsiteX2" fmla="*/ 516732 w 516772"/>
                  <a:gd name="connsiteY2" fmla="*/ 1017771 h 1017800"/>
                  <a:gd name="connsiteX3" fmla="*/ 476175 w 516772"/>
                  <a:gd name="connsiteY3" fmla="*/ 274491 h 1017800"/>
                  <a:gd name="connsiteX4" fmla="*/ 476175 w 516772"/>
                  <a:gd name="connsiteY4" fmla="*/ 200889 h 1017800"/>
                  <a:gd name="connsiteX5" fmla="*/ 447636 w 516772"/>
                  <a:gd name="connsiteY5" fmla="*/ 166341 h 1017800"/>
                  <a:gd name="connsiteX6" fmla="*/ 182268 w 516772"/>
                  <a:gd name="connsiteY6" fmla="*/ 11627 h 1017800"/>
                  <a:gd name="connsiteX7" fmla="*/ 68610 w 516772"/>
                  <a:gd name="connsiteY7" fmla="*/ 16884 h 1017800"/>
                  <a:gd name="connsiteX8" fmla="*/ 8777 w 516772"/>
                  <a:gd name="connsiteY8" fmla="*/ 147816 h 1017800"/>
                  <a:gd name="connsiteX9" fmla="*/ 35064 w 516772"/>
                  <a:gd name="connsiteY9" fmla="*/ 232933 h 1017800"/>
                  <a:gd name="connsiteX10" fmla="*/ 127192 w 516772"/>
                  <a:gd name="connsiteY10" fmla="*/ 519330 h 10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6772" h="1017800">
                    <a:moveTo>
                      <a:pt x="127192" y="519330"/>
                    </a:moveTo>
                    <a:cubicBezTo>
                      <a:pt x="107589" y="687514"/>
                      <a:pt x="75946" y="854094"/>
                      <a:pt x="32560" y="1017771"/>
                    </a:cubicBezTo>
                    <a:lnTo>
                      <a:pt x="516732" y="1017771"/>
                    </a:lnTo>
                    <a:cubicBezTo>
                      <a:pt x="443680" y="776862"/>
                      <a:pt x="429761" y="521909"/>
                      <a:pt x="476175" y="274491"/>
                    </a:cubicBezTo>
                    <a:cubicBezTo>
                      <a:pt x="483561" y="250508"/>
                      <a:pt x="483561" y="224873"/>
                      <a:pt x="476175" y="200889"/>
                    </a:cubicBezTo>
                    <a:cubicBezTo>
                      <a:pt x="469116" y="187545"/>
                      <a:pt x="459402" y="175804"/>
                      <a:pt x="447636" y="166341"/>
                    </a:cubicBezTo>
                    <a:cubicBezTo>
                      <a:pt x="370980" y="96770"/>
                      <a:pt x="280579" y="44072"/>
                      <a:pt x="182268" y="11627"/>
                    </a:cubicBezTo>
                    <a:cubicBezTo>
                      <a:pt x="144466" y="-891"/>
                      <a:pt x="98902" y="-8651"/>
                      <a:pt x="68610" y="16884"/>
                    </a:cubicBezTo>
                    <a:cubicBezTo>
                      <a:pt x="38318" y="42419"/>
                      <a:pt x="24299" y="110013"/>
                      <a:pt x="8777" y="147816"/>
                    </a:cubicBezTo>
                    <a:cubicBezTo>
                      <a:pt x="-8747" y="189874"/>
                      <a:pt x="-235" y="207649"/>
                      <a:pt x="35064" y="232933"/>
                    </a:cubicBezTo>
                    <a:cubicBezTo>
                      <a:pt x="134952" y="303782"/>
                      <a:pt x="141211" y="401667"/>
                      <a:pt x="127192" y="519330"/>
                    </a:cubicBezTo>
                    <a:close/>
                  </a:path>
                </a:pathLst>
              </a:custGeom>
              <a:solidFill>
                <a:srgbClr val="E6B69B"/>
              </a:solidFill>
              <a:ln w="25027"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1C3111FD-63E3-A490-047D-39AF55883612}"/>
                  </a:ext>
                </a:extLst>
              </p:cNvPr>
              <p:cNvSpPr/>
              <p:nvPr/>
            </p:nvSpPr>
            <p:spPr>
              <a:xfrm>
                <a:off x="3802821" y="6248900"/>
                <a:ext cx="522223" cy="606595"/>
              </a:xfrm>
              <a:custGeom>
                <a:avLst/>
                <a:gdLst>
                  <a:gd name="connsiteX0" fmla="*/ 522183 w 522223"/>
                  <a:gd name="connsiteY0" fmla="*/ 606566 h 606595"/>
                  <a:gd name="connsiteX1" fmla="*/ 511419 w 522223"/>
                  <a:gd name="connsiteY1" fmla="*/ 87847 h 606595"/>
                  <a:gd name="connsiteX2" fmla="*/ 158429 w 522223"/>
                  <a:gd name="connsiteY2" fmla="*/ 476 h 606595"/>
                  <a:gd name="connsiteX3" fmla="*/ 58290 w 522223"/>
                  <a:gd name="connsiteY3" fmla="*/ 81589 h 606595"/>
                  <a:gd name="connsiteX4" fmla="*/ 46274 w 522223"/>
                  <a:gd name="connsiteY4" fmla="*/ 183229 h 606595"/>
                  <a:gd name="connsiteX5" fmla="*/ -40 w 522223"/>
                  <a:gd name="connsiteY5" fmla="*/ 606566 h 60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2223" h="606595">
                    <a:moveTo>
                      <a:pt x="522183" y="606566"/>
                    </a:moveTo>
                    <a:cubicBezTo>
                      <a:pt x="507964" y="434052"/>
                      <a:pt x="504359" y="260812"/>
                      <a:pt x="511419" y="87847"/>
                    </a:cubicBezTo>
                    <a:cubicBezTo>
                      <a:pt x="402042" y="31920"/>
                      <a:pt x="281249" y="2028"/>
                      <a:pt x="158429" y="476"/>
                    </a:cubicBezTo>
                    <a:cubicBezTo>
                      <a:pt x="108385" y="-4781"/>
                      <a:pt x="63548" y="31544"/>
                      <a:pt x="58290" y="81589"/>
                    </a:cubicBezTo>
                    <a:cubicBezTo>
                      <a:pt x="50492" y="114910"/>
                      <a:pt x="46461" y="149007"/>
                      <a:pt x="46274" y="183229"/>
                    </a:cubicBezTo>
                    <a:cubicBezTo>
                      <a:pt x="39264" y="325176"/>
                      <a:pt x="19236" y="466372"/>
                      <a:pt x="-40" y="606566"/>
                    </a:cubicBezTo>
                    <a:close/>
                  </a:path>
                </a:pathLst>
              </a:custGeom>
              <a:solidFill>
                <a:schemeClr val="tx2">
                  <a:lumMod val="50000"/>
                </a:schemeClr>
              </a:solidFill>
              <a:ln w="25027"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26B16063-EDC4-5FEE-6196-7F8BFF61D1D9}"/>
                  </a:ext>
                </a:extLst>
              </p:cNvPr>
              <p:cNvSpPr/>
              <p:nvPr/>
            </p:nvSpPr>
            <p:spPr>
              <a:xfrm>
                <a:off x="2439180" y="3719900"/>
                <a:ext cx="732765" cy="916520"/>
              </a:xfrm>
              <a:custGeom>
                <a:avLst/>
                <a:gdLst>
                  <a:gd name="connsiteX0" fmla="*/ 555730 w 732765"/>
                  <a:gd name="connsiteY0" fmla="*/ 414795 h 916520"/>
                  <a:gd name="connsiteX1" fmla="*/ 480626 w 732765"/>
                  <a:gd name="connsiteY1" fmla="*/ 596798 h 916520"/>
                  <a:gd name="connsiteX2" fmla="*/ 243547 w 732765"/>
                  <a:gd name="connsiteY2" fmla="*/ 907478 h 916520"/>
                  <a:gd name="connsiteX3" fmla="*/ 215008 w 732765"/>
                  <a:gd name="connsiteY3" fmla="*/ 916491 h 916520"/>
                  <a:gd name="connsiteX4" fmla="*/ 182212 w 732765"/>
                  <a:gd name="connsiteY4" fmla="*/ 894460 h 916520"/>
                  <a:gd name="connsiteX5" fmla="*/ -40 w 732765"/>
                  <a:gd name="connsiteY5" fmla="*/ 683668 h 916520"/>
                  <a:gd name="connsiteX6" fmla="*/ 159431 w 732765"/>
                  <a:gd name="connsiteY6" fmla="*/ 556742 h 916520"/>
                  <a:gd name="connsiteX7" fmla="*/ 279597 w 732765"/>
                  <a:gd name="connsiteY7" fmla="*/ 286368 h 916520"/>
                  <a:gd name="connsiteX8" fmla="*/ 541460 w 732765"/>
                  <a:gd name="connsiteY8" fmla="*/ -30 h 916520"/>
                  <a:gd name="connsiteX9" fmla="*/ 732725 w 732765"/>
                  <a:gd name="connsiteY9" fmla="*/ 257828 h 916520"/>
                  <a:gd name="connsiteX10" fmla="*/ 555730 w 732765"/>
                  <a:gd name="connsiteY10" fmla="*/ 414795 h 916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2765" h="916520">
                    <a:moveTo>
                      <a:pt x="555730" y="414795"/>
                    </a:moveTo>
                    <a:cubicBezTo>
                      <a:pt x="527603" y="474153"/>
                      <a:pt x="502536" y="534887"/>
                      <a:pt x="480626" y="596798"/>
                    </a:cubicBezTo>
                    <a:cubicBezTo>
                      <a:pt x="431808" y="720218"/>
                      <a:pt x="358957" y="841637"/>
                      <a:pt x="243547" y="907478"/>
                    </a:cubicBezTo>
                    <a:cubicBezTo>
                      <a:pt x="235121" y="913211"/>
                      <a:pt x="225197" y="916340"/>
                      <a:pt x="215008" y="916491"/>
                    </a:cubicBezTo>
                    <a:cubicBezTo>
                      <a:pt x="201784" y="913336"/>
                      <a:pt x="190141" y="905500"/>
                      <a:pt x="182212" y="894460"/>
                    </a:cubicBezTo>
                    <a:cubicBezTo>
                      <a:pt x="121460" y="824363"/>
                      <a:pt x="60711" y="754091"/>
                      <a:pt x="-40" y="683668"/>
                    </a:cubicBezTo>
                    <a:cubicBezTo>
                      <a:pt x="59597" y="650222"/>
                      <a:pt x="113447" y="607362"/>
                      <a:pt x="159431" y="556742"/>
                    </a:cubicBezTo>
                    <a:cubicBezTo>
                      <a:pt x="222017" y="479886"/>
                      <a:pt x="245300" y="379496"/>
                      <a:pt x="279597" y="286368"/>
                    </a:cubicBezTo>
                    <a:cubicBezTo>
                      <a:pt x="326162" y="161194"/>
                      <a:pt x="410278" y="31264"/>
                      <a:pt x="541460" y="-30"/>
                    </a:cubicBezTo>
                    <a:cubicBezTo>
                      <a:pt x="594784" y="96354"/>
                      <a:pt x="666634" y="172710"/>
                      <a:pt x="732725" y="257828"/>
                    </a:cubicBezTo>
                    <a:cubicBezTo>
                      <a:pt x="655706" y="285391"/>
                      <a:pt x="592301" y="341619"/>
                      <a:pt x="555730" y="414795"/>
                    </a:cubicBezTo>
                    <a:close/>
                  </a:path>
                </a:pathLst>
              </a:custGeom>
              <a:solidFill>
                <a:srgbClr val="79B49C"/>
              </a:solidFill>
              <a:ln w="25027"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519740F8-E64C-3110-FA25-036286966B30}"/>
                  </a:ext>
                </a:extLst>
              </p:cNvPr>
              <p:cNvSpPr/>
              <p:nvPr/>
            </p:nvSpPr>
            <p:spPr>
              <a:xfrm>
                <a:off x="2754557" y="4022608"/>
                <a:ext cx="155158" cy="250185"/>
              </a:xfrm>
              <a:custGeom>
                <a:avLst/>
                <a:gdLst>
                  <a:gd name="connsiteX0" fmla="*/ 151981 w 155158"/>
                  <a:gd name="connsiteY0" fmla="*/ 219486 h 250185"/>
                  <a:gd name="connsiteX1" fmla="*/ 139463 w 155158"/>
                  <a:gd name="connsiteY1" fmla="*/ 222240 h 250185"/>
                  <a:gd name="connsiteX2" fmla="*/ 135708 w 155158"/>
                  <a:gd name="connsiteY2" fmla="*/ 217484 h 250185"/>
                  <a:gd name="connsiteX3" fmla="*/ 107419 w 155158"/>
                  <a:gd name="connsiteY3" fmla="*/ 248276 h 250185"/>
                  <a:gd name="connsiteX4" fmla="*/ 96131 w 155158"/>
                  <a:gd name="connsiteY4" fmla="*/ 247300 h 250185"/>
                  <a:gd name="connsiteX5" fmla="*/ 95402 w 155158"/>
                  <a:gd name="connsiteY5" fmla="*/ 246273 h 250185"/>
                  <a:gd name="connsiteX6" fmla="*/ 92649 w 155158"/>
                  <a:gd name="connsiteY6" fmla="*/ 218735 h 250185"/>
                  <a:gd name="connsiteX7" fmla="*/ 97655 w 155158"/>
                  <a:gd name="connsiteY7" fmla="*/ 212477 h 250185"/>
                  <a:gd name="connsiteX8" fmla="*/ 117934 w 155158"/>
                  <a:gd name="connsiteY8" fmla="*/ 193450 h 250185"/>
                  <a:gd name="connsiteX9" fmla="*/ 84387 w 155158"/>
                  <a:gd name="connsiteY9" fmla="*/ 151642 h 250185"/>
                  <a:gd name="connsiteX10" fmla="*/ 22551 w 155158"/>
                  <a:gd name="connsiteY10" fmla="*/ 167164 h 250185"/>
                  <a:gd name="connsiteX11" fmla="*/ 14290 w 155158"/>
                  <a:gd name="connsiteY11" fmla="*/ 67025 h 250185"/>
                  <a:gd name="connsiteX12" fmla="*/ 3775 w 155158"/>
                  <a:gd name="connsiteY12" fmla="*/ 54007 h 250185"/>
                  <a:gd name="connsiteX13" fmla="*/ 1522 w 155158"/>
                  <a:gd name="connsiteY13" fmla="*/ 32727 h 250185"/>
                  <a:gd name="connsiteX14" fmla="*/ 14290 w 155158"/>
                  <a:gd name="connsiteY14" fmla="*/ 29974 h 250185"/>
                  <a:gd name="connsiteX15" fmla="*/ 24554 w 155158"/>
                  <a:gd name="connsiteY15" fmla="*/ 40989 h 250185"/>
                  <a:gd name="connsiteX16" fmla="*/ 62857 w 155158"/>
                  <a:gd name="connsiteY16" fmla="*/ 1184 h 250185"/>
                  <a:gd name="connsiteX17" fmla="*/ 74215 w 155158"/>
                  <a:gd name="connsiteY17" fmla="*/ 3912 h 250185"/>
                  <a:gd name="connsiteX18" fmla="*/ 74373 w 155158"/>
                  <a:gd name="connsiteY18" fmla="*/ 4188 h 250185"/>
                  <a:gd name="connsiteX19" fmla="*/ 77377 w 155158"/>
                  <a:gd name="connsiteY19" fmla="*/ 31225 h 250185"/>
                  <a:gd name="connsiteX20" fmla="*/ 71369 w 155158"/>
                  <a:gd name="connsiteY20" fmla="*/ 37985 h 250185"/>
                  <a:gd name="connsiteX21" fmla="*/ 42579 w 155158"/>
                  <a:gd name="connsiteY21" fmla="*/ 66024 h 250185"/>
                  <a:gd name="connsiteX22" fmla="*/ 76877 w 155158"/>
                  <a:gd name="connsiteY22" fmla="*/ 108833 h 250185"/>
                  <a:gd name="connsiteX23" fmla="*/ 138212 w 155158"/>
                  <a:gd name="connsiteY23" fmla="*/ 94313 h 250185"/>
                  <a:gd name="connsiteX24" fmla="*/ 146223 w 155158"/>
                  <a:gd name="connsiteY24" fmla="*/ 194452 h 250185"/>
                  <a:gd name="connsiteX25" fmla="*/ 149978 w 155158"/>
                  <a:gd name="connsiteY25" fmla="*/ 198958 h 250185"/>
                  <a:gd name="connsiteX26" fmla="*/ 151981 w 155158"/>
                  <a:gd name="connsiteY26" fmla="*/ 219486 h 250185"/>
                  <a:gd name="connsiteX27" fmla="*/ 97655 w 155158"/>
                  <a:gd name="connsiteY27" fmla="*/ 134368 h 250185"/>
                  <a:gd name="connsiteX28" fmla="*/ 128448 w 155158"/>
                  <a:gd name="connsiteY28" fmla="*/ 172922 h 250185"/>
                  <a:gd name="connsiteX29" fmla="*/ 125444 w 155158"/>
                  <a:gd name="connsiteY29" fmla="*/ 128109 h 250185"/>
                  <a:gd name="connsiteX30" fmla="*/ 97655 w 155158"/>
                  <a:gd name="connsiteY30" fmla="*/ 134368 h 250185"/>
                  <a:gd name="connsiteX31" fmla="*/ 63859 w 155158"/>
                  <a:gd name="connsiteY31" fmla="*/ 126107 h 250185"/>
                  <a:gd name="connsiteX32" fmla="*/ 32315 w 155158"/>
                  <a:gd name="connsiteY32" fmla="*/ 86552 h 250185"/>
                  <a:gd name="connsiteX33" fmla="*/ 35569 w 155158"/>
                  <a:gd name="connsiteY33" fmla="*/ 132866 h 250185"/>
                  <a:gd name="connsiteX34" fmla="*/ 63859 w 155158"/>
                  <a:gd name="connsiteY34" fmla="*/ 126107 h 250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55158" h="250185">
                    <a:moveTo>
                      <a:pt x="151981" y="219486"/>
                    </a:moveTo>
                    <a:cubicBezTo>
                      <a:pt x="149227" y="226245"/>
                      <a:pt x="143469" y="227247"/>
                      <a:pt x="139463" y="222240"/>
                    </a:cubicBezTo>
                    <a:lnTo>
                      <a:pt x="135708" y="217484"/>
                    </a:lnTo>
                    <a:cubicBezTo>
                      <a:pt x="129122" y="230026"/>
                      <a:pt x="119371" y="240641"/>
                      <a:pt x="107419" y="248276"/>
                    </a:cubicBezTo>
                    <a:cubicBezTo>
                      <a:pt x="104032" y="251130"/>
                      <a:pt x="98977" y="250680"/>
                      <a:pt x="96131" y="247300"/>
                    </a:cubicBezTo>
                    <a:cubicBezTo>
                      <a:pt x="95863" y="246974"/>
                      <a:pt x="95618" y="246624"/>
                      <a:pt x="95402" y="246273"/>
                    </a:cubicBezTo>
                    <a:cubicBezTo>
                      <a:pt x="89842" y="238162"/>
                      <a:pt x="88806" y="227773"/>
                      <a:pt x="92649" y="218735"/>
                    </a:cubicBezTo>
                    <a:cubicBezTo>
                      <a:pt x="93750" y="216257"/>
                      <a:pt x="95475" y="214104"/>
                      <a:pt x="97655" y="212477"/>
                    </a:cubicBezTo>
                    <a:cubicBezTo>
                      <a:pt x="105561" y="207469"/>
                      <a:pt x="112443" y="201011"/>
                      <a:pt x="117934" y="193450"/>
                    </a:cubicBezTo>
                    <a:lnTo>
                      <a:pt x="84387" y="151642"/>
                    </a:lnTo>
                    <a:cubicBezTo>
                      <a:pt x="59352" y="185689"/>
                      <a:pt x="41077" y="190446"/>
                      <a:pt x="22551" y="167164"/>
                    </a:cubicBezTo>
                    <a:cubicBezTo>
                      <a:pt x="3685" y="137122"/>
                      <a:pt x="603" y="99771"/>
                      <a:pt x="14290" y="67025"/>
                    </a:cubicBezTo>
                    <a:lnTo>
                      <a:pt x="3775" y="54007"/>
                    </a:lnTo>
                    <a:cubicBezTo>
                      <a:pt x="-343" y="47673"/>
                      <a:pt x="-1182" y="39762"/>
                      <a:pt x="1522" y="32727"/>
                    </a:cubicBezTo>
                    <a:cubicBezTo>
                      <a:pt x="4526" y="25968"/>
                      <a:pt x="10034" y="24716"/>
                      <a:pt x="14290" y="29974"/>
                    </a:cubicBezTo>
                    <a:lnTo>
                      <a:pt x="24554" y="40989"/>
                    </a:lnTo>
                    <a:cubicBezTo>
                      <a:pt x="33028" y="24166"/>
                      <a:pt x="46377" y="10296"/>
                      <a:pt x="62857" y="1184"/>
                    </a:cubicBezTo>
                    <a:cubicBezTo>
                      <a:pt x="66750" y="-1195"/>
                      <a:pt x="71835" y="32"/>
                      <a:pt x="74215" y="3912"/>
                    </a:cubicBezTo>
                    <a:cubicBezTo>
                      <a:pt x="74271" y="4012"/>
                      <a:pt x="74323" y="4088"/>
                      <a:pt x="74373" y="4188"/>
                    </a:cubicBezTo>
                    <a:cubicBezTo>
                      <a:pt x="79973" y="12074"/>
                      <a:pt x="81107" y="22288"/>
                      <a:pt x="77377" y="31225"/>
                    </a:cubicBezTo>
                    <a:cubicBezTo>
                      <a:pt x="76434" y="34229"/>
                      <a:pt x="74248" y="36708"/>
                      <a:pt x="71369" y="37985"/>
                    </a:cubicBezTo>
                    <a:cubicBezTo>
                      <a:pt x="59242" y="44318"/>
                      <a:pt x="49233" y="54057"/>
                      <a:pt x="42579" y="66024"/>
                    </a:cubicBezTo>
                    <a:lnTo>
                      <a:pt x="76877" y="108833"/>
                    </a:lnTo>
                    <a:cubicBezTo>
                      <a:pt x="101911" y="76538"/>
                      <a:pt x="118685" y="69779"/>
                      <a:pt x="138212" y="94313"/>
                    </a:cubicBezTo>
                    <a:cubicBezTo>
                      <a:pt x="157463" y="124254"/>
                      <a:pt x="160470" y="161831"/>
                      <a:pt x="146223" y="194452"/>
                    </a:cubicBezTo>
                    <a:lnTo>
                      <a:pt x="149978" y="198958"/>
                    </a:lnTo>
                    <a:cubicBezTo>
                      <a:pt x="153806" y="205116"/>
                      <a:pt x="154547" y="212702"/>
                      <a:pt x="151981" y="219486"/>
                    </a:cubicBezTo>
                    <a:close/>
                    <a:moveTo>
                      <a:pt x="97655" y="134368"/>
                    </a:moveTo>
                    <a:lnTo>
                      <a:pt x="128448" y="172922"/>
                    </a:lnTo>
                    <a:cubicBezTo>
                      <a:pt x="134960" y="158426"/>
                      <a:pt x="133836" y="141628"/>
                      <a:pt x="125444" y="128109"/>
                    </a:cubicBezTo>
                    <a:cubicBezTo>
                      <a:pt x="117934" y="118847"/>
                      <a:pt x="111174" y="118597"/>
                      <a:pt x="97655" y="134368"/>
                    </a:cubicBezTo>
                    <a:close/>
                    <a:moveTo>
                      <a:pt x="63859" y="126107"/>
                    </a:moveTo>
                    <a:lnTo>
                      <a:pt x="32315" y="86552"/>
                    </a:lnTo>
                    <a:cubicBezTo>
                      <a:pt x="25425" y="101523"/>
                      <a:pt x="26652" y="118997"/>
                      <a:pt x="35569" y="132866"/>
                    </a:cubicBezTo>
                    <a:cubicBezTo>
                      <a:pt x="43080" y="142379"/>
                      <a:pt x="49589" y="142379"/>
                      <a:pt x="63859" y="126107"/>
                    </a:cubicBezTo>
                    <a:close/>
                  </a:path>
                </a:pathLst>
              </a:custGeom>
              <a:solidFill>
                <a:srgbClr val="FFFFFF"/>
              </a:solidFill>
              <a:ln w="25027"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03DFCC40-FFD8-8D78-41E4-5DD07CA3D02B}"/>
                  </a:ext>
                </a:extLst>
              </p:cNvPr>
              <p:cNvSpPr/>
              <p:nvPr/>
            </p:nvSpPr>
            <p:spPr>
              <a:xfrm>
                <a:off x="2678275" y="4327236"/>
                <a:ext cx="87034" cy="108690"/>
              </a:xfrm>
              <a:custGeom>
                <a:avLst/>
                <a:gdLst>
                  <a:gd name="connsiteX0" fmla="*/ 84313 w 87034"/>
                  <a:gd name="connsiteY0" fmla="*/ 36777 h 108690"/>
                  <a:gd name="connsiteX1" fmla="*/ 50767 w 87034"/>
                  <a:gd name="connsiteY1" fmla="*/ 3481 h 108690"/>
                  <a:gd name="connsiteX2" fmla="*/ 32992 w 87034"/>
                  <a:gd name="connsiteY2" fmla="*/ -24 h 108690"/>
                  <a:gd name="connsiteX3" fmla="*/ 698 w 87034"/>
                  <a:gd name="connsiteY3" fmla="*/ 36777 h 108690"/>
                  <a:gd name="connsiteX4" fmla="*/ 53020 w 87034"/>
                  <a:gd name="connsiteY4" fmla="*/ 108627 h 108690"/>
                  <a:gd name="connsiteX5" fmla="*/ 84313 w 87034"/>
                  <a:gd name="connsiteY5" fmla="*/ 36777 h 10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34" h="108690">
                    <a:moveTo>
                      <a:pt x="84313" y="36777"/>
                    </a:moveTo>
                    <a:cubicBezTo>
                      <a:pt x="78673" y="21231"/>
                      <a:pt x="66366" y="9014"/>
                      <a:pt x="50767" y="3481"/>
                    </a:cubicBezTo>
                    <a:cubicBezTo>
                      <a:pt x="45154" y="1078"/>
                      <a:pt x="39098" y="-124"/>
                      <a:pt x="32992" y="-24"/>
                    </a:cubicBezTo>
                    <a:cubicBezTo>
                      <a:pt x="15290" y="3782"/>
                      <a:pt x="2170" y="18727"/>
                      <a:pt x="698" y="36777"/>
                    </a:cubicBezTo>
                    <a:cubicBezTo>
                      <a:pt x="-4557" y="71025"/>
                      <a:pt x="18805" y="103119"/>
                      <a:pt x="53020" y="108627"/>
                    </a:cubicBezTo>
                    <a:cubicBezTo>
                      <a:pt x="85816" y="110129"/>
                      <a:pt x="91323" y="61812"/>
                      <a:pt x="84313" y="36777"/>
                    </a:cubicBezTo>
                    <a:close/>
                  </a:path>
                </a:pathLst>
              </a:custGeom>
              <a:solidFill>
                <a:srgbClr val="65A086"/>
              </a:solidFill>
              <a:ln w="25027"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6E3D7E2-6AE6-7B6D-E289-2557466A6E61}"/>
                  </a:ext>
                </a:extLst>
              </p:cNvPr>
              <p:cNvSpPr/>
              <p:nvPr/>
            </p:nvSpPr>
            <p:spPr>
              <a:xfrm>
                <a:off x="2918094" y="3911635"/>
                <a:ext cx="83771" cy="87608"/>
              </a:xfrm>
              <a:custGeom>
                <a:avLst/>
                <a:gdLst>
                  <a:gd name="connsiteX0" fmla="*/ 41017 w 83771"/>
                  <a:gd name="connsiteY0" fmla="*/ 1754 h 87608"/>
                  <a:gd name="connsiteX1" fmla="*/ 21990 w 83771"/>
                  <a:gd name="connsiteY1" fmla="*/ 1754 h 87608"/>
                  <a:gd name="connsiteX2" fmla="*/ 11475 w 83771"/>
                  <a:gd name="connsiteY2" fmla="*/ 12018 h 87608"/>
                  <a:gd name="connsiteX3" fmla="*/ -40 w 83771"/>
                  <a:gd name="connsiteY3" fmla="*/ 37053 h 87608"/>
                  <a:gd name="connsiteX4" fmla="*/ 14730 w 83771"/>
                  <a:gd name="connsiteY4" fmla="*/ 69849 h 87608"/>
                  <a:gd name="connsiteX5" fmla="*/ 27498 w 83771"/>
                  <a:gd name="connsiteY5" fmla="*/ 81364 h 87608"/>
                  <a:gd name="connsiteX6" fmla="*/ 69306 w 83771"/>
                  <a:gd name="connsiteY6" fmla="*/ 81364 h 87608"/>
                  <a:gd name="connsiteX7" fmla="*/ 41017 w 83771"/>
                  <a:gd name="connsiteY7" fmla="*/ 1754 h 87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771" h="87608">
                    <a:moveTo>
                      <a:pt x="41017" y="1754"/>
                    </a:moveTo>
                    <a:cubicBezTo>
                      <a:pt x="34898" y="-624"/>
                      <a:pt x="28109" y="-624"/>
                      <a:pt x="21990" y="1754"/>
                    </a:cubicBezTo>
                    <a:cubicBezTo>
                      <a:pt x="17732" y="4308"/>
                      <a:pt x="14132" y="7812"/>
                      <a:pt x="11475" y="12018"/>
                    </a:cubicBezTo>
                    <a:cubicBezTo>
                      <a:pt x="5372" y="19128"/>
                      <a:pt x="1382" y="27790"/>
                      <a:pt x="-40" y="37053"/>
                    </a:cubicBezTo>
                    <a:cubicBezTo>
                      <a:pt x="265" y="49520"/>
                      <a:pt x="5590" y="61362"/>
                      <a:pt x="14730" y="69849"/>
                    </a:cubicBezTo>
                    <a:cubicBezTo>
                      <a:pt x="18495" y="74204"/>
                      <a:pt x="22784" y="78060"/>
                      <a:pt x="27498" y="81364"/>
                    </a:cubicBezTo>
                    <a:cubicBezTo>
                      <a:pt x="40205" y="89651"/>
                      <a:pt x="56598" y="89651"/>
                      <a:pt x="69306" y="81364"/>
                    </a:cubicBezTo>
                    <a:cubicBezTo>
                      <a:pt x="103853" y="57081"/>
                      <a:pt x="69055" y="11518"/>
                      <a:pt x="41017" y="1754"/>
                    </a:cubicBezTo>
                    <a:close/>
                  </a:path>
                </a:pathLst>
              </a:custGeom>
              <a:solidFill>
                <a:srgbClr val="65A086"/>
              </a:solidFill>
              <a:ln w="25027"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A2644775-A4C3-DC81-98F3-ADBEA0F1A0A8}"/>
                  </a:ext>
                </a:extLst>
              </p:cNvPr>
              <p:cNvSpPr/>
              <p:nvPr/>
            </p:nvSpPr>
            <p:spPr>
              <a:xfrm>
                <a:off x="2604910" y="4550563"/>
                <a:ext cx="127426" cy="75442"/>
              </a:xfrm>
              <a:custGeom>
                <a:avLst/>
                <a:gdLst>
                  <a:gd name="connsiteX0" fmla="*/ 127386 w 127426"/>
                  <a:gd name="connsiteY0" fmla="*/ 33505 h 75442"/>
                  <a:gd name="connsiteX1" fmla="*/ 17484 w 127426"/>
                  <a:gd name="connsiteY1" fmla="*/ 4966 h 75442"/>
                  <a:gd name="connsiteX2" fmla="*/ -40 w 127426"/>
                  <a:gd name="connsiteY2" fmla="*/ 19987 h 75442"/>
                  <a:gd name="connsiteX3" fmla="*/ 38012 w 127426"/>
                  <a:gd name="connsiteY3" fmla="*/ 65550 h 75442"/>
                  <a:gd name="connsiteX4" fmla="*/ 73061 w 127426"/>
                  <a:gd name="connsiteY4" fmla="*/ 70306 h 75442"/>
                  <a:gd name="connsiteX5" fmla="*/ 127386 w 127426"/>
                  <a:gd name="connsiteY5" fmla="*/ 33505 h 7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426" h="75442">
                    <a:moveTo>
                      <a:pt x="127386" y="33505"/>
                    </a:moveTo>
                    <a:cubicBezTo>
                      <a:pt x="99282" y="3664"/>
                      <a:pt x="56558" y="-7427"/>
                      <a:pt x="17484" y="4966"/>
                    </a:cubicBezTo>
                    <a:cubicBezTo>
                      <a:pt x="9916" y="7519"/>
                      <a:pt x="3632" y="12902"/>
                      <a:pt x="-40" y="19987"/>
                    </a:cubicBezTo>
                    <a:cubicBezTo>
                      <a:pt x="11811" y="35859"/>
                      <a:pt x="24514" y="51055"/>
                      <a:pt x="38012" y="65550"/>
                    </a:cubicBezTo>
                    <a:cubicBezTo>
                      <a:pt x="46384" y="76540"/>
                      <a:pt x="62066" y="78668"/>
                      <a:pt x="73061" y="70306"/>
                    </a:cubicBezTo>
                    <a:cubicBezTo>
                      <a:pt x="91995" y="59316"/>
                      <a:pt x="110147" y="46999"/>
                      <a:pt x="127386" y="33505"/>
                    </a:cubicBezTo>
                    <a:close/>
                  </a:path>
                </a:pathLst>
              </a:custGeom>
              <a:solidFill>
                <a:srgbClr val="65A086"/>
              </a:solidFill>
              <a:ln w="25027"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85659347-AC2C-49E5-9788-C3D7D94DB33D}"/>
                  </a:ext>
                </a:extLst>
              </p:cNvPr>
              <p:cNvSpPr/>
              <p:nvPr/>
            </p:nvSpPr>
            <p:spPr>
              <a:xfrm>
                <a:off x="2456955" y="4359287"/>
                <a:ext cx="82448" cy="112155"/>
              </a:xfrm>
              <a:custGeom>
                <a:avLst/>
                <a:gdLst>
                  <a:gd name="connsiteX0" fmla="*/ 76065 w 82448"/>
                  <a:gd name="connsiteY0" fmla="*/ 83336 h 112155"/>
                  <a:gd name="connsiteX1" fmla="*/ 81823 w 82448"/>
                  <a:gd name="connsiteY1" fmla="*/ 54796 h 112155"/>
                  <a:gd name="connsiteX2" fmla="*/ 80321 w 82448"/>
                  <a:gd name="connsiteY2" fmla="*/ 25005 h 112155"/>
                  <a:gd name="connsiteX3" fmla="*/ 64799 w 82448"/>
                  <a:gd name="connsiteY3" fmla="*/ -30 h 112155"/>
                  <a:gd name="connsiteX4" fmla="*/ -40 w 82448"/>
                  <a:gd name="connsiteY4" fmla="*/ 48288 h 112155"/>
                  <a:gd name="connsiteX5" fmla="*/ 24994 w 82448"/>
                  <a:gd name="connsiteY5" fmla="*/ 80582 h 112155"/>
                  <a:gd name="connsiteX6" fmla="*/ 50029 w 82448"/>
                  <a:gd name="connsiteY6" fmla="*/ 112126 h 112155"/>
                  <a:gd name="connsiteX7" fmla="*/ 76065 w 82448"/>
                  <a:gd name="connsiteY7" fmla="*/ 83336 h 112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48" h="112155">
                    <a:moveTo>
                      <a:pt x="76065" y="83336"/>
                    </a:moveTo>
                    <a:cubicBezTo>
                      <a:pt x="79322" y="74148"/>
                      <a:pt x="81260" y="64535"/>
                      <a:pt x="81823" y="54796"/>
                    </a:cubicBezTo>
                    <a:cubicBezTo>
                      <a:pt x="82952" y="44858"/>
                      <a:pt x="82446" y="34794"/>
                      <a:pt x="80321" y="25005"/>
                    </a:cubicBezTo>
                    <a:cubicBezTo>
                      <a:pt x="78333" y="15066"/>
                      <a:pt x="72823" y="6179"/>
                      <a:pt x="64799" y="-30"/>
                    </a:cubicBezTo>
                    <a:cubicBezTo>
                      <a:pt x="44163" y="17344"/>
                      <a:pt x="22511" y="33492"/>
                      <a:pt x="-40" y="48288"/>
                    </a:cubicBezTo>
                    <a:lnTo>
                      <a:pt x="24994" y="80582"/>
                    </a:lnTo>
                    <a:cubicBezTo>
                      <a:pt x="32720" y="91572"/>
                      <a:pt x="41079" y="102112"/>
                      <a:pt x="50029" y="112126"/>
                    </a:cubicBezTo>
                    <a:cubicBezTo>
                      <a:pt x="61375" y="105317"/>
                      <a:pt x="70437" y="95302"/>
                      <a:pt x="76065" y="83336"/>
                    </a:cubicBezTo>
                    <a:close/>
                  </a:path>
                </a:pathLst>
              </a:custGeom>
              <a:solidFill>
                <a:srgbClr val="65A086"/>
              </a:solidFill>
              <a:ln w="25027"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AC72B5EC-9C60-668C-3B03-2D31C4503743}"/>
                  </a:ext>
                </a:extLst>
              </p:cNvPr>
              <p:cNvSpPr/>
              <p:nvPr/>
            </p:nvSpPr>
            <p:spPr>
              <a:xfrm>
                <a:off x="3072542" y="3891889"/>
                <a:ext cx="88889" cy="114959"/>
              </a:xfrm>
              <a:custGeom>
                <a:avLst/>
                <a:gdLst>
                  <a:gd name="connsiteX0" fmla="*/ -25 w 88889"/>
                  <a:gd name="connsiteY0" fmla="*/ 57300 h 114959"/>
                  <a:gd name="connsiteX1" fmla="*/ 23007 w 88889"/>
                  <a:gd name="connsiteY1" fmla="*/ -30 h 114959"/>
                  <a:gd name="connsiteX2" fmla="*/ 88849 w 88889"/>
                  <a:gd name="connsiteY2" fmla="*/ 80332 h 114959"/>
                  <a:gd name="connsiteX3" fmla="*/ 33021 w 88889"/>
                  <a:gd name="connsiteY3" fmla="*/ 111876 h 114959"/>
                  <a:gd name="connsiteX4" fmla="*/ 15247 w 88889"/>
                  <a:gd name="connsiteY4" fmla="*/ 108621 h 114959"/>
                  <a:gd name="connsiteX5" fmla="*/ 3981 w 88889"/>
                  <a:gd name="connsiteY5" fmla="*/ 85339 h 114959"/>
                  <a:gd name="connsiteX6" fmla="*/ -25 w 88889"/>
                  <a:gd name="connsiteY6" fmla="*/ 57300 h 11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889" h="114959">
                    <a:moveTo>
                      <a:pt x="-25" y="57300"/>
                    </a:moveTo>
                    <a:cubicBezTo>
                      <a:pt x="529" y="36045"/>
                      <a:pt x="8703" y="15692"/>
                      <a:pt x="23007" y="-30"/>
                    </a:cubicBezTo>
                    <a:cubicBezTo>
                      <a:pt x="43346" y="28034"/>
                      <a:pt x="65331" y="54871"/>
                      <a:pt x="88849" y="80332"/>
                    </a:cubicBezTo>
                    <a:cubicBezTo>
                      <a:pt x="70072" y="90596"/>
                      <a:pt x="51547" y="101361"/>
                      <a:pt x="33021" y="111876"/>
                    </a:cubicBezTo>
                    <a:cubicBezTo>
                      <a:pt x="25010" y="116382"/>
                      <a:pt x="20754" y="116382"/>
                      <a:pt x="15247" y="108621"/>
                    </a:cubicBezTo>
                    <a:cubicBezTo>
                      <a:pt x="10255" y="101511"/>
                      <a:pt x="6449" y="93650"/>
                      <a:pt x="3981" y="85339"/>
                    </a:cubicBezTo>
                    <a:cubicBezTo>
                      <a:pt x="1147" y="76276"/>
                      <a:pt x="-205" y="66813"/>
                      <a:pt x="-25" y="57300"/>
                    </a:cubicBezTo>
                    <a:close/>
                  </a:path>
                </a:pathLst>
              </a:custGeom>
              <a:solidFill>
                <a:srgbClr val="65A086"/>
              </a:solidFill>
              <a:ln w="25027"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37F2A1CC-164F-B20C-C4D7-0351CAAEA4B1}"/>
                  </a:ext>
                </a:extLst>
              </p:cNvPr>
              <p:cNvSpPr/>
              <p:nvPr/>
            </p:nvSpPr>
            <p:spPr>
              <a:xfrm>
                <a:off x="2900820" y="3726409"/>
                <a:ext cx="114286" cy="84492"/>
              </a:xfrm>
              <a:custGeom>
                <a:avLst/>
                <a:gdLst>
                  <a:gd name="connsiteX0" fmla="*/ 76566 w 114286"/>
                  <a:gd name="connsiteY0" fmla="*/ -30 h 84492"/>
                  <a:gd name="connsiteX1" fmla="*/ -40 w 114286"/>
                  <a:gd name="connsiteY1" fmla="*/ 39275 h 84492"/>
                  <a:gd name="connsiteX2" fmla="*/ 53534 w 114286"/>
                  <a:gd name="connsiteY2" fmla="*/ 82585 h 84492"/>
                  <a:gd name="connsiteX3" fmla="*/ 86079 w 114286"/>
                  <a:gd name="connsiteY3" fmla="*/ 82585 h 84492"/>
                  <a:gd name="connsiteX4" fmla="*/ 113867 w 114286"/>
                  <a:gd name="connsiteY4" fmla="*/ 67063 h 84492"/>
                  <a:gd name="connsiteX5" fmla="*/ 98596 w 114286"/>
                  <a:gd name="connsiteY5" fmla="*/ 36771 h 84492"/>
                  <a:gd name="connsiteX6" fmla="*/ 76566 w 114286"/>
                  <a:gd name="connsiteY6" fmla="*/ -30 h 8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286" h="84492">
                    <a:moveTo>
                      <a:pt x="76566" y="-30"/>
                    </a:moveTo>
                    <a:cubicBezTo>
                      <a:pt x="48885" y="8382"/>
                      <a:pt x="22939" y="21701"/>
                      <a:pt x="-40" y="39275"/>
                    </a:cubicBezTo>
                    <a:cubicBezTo>
                      <a:pt x="11525" y="60104"/>
                      <a:pt x="30735" y="75650"/>
                      <a:pt x="53534" y="82585"/>
                    </a:cubicBezTo>
                    <a:cubicBezTo>
                      <a:pt x="64236" y="85088"/>
                      <a:pt x="75376" y="85088"/>
                      <a:pt x="86079" y="82585"/>
                    </a:cubicBezTo>
                    <a:cubicBezTo>
                      <a:pt x="94090" y="80582"/>
                      <a:pt x="111114" y="75575"/>
                      <a:pt x="113867" y="67063"/>
                    </a:cubicBezTo>
                    <a:cubicBezTo>
                      <a:pt x="116621" y="58552"/>
                      <a:pt x="103603" y="44282"/>
                      <a:pt x="98596" y="36771"/>
                    </a:cubicBezTo>
                    <a:cubicBezTo>
                      <a:pt x="91086" y="25005"/>
                      <a:pt x="83575" y="11737"/>
                      <a:pt x="76566" y="-30"/>
                    </a:cubicBezTo>
                    <a:close/>
                  </a:path>
                </a:pathLst>
              </a:custGeom>
              <a:solidFill>
                <a:srgbClr val="65A086"/>
              </a:solidFill>
              <a:ln w="25027"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F3C6749F-FF4E-08FE-EB03-70954A66BFCC}"/>
                  </a:ext>
                </a:extLst>
              </p:cNvPr>
              <p:cNvSpPr/>
              <p:nvPr/>
            </p:nvSpPr>
            <p:spPr>
              <a:xfrm>
                <a:off x="2458707" y="4299704"/>
                <a:ext cx="318025" cy="327705"/>
              </a:xfrm>
              <a:custGeom>
                <a:avLst/>
                <a:gdLst>
                  <a:gd name="connsiteX0" fmla="*/ 277845 w 318025"/>
                  <a:gd name="connsiteY0" fmla="*/ 207758 h 327705"/>
                  <a:gd name="connsiteX1" fmla="*/ 242796 w 318025"/>
                  <a:gd name="connsiteY1" fmla="*/ 169706 h 327705"/>
                  <a:gd name="connsiteX2" fmla="*/ 161183 w 318025"/>
                  <a:gd name="connsiteY2" fmla="*/ 51542 h 327705"/>
                  <a:gd name="connsiteX3" fmla="*/ 142157 w 318025"/>
                  <a:gd name="connsiteY3" fmla="*/ -30 h 327705"/>
                  <a:gd name="connsiteX4" fmla="*/ -40 w 318025"/>
                  <a:gd name="connsiteY4" fmla="*/ 106368 h 327705"/>
                  <a:gd name="connsiteX5" fmla="*/ 109612 w 318025"/>
                  <a:gd name="connsiteY5" fmla="*/ 240804 h 327705"/>
                  <a:gd name="connsiteX6" fmla="*/ 188721 w 318025"/>
                  <a:gd name="connsiteY6" fmla="*/ 322918 h 327705"/>
                  <a:gd name="connsiteX7" fmla="*/ 197483 w 318025"/>
                  <a:gd name="connsiteY7" fmla="*/ 327675 h 327705"/>
                  <a:gd name="connsiteX8" fmla="*/ 204994 w 318025"/>
                  <a:gd name="connsiteY8" fmla="*/ 325421 h 327705"/>
                  <a:gd name="connsiteX9" fmla="*/ 289611 w 318025"/>
                  <a:gd name="connsiteY9" fmla="*/ 264587 h 327705"/>
                  <a:gd name="connsiteX10" fmla="*/ 317650 w 318025"/>
                  <a:gd name="connsiteY10" fmla="*/ 231792 h 327705"/>
                  <a:gd name="connsiteX11" fmla="*/ 300376 w 318025"/>
                  <a:gd name="connsiteY11" fmla="*/ 222028 h 327705"/>
                  <a:gd name="connsiteX12" fmla="*/ 277845 w 318025"/>
                  <a:gd name="connsiteY12" fmla="*/ 207758 h 327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025" h="327705">
                    <a:moveTo>
                      <a:pt x="277845" y="207758"/>
                    </a:moveTo>
                    <a:cubicBezTo>
                      <a:pt x="264892" y="196318"/>
                      <a:pt x="253148" y="183550"/>
                      <a:pt x="242796" y="169706"/>
                    </a:cubicBezTo>
                    <a:cubicBezTo>
                      <a:pt x="213468" y="131828"/>
                      <a:pt x="186225" y="92374"/>
                      <a:pt x="161183" y="51542"/>
                    </a:cubicBezTo>
                    <a:cubicBezTo>
                      <a:pt x="150258" y="36396"/>
                      <a:pt x="143679" y="18571"/>
                      <a:pt x="142157" y="-30"/>
                    </a:cubicBezTo>
                    <a:cubicBezTo>
                      <a:pt x="99743" y="41653"/>
                      <a:pt x="51914" y="77428"/>
                      <a:pt x="-40" y="106368"/>
                    </a:cubicBezTo>
                    <a:cubicBezTo>
                      <a:pt x="35008" y="152432"/>
                      <a:pt x="71559" y="197244"/>
                      <a:pt x="109612" y="240804"/>
                    </a:cubicBezTo>
                    <a:cubicBezTo>
                      <a:pt x="134301" y="269744"/>
                      <a:pt x="160717" y="297157"/>
                      <a:pt x="188721" y="322918"/>
                    </a:cubicBezTo>
                    <a:cubicBezTo>
                      <a:pt x="190959" y="325522"/>
                      <a:pt x="194079" y="327224"/>
                      <a:pt x="197483" y="327675"/>
                    </a:cubicBezTo>
                    <a:cubicBezTo>
                      <a:pt x="200157" y="327700"/>
                      <a:pt x="202773" y="326924"/>
                      <a:pt x="204994" y="325421"/>
                    </a:cubicBezTo>
                    <a:cubicBezTo>
                      <a:pt x="235639" y="308774"/>
                      <a:pt x="264068" y="288345"/>
                      <a:pt x="289611" y="264587"/>
                    </a:cubicBezTo>
                    <a:cubicBezTo>
                      <a:pt x="296120" y="258579"/>
                      <a:pt x="321155" y="241555"/>
                      <a:pt x="317650" y="231792"/>
                    </a:cubicBezTo>
                    <a:cubicBezTo>
                      <a:pt x="315647" y="226534"/>
                      <a:pt x="304882" y="224281"/>
                      <a:pt x="300376" y="222028"/>
                    </a:cubicBezTo>
                    <a:cubicBezTo>
                      <a:pt x="292282" y="218273"/>
                      <a:pt x="284707" y="213466"/>
                      <a:pt x="277845" y="207758"/>
                    </a:cubicBezTo>
                    <a:close/>
                  </a:path>
                </a:pathLst>
              </a:custGeom>
              <a:solidFill>
                <a:srgbClr val="000000">
                  <a:alpha val="40000"/>
                </a:srgbClr>
              </a:solidFill>
              <a:ln w="25027"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7840CFC1-6725-22EF-E30B-77E400B9C799}"/>
                  </a:ext>
                </a:extLst>
              </p:cNvPr>
              <p:cNvSpPr/>
              <p:nvPr/>
            </p:nvSpPr>
            <p:spPr>
              <a:xfrm>
                <a:off x="2829221" y="3738883"/>
                <a:ext cx="325451" cy="332254"/>
              </a:xfrm>
              <a:custGeom>
                <a:avLst/>
                <a:gdLst>
                  <a:gd name="connsiteX0" fmla="*/ 266830 w 325451"/>
                  <a:gd name="connsiteY0" fmla="*/ 263129 h 332254"/>
                  <a:gd name="connsiteX1" fmla="*/ 325411 w 325451"/>
                  <a:gd name="connsiteY1" fmla="*/ 236342 h 332254"/>
                  <a:gd name="connsiteX2" fmla="*/ 145411 w 325451"/>
                  <a:gd name="connsiteY2" fmla="*/ 11029 h 332254"/>
                  <a:gd name="connsiteX3" fmla="*/ 134146 w 325451"/>
                  <a:gd name="connsiteY3" fmla="*/ 515 h 332254"/>
                  <a:gd name="connsiteX4" fmla="*/ 125133 w 325451"/>
                  <a:gd name="connsiteY4" fmla="*/ 515 h 332254"/>
                  <a:gd name="connsiteX5" fmla="*/ -40 w 325451"/>
                  <a:gd name="connsiteY5" fmla="*/ 93394 h 332254"/>
                  <a:gd name="connsiteX6" fmla="*/ 68304 w 325451"/>
                  <a:gd name="connsiteY6" fmla="*/ 110167 h 332254"/>
                  <a:gd name="connsiteX7" fmla="*/ 102852 w 325451"/>
                  <a:gd name="connsiteY7" fmla="*/ 139958 h 332254"/>
                  <a:gd name="connsiteX8" fmla="*/ 167692 w 325451"/>
                  <a:gd name="connsiteY8" fmla="*/ 227830 h 332254"/>
                  <a:gd name="connsiteX9" fmla="*/ 185717 w 325451"/>
                  <a:gd name="connsiteY9" fmla="*/ 279652 h 332254"/>
                  <a:gd name="connsiteX10" fmla="*/ 188721 w 325451"/>
                  <a:gd name="connsiteY10" fmla="*/ 307190 h 332254"/>
                  <a:gd name="connsiteX11" fmla="*/ 188721 w 325451"/>
                  <a:gd name="connsiteY11" fmla="*/ 332225 h 332254"/>
                  <a:gd name="connsiteX12" fmla="*/ 266830 w 325451"/>
                  <a:gd name="connsiteY12" fmla="*/ 263129 h 332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5451" h="332254">
                    <a:moveTo>
                      <a:pt x="266830" y="263129"/>
                    </a:moveTo>
                    <a:cubicBezTo>
                      <a:pt x="283648" y="249184"/>
                      <a:pt x="303861" y="239947"/>
                      <a:pt x="325411" y="236342"/>
                    </a:cubicBezTo>
                    <a:cubicBezTo>
                      <a:pt x="304632" y="201293"/>
                      <a:pt x="175202" y="57844"/>
                      <a:pt x="145411" y="11029"/>
                    </a:cubicBezTo>
                    <a:cubicBezTo>
                      <a:pt x="142657" y="6523"/>
                      <a:pt x="139403" y="1516"/>
                      <a:pt x="134146" y="515"/>
                    </a:cubicBezTo>
                    <a:cubicBezTo>
                      <a:pt x="131186" y="-211"/>
                      <a:pt x="128092" y="-211"/>
                      <a:pt x="125133" y="515"/>
                    </a:cubicBezTo>
                    <a:cubicBezTo>
                      <a:pt x="75717" y="19466"/>
                      <a:pt x="32432" y="51585"/>
                      <a:pt x="-40" y="93394"/>
                    </a:cubicBezTo>
                    <a:cubicBezTo>
                      <a:pt x="23670" y="94095"/>
                      <a:pt x="46965" y="99802"/>
                      <a:pt x="68304" y="110167"/>
                    </a:cubicBezTo>
                    <a:cubicBezTo>
                      <a:pt x="81317" y="118203"/>
                      <a:pt x="92978" y="128267"/>
                      <a:pt x="102852" y="139958"/>
                    </a:cubicBezTo>
                    <a:cubicBezTo>
                      <a:pt x="128678" y="165894"/>
                      <a:pt x="150528" y="195510"/>
                      <a:pt x="167692" y="227830"/>
                    </a:cubicBezTo>
                    <a:cubicBezTo>
                      <a:pt x="176049" y="244202"/>
                      <a:pt x="182115" y="261627"/>
                      <a:pt x="185717" y="279652"/>
                    </a:cubicBezTo>
                    <a:cubicBezTo>
                      <a:pt x="187472" y="288739"/>
                      <a:pt x="188478" y="297952"/>
                      <a:pt x="188721" y="307190"/>
                    </a:cubicBezTo>
                    <a:cubicBezTo>
                      <a:pt x="188721" y="314450"/>
                      <a:pt x="185967" y="326717"/>
                      <a:pt x="188721" y="332225"/>
                    </a:cubicBezTo>
                    <a:cubicBezTo>
                      <a:pt x="216009" y="310945"/>
                      <a:pt x="238290" y="283907"/>
                      <a:pt x="266830" y="263129"/>
                    </a:cubicBezTo>
                    <a:close/>
                  </a:path>
                </a:pathLst>
              </a:custGeom>
              <a:solidFill>
                <a:srgbClr val="000000">
                  <a:alpha val="40000"/>
                </a:srgbClr>
              </a:solidFill>
              <a:ln w="25027"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61458129-949C-98BC-475D-BB2D74C324F5}"/>
                  </a:ext>
                </a:extLst>
              </p:cNvPr>
              <p:cNvSpPr/>
              <p:nvPr/>
            </p:nvSpPr>
            <p:spPr>
              <a:xfrm>
                <a:off x="2475981" y="4400563"/>
                <a:ext cx="213546" cy="203729"/>
              </a:xfrm>
              <a:custGeom>
                <a:avLst/>
                <a:gdLst>
                  <a:gd name="connsiteX0" fmla="*/ 27748 w 213546"/>
                  <a:gd name="connsiteY0" fmla="*/ 4258 h 203729"/>
                  <a:gd name="connsiteX1" fmla="*/ 23993 w 213546"/>
                  <a:gd name="connsiteY1" fmla="*/ 252 h 203729"/>
                  <a:gd name="connsiteX2" fmla="*/ 20488 w 213546"/>
                  <a:gd name="connsiteY2" fmla="*/ 252 h 203729"/>
                  <a:gd name="connsiteX3" fmla="*/ -40 w 213546"/>
                  <a:gd name="connsiteY3" fmla="*/ 10767 h 203729"/>
                  <a:gd name="connsiteX4" fmla="*/ 146663 w 213546"/>
                  <a:gd name="connsiteY4" fmla="*/ 176747 h 203729"/>
                  <a:gd name="connsiteX5" fmla="*/ 213506 w 213546"/>
                  <a:gd name="connsiteY5" fmla="*/ 187011 h 203729"/>
                  <a:gd name="connsiteX6" fmla="*/ 107609 w 213546"/>
                  <a:gd name="connsiteY6" fmla="*/ 107651 h 203729"/>
                  <a:gd name="connsiteX7" fmla="*/ 27748 w 213546"/>
                  <a:gd name="connsiteY7" fmla="*/ 4258 h 20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546" h="203729">
                    <a:moveTo>
                      <a:pt x="27748" y="4258"/>
                    </a:moveTo>
                    <a:cubicBezTo>
                      <a:pt x="27147" y="2430"/>
                      <a:pt x="25773" y="978"/>
                      <a:pt x="23993" y="252"/>
                    </a:cubicBezTo>
                    <a:cubicBezTo>
                      <a:pt x="22856" y="-123"/>
                      <a:pt x="21625" y="-123"/>
                      <a:pt x="20488" y="252"/>
                    </a:cubicBezTo>
                    <a:cubicBezTo>
                      <a:pt x="12807" y="1804"/>
                      <a:pt x="5705" y="5434"/>
                      <a:pt x="-40" y="10767"/>
                    </a:cubicBezTo>
                    <a:cubicBezTo>
                      <a:pt x="56788" y="57832"/>
                      <a:pt x="96593" y="122171"/>
                      <a:pt x="146663" y="176747"/>
                    </a:cubicBezTo>
                    <a:cubicBezTo>
                      <a:pt x="167942" y="199779"/>
                      <a:pt x="190474" y="218555"/>
                      <a:pt x="213506" y="187011"/>
                    </a:cubicBezTo>
                    <a:cubicBezTo>
                      <a:pt x="176304" y="163203"/>
                      <a:pt x="140907" y="136666"/>
                      <a:pt x="107609" y="107651"/>
                    </a:cubicBezTo>
                    <a:cubicBezTo>
                      <a:pt x="76511" y="76883"/>
                      <a:pt x="49653" y="42110"/>
                      <a:pt x="27748" y="4258"/>
                    </a:cubicBezTo>
                    <a:close/>
                  </a:path>
                </a:pathLst>
              </a:custGeom>
              <a:solidFill>
                <a:srgbClr val="000000">
                  <a:alpha val="40000"/>
                </a:srgbClr>
              </a:solidFill>
              <a:ln w="25027"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191C7EC8-5284-820F-47BC-EAE2949635B6}"/>
                  </a:ext>
                </a:extLst>
              </p:cNvPr>
              <p:cNvSpPr/>
              <p:nvPr/>
            </p:nvSpPr>
            <p:spPr>
              <a:xfrm>
                <a:off x="2910834" y="3745311"/>
                <a:ext cx="221557" cy="251473"/>
              </a:xfrm>
              <a:custGeom>
                <a:avLst/>
                <a:gdLst>
                  <a:gd name="connsiteX0" fmla="*/ 221517 w 221557"/>
                  <a:gd name="connsiteY0" fmla="*/ 216646 h 251473"/>
                  <a:gd name="connsiteX1" fmla="*/ 133394 w 221557"/>
                  <a:gd name="connsiteY1" fmla="*/ 103739 h 251473"/>
                  <a:gd name="connsiteX2" fmla="*/ 116121 w 221557"/>
                  <a:gd name="connsiteY2" fmla="*/ 78705 h 251473"/>
                  <a:gd name="connsiteX3" fmla="*/ 55036 w 221557"/>
                  <a:gd name="connsiteY3" fmla="*/ 3600 h 251473"/>
                  <a:gd name="connsiteX4" fmla="*/ 51030 w 221557"/>
                  <a:gd name="connsiteY4" fmla="*/ 346 h 251473"/>
                  <a:gd name="connsiteX5" fmla="*/ 45272 w 221557"/>
                  <a:gd name="connsiteY5" fmla="*/ 346 h 251473"/>
                  <a:gd name="connsiteX6" fmla="*/ -40 w 221557"/>
                  <a:gd name="connsiteY6" fmla="*/ 28385 h 251473"/>
                  <a:gd name="connsiteX7" fmla="*/ 148165 w 221557"/>
                  <a:gd name="connsiteY7" fmla="*/ 178593 h 251473"/>
                  <a:gd name="connsiteX8" fmla="*/ 164938 w 221557"/>
                  <a:gd name="connsiteY8" fmla="*/ 215144 h 251473"/>
                  <a:gd name="connsiteX9" fmla="*/ 167442 w 221557"/>
                  <a:gd name="connsiteY9" fmla="*/ 234170 h 251473"/>
                  <a:gd name="connsiteX10" fmla="*/ 168944 w 221557"/>
                  <a:gd name="connsiteY10" fmla="*/ 251444 h 251473"/>
                  <a:gd name="connsiteX11" fmla="*/ 221517 w 221557"/>
                  <a:gd name="connsiteY11" fmla="*/ 216646 h 251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1557" h="251473">
                    <a:moveTo>
                      <a:pt x="221517" y="216646"/>
                    </a:moveTo>
                    <a:cubicBezTo>
                      <a:pt x="190974" y="179845"/>
                      <a:pt x="161684" y="141542"/>
                      <a:pt x="133394" y="103739"/>
                    </a:cubicBezTo>
                    <a:lnTo>
                      <a:pt x="116121" y="78705"/>
                    </a:lnTo>
                    <a:cubicBezTo>
                      <a:pt x="96594" y="53670"/>
                      <a:pt x="76315" y="27133"/>
                      <a:pt x="55036" y="3600"/>
                    </a:cubicBezTo>
                    <a:cubicBezTo>
                      <a:pt x="53952" y="2249"/>
                      <a:pt x="52585" y="1122"/>
                      <a:pt x="51030" y="346"/>
                    </a:cubicBezTo>
                    <a:cubicBezTo>
                      <a:pt x="49143" y="-155"/>
                      <a:pt x="47160" y="-155"/>
                      <a:pt x="45272" y="346"/>
                    </a:cubicBezTo>
                    <a:cubicBezTo>
                      <a:pt x="28454" y="6580"/>
                      <a:pt x="13050" y="16118"/>
                      <a:pt x="-40" y="28385"/>
                    </a:cubicBezTo>
                    <a:cubicBezTo>
                      <a:pt x="62894" y="63008"/>
                      <a:pt x="114391" y="115205"/>
                      <a:pt x="148165" y="178593"/>
                    </a:cubicBezTo>
                    <a:cubicBezTo>
                      <a:pt x="155460" y="189909"/>
                      <a:pt x="161108" y="202226"/>
                      <a:pt x="164938" y="215144"/>
                    </a:cubicBezTo>
                    <a:cubicBezTo>
                      <a:pt x="166403" y="221377"/>
                      <a:pt x="167241" y="227761"/>
                      <a:pt x="167442" y="234170"/>
                    </a:cubicBezTo>
                    <a:cubicBezTo>
                      <a:pt x="167442" y="239177"/>
                      <a:pt x="167442" y="247188"/>
                      <a:pt x="168944" y="251444"/>
                    </a:cubicBezTo>
                    <a:cubicBezTo>
                      <a:pt x="185532" y="238476"/>
                      <a:pt x="203109" y="226860"/>
                      <a:pt x="221517" y="216646"/>
                    </a:cubicBezTo>
                    <a:close/>
                  </a:path>
                </a:pathLst>
              </a:custGeom>
              <a:solidFill>
                <a:srgbClr val="000000">
                  <a:alpha val="40000"/>
                </a:srgbClr>
              </a:solidFill>
              <a:ln w="25027"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A1E6B23-59EB-ADD1-B047-CCB77F4F593B}"/>
                  </a:ext>
                </a:extLst>
              </p:cNvPr>
              <p:cNvSpPr/>
              <p:nvPr/>
            </p:nvSpPr>
            <p:spPr>
              <a:xfrm>
                <a:off x="3934503" y="2201296"/>
                <a:ext cx="728259" cy="554268"/>
              </a:xfrm>
              <a:custGeom>
                <a:avLst/>
                <a:gdLst>
                  <a:gd name="connsiteX0" fmla="*/ 323658 w 728259"/>
                  <a:gd name="connsiteY0" fmla="*/ 132154 h 554268"/>
                  <a:gd name="connsiteX1" fmla="*/ 468359 w 728259"/>
                  <a:gd name="connsiteY1" fmla="*/ 182223 h 554268"/>
                  <a:gd name="connsiteX2" fmla="*/ 720208 w 728259"/>
                  <a:gd name="connsiteY2" fmla="*/ 355213 h 554268"/>
                  <a:gd name="connsiteX3" fmla="*/ 728219 w 728259"/>
                  <a:gd name="connsiteY3" fmla="*/ 376993 h 554268"/>
                  <a:gd name="connsiteX4" fmla="*/ 711696 w 728259"/>
                  <a:gd name="connsiteY4" fmla="*/ 404030 h 554268"/>
                  <a:gd name="connsiteX5" fmla="*/ 554478 w 728259"/>
                  <a:gd name="connsiteY5" fmla="*/ 554239 h 554268"/>
                  <a:gd name="connsiteX6" fmla="*/ 449332 w 728259"/>
                  <a:gd name="connsiteY6" fmla="*/ 435324 h 554268"/>
                  <a:gd name="connsiteX7" fmla="*/ 233784 w 728259"/>
                  <a:gd name="connsiteY7" fmla="*/ 352209 h 554268"/>
                  <a:gd name="connsiteX8" fmla="*/ -40 w 728259"/>
                  <a:gd name="connsiteY8" fmla="*/ 159191 h 554268"/>
                  <a:gd name="connsiteX9" fmla="*/ 193478 w 728259"/>
                  <a:gd name="connsiteY9" fmla="*/ -30 h 554268"/>
                  <a:gd name="connsiteX10" fmla="*/ 323658 w 728259"/>
                  <a:gd name="connsiteY10" fmla="*/ 132154 h 554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59" h="554268">
                    <a:moveTo>
                      <a:pt x="323658" y="132154"/>
                    </a:moveTo>
                    <a:cubicBezTo>
                      <a:pt x="370999" y="151333"/>
                      <a:pt x="419291" y="168046"/>
                      <a:pt x="468359" y="182223"/>
                    </a:cubicBezTo>
                    <a:cubicBezTo>
                      <a:pt x="566745" y="215519"/>
                      <a:pt x="664381" y="267591"/>
                      <a:pt x="720208" y="355213"/>
                    </a:cubicBezTo>
                    <a:cubicBezTo>
                      <a:pt x="725040" y="361486"/>
                      <a:pt x="727844" y="369085"/>
                      <a:pt x="728219" y="376993"/>
                    </a:cubicBezTo>
                    <a:cubicBezTo>
                      <a:pt x="726367" y="387788"/>
                      <a:pt x="720458" y="397464"/>
                      <a:pt x="711696" y="404030"/>
                    </a:cubicBezTo>
                    <a:lnTo>
                      <a:pt x="554478" y="554239"/>
                    </a:lnTo>
                    <a:cubicBezTo>
                      <a:pt x="525914" y="509299"/>
                      <a:pt x="490439" y="469166"/>
                      <a:pt x="449332" y="435324"/>
                    </a:cubicBezTo>
                    <a:cubicBezTo>
                      <a:pt x="386746" y="389260"/>
                      <a:pt x="307636" y="375240"/>
                      <a:pt x="233784" y="352209"/>
                    </a:cubicBezTo>
                    <a:cubicBezTo>
                      <a:pt x="133645" y="320915"/>
                      <a:pt x="29500" y="260331"/>
                      <a:pt x="-40" y="159191"/>
                    </a:cubicBezTo>
                    <a:cubicBezTo>
                      <a:pt x="73061" y="113878"/>
                      <a:pt x="129639" y="55547"/>
                      <a:pt x="193478" y="-30"/>
                    </a:cubicBezTo>
                    <a:cubicBezTo>
                      <a:pt x="218062" y="59268"/>
                      <a:pt x="264751" y="106673"/>
                      <a:pt x="323658" y="132154"/>
                    </a:cubicBezTo>
                    <a:close/>
                  </a:path>
                </a:pathLst>
              </a:custGeom>
              <a:solidFill>
                <a:srgbClr val="79B49C"/>
              </a:solidFill>
              <a:ln w="25027"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72867A58-F908-618C-F305-BD79E448C30E}"/>
                  </a:ext>
                </a:extLst>
              </p:cNvPr>
              <p:cNvSpPr/>
              <p:nvPr/>
            </p:nvSpPr>
            <p:spPr>
              <a:xfrm>
                <a:off x="4178619" y="2397180"/>
                <a:ext cx="192634" cy="126524"/>
              </a:xfrm>
              <a:custGeom>
                <a:avLst/>
                <a:gdLst>
                  <a:gd name="connsiteX0" fmla="*/ 166913 w 192634"/>
                  <a:gd name="connsiteY0" fmla="*/ 859 h 126524"/>
                  <a:gd name="connsiteX1" fmla="*/ 169416 w 192634"/>
                  <a:gd name="connsiteY1" fmla="*/ 10622 h 126524"/>
                  <a:gd name="connsiteX2" fmla="*/ 165912 w 192634"/>
                  <a:gd name="connsiteY2" fmla="*/ 13876 h 126524"/>
                  <a:gd name="connsiteX3" fmla="*/ 190946 w 192634"/>
                  <a:gd name="connsiteY3" fmla="*/ 34655 h 126524"/>
                  <a:gd name="connsiteX4" fmla="*/ 190571 w 192634"/>
                  <a:gd name="connsiteY4" fmla="*/ 43498 h 126524"/>
                  <a:gd name="connsiteX5" fmla="*/ 189695 w 192634"/>
                  <a:gd name="connsiteY5" fmla="*/ 44168 h 126524"/>
                  <a:gd name="connsiteX6" fmla="*/ 168415 w 192634"/>
                  <a:gd name="connsiteY6" fmla="*/ 47423 h 126524"/>
                  <a:gd name="connsiteX7" fmla="*/ 163158 w 192634"/>
                  <a:gd name="connsiteY7" fmla="*/ 43668 h 126524"/>
                  <a:gd name="connsiteX8" fmla="*/ 147636 w 192634"/>
                  <a:gd name="connsiteY8" fmla="*/ 28647 h 126524"/>
                  <a:gd name="connsiteX9" fmla="*/ 116343 w 192634"/>
                  <a:gd name="connsiteY9" fmla="*/ 56436 h 126524"/>
                  <a:gd name="connsiteX10" fmla="*/ 130863 w 192634"/>
                  <a:gd name="connsiteY10" fmla="*/ 104001 h 126524"/>
                  <a:gd name="connsiteX11" fmla="*/ 52504 w 192634"/>
                  <a:gd name="connsiteY11" fmla="*/ 114266 h 126524"/>
                  <a:gd name="connsiteX12" fmla="*/ 42741 w 192634"/>
                  <a:gd name="connsiteY12" fmla="*/ 122777 h 126524"/>
                  <a:gd name="connsiteX13" fmla="*/ 26218 w 192634"/>
                  <a:gd name="connsiteY13" fmla="*/ 125531 h 126524"/>
                  <a:gd name="connsiteX14" fmla="*/ 23714 w 192634"/>
                  <a:gd name="connsiteY14" fmla="*/ 115517 h 126524"/>
                  <a:gd name="connsiteX15" fmla="*/ 33728 w 192634"/>
                  <a:gd name="connsiteY15" fmla="*/ 106755 h 126524"/>
                  <a:gd name="connsiteX16" fmla="*/ 1183 w 192634"/>
                  <a:gd name="connsiteY16" fmla="*/ 78466 h 126524"/>
                  <a:gd name="connsiteX17" fmla="*/ 2685 w 192634"/>
                  <a:gd name="connsiteY17" fmla="*/ 69383 h 126524"/>
                  <a:gd name="connsiteX18" fmla="*/ 2936 w 192634"/>
                  <a:gd name="connsiteY18" fmla="*/ 69203 h 126524"/>
                  <a:gd name="connsiteX19" fmla="*/ 23965 w 192634"/>
                  <a:gd name="connsiteY19" fmla="*/ 65949 h 126524"/>
                  <a:gd name="connsiteX20" fmla="*/ 29473 w 192634"/>
                  <a:gd name="connsiteY20" fmla="*/ 70205 h 126524"/>
                  <a:gd name="connsiteX21" fmla="*/ 51253 w 192634"/>
                  <a:gd name="connsiteY21" fmla="*/ 92235 h 126524"/>
                  <a:gd name="connsiteX22" fmla="*/ 83047 w 192634"/>
                  <a:gd name="connsiteY22" fmla="*/ 64196 h 126524"/>
                  <a:gd name="connsiteX23" fmla="*/ 69278 w 192634"/>
                  <a:gd name="connsiteY23" fmla="*/ 16881 h 126524"/>
                  <a:gd name="connsiteX24" fmla="*/ 146635 w 192634"/>
                  <a:gd name="connsiteY24" fmla="*/ 6867 h 126524"/>
                  <a:gd name="connsiteX25" fmla="*/ 150140 w 192634"/>
                  <a:gd name="connsiteY25" fmla="*/ 3863 h 126524"/>
                  <a:gd name="connsiteX26" fmla="*/ 166913 w 192634"/>
                  <a:gd name="connsiteY26" fmla="*/ 859 h 126524"/>
                  <a:gd name="connsiteX27" fmla="*/ 102574 w 192634"/>
                  <a:gd name="connsiteY27" fmla="*/ 46672 h 126524"/>
                  <a:gd name="connsiteX28" fmla="*/ 131364 w 192634"/>
                  <a:gd name="connsiteY28" fmla="*/ 21637 h 126524"/>
                  <a:gd name="connsiteX29" fmla="*/ 96566 w 192634"/>
                  <a:gd name="connsiteY29" fmla="*/ 25643 h 126524"/>
                  <a:gd name="connsiteX30" fmla="*/ 102574 w 192634"/>
                  <a:gd name="connsiteY30" fmla="*/ 46672 h 126524"/>
                  <a:gd name="connsiteX31" fmla="*/ 97567 w 192634"/>
                  <a:gd name="connsiteY31" fmla="*/ 73459 h 126524"/>
                  <a:gd name="connsiteX32" fmla="*/ 67776 w 192634"/>
                  <a:gd name="connsiteY32" fmla="*/ 98494 h 126524"/>
                  <a:gd name="connsiteX33" fmla="*/ 103826 w 192634"/>
                  <a:gd name="connsiteY33" fmla="*/ 94238 h 126524"/>
                  <a:gd name="connsiteX34" fmla="*/ 97567 w 192634"/>
                  <a:gd name="connsiteY34" fmla="*/ 73459 h 12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92634" h="126524">
                    <a:moveTo>
                      <a:pt x="166913" y="859"/>
                    </a:moveTo>
                    <a:cubicBezTo>
                      <a:pt x="172170" y="2861"/>
                      <a:pt x="173172" y="7368"/>
                      <a:pt x="169416" y="10622"/>
                    </a:cubicBezTo>
                    <a:lnTo>
                      <a:pt x="165912" y="13876"/>
                    </a:lnTo>
                    <a:cubicBezTo>
                      <a:pt x="175875" y="18581"/>
                      <a:pt x="184487" y="25728"/>
                      <a:pt x="190946" y="34655"/>
                    </a:cubicBezTo>
                    <a:cubicBezTo>
                      <a:pt x="193275" y="37201"/>
                      <a:pt x="193124" y="41162"/>
                      <a:pt x="190571" y="43498"/>
                    </a:cubicBezTo>
                    <a:cubicBezTo>
                      <a:pt x="190295" y="43748"/>
                      <a:pt x="189995" y="43971"/>
                      <a:pt x="189695" y="44168"/>
                    </a:cubicBezTo>
                    <a:cubicBezTo>
                      <a:pt x="183586" y="48747"/>
                      <a:pt x="175600" y="49969"/>
                      <a:pt x="168415" y="47423"/>
                    </a:cubicBezTo>
                    <a:cubicBezTo>
                      <a:pt x="166387" y="46589"/>
                      <a:pt x="164610" y="45305"/>
                      <a:pt x="163158" y="43668"/>
                    </a:cubicBezTo>
                    <a:cubicBezTo>
                      <a:pt x="159027" y="37690"/>
                      <a:pt x="153745" y="32585"/>
                      <a:pt x="147636" y="28647"/>
                    </a:cubicBezTo>
                    <a:lnTo>
                      <a:pt x="116343" y="56436"/>
                    </a:lnTo>
                    <a:cubicBezTo>
                      <a:pt x="143881" y="74461"/>
                      <a:pt x="148137" y="88730"/>
                      <a:pt x="130863" y="104001"/>
                    </a:cubicBezTo>
                    <a:cubicBezTo>
                      <a:pt x="108031" y="120116"/>
                      <a:pt x="78716" y="123957"/>
                      <a:pt x="52504" y="114266"/>
                    </a:cubicBezTo>
                    <a:lnTo>
                      <a:pt x="42741" y="122777"/>
                    </a:lnTo>
                    <a:cubicBezTo>
                      <a:pt x="38059" y="126437"/>
                      <a:pt x="31826" y="127477"/>
                      <a:pt x="26218" y="125531"/>
                    </a:cubicBezTo>
                    <a:cubicBezTo>
                      <a:pt x="20961" y="123529"/>
                      <a:pt x="19709" y="119022"/>
                      <a:pt x="23714" y="115517"/>
                    </a:cubicBezTo>
                    <a:lnTo>
                      <a:pt x="33728" y="106755"/>
                    </a:lnTo>
                    <a:cubicBezTo>
                      <a:pt x="20285" y="100799"/>
                      <a:pt x="8944" y="90943"/>
                      <a:pt x="1183" y="78466"/>
                    </a:cubicBezTo>
                    <a:cubicBezTo>
                      <a:pt x="-920" y="75547"/>
                      <a:pt x="-244" y="71479"/>
                      <a:pt x="2685" y="69383"/>
                    </a:cubicBezTo>
                    <a:cubicBezTo>
                      <a:pt x="2760" y="69321"/>
                      <a:pt x="2836" y="69261"/>
                      <a:pt x="2936" y="69203"/>
                    </a:cubicBezTo>
                    <a:cubicBezTo>
                      <a:pt x="8944" y="64624"/>
                      <a:pt x="16855" y="63400"/>
                      <a:pt x="23965" y="65949"/>
                    </a:cubicBezTo>
                    <a:cubicBezTo>
                      <a:pt x="26293" y="66572"/>
                      <a:pt x="28271" y="68107"/>
                      <a:pt x="29473" y="70205"/>
                    </a:cubicBezTo>
                    <a:cubicBezTo>
                      <a:pt x="34504" y="79465"/>
                      <a:pt x="42040" y="87106"/>
                      <a:pt x="51253" y="92235"/>
                    </a:cubicBezTo>
                    <a:lnTo>
                      <a:pt x="83047" y="64196"/>
                    </a:lnTo>
                    <a:cubicBezTo>
                      <a:pt x="58012" y="46672"/>
                      <a:pt x="51002" y="33153"/>
                      <a:pt x="69278" y="16881"/>
                    </a:cubicBezTo>
                    <a:cubicBezTo>
                      <a:pt x="91784" y="856"/>
                      <a:pt x="120799" y="-2899"/>
                      <a:pt x="146635" y="6867"/>
                    </a:cubicBezTo>
                    <a:lnTo>
                      <a:pt x="150140" y="3863"/>
                    </a:lnTo>
                    <a:cubicBezTo>
                      <a:pt x="154871" y="115"/>
                      <a:pt x="161180" y="-1014"/>
                      <a:pt x="166913" y="859"/>
                    </a:cubicBezTo>
                    <a:close/>
                    <a:moveTo>
                      <a:pt x="102574" y="46672"/>
                    </a:moveTo>
                    <a:lnTo>
                      <a:pt x="131364" y="21637"/>
                    </a:lnTo>
                    <a:cubicBezTo>
                      <a:pt x="119823" y="17013"/>
                      <a:pt x="106755" y="18518"/>
                      <a:pt x="96566" y="25643"/>
                    </a:cubicBezTo>
                    <a:cubicBezTo>
                      <a:pt x="89806" y="31401"/>
                      <a:pt x="89556" y="36658"/>
                      <a:pt x="102574" y="46672"/>
                    </a:cubicBezTo>
                    <a:close/>
                    <a:moveTo>
                      <a:pt x="97567" y="73459"/>
                    </a:moveTo>
                    <a:lnTo>
                      <a:pt x="67776" y="98494"/>
                    </a:lnTo>
                    <a:cubicBezTo>
                      <a:pt x="79717" y="103363"/>
                      <a:pt x="93336" y="101756"/>
                      <a:pt x="103826" y="94238"/>
                    </a:cubicBezTo>
                    <a:cubicBezTo>
                      <a:pt x="111086" y="89231"/>
                      <a:pt x="110585" y="83223"/>
                      <a:pt x="97567" y="73459"/>
                    </a:cubicBezTo>
                    <a:close/>
                  </a:path>
                </a:pathLst>
              </a:custGeom>
              <a:solidFill>
                <a:srgbClr val="FFFFFF"/>
              </a:solidFill>
              <a:ln w="25027"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9E7DCEB5-1E83-6EA7-D1F6-B30F6F89E168}"/>
                  </a:ext>
                </a:extLst>
              </p:cNvPr>
              <p:cNvSpPr/>
              <p:nvPr/>
            </p:nvSpPr>
            <p:spPr>
              <a:xfrm>
                <a:off x="4419728" y="2502805"/>
                <a:ext cx="83814" cy="69427"/>
              </a:xfrm>
              <a:custGeom>
                <a:avLst/>
                <a:gdLst>
                  <a:gd name="connsiteX0" fmla="*/ 26945 w 83814"/>
                  <a:gd name="connsiteY0" fmla="*/ 2883 h 69427"/>
                  <a:gd name="connsiteX1" fmla="*/ 1910 w 83814"/>
                  <a:gd name="connsiteY1" fmla="*/ 30171 h 69427"/>
                  <a:gd name="connsiteX2" fmla="*/ 158 w 83814"/>
                  <a:gd name="connsiteY2" fmla="*/ 44191 h 69427"/>
                  <a:gd name="connsiteX3" fmla="*/ 29949 w 83814"/>
                  <a:gd name="connsiteY3" fmla="*/ 69225 h 69427"/>
                  <a:gd name="connsiteX4" fmla="*/ 83774 w 83814"/>
                  <a:gd name="connsiteY4" fmla="*/ 25414 h 69427"/>
                  <a:gd name="connsiteX5" fmla="*/ 26945 w 83814"/>
                  <a:gd name="connsiteY5" fmla="*/ 2883 h 69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14" h="69427">
                    <a:moveTo>
                      <a:pt x="26945" y="2883"/>
                    </a:moveTo>
                    <a:cubicBezTo>
                      <a:pt x="14953" y="7803"/>
                      <a:pt x="5791" y="17804"/>
                      <a:pt x="1910" y="30171"/>
                    </a:cubicBezTo>
                    <a:cubicBezTo>
                      <a:pt x="208" y="34635"/>
                      <a:pt x="-393" y="39444"/>
                      <a:pt x="158" y="44191"/>
                    </a:cubicBezTo>
                    <a:cubicBezTo>
                      <a:pt x="3237" y="58348"/>
                      <a:pt x="15479" y="68642"/>
                      <a:pt x="29949" y="69225"/>
                    </a:cubicBezTo>
                    <a:cubicBezTo>
                      <a:pt x="56736" y="71441"/>
                      <a:pt x="80494" y="52102"/>
                      <a:pt x="83774" y="25414"/>
                    </a:cubicBezTo>
                    <a:cubicBezTo>
                      <a:pt x="83523" y="-1122"/>
                      <a:pt x="45721" y="-3375"/>
                      <a:pt x="26945" y="2883"/>
                    </a:cubicBezTo>
                    <a:close/>
                  </a:path>
                </a:pathLst>
              </a:custGeom>
              <a:solidFill>
                <a:srgbClr val="65A086"/>
              </a:solidFill>
              <a:ln w="25027"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3F515D6-0AB3-59D6-0142-6D071CFC7A3E}"/>
                  </a:ext>
                </a:extLst>
              </p:cNvPr>
              <p:cNvSpPr/>
              <p:nvPr/>
            </p:nvSpPr>
            <p:spPr>
              <a:xfrm>
                <a:off x="4085713" y="2334716"/>
                <a:ext cx="66914" cy="66106"/>
              </a:xfrm>
              <a:custGeom>
                <a:avLst/>
                <a:gdLst>
                  <a:gd name="connsiteX0" fmla="*/ 1462 w 66914"/>
                  <a:gd name="connsiteY0" fmla="*/ 35284 h 66106"/>
                  <a:gd name="connsiteX1" fmla="*/ 1462 w 66914"/>
                  <a:gd name="connsiteY1" fmla="*/ 50305 h 66106"/>
                  <a:gd name="connsiteX2" fmla="*/ 9973 w 66914"/>
                  <a:gd name="connsiteY2" fmla="*/ 58066 h 66106"/>
                  <a:gd name="connsiteX3" fmla="*/ 29250 w 66914"/>
                  <a:gd name="connsiteY3" fmla="*/ 66077 h 66106"/>
                  <a:gd name="connsiteX4" fmla="*/ 54285 w 66914"/>
                  <a:gd name="connsiteY4" fmla="*/ 53309 h 66106"/>
                  <a:gd name="connsiteX5" fmla="*/ 62797 w 66914"/>
                  <a:gd name="connsiteY5" fmla="*/ 42795 h 66106"/>
                  <a:gd name="connsiteX6" fmla="*/ 61295 w 66914"/>
                  <a:gd name="connsiteY6" fmla="*/ 10250 h 66106"/>
                  <a:gd name="connsiteX7" fmla="*/ 1462 w 66914"/>
                  <a:gd name="connsiteY7" fmla="*/ 35284 h 66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914" h="66106">
                    <a:moveTo>
                      <a:pt x="1462" y="35284"/>
                    </a:moveTo>
                    <a:cubicBezTo>
                      <a:pt x="-541" y="40091"/>
                      <a:pt x="-541" y="45499"/>
                      <a:pt x="1462" y="50305"/>
                    </a:cubicBezTo>
                    <a:cubicBezTo>
                      <a:pt x="3740" y="53450"/>
                      <a:pt x="6644" y="56091"/>
                      <a:pt x="9973" y="58066"/>
                    </a:cubicBezTo>
                    <a:cubicBezTo>
                      <a:pt x="15581" y="62404"/>
                      <a:pt x="22215" y="65168"/>
                      <a:pt x="29250" y="66077"/>
                    </a:cubicBezTo>
                    <a:cubicBezTo>
                      <a:pt x="38989" y="65384"/>
                      <a:pt x="48001" y="60777"/>
                      <a:pt x="54285" y="53309"/>
                    </a:cubicBezTo>
                    <a:cubicBezTo>
                      <a:pt x="57589" y="50205"/>
                      <a:pt x="60443" y="46668"/>
                      <a:pt x="62797" y="42795"/>
                    </a:cubicBezTo>
                    <a:cubicBezTo>
                      <a:pt x="68730" y="32593"/>
                      <a:pt x="68154" y="19860"/>
                      <a:pt x="61295" y="10250"/>
                    </a:cubicBezTo>
                    <a:cubicBezTo>
                      <a:pt x="42018" y="-15786"/>
                      <a:pt x="7720" y="13254"/>
                      <a:pt x="1462" y="35284"/>
                    </a:cubicBezTo>
                    <a:close/>
                  </a:path>
                </a:pathLst>
              </a:custGeom>
              <a:solidFill>
                <a:srgbClr val="65A086"/>
              </a:solidFill>
              <a:ln w="25027"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E19AFCB-FBFA-396F-C18C-5AB082774CB1}"/>
                  </a:ext>
                </a:extLst>
              </p:cNvPr>
              <p:cNvSpPr/>
              <p:nvPr/>
            </p:nvSpPr>
            <p:spPr>
              <a:xfrm>
                <a:off x="4595974" y="2520739"/>
                <a:ext cx="59009" cy="99888"/>
              </a:xfrm>
              <a:custGeom>
                <a:avLst/>
                <a:gdLst>
                  <a:gd name="connsiteX0" fmla="*/ 22938 w 59009"/>
                  <a:gd name="connsiteY0" fmla="*/ -30 h 99888"/>
                  <a:gd name="connsiteX1" fmla="*/ 5163 w 59009"/>
                  <a:gd name="connsiteY1" fmla="*/ 86590 h 99888"/>
                  <a:gd name="connsiteX2" fmla="*/ 17430 w 59009"/>
                  <a:gd name="connsiteY2" fmla="*/ 99859 h 99888"/>
                  <a:gd name="connsiteX3" fmla="*/ 51477 w 59009"/>
                  <a:gd name="connsiteY3" fmla="*/ 68565 h 99888"/>
                  <a:gd name="connsiteX4" fmla="*/ 55333 w 59009"/>
                  <a:gd name="connsiteY4" fmla="*/ 42652 h 99888"/>
                  <a:gd name="connsiteX5" fmla="*/ 53981 w 59009"/>
                  <a:gd name="connsiteY5" fmla="*/ 41027 h 99888"/>
                  <a:gd name="connsiteX6" fmla="*/ 22938 w 59009"/>
                  <a:gd name="connsiteY6" fmla="*/ -30 h 9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009" h="99888">
                    <a:moveTo>
                      <a:pt x="22938" y="-30"/>
                    </a:moveTo>
                    <a:cubicBezTo>
                      <a:pt x="982" y="23092"/>
                      <a:pt x="-5902" y="56689"/>
                      <a:pt x="5163" y="86590"/>
                    </a:cubicBezTo>
                    <a:cubicBezTo>
                      <a:pt x="7266" y="92499"/>
                      <a:pt x="11697" y="97293"/>
                      <a:pt x="17430" y="99859"/>
                    </a:cubicBezTo>
                    <a:cubicBezTo>
                      <a:pt x="29372" y="90088"/>
                      <a:pt x="40738" y="79638"/>
                      <a:pt x="51477" y="68565"/>
                    </a:cubicBezTo>
                    <a:cubicBezTo>
                      <a:pt x="59688" y="62474"/>
                      <a:pt x="61416" y="50873"/>
                      <a:pt x="55333" y="42652"/>
                    </a:cubicBezTo>
                    <a:cubicBezTo>
                      <a:pt x="54907" y="42084"/>
                      <a:pt x="54456" y="41543"/>
                      <a:pt x="53981" y="41027"/>
                    </a:cubicBezTo>
                    <a:cubicBezTo>
                      <a:pt x="44618" y="26627"/>
                      <a:pt x="34228" y="12908"/>
                      <a:pt x="22938" y="-30"/>
                    </a:cubicBezTo>
                    <a:close/>
                  </a:path>
                </a:pathLst>
              </a:custGeom>
              <a:solidFill>
                <a:srgbClr val="65A086"/>
              </a:solidFill>
              <a:ln w="25027"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B0F5B822-29A6-7C55-D015-6D4803342087}"/>
                  </a:ext>
                </a:extLst>
              </p:cNvPr>
              <p:cNvSpPr/>
              <p:nvPr/>
            </p:nvSpPr>
            <p:spPr>
              <a:xfrm>
                <a:off x="4452221" y="2678144"/>
                <a:ext cx="89123" cy="64151"/>
              </a:xfrm>
              <a:custGeom>
                <a:avLst/>
                <a:gdLst>
                  <a:gd name="connsiteX0" fmla="*/ 64299 w 89123"/>
                  <a:gd name="connsiteY0" fmla="*/ 3538 h 64151"/>
                  <a:gd name="connsiteX1" fmla="*/ 41767 w 89123"/>
                  <a:gd name="connsiteY1" fmla="*/ 33 h 64151"/>
                  <a:gd name="connsiteX2" fmla="*/ 18736 w 89123"/>
                  <a:gd name="connsiteY2" fmla="*/ 2537 h 64151"/>
                  <a:gd name="connsiteX3" fmla="*/ -40 w 89123"/>
                  <a:gd name="connsiteY3" fmla="*/ 15555 h 64151"/>
                  <a:gd name="connsiteX4" fmla="*/ 40516 w 89123"/>
                  <a:gd name="connsiteY4" fmla="*/ 64122 h 64151"/>
                  <a:gd name="connsiteX5" fmla="*/ 65550 w 89123"/>
                  <a:gd name="connsiteY5" fmla="*/ 42842 h 64151"/>
                  <a:gd name="connsiteX6" fmla="*/ 89083 w 89123"/>
                  <a:gd name="connsiteY6" fmla="*/ 21563 h 64151"/>
                  <a:gd name="connsiteX7" fmla="*/ 64299 w 89123"/>
                  <a:gd name="connsiteY7" fmla="*/ 3538 h 64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123" h="64151">
                    <a:moveTo>
                      <a:pt x="64299" y="3538"/>
                    </a:moveTo>
                    <a:cubicBezTo>
                      <a:pt x="57014" y="1255"/>
                      <a:pt x="49403" y="76"/>
                      <a:pt x="41767" y="33"/>
                    </a:cubicBezTo>
                    <a:cubicBezTo>
                      <a:pt x="34007" y="-277"/>
                      <a:pt x="26246" y="566"/>
                      <a:pt x="18736" y="2537"/>
                    </a:cubicBezTo>
                    <a:cubicBezTo>
                      <a:pt x="11100" y="4444"/>
                      <a:pt x="4416" y="9073"/>
                      <a:pt x="-40" y="15555"/>
                    </a:cubicBezTo>
                    <a:cubicBezTo>
                      <a:pt x="14354" y="30981"/>
                      <a:pt x="27898" y="47196"/>
                      <a:pt x="40516" y="64122"/>
                    </a:cubicBezTo>
                    <a:lnTo>
                      <a:pt x="65550" y="42842"/>
                    </a:lnTo>
                    <a:cubicBezTo>
                      <a:pt x="73812" y="36211"/>
                      <a:pt x="81648" y="29106"/>
                      <a:pt x="89083" y="21563"/>
                    </a:cubicBezTo>
                    <a:cubicBezTo>
                      <a:pt x="82899" y="13111"/>
                      <a:pt x="74237" y="6807"/>
                      <a:pt x="64299" y="3538"/>
                    </a:cubicBezTo>
                    <a:close/>
                  </a:path>
                </a:pathLst>
              </a:custGeom>
              <a:solidFill>
                <a:srgbClr val="65A086"/>
              </a:solidFill>
              <a:ln w="25027"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5848F1E5-A951-7AC7-AACA-9427DF81A8FB}"/>
                  </a:ext>
                </a:extLst>
              </p:cNvPr>
              <p:cNvSpPr/>
              <p:nvPr/>
            </p:nvSpPr>
            <p:spPr>
              <a:xfrm>
                <a:off x="4064934" y="2210058"/>
                <a:ext cx="89584" cy="70134"/>
              </a:xfrm>
              <a:custGeom>
                <a:avLst/>
                <a:gdLst>
                  <a:gd name="connsiteX0" fmla="*/ 45523 w 89584"/>
                  <a:gd name="connsiteY0" fmla="*/ 70068 h 70134"/>
                  <a:gd name="connsiteX1" fmla="*/ -40 w 89584"/>
                  <a:gd name="connsiteY1" fmla="*/ 54546 h 70134"/>
                  <a:gd name="connsiteX2" fmla="*/ 60043 w 89584"/>
                  <a:gd name="connsiteY2" fmla="*/ -30 h 70134"/>
                  <a:gd name="connsiteX3" fmla="*/ 86830 w 89584"/>
                  <a:gd name="connsiteY3" fmla="*/ 42279 h 70134"/>
                  <a:gd name="connsiteX4" fmla="*/ 85078 w 89584"/>
                  <a:gd name="connsiteY4" fmla="*/ 56298 h 70134"/>
                  <a:gd name="connsiteX5" fmla="*/ 67303 w 89584"/>
                  <a:gd name="connsiteY5" fmla="*/ 66062 h 70134"/>
                  <a:gd name="connsiteX6" fmla="*/ 45523 w 89584"/>
                  <a:gd name="connsiteY6" fmla="*/ 70068 h 70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584" h="70134">
                    <a:moveTo>
                      <a:pt x="45523" y="70068"/>
                    </a:moveTo>
                    <a:cubicBezTo>
                      <a:pt x="28950" y="70613"/>
                      <a:pt x="12752" y="65093"/>
                      <a:pt x="-40" y="54546"/>
                    </a:cubicBezTo>
                    <a:cubicBezTo>
                      <a:pt x="20989" y="37485"/>
                      <a:pt x="41041" y="19265"/>
                      <a:pt x="60043" y="-30"/>
                    </a:cubicBezTo>
                    <a:cubicBezTo>
                      <a:pt x="68805" y="14240"/>
                      <a:pt x="77817" y="28260"/>
                      <a:pt x="86830" y="42279"/>
                    </a:cubicBezTo>
                    <a:cubicBezTo>
                      <a:pt x="90585" y="48287"/>
                      <a:pt x="90835" y="51792"/>
                      <a:pt x="85078" y="56298"/>
                    </a:cubicBezTo>
                    <a:cubicBezTo>
                      <a:pt x="79670" y="60419"/>
                      <a:pt x="73687" y="63709"/>
                      <a:pt x="67303" y="66062"/>
                    </a:cubicBezTo>
                    <a:cubicBezTo>
                      <a:pt x="60318" y="68641"/>
                      <a:pt x="52958" y="69995"/>
                      <a:pt x="45523" y="70068"/>
                    </a:cubicBezTo>
                    <a:close/>
                  </a:path>
                </a:pathLst>
              </a:custGeom>
              <a:solidFill>
                <a:srgbClr val="65A086"/>
              </a:solidFill>
              <a:ln w="25027"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7E6AFA9-3B8A-DAA4-5A2A-7DBD6056072E}"/>
                  </a:ext>
                </a:extLst>
              </p:cNvPr>
              <p:cNvSpPr/>
              <p:nvPr/>
            </p:nvSpPr>
            <p:spPr>
              <a:xfrm>
                <a:off x="3940511" y="2331321"/>
                <a:ext cx="66805" cy="90030"/>
              </a:xfrm>
              <a:custGeom>
                <a:avLst/>
                <a:gdLst>
                  <a:gd name="connsiteX0" fmla="*/ -40 w 66805"/>
                  <a:gd name="connsiteY0" fmla="*/ 31920 h 90030"/>
                  <a:gd name="connsiteX1" fmla="*/ 33506 w 66805"/>
                  <a:gd name="connsiteY1" fmla="*/ 90001 h 90030"/>
                  <a:gd name="connsiteX2" fmla="*/ 65300 w 66805"/>
                  <a:gd name="connsiteY2" fmla="*/ 46440 h 90030"/>
                  <a:gd name="connsiteX3" fmla="*/ 65300 w 66805"/>
                  <a:gd name="connsiteY3" fmla="*/ 21406 h 90030"/>
                  <a:gd name="connsiteX4" fmla="*/ 52282 w 66805"/>
                  <a:gd name="connsiteY4" fmla="*/ 377 h 90030"/>
                  <a:gd name="connsiteX5" fmla="*/ 29000 w 66805"/>
                  <a:gd name="connsiteY5" fmla="*/ 13395 h 90030"/>
                  <a:gd name="connsiteX6" fmla="*/ -40 w 66805"/>
                  <a:gd name="connsiteY6" fmla="*/ 31920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05" h="90030">
                    <a:moveTo>
                      <a:pt x="-40" y="31920"/>
                    </a:moveTo>
                    <a:cubicBezTo>
                      <a:pt x="7495" y="53167"/>
                      <a:pt x="18861" y="72852"/>
                      <a:pt x="33506" y="90001"/>
                    </a:cubicBezTo>
                    <a:cubicBezTo>
                      <a:pt x="49428" y="80240"/>
                      <a:pt x="60869" y="64583"/>
                      <a:pt x="65300" y="46440"/>
                    </a:cubicBezTo>
                    <a:cubicBezTo>
                      <a:pt x="67253" y="38211"/>
                      <a:pt x="67253" y="29635"/>
                      <a:pt x="65300" y="21406"/>
                    </a:cubicBezTo>
                    <a:cubicBezTo>
                      <a:pt x="63548" y="15397"/>
                      <a:pt x="58791" y="3130"/>
                      <a:pt x="52282" y="377"/>
                    </a:cubicBezTo>
                    <a:cubicBezTo>
                      <a:pt x="45773" y="-2377"/>
                      <a:pt x="34507" y="9639"/>
                      <a:pt x="29000" y="13395"/>
                    </a:cubicBezTo>
                    <a:cubicBezTo>
                      <a:pt x="18736" y="19653"/>
                      <a:pt x="9473" y="25912"/>
                      <a:pt x="-40" y="31920"/>
                    </a:cubicBezTo>
                    <a:close/>
                  </a:path>
                </a:pathLst>
              </a:custGeom>
              <a:solidFill>
                <a:srgbClr val="65A086"/>
              </a:solidFill>
              <a:ln w="25027"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3B7DC14A-65F3-AF0E-18C2-E73474C849D9}"/>
                  </a:ext>
                </a:extLst>
              </p:cNvPr>
              <p:cNvSpPr/>
              <p:nvPr/>
            </p:nvSpPr>
            <p:spPr>
              <a:xfrm>
                <a:off x="4403153" y="2487855"/>
                <a:ext cx="253100" cy="253189"/>
              </a:xfrm>
              <a:custGeom>
                <a:avLst/>
                <a:gdLst>
                  <a:gd name="connsiteX0" fmla="*/ 155926 w 253100"/>
                  <a:gd name="connsiteY0" fmla="*/ 32354 h 253189"/>
                  <a:gd name="connsiteX1" fmla="*/ 128387 w 253100"/>
                  <a:gd name="connsiteY1" fmla="*/ 61394 h 253189"/>
                  <a:gd name="connsiteX2" fmla="*/ 39264 w 253100"/>
                  <a:gd name="connsiteY2" fmla="*/ 129488 h 253189"/>
                  <a:gd name="connsiteX3" fmla="*/ -40 w 253100"/>
                  <a:gd name="connsiteY3" fmla="*/ 146512 h 253189"/>
                  <a:gd name="connsiteX4" fmla="*/ 88332 w 253100"/>
                  <a:gd name="connsiteY4" fmla="*/ 253160 h 253189"/>
                  <a:gd name="connsiteX5" fmla="*/ 188471 w 253100"/>
                  <a:gd name="connsiteY5" fmla="*/ 162534 h 253189"/>
                  <a:gd name="connsiteX6" fmla="*/ 249555 w 253100"/>
                  <a:gd name="connsiteY6" fmla="*/ 97444 h 253189"/>
                  <a:gd name="connsiteX7" fmla="*/ 253060 w 253100"/>
                  <a:gd name="connsiteY7" fmla="*/ 90434 h 253189"/>
                  <a:gd name="connsiteX8" fmla="*/ 250807 w 253100"/>
                  <a:gd name="connsiteY8" fmla="*/ 84676 h 253189"/>
                  <a:gd name="connsiteX9" fmla="*/ 200738 w 253100"/>
                  <a:gd name="connsiteY9" fmla="*/ 21338 h 253189"/>
                  <a:gd name="connsiteX10" fmla="*/ 174201 w 253100"/>
                  <a:gd name="connsiteY10" fmla="*/ 560 h 253189"/>
                  <a:gd name="connsiteX11" fmla="*/ 167191 w 253100"/>
                  <a:gd name="connsiteY11" fmla="*/ 14579 h 253189"/>
                  <a:gd name="connsiteX12" fmla="*/ 155926 w 253100"/>
                  <a:gd name="connsiteY12" fmla="*/ 32354 h 253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100" h="253189">
                    <a:moveTo>
                      <a:pt x="155926" y="32354"/>
                    </a:moveTo>
                    <a:cubicBezTo>
                      <a:pt x="147839" y="43013"/>
                      <a:pt x="138602" y="52752"/>
                      <a:pt x="128387" y="61394"/>
                    </a:cubicBezTo>
                    <a:cubicBezTo>
                      <a:pt x="99998" y="85765"/>
                      <a:pt x="70232" y="108499"/>
                      <a:pt x="39264" y="129488"/>
                    </a:cubicBezTo>
                    <a:cubicBezTo>
                      <a:pt x="28048" y="138773"/>
                      <a:pt x="14404" y="144677"/>
                      <a:pt x="-40" y="146512"/>
                    </a:cubicBezTo>
                    <a:cubicBezTo>
                      <a:pt x="34132" y="177865"/>
                      <a:pt x="63873" y="213748"/>
                      <a:pt x="88332" y="253160"/>
                    </a:cubicBezTo>
                    <a:cubicBezTo>
                      <a:pt x="123205" y="224119"/>
                      <a:pt x="156602" y="193910"/>
                      <a:pt x="188471" y="162534"/>
                    </a:cubicBezTo>
                    <a:cubicBezTo>
                      <a:pt x="210176" y="142131"/>
                      <a:pt x="230579" y="120393"/>
                      <a:pt x="249555" y="97444"/>
                    </a:cubicBezTo>
                    <a:cubicBezTo>
                      <a:pt x="251533" y="95616"/>
                      <a:pt x="252785" y="93120"/>
                      <a:pt x="253060" y="90434"/>
                    </a:cubicBezTo>
                    <a:cubicBezTo>
                      <a:pt x="252810" y="88356"/>
                      <a:pt x="252034" y="86376"/>
                      <a:pt x="250807" y="84676"/>
                    </a:cubicBezTo>
                    <a:cubicBezTo>
                      <a:pt x="236913" y="61489"/>
                      <a:pt x="220089" y="40199"/>
                      <a:pt x="200738" y="21338"/>
                    </a:cubicBezTo>
                    <a:cubicBezTo>
                      <a:pt x="195731" y="16331"/>
                      <a:pt x="181461" y="-3696"/>
                      <a:pt x="174201" y="560"/>
                    </a:cubicBezTo>
                    <a:cubicBezTo>
                      <a:pt x="166941" y="4815"/>
                      <a:pt x="168693" y="10824"/>
                      <a:pt x="167191" y="14579"/>
                    </a:cubicBezTo>
                    <a:cubicBezTo>
                      <a:pt x="164212" y="20963"/>
                      <a:pt x="160432" y="26936"/>
                      <a:pt x="155926" y="32354"/>
                    </a:cubicBezTo>
                    <a:close/>
                  </a:path>
                </a:pathLst>
              </a:custGeom>
              <a:solidFill>
                <a:srgbClr val="000000">
                  <a:alpha val="40000"/>
                </a:srgbClr>
              </a:solidFill>
              <a:ln w="25027"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775D92A7-E381-2782-2781-99CA1C2DFF15}"/>
                  </a:ext>
                </a:extLst>
              </p:cNvPr>
              <p:cNvSpPr/>
              <p:nvPr/>
            </p:nvSpPr>
            <p:spPr>
              <a:xfrm>
                <a:off x="3950263" y="2216317"/>
                <a:ext cx="257869" cy="260611"/>
              </a:xfrm>
              <a:custGeom>
                <a:avLst/>
                <a:gdLst>
                  <a:gd name="connsiteX0" fmla="*/ 200500 w 257869"/>
                  <a:gd name="connsiteY0" fmla="*/ 44783 h 260611"/>
                  <a:gd name="connsiteX1" fmla="*/ 177217 w 257869"/>
                  <a:gd name="connsiteY1" fmla="*/ -30 h 260611"/>
                  <a:gd name="connsiteX2" fmla="*/ 7983 w 257869"/>
                  <a:gd name="connsiteY2" fmla="*/ 150179 h 260611"/>
                  <a:gd name="connsiteX3" fmla="*/ -28 w 257869"/>
                  <a:gd name="connsiteY3" fmla="*/ 159441 h 260611"/>
                  <a:gd name="connsiteX4" fmla="*/ 1474 w 257869"/>
                  <a:gd name="connsiteY4" fmla="*/ 166451 h 260611"/>
                  <a:gd name="connsiteX5" fmla="*/ 78581 w 257869"/>
                  <a:gd name="connsiteY5" fmla="*/ 260582 h 260611"/>
                  <a:gd name="connsiteX6" fmla="*/ 89095 w 257869"/>
                  <a:gd name="connsiteY6" fmla="*/ 206507 h 260611"/>
                  <a:gd name="connsiteX7" fmla="*/ 111126 w 257869"/>
                  <a:gd name="connsiteY7" fmla="*/ 178468 h 260611"/>
                  <a:gd name="connsiteX8" fmla="*/ 176967 w 257869"/>
                  <a:gd name="connsiteY8" fmla="*/ 124393 h 260611"/>
                  <a:gd name="connsiteX9" fmla="*/ 216772 w 257869"/>
                  <a:gd name="connsiteY9" fmla="*/ 108371 h 260611"/>
                  <a:gd name="connsiteX10" fmla="*/ 238052 w 257869"/>
                  <a:gd name="connsiteY10" fmla="*/ 104866 h 260611"/>
                  <a:gd name="connsiteX11" fmla="*/ 257829 w 257869"/>
                  <a:gd name="connsiteY11" fmla="*/ 103614 h 260611"/>
                  <a:gd name="connsiteX12" fmla="*/ 200500 w 257869"/>
                  <a:gd name="connsiteY12" fmla="*/ 44783 h 260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7869" h="260611">
                    <a:moveTo>
                      <a:pt x="200500" y="44783"/>
                    </a:moveTo>
                    <a:cubicBezTo>
                      <a:pt x="188808" y="32238"/>
                      <a:pt x="180772" y="16746"/>
                      <a:pt x="177217" y="-30"/>
                    </a:cubicBezTo>
                    <a:cubicBezTo>
                      <a:pt x="150681" y="17495"/>
                      <a:pt x="44033" y="125144"/>
                      <a:pt x="7983" y="150179"/>
                    </a:cubicBezTo>
                    <a:cubicBezTo>
                      <a:pt x="4127" y="152014"/>
                      <a:pt x="1223" y="155371"/>
                      <a:pt x="-28" y="159441"/>
                    </a:cubicBezTo>
                    <a:cubicBezTo>
                      <a:pt x="-129" y="161867"/>
                      <a:pt x="397" y="164281"/>
                      <a:pt x="1474" y="166451"/>
                    </a:cubicBezTo>
                    <a:cubicBezTo>
                      <a:pt x="18122" y="204266"/>
                      <a:pt x="44784" y="236814"/>
                      <a:pt x="78581" y="260582"/>
                    </a:cubicBezTo>
                    <a:cubicBezTo>
                      <a:pt x="78380" y="242031"/>
                      <a:pt x="81960" y="223633"/>
                      <a:pt x="89095" y="206507"/>
                    </a:cubicBezTo>
                    <a:cubicBezTo>
                      <a:pt x="94978" y="196102"/>
                      <a:pt x="102414" y="186649"/>
                      <a:pt x="111126" y="178468"/>
                    </a:cubicBezTo>
                    <a:cubicBezTo>
                      <a:pt x="130352" y="157366"/>
                      <a:pt x="152533" y="139153"/>
                      <a:pt x="176967" y="124393"/>
                    </a:cubicBezTo>
                    <a:cubicBezTo>
                      <a:pt x="189459" y="117308"/>
                      <a:pt x="202853" y="111921"/>
                      <a:pt x="216772" y="108371"/>
                    </a:cubicBezTo>
                    <a:cubicBezTo>
                      <a:pt x="223757" y="106593"/>
                      <a:pt x="230867" y="105419"/>
                      <a:pt x="238052" y="104866"/>
                    </a:cubicBezTo>
                    <a:cubicBezTo>
                      <a:pt x="243810" y="104866"/>
                      <a:pt x="253573" y="106368"/>
                      <a:pt x="257829" y="103614"/>
                    </a:cubicBezTo>
                    <a:cubicBezTo>
                      <a:pt x="239804" y="81083"/>
                      <a:pt x="217774" y="64810"/>
                      <a:pt x="200500" y="44783"/>
                    </a:cubicBezTo>
                    <a:close/>
                  </a:path>
                </a:pathLst>
              </a:custGeom>
              <a:solidFill>
                <a:srgbClr val="000000">
                  <a:alpha val="40000"/>
                </a:srgbClr>
              </a:solidFill>
              <a:ln w="25027"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950FE6C5-8ADE-B9E4-CD2C-91866DAA4D78}"/>
                  </a:ext>
                </a:extLst>
              </p:cNvPr>
              <p:cNvSpPr/>
              <p:nvPr/>
            </p:nvSpPr>
            <p:spPr>
              <a:xfrm>
                <a:off x="4485079" y="2553284"/>
                <a:ext cx="152447" cy="173490"/>
              </a:xfrm>
              <a:custGeom>
                <a:avLst/>
                <a:gdLst>
                  <a:gd name="connsiteX0" fmla="*/ 2901 w 152447"/>
                  <a:gd name="connsiteY0" fmla="*/ 152181 h 173490"/>
                  <a:gd name="connsiteX1" fmla="*/ 147 w 152447"/>
                  <a:gd name="connsiteY1" fmla="*/ 155186 h 173490"/>
                  <a:gd name="connsiteX2" fmla="*/ 147 w 152447"/>
                  <a:gd name="connsiteY2" fmla="*/ 157939 h 173490"/>
                  <a:gd name="connsiteX3" fmla="*/ 9160 w 152447"/>
                  <a:gd name="connsiteY3" fmla="*/ 173461 h 173490"/>
                  <a:gd name="connsiteX4" fmla="*/ 132831 w 152447"/>
                  <a:gd name="connsiteY4" fmla="*/ 52543 h 173490"/>
                  <a:gd name="connsiteX5" fmla="*/ 138339 w 152447"/>
                  <a:gd name="connsiteY5" fmla="*/ -30 h 173490"/>
                  <a:gd name="connsiteX6" fmla="*/ 80509 w 152447"/>
                  <a:gd name="connsiteY6" fmla="*/ 85839 h 173490"/>
                  <a:gd name="connsiteX7" fmla="*/ 2901 w 152447"/>
                  <a:gd name="connsiteY7" fmla="*/ 152181 h 1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447" h="173490">
                    <a:moveTo>
                      <a:pt x="2901" y="152181"/>
                    </a:moveTo>
                    <a:cubicBezTo>
                      <a:pt x="1649" y="152181"/>
                      <a:pt x="398" y="153683"/>
                      <a:pt x="147" y="155186"/>
                    </a:cubicBezTo>
                    <a:cubicBezTo>
                      <a:pt x="-103" y="156087"/>
                      <a:pt x="-103" y="157041"/>
                      <a:pt x="147" y="157939"/>
                    </a:cubicBezTo>
                    <a:cubicBezTo>
                      <a:pt x="1774" y="163795"/>
                      <a:pt x="4879" y="169137"/>
                      <a:pt x="9160" y="173461"/>
                    </a:cubicBezTo>
                    <a:cubicBezTo>
                      <a:pt x="43708" y="127397"/>
                      <a:pt x="92275" y="93600"/>
                      <a:pt x="132831" y="52543"/>
                    </a:cubicBezTo>
                    <a:cubicBezTo>
                      <a:pt x="150105" y="35019"/>
                      <a:pt x="163874" y="16744"/>
                      <a:pt x="138339" y="-30"/>
                    </a:cubicBezTo>
                    <a:cubicBezTo>
                      <a:pt x="121290" y="30025"/>
                      <a:pt x="101938" y="58732"/>
                      <a:pt x="80509" y="85839"/>
                    </a:cubicBezTo>
                    <a:cubicBezTo>
                      <a:pt x="57752" y="111350"/>
                      <a:pt x="31641" y="133666"/>
                      <a:pt x="2901" y="152181"/>
                    </a:cubicBezTo>
                    <a:close/>
                  </a:path>
                </a:pathLst>
              </a:custGeom>
              <a:solidFill>
                <a:srgbClr val="000000">
                  <a:alpha val="40000"/>
                </a:srgbClr>
              </a:solidFill>
              <a:ln w="25027"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05406C20-8185-F6CF-D646-76E1F99FF885}"/>
                  </a:ext>
                </a:extLst>
              </p:cNvPr>
              <p:cNvSpPr/>
              <p:nvPr/>
            </p:nvSpPr>
            <p:spPr>
              <a:xfrm>
                <a:off x="3955833" y="2233090"/>
                <a:ext cx="191215" cy="179749"/>
              </a:xfrm>
              <a:custGeom>
                <a:avLst/>
                <a:gdLst>
                  <a:gd name="connsiteX0" fmla="*/ 162134 w 191215"/>
                  <a:gd name="connsiteY0" fmla="*/ -30 h 179749"/>
                  <a:gd name="connsiteX1" fmla="*/ 77517 w 191215"/>
                  <a:gd name="connsiteY1" fmla="*/ 73072 h 179749"/>
                  <a:gd name="connsiteX2" fmla="*/ 59742 w 191215"/>
                  <a:gd name="connsiteY2" fmla="*/ 87592 h 179749"/>
                  <a:gd name="connsiteX3" fmla="*/ 2663 w 191215"/>
                  <a:gd name="connsiteY3" fmla="*/ 137661 h 179749"/>
                  <a:gd name="connsiteX4" fmla="*/ 410 w 191215"/>
                  <a:gd name="connsiteY4" fmla="*/ 140916 h 179749"/>
                  <a:gd name="connsiteX5" fmla="*/ 410 w 191215"/>
                  <a:gd name="connsiteY5" fmla="*/ 145422 h 179749"/>
                  <a:gd name="connsiteX6" fmla="*/ 23943 w 191215"/>
                  <a:gd name="connsiteY6" fmla="*/ 179719 h 179749"/>
                  <a:gd name="connsiteX7" fmla="*/ 135097 w 191215"/>
                  <a:gd name="connsiteY7" fmla="*/ 58301 h 179749"/>
                  <a:gd name="connsiteX8" fmla="*/ 162885 w 191215"/>
                  <a:gd name="connsiteY8" fmla="*/ 43781 h 179749"/>
                  <a:gd name="connsiteX9" fmla="*/ 177656 w 191215"/>
                  <a:gd name="connsiteY9" fmla="*/ 40777 h 179749"/>
                  <a:gd name="connsiteX10" fmla="*/ 191175 w 191215"/>
                  <a:gd name="connsiteY10" fmla="*/ 39275 h 179749"/>
                  <a:gd name="connsiteX11" fmla="*/ 162134 w 191215"/>
                  <a:gd name="connsiteY11" fmla="*/ -30 h 179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1215" h="179749">
                    <a:moveTo>
                      <a:pt x="162134" y="-30"/>
                    </a:moveTo>
                    <a:cubicBezTo>
                      <a:pt x="134596" y="25173"/>
                      <a:pt x="106382" y="49539"/>
                      <a:pt x="77517" y="73072"/>
                    </a:cubicBezTo>
                    <a:lnTo>
                      <a:pt x="59742" y="87592"/>
                    </a:lnTo>
                    <a:cubicBezTo>
                      <a:pt x="40215" y="103864"/>
                      <a:pt x="21189" y="120638"/>
                      <a:pt x="2663" y="137661"/>
                    </a:cubicBezTo>
                    <a:cubicBezTo>
                      <a:pt x="1612" y="138507"/>
                      <a:pt x="836" y="139636"/>
                      <a:pt x="410" y="140916"/>
                    </a:cubicBezTo>
                    <a:cubicBezTo>
                      <a:pt x="-191" y="142355"/>
                      <a:pt x="-191" y="143982"/>
                      <a:pt x="410" y="145422"/>
                    </a:cubicBezTo>
                    <a:cubicBezTo>
                      <a:pt x="5943" y="158280"/>
                      <a:pt x="13929" y="169931"/>
                      <a:pt x="23943" y="179719"/>
                    </a:cubicBezTo>
                    <a:cubicBezTo>
                      <a:pt x="48352" y="129267"/>
                      <a:pt x="86980" y="87059"/>
                      <a:pt x="135097" y="58301"/>
                    </a:cubicBezTo>
                    <a:cubicBezTo>
                      <a:pt x="143559" y="52053"/>
                      <a:pt x="152922" y="47156"/>
                      <a:pt x="162885" y="43781"/>
                    </a:cubicBezTo>
                    <a:cubicBezTo>
                      <a:pt x="167717" y="42397"/>
                      <a:pt x="172674" y="41393"/>
                      <a:pt x="177656" y="40777"/>
                    </a:cubicBezTo>
                    <a:cubicBezTo>
                      <a:pt x="182212" y="41190"/>
                      <a:pt x="186819" y="40679"/>
                      <a:pt x="191175" y="39275"/>
                    </a:cubicBezTo>
                    <a:cubicBezTo>
                      <a:pt x="189673" y="36020"/>
                      <a:pt x="159881" y="2975"/>
                      <a:pt x="162134" y="-30"/>
                    </a:cubicBezTo>
                    <a:close/>
                  </a:path>
                </a:pathLst>
              </a:custGeom>
              <a:solidFill>
                <a:srgbClr val="000000">
                  <a:alpha val="40000"/>
                </a:srgbClr>
              </a:solidFill>
              <a:ln w="25027"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3FB7B3CC-F379-6242-9B8B-4CA71414DCFC}"/>
                  </a:ext>
                </a:extLst>
              </p:cNvPr>
              <p:cNvSpPr/>
              <p:nvPr/>
            </p:nvSpPr>
            <p:spPr>
              <a:xfrm>
                <a:off x="5318484" y="2884242"/>
                <a:ext cx="749167" cy="1216793"/>
              </a:xfrm>
              <a:custGeom>
                <a:avLst/>
                <a:gdLst>
                  <a:gd name="connsiteX0" fmla="*/ 501342 w 749167"/>
                  <a:gd name="connsiteY0" fmla="*/ 371485 h 1216793"/>
                  <a:gd name="connsiteX1" fmla="*/ 626516 w 749167"/>
                  <a:gd name="connsiteY1" fmla="*/ 619830 h 1216793"/>
                  <a:gd name="connsiteX2" fmla="*/ 738170 w 749167"/>
                  <a:gd name="connsiteY2" fmla="*/ 1162832 h 1216793"/>
                  <a:gd name="connsiteX3" fmla="*/ 721397 w 749167"/>
                  <a:gd name="connsiteY3" fmla="*/ 1201386 h 1216793"/>
                  <a:gd name="connsiteX4" fmla="*/ 665319 w 749167"/>
                  <a:gd name="connsiteY4" fmla="*/ 1216156 h 1216793"/>
                  <a:gd name="connsiteX5" fmla="*/ 270522 w 749167"/>
                  <a:gd name="connsiteY5" fmla="*/ 1214904 h 1216793"/>
                  <a:gd name="connsiteX6" fmla="*/ 283040 w 749167"/>
                  <a:gd name="connsiteY6" fmla="*/ 926254 h 1216793"/>
                  <a:gd name="connsiteX7" fmla="*/ 105794 w 749167"/>
                  <a:gd name="connsiteY7" fmla="*/ 546478 h 1216793"/>
                  <a:gd name="connsiteX8" fmla="*/ 43207 w 749167"/>
                  <a:gd name="connsiteY8" fmla="*/ -30 h 1216793"/>
                  <a:gd name="connsiteX9" fmla="*/ 496586 w 749167"/>
                  <a:gd name="connsiteY9" fmla="*/ 35269 h 1216793"/>
                  <a:gd name="connsiteX10" fmla="*/ 501342 w 749167"/>
                  <a:gd name="connsiteY10" fmla="*/ 371485 h 1216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167" h="1216793">
                    <a:moveTo>
                      <a:pt x="501342" y="371485"/>
                    </a:moveTo>
                    <a:cubicBezTo>
                      <a:pt x="538694" y="456403"/>
                      <a:pt x="580477" y="539293"/>
                      <a:pt x="626516" y="619830"/>
                    </a:cubicBezTo>
                    <a:cubicBezTo>
                      <a:pt x="713386" y="787061"/>
                      <a:pt x="775222" y="978076"/>
                      <a:pt x="738170" y="1162832"/>
                    </a:cubicBezTo>
                    <a:cubicBezTo>
                      <a:pt x="736493" y="1177052"/>
                      <a:pt x="730660" y="1190470"/>
                      <a:pt x="721397" y="1201386"/>
                    </a:cubicBezTo>
                    <a:cubicBezTo>
                      <a:pt x="705325" y="1213377"/>
                      <a:pt x="685222" y="1218660"/>
                      <a:pt x="665319" y="1216156"/>
                    </a:cubicBezTo>
                    <a:lnTo>
                      <a:pt x="270522" y="1214904"/>
                    </a:lnTo>
                    <a:cubicBezTo>
                      <a:pt x="285043" y="1119272"/>
                      <a:pt x="299562" y="1021636"/>
                      <a:pt x="283040" y="926254"/>
                    </a:cubicBezTo>
                    <a:cubicBezTo>
                      <a:pt x="259256" y="787812"/>
                      <a:pt x="173388" y="669648"/>
                      <a:pt x="105794" y="546478"/>
                    </a:cubicBezTo>
                    <a:cubicBezTo>
                      <a:pt x="13666" y="378996"/>
                      <a:pt x="-44414" y="169205"/>
                      <a:pt x="43207" y="-30"/>
                    </a:cubicBezTo>
                    <a:cubicBezTo>
                      <a:pt x="195668" y="32516"/>
                      <a:pt x="343624" y="28009"/>
                      <a:pt x="496586" y="35269"/>
                    </a:cubicBezTo>
                    <a:cubicBezTo>
                      <a:pt x="454577" y="143730"/>
                      <a:pt x="456280" y="264257"/>
                      <a:pt x="501342" y="371485"/>
                    </a:cubicBezTo>
                    <a:close/>
                  </a:path>
                </a:pathLst>
              </a:custGeom>
              <a:solidFill>
                <a:srgbClr val="79B49C"/>
              </a:solidFill>
              <a:ln w="25027"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92755459-12F5-69B6-CE95-83F32E413C75}"/>
                  </a:ext>
                </a:extLst>
              </p:cNvPr>
              <p:cNvSpPr/>
              <p:nvPr/>
            </p:nvSpPr>
            <p:spPr>
              <a:xfrm>
                <a:off x="5508665" y="3333352"/>
                <a:ext cx="345514" cy="206888"/>
              </a:xfrm>
              <a:custGeom>
                <a:avLst/>
                <a:gdLst>
                  <a:gd name="connsiteX0" fmla="*/ 343706 w 345514"/>
                  <a:gd name="connsiteY0" fmla="*/ 116895 h 206888"/>
                  <a:gd name="connsiteX1" fmla="*/ 334694 w 345514"/>
                  <a:gd name="connsiteY1" fmla="*/ 132667 h 206888"/>
                  <a:gd name="connsiteX2" fmla="*/ 326182 w 345514"/>
                  <a:gd name="connsiteY2" fmla="*/ 132667 h 206888"/>
                  <a:gd name="connsiteX3" fmla="*/ 332941 w 345514"/>
                  <a:gd name="connsiteY3" fmla="*/ 191749 h 206888"/>
                  <a:gd name="connsiteX4" fmla="*/ 321901 w 345514"/>
                  <a:gd name="connsiteY4" fmla="*/ 202739 h 206888"/>
                  <a:gd name="connsiteX5" fmla="*/ 319673 w 345514"/>
                  <a:gd name="connsiteY5" fmla="*/ 202514 h 206888"/>
                  <a:gd name="connsiteX6" fmla="*/ 287629 w 345514"/>
                  <a:gd name="connsiteY6" fmla="*/ 179982 h 206888"/>
                  <a:gd name="connsiteX7" fmla="*/ 285626 w 345514"/>
                  <a:gd name="connsiteY7" fmla="*/ 168466 h 206888"/>
                  <a:gd name="connsiteX8" fmla="*/ 284124 w 345514"/>
                  <a:gd name="connsiteY8" fmla="*/ 129412 h 206888"/>
                  <a:gd name="connsiteX9" fmla="*/ 209020 w 345514"/>
                  <a:gd name="connsiteY9" fmla="*/ 126408 h 206888"/>
                  <a:gd name="connsiteX10" fmla="*/ 167712 w 345514"/>
                  <a:gd name="connsiteY10" fmla="*/ 206769 h 206888"/>
                  <a:gd name="connsiteX11" fmla="*/ 51802 w 345514"/>
                  <a:gd name="connsiteY11" fmla="*/ 121401 h 206888"/>
                  <a:gd name="connsiteX12" fmla="*/ 26767 w 345514"/>
                  <a:gd name="connsiteY12" fmla="*/ 121401 h 206888"/>
                  <a:gd name="connsiteX13" fmla="*/ 1732 w 345514"/>
                  <a:gd name="connsiteY13" fmla="*/ 104127 h 206888"/>
                  <a:gd name="connsiteX14" fmla="*/ 10494 w 345514"/>
                  <a:gd name="connsiteY14" fmla="*/ 87604 h 206888"/>
                  <a:gd name="connsiteX15" fmla="*/ 35529 w 345514"/>
                  <a:gd name="connsiteY15" fmla="*/ 87604 h 206888"/>
                  <a:gd name="connsiteX16" fmla="*/ 28269 w 345514"/>
                  <a:gd name="connsiteY16" fmla="*/ 9746 h 206888"/>
                  <a:gd name="connsiteX17" fmla="*/ 42288 w 345514"/>
                  <a:gd name="connsiteY17" fmla="*/ -17 h 206888"/>
                  <a:gd name="connsiteX18" fmla="*/ 74083 w 345514"/>
                  <a:gd name="connsiteY18" fmla="*/ 22264 h 206888"/>
                  <a:gd name="connsiteX19" fmla="*/ 75835 w 345514"/>
                  <a:gd name="connsiteY19" fmla="*/ 34781 h 206888"/>
                  <a:gd name="connsiteX20" fmla="*/ 75835 w 345514"/>
                  <a:gd name="connsiteY20" fmla="*/ 90859 h 206888"/>
                  <a:gd name="connsiteX21" fmla="*/ 153443 w 345514"/>
                  <a:gd name="connsiteY21" fmla="*/ 94113 h 206888"/>
                  <a:gd name="connsiteX22" fmla="*/ 195000 w 345514"/>
                  <a:gd name="connsiteY22" fmla="*/ 14753 h 206888"/>
                  <a:gd name="connsiteX23" fmla="*/ 308908 w 345514"/>
                  <a:gd name="connsiteY23" fmla="*/ 99120 h 206888"/>
                  <a:gd name="connsiteX24" fmla="*/ 317169 w 345514"/>
                  <a:gd name="connsiteY24" fmla="*/ 99120 h 206888"/>
                  <a:gd name="connsiteX25" fmla="*/ 343706 w 345514"/>
                  <a:gd name="connsiteY25" fmla="*/ 116895 h 206888"/>
                  <a:gd name="connsiteX26" fmla="*/ 202010 w 345514"/>
                  <a:gd name="connsiteY26" fmla="*/ 95866 h 206888"/>
                  <a:gd name="connsiteX27" fmla="*/ 271857 w 345514"/>
                  <a:gd name="connsiteY27" fmla="*/ 98620 h 206888"/>
                  <a:gd name="connsiteX28" fmla="*/ 221787 w 345514"/>
                  <a:gd name="connsiteY28" fmla="*/ 60316 h 206888"/>
                  <a:gd name="connsiteX29" fmla="*/ 202010 w 345514"/>
                  <a:gd name="connsiteY29" fmla="*/ 95866 h 206888"/>
                  <a:gd name="connsiteX30" fmla="*/ 161954 w 345514"/>
                  <a:gd name="connsiteY30" fmla="*/ 124155 h 206888"/>
                  <a:gd name="connsiteX31" fmla="*/ 90355 w 345514"/>
                  <a:gd name="connsiteY31" fmla="*/ 121151 h 206888"/>
                  <a:gd name="connsiteX32" fmla="*/ 142677 w 345514"/>
                  <a:gd name="connsiteY32" fmla="*/ 160956 h 206888"/>
                  <a:gd name="connsiteX33" fmla="*/ 161954 w 345514"/>
                  <a:gd name="connsiteY33" fmla="*/ 124155 h 20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45514" h="206888">
                    <a:moveTo>
                      <a:pt x="343706" y="116895"/>
                    </a:moveTo>
                    <a:cubicBezTo>
                      <a:pt x="348213" y="126158"/>
                      <a:pt x="343706" y="133168"/>
                      <a:pt x="334694" y="132667"/>
                    </a:cubicBezTo>
                    <a:lnTo>
                      <a:pt x="326182" y="132667"/>
                    </a:lnTo>
                    <a:cubicBezTo>
                      <a:pt x="333567" y="151443"/>
                      <a:pt x="335895" y="171796"/>
                      <a:pt x="332941" y="191749"/>
                    </a:cubicBezTo>
                    <a:cubicBezTo>
                      <a:pt x="332941" y="197832"/>
                      <a:pt x="327984" y="202764"/>
                      <a:pt x="321901" y="202739"/>
                    </a:cubicBezTo>
                    <a:cubicBezTo>
                      <a:pt x="321150" y="202739"/>
                      <a:pt x="320399" y="202664"/>
                      <a:pt x="319673" y="202514"/>
                    </a:cubicBezTo>
                    <a:cubicBezTo>
                      <a:pt x="305879" y="200861"/>
                      <a:pt x="293837" y="192400"/>
                      <a:pt x="287629" y="179982"/>
                    </a:cubicBezTo>
                    <a:cubicBezTo>
                      <a:pt x="285901" y="176402"/>
                      <a:pt x="285200" y="172422"/>
                      <a:pt x="285626" y="168466"/>
                    </a:cubicBezTo>
                    <a:cubicBezTo>
                      <a:pt x="287629" y="155473"/>
                      <a:pt x="287128" y="142205"/>
                      <a:pt x="284124" y="129412"/>
                    </a:cubicBezTo>
                    <a:lnTo>
                      <a:pt x="209020" y="126408"/>
                    </a:lnTo>
                    <a:cubicBezTo>
                      <a:pt x="222037" y="184489"/>
                      <a:pt x="209020" y="208522"/>
                      <a:pt x="167712" y="206769"/>
                    </a:cubicBezTo>
                    <a:cubicBezTo>
                      <a:pt x="126405" y="205017"/>
                      <a:pt x="79840" y="170720"/>
                      <a:pt x="51802" y="121401"/>
                    </a:cubicBezTo>
                    <a:lnTo>
                      <a:pt x="26767" y="121401"/>
                    </a:lnTo>
                    <a:cubicBezTo>
                      <a:pt x="16052" y="120225"/>
                      <a:pt x="6639" y="113741"/>
                      <a:pt x="1732" y="104127"/>
                    </a:cubicBezTo>
                    <a:cubicBezTo>
                      <a:pt x="-2774" y="94864"/>
                      <a:pt x="1732" y="87354"/>
                      <a:pt x="10494" y="87604"/>
                    </a:cubicBezTo>
                    <a:lnTo>
                      <a:pt x="35529" y="87604"/>
                    </a:lnTo>
                    <a:cubicBezTo>
                      <a:pt x="25340" y="62970"/>
                      <a:pt x="22811" y="35833"/>
                      <a:pt x="28269" y="9746"/>
                    </a:cubicBezTo>
                    <a:cubicBezTo>
                      <a:pt x="28269" y="3237"/>
                      <a:pt x="34027" y="-267"/>
                      <a:pt x="42288" y="-17"/>
                    </a:cubicBezTo>
                    <a:cubicBezTo>
                      <a:pt x="55982" y="1535"/>
                      <a:pt x="67949" y="9922"/>
                      <a:pt x="74083" y="22264"/>
                    </a:cubicBezTo>
                    <a:cubicBezTo>
                      <a:pt x="76310" y="26044"/>
                      <a:pt x="76936" y="30550"/>
                      <a:pt x="75835" y="34781"/>
                    </a:cubicBezTo>
                    <a:cubicBezTo>
                      <a:pt x="70352" y="53081"/>
                      <a:pt x="70352" y="72558"/>
                      <a:pt x="75835" y="90859"/>
                    </a:cubicBezTo>
                    <a:lnTo>
                      <a:pt x="153443" y="94113"/>
                    </a:lnTo>
                    <a:cubicBezTo>
                      <a:pt x="141426" y="38286"/>
                      <a:pt x="150438" y="13001"/>
                      <a:pt x="195000" y="14753"/>
                    </a:cubicBezTo>
                    <a:cubicBezTo>
                      <a:pt x="239562" y="16506"/>
                      <a:pt x="282121" y="50553"/>
                      <a:pt x="308908" y="99120"/>
                    </a:cubicBezTo>
                    <a:lnTo>
                      <a:pt x="317169" y="99120"/>
                    </a:lnTo>
                    <a:cubicBezTo>
                      <a:pt x="328485" y="100047"/>
                      <a:pt x="338549" y="106781"/>
                      <a:pt x="343706" y="116895"/>
                    </a:cubicBezTo>
                    <a:close/>
                    <a:moveTo>
                      <a:pt x="202010" y="95866"/>
                    </a:moveTo>
                    <a:lnTo>
                      <a:pt x="271857" y="98620"/>
                    </a:lnTo>
                    <a:cubicBezTo>
                      <a:pt x="262569" y="78316"/>
                      <a:pt x="243818" y="63972"/>
                      <a:pt x="221787" y="60316"/>
                    </a:cubicBezTo>
                    <a:cubicBezTo>
                      <a:pt x="204513" y="59565"/>
                      <a:pt x="197754" y="66575"/>
                      <a:pt x="202010" y="95866"/>
                    </a:cubicBezTo>
                    <a:close/>
                    <a:moveTo>
                      <a:pt x="161954" y="124155"/>
                    </a:moveTo>
                    <a:lnTo>
                      <a:pt x="90355" y="121151"/>
                    </a:lnTo>
                    <a:cubicBezTo>
                      <a:pt x="100118" y="142280"/>
                      <a:pt x="119721" y="157201"/>
                      <a:pt x="142677" y="160956"/>
                    </a:cubicBezTo>
                    <a:cubicBezTo>
                      <a:pt x="160202" y="161457"/>
                      <a:pt x="166711" y="154447"/>
                      <a:pt x="161954" y="124155"/>
                    </a:cubicBezTo>
                    <a:close/>
                  </a:path>
                </a:pathLst>
              </a:custGeom>
              <a:solidFill>
                <a:srgbClr val="FFFFFF"/>
              </a:solidFill>
              <a:ln w="25027"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2051D466-D494-D229-43B8-D4229017972A}"/>
                  </a:ext>
                </a:extLst>
              </p:cNvPr>
              <p:cNvSpPr/>
              <p:nvPr/>
            </p:nvSpPr>
            <p:spPr>
              <a:xfrm>
                <a:off x="5753917" y="3712485"/>
                <a:ext cx="152770" cy="127025"/>
              </a:xfrm>
              <a:custGeom>
                <a:avLst/>
                <a:gdLst>
                  <a:gd name="connsiteX0" fmla="*/ 95450 w 152770"/>
                  <a:gd name="connsiteY0" fmla="*/ 5883 h 127025"/>
                  <a:gd name="connsiteX1" fmla="*/ 28106 w 152770"/>
                  <a:gd name="connsiteY1" fmla="*/ 9639 h 127025"/>
                  <a:gd name="connsiteX2" fmla="*/ 8078 w 152770"/>
                  <a:gd name="connsiteY2" fmla="*/ 25410 h 127025"/>
                  <a:gd name="connsiteX3" fmla="*/ 16090 w 152770"/>
                  <a:gd name="connsiteY3" fmla="*/ 95007 h 127025"/>
                  <a:gd name="connsiteX4" fmla="*/ 141263 w 152770"/>
                  <a:gd name="connsiteY4" fmla="*/ 106022 h 127025"/>
                  <a:gd name="connsiteX5" fmla="*/ 95450 w 152770"/>
                  <a:gd name="connsiteY5" fmla="*/ 5883 h 1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770" h="127025">
                    <a:moveTo>
                      <a:pt x="95450" y="5883"/>
                    </a:moveTo>
                    <a:cubicBezTo>
                      <a:pt x="73594" y="-3154"/>
                      <a:pt x="48810" y="-1777"/>
                      <a:pt x="28106" y="9639"/>
                    </a:cubicBezTo>
                    <a:cubicBezTo>
                      <a:pt x="20396" y="13444"/>
                      <a:pt x="13586" y="18826"/>
                      <a:pt x="8078" y="25410"/>
                    </a:cubicBezTo>
                    <a:cubicBezTo>
                      <a:pt x="-5215" y="47767"/>
                      <a:pt x="-1935" y="76256"/>
                      <a:pt x="16090" y="95007"/>
                    </a:cubicBezTo>
                    <a:cubicBezTo>
                      <a:pt x="45130" y="129304"/>
                      <a:pt x="108468" y="140570"/>
                      <a:pt x="141263" y="106022"/>
                    </a:cubicBezTo>
                    <a:cubicBezTo>
                      <a:pt x="174059" y="71474"/>
                      <a:pt x="129497" y="21155"/>
                      <a:pt x="95450" y="5883"/>
                    </a:cubicBezTo>
                    <a:close/>
                  </a:path>
                </a:pathLst>
              </a:custGeom>
              <a:solidFill>
                <a:srgbClr val="65A086"/>
              </a:solidFill>
              <a:ln w="25027"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BFC13F6B-EBB0-F05F-A6FB-78DB12D91C28}"/>
                  </a:ext>
                </a:extLst>
              </p:cNvPr>
              <p:cNvSpPr/>
              <p:nvPr/>
            </p:nvSpPr>
            <p:spPr>
              <a:xfrm>
                <a:off x="5530904" y="3077096"/>
                <a:ext cx="129917" cy="102156"/>
              </a:xfrm>
              <a:custGeom>
                <a:avLst/>
                <a:gdLst>
                  <a:gd name="connsiteX0" fmla="*/ 19048 w 129917"/>
                  <a:gd name="connsiteY0" fmla="*/ 11400 h 102156"/>
                  <a:gd name="connsiteX1" fmla="*/ 1274 w 129917"/>
                  <a:gd name="connsiteY1" fmla="*/ 31428 h 102156"/>
                  <a:gd name="connsiteX2" fmla="*/ 1274 w 129917"/>
                  <a:gd name="connsiteY2" fmla="*/ 52207 h 102156"/>
                  <a:gd name="connsiteX3" fmla="*/ 16545 w 129917"/>
                  <a:gd name="connsiteY3" fmla="*/ 87005 h 102156"/>
                  <a:gd name="connsiteX4" fmla="*/ 65113 w 129917"/>
                  <a:gd name="connsiteY4" fmla="*/ 101775 h 102156"/>
                  <a:gd name="connsiteX5" fmla="*/ 90147 w 129917"/>
                  <a:gd name="connsiteY5" fmla="*/ 98771 h 102156"/>
                  <a:gd name="connsiteX6" fmla="*/ 129452 w 129917"/>
                  <a:gd name="connsiteY6" fmla="*/ 54460 h 102156"/>
                  <a:gd name="connsiteX7" fmla="*/ 19048 w 129917"/>
                  <a:gd name="connsiteY7" fmla="*/ 11400 h 102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917" h="102156">
                    <a:moveTo>
                      <a:pt x="19048" y="11400"/>
                    </a:moveTo>
                    <a:cubicBezTo>
                      <a:pt x="10712" y="15461"/>
                      <a:pt x="4303" y="22663"/>
                      <a:pt x="1274" y="31428"/>
                    </a:cubicBezTo>
                    <a:cubicBezTo>
                      <a:pt x="-479" y="38245"/>
                      <a:pt x="-479" y="45390"/>
                      <a:pt x="1274" y="52207"/>
                    </a:cubicBezTo>
                    <a:cubicBezTo>
                      <a:pt x="3302" y="64924"/>
                      <a:pt x="8559" y="76906"/>
                      <a:pt x="16545" y="87005"/>
                    </a:cubicBezTo>
                    <a:cubicBezTo>
                      <a:pt x="30089" y="98273"/>
                      <a:pt x="47588" y="103598"/>
                      <a:pt x="65113" y="101775"/>
                    </a:cubicBezTo>
                    <a:cubicBezTo>
                      <a:pt x="73549" y="101948"/>
                      <a:pt x="81986" y="100937"/>
                      <a:pt x="90147" y="98771"/>
                    </a:cubicBezTo>
                    <a:cubicBezTo>
                      <a:pt x="110751" y="92903"/>
                      <a:pt x="126072" y="75617"/>
                      <a:pt x="129452" y="54460"/>
                    </a:cubicBezTo>
                    <a:cubicBezTo>
                      <a:pt x="136461" y="-4622"/>
                      <a:pt x="55098" y="-9879"/>
                      <a:pt x="19048" y="11400"/>
                    </a:cubicBezTo>
                    <a:close/>
                  </a:path>
                </a:pathLst>
              </a:custGeom>
              <a:solidFill>
                <a:srgbClr val="65A086"/>
              </a:solidFill>
              <a:ln w="25027"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35C72D90-20AE-C878-82F6-8A00F9B06DCD}"/>
                  </a:ext>
                </a:extLst>
              </p:cNvPr>
              <p:cNvSpPr/>
              <p:nvPr/>
            </p:nvSpPr>
            <p:spPr>
              <a:xfrm>
                <a:off x="5920006" y="3954726"/>
                <a:ext cx="135688" cy="125890"/>
              </a:xfrm>
              <a:custGeom>
                <a:avLst/>
                <a:gdLst>
                  <a:gd name="connsiteX0" fmla="*/ 135648 w 135688"/>
                  <a:gd name="connsiteY0" fmla="*/ -30 h 125890"/>
                  <a:gd name="connsiteX1" fmla="*/ 2964 w 135688"/>
                  <a:gd name="connsiteY1" fmla="*/ 90846 h 125890"/>
                  <a:gd name="connsiteX2" fmla="*/ 2964 w 135688"/>
                  <a:gd name="connsiteY2" fmla="*/ 123642 h 125890"/>
                  <a:gd name="connsiteX3" fmla="*/ 87080 w 135688"/>
                  <a:gd name="connsiteY3" fmla="*/ 125394 h 125890"/>
                  <a:gd name="connsiteX4" fmla="*/ 124883 w 135688"/>
                  <a:gd name="connsiteY4" fmla="*/ 92348 h 125890"/>
                  <a:gd name="connsiteX5" fmla="*/ 135648 w 135688"/>
                  <a:gd name="connsiteY5" fmla="*/ -30 h 125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688" h="125890">
                    <a:moveTo>
                      <a:pt x="135648" y="-30"/>
                    </a:moveTo>
                    <a:cubicBezTo>
                      <a:pt x="77692" y="2449"/>
                      <a:pt x="26221" y="37723"/>
                      <a:pt x="2964" y="90846"/>
                    </a:cubicBezTo>
                    <a:cubicBezTo>
                      <a:pt x="-1042" y="101411"/>
                      <a:pt x="-1042" y="113077"/>
                      <a:pt x="2964" y="123642"/>
                    </a:cubicBezTo>
                    <a:cubicBezTo>
                      <a:pt x="31002" y="125144"/>
                      <a:pt x="59042" y="126646"/>
                      <a:pt x="87080" y="125394"/>
                    </a:cubicBezTo>
                    <a:cubicBezTo>
                      <a:pt x="110613" y="125394"/>
                      <a:pt x="122129" y="114880"/>
                      <a:pt x="124883" y="92348"/>
                    </a:cubicBezTo>
                    <a:cubicBezTo>
                      <a:pt x="130791" y="61881"/>
                      <a:pt x="134371" y="30988"/>
                      <a:pt x="135648" y="-30"/>
                    </a:cubicBezTo>
                    <a:close/>
                  </a:path>
                </a:pathLst>
              </a:custGeom>
              <a:solidFill>
                <a:srgbClr val="65A086"/>
              </a:solidFill>
              <a:ln w="25027"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4DBC354-2038-3F84-479C-8E537B549FB9}"/>
                  </a:ext>
                </a:extLst>
              </p:cNvPr>
              <p:cNvSpPr/>
              <p:nvPr/>
            </p:nvSpPr>
            <p:spPr>
              <a:xfrm>
                <a:off x="5611828" y="3970788"/>
                <a:ext cx="117156" cy="120014"/>
              </a:xfrm>
              <a:custGeom>
                <a:avLst/>
                <a:gdLst>
                  <a:gd name="connsiteX0" fmla="*/ 107359 w 117156"/>
                  <a:gd name="connsiteY0" fmla="*/ 65271 h 120014"/>
                  <a:gd name="connsiteX1" fmla="*/ 82324 w 117156"/>
                  <a:gd name="connsiteY1" fmla="*/ 32475 h 120014"/>
                  <a:gd name="connsiteX2" fmla="*/ 49278 w 117156"/>
                  <a:gd name="connsiteY2" fmla="*/ 7441 h 120014"/>
                  <a:gd name="connsiteX3" fmla="*/ 8472 w 117156"/>
                  <a:gd name="connsiteY3" fmla="*/ 1182 h 120014"/>
                  <a:gd name="connsiteX4" fmla="*/ -40 w 117156"/>
                  <a:gd name="connsiteY4" fmla="*/ 115591 h 120014"/>
                  <a:gd name="connsiteX5" fmla="*/ 58290 w 117156"/>
                  <a:gd name="connsiteY5" fmla="*/ 117844 h 120014"/>
                  <a:gd name="connsiteX6" fmla="*/ 116121 w 117156"/>
                  <a:gd name="connsiteY6" fmla="*/ 119847 h 120014"/>
                  <a:gd name="connsiteX7" fmla="*/ 107359 w 117156"/>
                  <a:gd name="connsiteY7" fmla="*/ 65271 h 12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156" h="120014">
                    <a:moveTo>
                      <a:pt x="107359" y="65271"/>
                    </a:moveTo>
                    <a:cubicBezTo>
                      <a:pt x="100624" y="53204"/>
                      <a:pt x="92188" y="42164"/>
                      <a:pt x="82324" y="32475"/>
                    </a:cubicBezTo>
                    <a:cubicBezTo>
                      <a:pt x="72685" y="22462"/>
                      <a:pt x="61520" y="14000"/>
                      <a:pt x="49278" y="7441"/>
                    </a:cubicBezTo>
                    <a:cubicBezTo>
                      <a:pt x="36861" y="556"/>
                      <a:pt x="22391" y="-1672"/>
                      <a:pt x="8472" y="1182"/>
                    </a:cubicBezTo>
                    <a:cubicBezTo>
                      <a:pt x="7771" y="39435"/>
                      <a:pt x="4917" y="77638"/>
                      <a:pt x="-40" y="115591"/>
                    </a:cubicBezTo>
                    <a:lnTo>
                      <a:pt x="58290" y="117844"/>
                    </a:lnTo>
                    <a:cubicBezTo>
                      <a:pt x="77517" y="119646"/>
                      <a:pt x="96819" y="120297"/>
                      <a:pt x="116121" y="119847"/>
                    </a:cubicBezTo>
                    <a:cubicBezTo>
                      <a:pt x="118900" y="101196"/>
                      <a:pt x="115820" y="82119"/>
                      <a:pt x="107359" y="65271"/>
                    </a:cubicBezTo>
                    <a:close/>
                  </a:path>
                </a:pathLst>
              </a:custGeom>
              <a:solidFill>
                <a:srgbClr val="65A086"/>
              </a:solidFill>
              <a:ln w="25027"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E65513B3-73C2-4A1F-B7E0-43B8AB62EF39}"/>
                  </a:ext>
                </a:extLst>
              </p:cNvPr>
              <p:cNvSpPr/>
              <p:nvPr/>
            </p:nvSpPr>
            <p:spPr>
              <a:xfrm>
                <a:off x="5653636" y="2922295"/>
                <a:ext cx="147203" cy="109668"/>
              </a:xfrm>
              <a:custGeom>
                <a:avLst/>
                <a:gdLst>
                  <a:gd name="connsiteX0" fmla="*/ 40015 w 147203"/>
                  <a:gd name="connsiteY0" fmla="*/ 78079 h 109668"/>
                  <a:gd name="connsiteX1" fmla="*/ -40 w 147203"/>
                  <a:gd name="connsiteY1" fmla="*/ -30 h 109668"/>
                  <a:gd name="connsiteX2" fmla="*/ 147163 w 147203"/>
                  <a:gd name="connsiteY2" fmla="*/ 4226 h 109668"/>
                  <a:gd name="connsiteX3" fmla="*/ 129138 w 147203"/>
                  <a:gd name="connsiteY3" fmla="*/ 93350 h 109668"/>
                  <a:gd name="connsiteX4" fmla="*/ 109110 w 147203"/>
                  <a:gd name="connsiteY4" fmla="*/ 109372 h 109668"/>
                  <a:gd name="connsiteX5" fmla="*/ 73812 w 147203"/>
                  <a:gd name="connsiteY5" fmla="*/ 99859 h 109668"/>
                  <a:gd name="connsiteX6" fmla="*/ 40015 w 147203"/>
                  <a:gd name="connsiteY6" fmla="*/ 78079 h 10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203" h="109668">
                    <a:moveTo>
                      <a:pt x="40015" y="78079"/>
                    </a:moveTo>
                    <a:cubicBezTo>
                      <a:pt x="17859" y="57583"/>
                      <a:pt x="3689" y="29917"/>
                      <a:pt x="-40" y="-30"/>
                    </a:cubicBezTo>
                    <a:cubicBezTo>
                      <a:pt x="48902" y="4264"/>
                      <a:pt x="98045" y="5686"/>
                      <a:pt x="147163" y="4226"/>
                    </a:cubicBezTo>
                    <a:cubicBezTo>
                      <a:pt x="140905" y="34017"/>
                      <a:pt x="135147" y="63809"/>
                      <a:pt x="129138" y="93350"/>
                    </a:cubicBezTo>
                    <a:cubicBezTo>
                      <a:pt x="126635" y="106117"/>
                      <a:pt x="122379" y="110874"/>
                      <a:pt x="109110" y="109372"/>
                    </a:cubicBezTo>
                    <a:cubicBezTo>
                      <a:pt x="96919" y="108130"/>
                      <a:pt x="84977" y="104918"/>
                      <a:pt x="73812" y="99859"/>
                    </a:cubicBezTo>
                    <a:cubicBezTo>
                      <a:pt x="61445" y="94466"/>
                      <a:pt x="50029" y="87114"/>
                      <a:pt x="40015" y="78079"/>
                    </a:cubicBezTo>
                    <a:close/>
                  </a:path>
                </a:pathLst>
              </a:custGeom>
              <a:solidFill>
                <a:srgbClr val="65A086"/>
              </a:solidFill>
              <a:ln w="25027"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8ADC0B05-9551-6DDB-B667-567285177ADB}"/>
                  </a:ext>
                </a:extLst>
              </p:cNvPr>
              <p:cNvSpPr/>
              <p:nvPr/>
            </p:nvSpPr>
            <p:spPr>
              <a:xfrm>
                <a:off x="5337698" y="2894757"/>
                <a:ext cx="137847" cy="120456"/>
              </a:xfrm>
              <a:custGeom>
                <a:avLst/>
                <a:gdLst>
                  <a:gd name="connsiteX0" fmla="*/ 29250 w 137847"/>
                  <a:gd name="connsiteY0" fmla="*/ -30 h 120456"/>
                  <a:gd name="connsiteX1" fmla="*/ -40 w 137847"/>
                  <a:gd name="connsiteY1" fmla="*/ 117383 h 120456"/>
                  <a:gd name="connsiteX2" fmla="*/ 96093 w 137847"/>
                  <a:gd name="connsiteY2" fmla="*/ 100610 h 120456"/>
                  <a:gd name="connsiteX3" fmla="*/ 126635 w 137847"/>
                  <a:gd name="connsiteY3" fmla="*/ 67314 h 120456"/>
                  <a:gd name="connsiteX4" fmla="*/ 136148 w 137847"/>
                  <a:gd name="connsiteY4" fmla="*/ 23253 h 120456"/>
                  <a:gd name="connsiteX5" fmla="*/ 89584 w 137847"/>
                  <a:gd name="connsiteY5" fmla="*/ 10986 h 120456"/>
                  <a:gd name="connsiteX6" fmla="*/ 29250 w 137847"/>
                  <a:gd name="connsiteY6" fmla="*/ -30 h 12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847" h="120456">
                    <a:moveTo>
                      <a:pt x="29250" y="-30"/>
                    </a:moveTo>
                    <a:cubicBezTo>
                      <a:pt x="12552" y="37044"/>
                      <a:pt x="2638" y="76810"/>
                      <a:pt x="-40" y="117383"/>
                    </a:cubicBezTo>
                    <a:cubicBezTo>
                      <a:pt x="32955" y="124713"/>
                      <a:pt x="67528" y="118683"/>
                      <a:pt x="96093" y="100610"/>
                    </a:cubicBezTo>
                    <a:cubicBezTo>
                      <a:pt x="108735" y="92046"/>
                      <a:pt x="119200" y="80642"/>
                      <a:pt x="126635" y="67314"/>
                    </a:cubicBezTo>
                    <a:cubicBezTo>
                      <a:pt x="132143" y="56799"/>
                      <a:pt x="141656" y="35019"/>
                      <a:pt x="136148" y="23253"/>
                    </a:cubicBezTo>
                    <a:cubicBezTo>
                      <a:pt x="130641" y="11486"/>
                      <a:pt x="101350" y="12738"/>
                      <a:pt x="89584" y="10986"/>
                    </a:cubicBezTo>
                    <a:cubicBezTo>
                      <a:pt x="70057" y="7731"/>
                      <a:pt x="49278" y="3976"/>
                      <a:pt x="29250" y="-30"/>
                    </a:cubicBezTo>
                    <a:close/>
                  </a:path>
                </a:pathLst>
              </a:custGeom>
              <a:solidFill>
                <a:srgbClr val="65A086"/>
              </a:solidFill>
              <a:ln w="25027"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A2807839-0191-E81E-5401-41014DD87F4A}"/>
                  </a:ext>
                </a:extLst>
              </p:cNvPr>
              <p:cNvSpPr/>
              <p:nvPr/>
            </p:nvSpPr>
            <p:spPr>
              <a:xfrm>
                <a:off x="5610827" y="3830554"/>
                <a:ext cx="438744" cy="258434"/>
              </a:xfrm>
              <a:custGeom>
                <a:avLst/>
                <a:gdLst>
                  <a:gd name="connsiteX0" fmla="*/ 366968 w 438744"/>
                  <a:gd name="connsiteY0" fmla="*/ 48037 h 258434"/>
                  <a:gd name="connsiteX1" fmla="*/ 293867 w 438744"/>
                  <a:gd name="connsiteY1" fmla="*/ 50290 h 258434"/>
                  <a:gd name="connsiteX2" fmla="*/ 91587 w 438744"/>
                  <a:gd name="connsiteY2" fmla="*/ 27509 h 258434"/>
                  <a:gd name="connsiteX3" fmla="*/ 18485 w 438744"/>
                  <a:gd name="connsiteY3" fmla="*/ -30 h 258434"/>
                  <a:gd name="connsiteX4" fmla="*/ -40 w 438744"/>
                  <a:gd name="connsiteY4" fmla="*/ 250317 h 258434"/>
                  <a:gd name="connsiteX5" fmla="*/ 245800 w 438744"/>
                  <a:gd name="connsiteY5" fmla="*/ 258328 h 258434"/>
                  <a:gd name="connsiteX6" fmla="*/ 407274 w 438744"/>
                  <a:gd name="connsiteY6" fmla="*/ 250317 h 258434"/>
                  <a:gd name="connsiteX7" fmla="*/ 420543 w 438744"/>
                  <a:gd name="connsiteY7" fmla="*/ 245310 h 258434"/>
                  <a:gd name="connsiteX8" fmla="*/ 425049 w 438744"/>
                  <a:gd name="connsiteY8" fmla="*/ 235046 h 258434"/>
                  <a:gd name="connsiteX9" fmla="*/ 437817 w 438744"/>
                  <a:gd name="connsiteY9" fmla="*/ 87592 h 258434"/>
                  <a:gd name="connsiteX10" fmla="*/ 429054 w 438744"/>
                  <a:gd name="connsiteY10" fmla="*/ 27008 h 258434"/>
                  <a:gd name="connsiteX11" fmla="*/ 402518 w 438744"/>
                  <a:gd name="connsiteY11" fmla="*/ 36521 h 258434"/>
                  <a:gd name="connsiteX12" fmla="*/ 366968 w 438744"/>
                  <a:gd name="connsiteY12" fmla="*/ 48037 h 25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8744" h="258434">
                    <a:moveTo>
                      <a:pt x="366968" y="48037"/>
                    </a:moveTo>
                    <a:cubicBezTo>
                      <a:pt x="342760" y="51542"/>
                      <a:pt x="318251" y="52293"/>
                      <a:pt x="293867" y="50290"/>
                    </a:cubicBezTo>
                    <a:cubicBezTo>
                      <a:pt x="226073" y="46460"/>
                      <a:pt x="158529" y="38849"/>
                      <a:pt x="91587" y="27509"/>
                    </a:cubicBezTo>
                    <a:cubicBezTo>
                      <a:pt x="65150" y="25230"/>
                      <a:pt x="39840" y="15717"/>
                      <a:pt x="18485" y="-30"/>
                    </a:cubicBezTo>
                    <a:cubicBezTo>
                      <a:pt x="23692" y="83862"/>
                      <a:pt x="17459" y="168103"/>
                      <a:pt x="-40" y="250317"/>
                    </a:cubicBezTo>
                    <a:cubicBezTo>
                      <a:pt x="81823" y="255825"/>
                      <a:pt x="163937" y="258579"/>
                      <a:pt x="245800" y="258328"/>
                    </a:cubicBezTo>
                    <a:cubicBezTo>
                      <a:pt x="299725" y="258904"/>
                      <a:pt x="353650" y="256225"/>
                      <a:pt x="407274" y="250317"/>
                    </a:cubicBezTo>
                    <a:cubicBezTo>
                      <a:pt x="412156" y="250267"/>
                      <a:pt x="416837" y="248490"/>
                      <a:pt x="420543" y="245310"/>
                    </a:cubicBezTo>
                    <a:cubicBezTo>
                      <a:pt x="423046" y="242406"/>
                      <a:pt x="424623" y="238851"/>
                      <a:pt x="425049" y="235046"/>
                    </a:cubicBezTo>
                    <a:cubicBezTo>
                      <a:pt x="435789" y="186679"/>
                      <a:pt x="440095" y="137085"/>
                      <a:pt x="437817" y="87592"/>
                    </a:cubicBezTo>
                    <a:cubicBezTo>
                      <a:pt x="437817" y="74824"/>
                      <a:pt x="442824" y="32265"/>
                      <a:pt x="429054" y="27008"/>
                    </a:cubicBezTo>
                    <a:cubicBezTo>
                      <a:pt x="421294" y="24254"/>
                      <a:pt x="409027" y="33517"/>
                      <a:pt x="402518" y="36521"/>
                    </a:cubicBezTo>
                    <a:cubicBezTo>
                      <a:pt x="391152" y="41753"/>
                      <a:pt x="379235" y="45609"/>
                      <a:pt x="366968" y="48037"/>
                    </a:cubicBezTo>
                    <a:close/>
                  </a:path>
                </a:pathLst>
              </a:custGeom>
              <a:solidFill>
                <a:srgbClr val="000000">
                  <a:alpha val="40000"/>
                </a:srgbClr>
              </a:solidFill>
              <a:ln w="25027"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8C2FA06A-B574-1B6B-F6B6-9A29DE27DDB0}"/>
                  </a:ext>
                </a:extLst>
              </p:cNvPr>
              <p:cNvSpPr/>
              <p:nvPr/>
            </p:nvSpPr>
            <p:spPr>
              <a:xfrm>
                <a:off x="5333424" y="2917073"/>
                <a:ext cx="463661" cy="255068"/>
              </a:xfrm>
              <a:custGeom>
                <a:avLst/>
                <a:gdLst>
                  <a:gd name="connsiteX0" fmla="*/ 438586 w 463661"/>
                  <a:gd name="connsiteY0" fmla="*/ 107084 h 255068"/>
                  <a:gd name="connsiteX1" fmla="*/ 463621 w 463661"/>
                  <a:gd name="connsiteY1" fmla="*/ 19212 h 255068"/>
                  <a:gd name="connsiteX2" fmla="*/ 54053 w 463661"/>
                  <a:gd name="connsiteY2" fmla="*/ 1187 h 255068"/>
                  <a:gd name="connsiteX3" fmla="*/ 32273 w 463661"/>
                  <a:gd name="connsiteY3" fmla="*/ 3440 h 255068"/>
                  <a:gd name="connsiteX4" fmla="*/ 25263 w 463661"/>
                  <a:gd name="connsiteY4" fmla="*/ 14455 h 255068"/>
                  <a:gd name="connsiteX5" fmla="*/ 7489 w 463661"/>
                  <a:gd name="connsiteY5" fmla="*/ 234761 h 255068"/>
                  <a:gd name="connsiteX6" fmla="*/ 89352 w 463661"/>
                  <a:gd name="connsiteY6" fmla="*/ 177431 h 255068"/>
                  <a:gd name="connsiteX7" fmla="*/ 153441 w 463661"/>
                  <a:gd name="connsiteY7" fmla="*/ 167918 h 255068"/>
                  <a:gd name="connsiteX8" fmla="*/ 307404 w 463661"/>
                  <a:gd name="connsiteY8" fmla="*/ 180435 h 255068"/>
                  <a:gd name="connsiteX9" fmla="*/ 379755 w 463661"/>
                  <a:gd name="connsiteY9" fmla="*/ 209476 h 255068"/>
                  <a:gd name="connsiteX10" fmla="*/ 412050 w 463661"/>
                  <a:gd name="connsiteY10" fmla="*/ 232007 h 255068"/>
                  <a:gd name="connsiteX11" fmla="*/ 439337 w 463661"/>
                  <a:gd name="connsiteY11" fmla="*/ 255039 h 255068"/>
                  <a:gd name="connsiteX12" fmla="*/ 438586 w 463661"/>
                  <a:gd name="connsiteY12" fmla="*/ 107084 h 25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3661" h="255068">
                    <a:moveTo>
                      <a:pt x="438586" y="107084"/>
                    </a:moveTo>
                    <a:cubicBezTo>
                      <a:pt x="438887" y="76078"/>
                      <a:pt x="447549" y="45724"/>
                      <a:pt x="463621" y="19212"/>
                    </a:cubicBezTo>
                    <a:cubicBezTo>
                      <a:pt x="406542" y="8948"/>
                      <a:pt x="131911" y="14706"/>
                      <a:pt x="54053" y="1187"/>
                    </a:cubicBezTo>
                    <a:cubicBezTo>
                      <a:pt x="46793" y="-1016"/>
                      <a:pt x="38932" y="-205"/>
                      <a:pt x="32273" y="3440"/>
                    </a:cubicBezTo>
                    <a:cubicBezTo>
                      <a:pt x="28943" y="6369"/>
                      <a:pt x="26490" y="10189"/>
                      <a:pt x="25263" y="14455"/>
                    </a:cubicBezTo>
                    <a:cubicBezTo>
                      <a:pt x="-673" y="84890"/>
                      <a:pt x="-6806" y="161081"/>
                      <a:pt x="7489" y="234761"/>
                    </a:cubicBezTo>
                    <a:cubicBezTo>
                      <a:pt x="30445" y="210127"/>
                      <a:pt x="58359" y="190595"/>
                      <a:pt x="89352" y="177431"/>
                    </a:cubicBezTo>
                    <a:cubicBezTo>
                      <a:pt x="110131" y="171125"/>
                      <a:pt x="131736" y="167921"/>
                      <a:pt x="153441" y="167918"/>
                    </a:cubicBezTo>
                    <a:cubicBezTo>
                      <a:pt x="205088" y="164796"/>
                      <a:pt x="256935" y="169012"/>
                      <a:pt x="307404" y="180435"/>
                    </a:cubicBezTo>
                    <a:cubicBezTo>
                      <a:pt x="332715" y="186794"/>
                      <a:pt x="357073" y="196563"/>
                      <a:pt x="379755" y="209476"/>
                    </a:cubicBezTo>
                    <a:cubicBezTo>
                      <a:pt x="391171" y="216005"/>
                      <a:pt x="401985" y="223545"/>
                      <a:pt x="412050" y="232007"/>
                    </a:cubicBezTo>
                    <a:cubicBezTo>
                      <a:pt x="419810" y="238266"/>
                      <a:pt x="430325" y="253036"/>
                      <a:pt x="439337" y="255039"/>
                    </a:cubicBezTo>
                    <a:cubicBezTo>
                      <a:pt x="442592" y="205971"/>
                      <a:pt x="434331" y="156903"/>
                      <a:pt x="438586" y="107084"/>
                    </a:cubicBezTo>
                    <a:close/>
                  </a:path>
                </a:pathLst>
              </a:custGeom>
              <a:solidFill>
                <a:srgbClr val="000000">
                  <a:alpha val="40000"/>
                </a:srgbClr>
              </a:solidFill>
              <a:ln w="25027"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3574E920-46F9-D0BA-256C-A640EC44E843}"/>
                  </a:ext>
                </a:extLst>
              </p:cNvPr>
              <p:cNvSpPr/>
              <p:nvPr/>
            </p:nvSpPr>
            <p:spPr>
              <a:xfrm>
                <a:off x="5633350" y="4002542"/>
                <a:ext cx="389414" cy="64339"/>
              </a:xfrm>
              <a:custGeom>
                <a:avLst/>
                <a:gdLst>
                  <a:gd name="connsiteX0" fmla="*/ 18744 w 389414"/>
                  <a:gd name="connsiteY0" fmla="*/ 28761 h 64339"/>
                  <a:gd name="connsiteX1" fmla="*/ 11233 w 389414"/>
                  <a:gd name="connsiteY1" fmla="*/ 28761 h 64339"/>
                  <a:gd name="connsiteX2" fmla="*/ 7729 w 389414"/>
                  <a:gd name="connsiteY2" fmla="*/ 32766 h 64339"/>
                  <a:gd name="connsiteX3" fmla="*/ -32 w 389414"/>
                  <a:gd name="connsiteY3" fmla="*/ 64310 h 64339"/>
                  <a:gd name="connsiteX4" fmla="*/ 313903 w 389414"/>
                  <a:gd name="connsiteY4" fmla="*/ 62056 h 64339"/>
                  <a:gd name="connsiteX5" fmla="*/ 387254 w 389414"/>
                  <a:gd name="connsiteY5" fmla="*/ -30 h 64339"/>
                  <a:gd name="connsiteX6" fmla="*/ 203750 w 389414"/>
                  <a:gd name="connsiteY6" fmla="*/ 39525 h 64339"/>
                  <a:gd name="connsiteX7" fmla="*/ 18744 w 389414"/>
                  <a:gd name="connsiteY7" fmla="*/ 28761 h 64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9414" h="64339">
                    <a:moveTo>
                      <a:pt x="18744" y="28761"/>
                    </a:moveTo>
                    <a:cubicBezTo>
                      <a:pt x="16315" y="27884"/>
                      <a:pt x="13662" y="27884"/>
                      <a:pt x="11233" y="28761"/>
                    </a:cubicBezTo>
                    <a:cubicBezTo>
                      <a:pt x="9681" y="29712"/>
                      <a:pt x="8454" y="31114"/>
                      <a:pt x="7729" y="32766"/>
                    </a:cubicBezTo>
                    <a:cubicBezTo>
                      <a:pt x="2471" y="42429"/>
                      <a:pt x="-207" y="53294"/>
                      <a:pt x="-32" y="64310"/>
                    </a:cubicBezTo>
                    <a:cubicBezTo>
                      <a:pt x="103361" y="47286"/>
                      <a:pt x="209008" y="64310"/>
                      <a:pt x="313903" y="62056"/>
                    </a:cubicBezTo>
                    <a:cubicBezTo>
                      <a:pt x="358215" y="60805"/>
                      <a:pt x="399271" y="54045"/>
                      <a:pt x="387254" y="-30"/>
                    </a:cubicBezTo>
                    <a:cubicBezTo>
                      <a:pt x="327171" y="17795"/>
                      <a:pt x="265836" y="31014"/>
                      <a:pt x="203750" y="39525"/>
                    </a:cubicBezTo>
                    <a:cubicBezTo>
                      <a:pt x="141889" y="44332"/>
                      <a:pt x="79628" y="40727"/>
                      <a:pt x="18744" y="28761"/>
                    </a:cubicBezTo>
                    <a:close/>
                  </a:path>
                </a:pathLst>
              </a:custGeom>
              <a:solidFill>
                <a:srgbClr val="000000">
                  <a:alpha val="40000"/>
                </a:srgbClr>
              </a:solidFill>
              <a:ln w="25027"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64449742-BA4C-ED90-394C-BCB40098AF6D}"/>
                  </a:ext>
                </a:extLst>
              </p:cNvPr>
              <p:cNvSpPr/>
              <p:nvPr/>
            </p:nvSpPr>
            <p:spPr>
              <a:xfrm>
                <a:off x="5356316" y="2927572"/>
                <a:ext cx="406471" cy="109131"/>
              </a:xfrm>
              <a:custGeom>
                <a:avLst/>
                <a:gdLst>
                  <a:gd name="connsiteX0" fmla="*/ 406431 w 406471"/>
                  <a:gd name="connsiteY0" fmla="*/ 20479 h 109131"/>
                  <a:gd name="connsiteX1" fmla="*/ 203901 w 406471"/>
                  <a:gd name="connsiteY1" fmla="*/ 9463 h 109131"/>
                  <a:gd name="connsiteX2" fmla="*/ 162594 w 406471"/>
                  <a:gd name="connsiteY2" fmla="*/ 6209 h 109131"/>
                  <a:gd name="connsiteX3" fmla="*/ 23901 w 406471"/>
                  <a:gd name="connsiteY3" fmla="*/ 451 h 109131"/>
                  <a:gd name="connsiteX4" fmla="*/ 16891 w 406471"/>
                  <a:gd name="connsiteY4" fmla="*/ 451 h 109131"/>
                  <a:gd name="connsiteX5" fmla="*/ 12385 w 406471"/>
                  <a:gd name="connsiteY5" fmla="*/ 7210 h 109131"/>
                  <a:gd name="connsiteX6" fmla="*/ 118 w 406471"/>
                  <a:gd name="connsiteY6" fmla="*/ 82315 h 109131"/>
                  <a:gd name="connsiteX7" fmla="*/ 298282 w 406471"/>
                  <a:gd name="connsiteY7" fmla="*/ 63789 h 109131"/>
                  <a:gd name="connsiteX8" fmla="*/ 352857 w 406471"/>
                  <a:gd name="connsiteY8" fmla="*/ 79561 h 109131"/>
                  <a:gd name="connsiteX9" fmla="*/ 375389 w 406471"/>
                  <a:gd name="connsiteY9" fmla="*/ 94581 h 109131"/>
                  <a:gd name="connsiteX10" fmla="*/ 395416 w 406471"/>
                  <a:gd name="connsiteY10" fmla="*/ 109102 h 109131"/>
                  <a:gd name="connsiteX11" fmla="*/ 406431 w 406471"/>
                  <a:gd name="connsiteY11" fmla="*/ 20479 h 10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6471" h="109131">
                    <a:moveTo>
                      <a:pt x="406431" y="20479"/>
                    </a:moveTo>
                    <a:cubicBezTo>
                      <a:pt x="338838" y="18809"/>
                      <a:pt x="271319" y="15139"/>
                      <a:pt x="203901" y="9463"/>
                    </a:cubicBezTo>
                    <a:lnTo>
                      <a:pt x="162594" y="6209"/>
                    </a:lnTo>
                    <a:cubicBezTo>
                      <a:pt x="116279" y="2704"/>
                      <a:pt x="70215" y="701"/>
                      <a:pt x="23901" y="451"/>
                    </a:cubicBezTo>
                    <a:cubicBezTo>
                      <a:pt x="21598" y="-190"/>
                      <a:pt x="19195" y="-190"/>
                      <a:pt x="16891" y="451"/>
                    </a:cubicBezTo>
                    <a:cubicBezTo>
                      <a:pt x="14688" y="2141"/>
                      <a:pt x="13086" y="4519"/>
                      <a:pt x="12385" y="7210"/>
                    </a:cubicBezTo>
                    <a:cubicBezTo>
                      <a:pt x="3248" y="31154"/>
                      <a:pt x="-933" y="56706"/>
                      <a:pt x="118" y="82315"/>
                    </a:cubicBezTo>
                    <a:cubicBezTo>
                      <a:pt x="92997" y="42509"/>
                      <a:pt x="198894" y="46014"/>
                      <a:pt x="298282" y="63789"/>
                    </a:cubicBezTo>
                    <a:cubicBezTo>
                      <a:pt x="317158" y="66240"/>
                      <a:pt x="335584" y="71560"/>
                      <a:pt x="352857" y="79561"/>
                    </a:cubicBezTo>
                    <a:cubicBezTo>
                      <a:pt x="360893" y="83714"/>
                      <a:pt x="368454" y="88751"/>
                      <a:pt x="375389" y="94581"/>
                    </a:cubicBezTo>
                    <a:cubicBezTo>
                      <a:pt x="381146" y="98837"/>
                      <a:pt x="388407" y="108100"/>
                      <a:pt x="395416" y="109102"/>
                    </a:cubicBezTo>
                    <a:cubicBezTo>
                      <a:pt x="396918" y="102092"/>
                      <a:pt x="401925" y="20479"/>
                      <a:pt x="406431" y="20479"/>
                    </a:cubicBezTo>
                    <a:close/>
                  </a:path>
                </a:pathLst>
              </a:custGeom>
              <a:solidFill>
                <a:srgbClr val="000000">
                  <a:alpha val="40000"/>
                </a:srgbClr>
              </a:solidFill>
              <a:ln w="25027"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1D1ACC5A-720A-5F39-3974-66363CBD0995}"/>
                  </a:ext>
                </a:extLst>
              </p:cNvPr>
              <p:cNvSpPr/>
              <p:nvPr/>
            </p:nvSpPr>
            <p:spPr>
              <a:xfrm>
                <a:off x="5054835" y="4125173"/>
                <a:ext cx="472215" cy="472277"/>
              </a:xfrm>
              <a:custGeom>
                <a:avLst/>
                <a:gdLst>
                  <a:gd name="connsiteX0" fmla="*/ 457815 w 472215"/>
                  <a:gd name="connsiteY0" fmla="*/ 317200 h 472277"/>
                  <a:gd name="connsiteX1" fmla="*/ 155020 w 472215"/>
                  <a:gd name="connsiteY1" fmla="*/ 457819 h 472277"/>
                  <a:gd name="connsiteX2" fmla="*/ 14375 w 472215"/>
                  <a:gd name="connsiteY2" fmla="*/ 155025 h 472277"/>
                  <a:gd name="connsiteX3" fmla="*/ 316870 w 472215"/>
                  <a:gd name="connsiteY3" fmla="*/ 14280 h 472277"/>
                  <a:gd name="connsiteX4" fmla="*/ 457815 w 472215"/>
                  <a:gd name="connsiteY4" fmla="*/ 317200 h 472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215" h="472277">
                    <a:moveTo>
                      <a:pt x="457815" y="317200"/>
                    </a:moveTo>
                    <a:cubicBezTo>
                      <a:pt x="413028" y="439644"/>
                      <a:pt x="277465" y="502606"/>
                      <a:pt x="155020" y="457819"/>
                    </a:cubicBezTo>
                    <a:cubicBezTo>
                      <a:pt x="32575" y="413032"/>
                      <a:pt x="-30387" y="277470"/>
                      <a:pt x="14375" y="155025"/>
                    </a:cubicBezTo>
                    <a:cubicBezTo>
                      <a:pt x="59137" y="32706"/>
                      <a:pt x="194475" y="-30282"/>
                      <a:pt x="316870" y="14280"/>
                    </a:cubicBezTo>
                    <a:cubicBezTo>
                      <a:pt x="439415" y="59042"/>
                      <a:pt x="502502" y="194630"/>
                      <a:pt x="457815" y="317200"/>
                    </a:cubicBezTo>
                    <a:close/>
                  </a:path>
                </a:pathLst>
              </a:custGeom>
              <a:solidFill>
                <a:srgbClr val="E2B233"/>
              </a:solidFill>
              <a:ln w="25027"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A8D2C3C9-73FA-EB4D-4218-2C0CDED8292B}"/>
                  </a:ext>
                </a:extLst>
              </p:cNvPr>
              <p:cNvSpPr/>
              <p:nvPr/>
            </p:nvSpPr>
            <p:spPr>
              <a:xfrm>
                <a:off x="5121948" y="4192079"/>
                <a:ext cx="337990" cy="338058"/>
              </a:xfrm>
              <a:custGeom>
                <a:avLst/>
                <a:gdLst>
                  <a:gd name="connsiteX0" fmla="*/ 327615 w 337990"/>
                  <a:gd name="connsiteY0" fmla="*/ 227262 h 338058"/>
                  <a:gd name="connsiteX1" fmla="*/ 110739 w 337990"/>
                  <a:gd name="connsiteY1" fmla="*/ 327626 h 338058"/>
                  <a:gd name="connsiteX2" fmla="*/ 10375 w 337990"/>
                  <a:gd name="connsiteY2" fmla="*/ 110750 h 338058"/>
                  <a:gd name="connsiteX3" fmla="*/ 227251 w 337990"/>
                  <a:gd name="connsiteY3" fmla="*/ 10386 h 338058"/>
                  <a:gd name="connsiteX4" fmla="*/ 227476 w 337990"/>
                  <a:gd name="connsiteY4" fmla="*/ 10461 h 338058"/>
                  <a:gd name="connsiteX5" fmla="*/ 327615 w 337990"/>
                  <a:gd name="connsiteY5" fmla="*/ 227262 h 338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990" h="338058">
                    <a:moveTo>
                      <a:pt x="327615" y="227262"/>
                    </a:moveTo>
                    <a:cubicBezTo>
                      <a:pt x="295445" y="314858"/>
                      <a:pt x="198336" y="359795"/>
                      <a:pt x="110739" y="327626"/>
                    </a:cubicBezTo>
                    <a:cubicBezTo>
                      <a:pt x="23118" y="295456"/>
                      <a:pt x="-21819" y="198346"/>
                      <a:pt x="10375" y="110750"/>
                    </a:cubicBezTo>
                    <a:cubicBezTo>
                      <a:pt x="42545" y="23129"/>
                      <a:pt x="139654" y="-21808"/>
                      <a:pt x="227251" y="10386"/>
                    </a:cubicBezTo>
                    <a:cubicBezTo>
                      <a:pt x="227326" y="10411"/>
                      <a:pt x="227401" y="10436"/>
                      <a:pt x="227476" y="10461"/>
                    </a:cubicBezTo>
                    <a:cubicBezTo>
                      <a:pt x="314847" y="42831"/>
                      <a:pt x="359609" y="139741"/>
                      <a:pt x="327615" y="227262"/>
                    </a:cubicBezTo>
                    <a:close/>
                  </a:path>
                </a:pathLst>
              </a:custGeom>
              <a:solidFill>
                <a:srgbClr val="CE9005"/>
              </a:solidFill>
              <a:ln w="25027"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E7AD4E5C-7C0F-86D7-4518-1C6AFD6E2D25}"/>
                  </a:ext>
                </a:extLst>
              </p:cNvPr>
              <p:cNvSpPr/>
              <p:nvPr/>
            </p:nvSpPr>
            <p:spPr>
              <a:xfrm>
                <a:off x="5194177" y="4239720"/>
                <a:ext cx="189817" cy="243544"/>
              </a:xfrm>
              <a:custGeom>
                <a:avLst/>
                <a:gdLst>
                  <a:gd name="connsiteX0" fmla="*/ 143732 w 189817"/>
                  <a:gd name="connsiteY0" fmla="*/ 1373 h 243544"/>
                  <a:gd name="connsiteX1" fmla="*/ 151292 w 189817"/>
                  <a:gd name="connsiteY1" fmla="*/ 17771 h 243544"/>
                  <a:gd name="connsiteX2" fmla="*/ 151242 w 189817"/>
                  <a:gd name="connsiteY2" fmla="*/ 17896 h 243544"/>
                  <a:gd name="connsiteX3" fmla="*/ 148989 w 189817"/>
                  <a:gd name="connsiteY3" fmla="*/ 24155 h 243544"/>
                  <a:gd name="connsiteX4" fmla="*/ 186791 w 189817"/>
                  <a:gd name="connsiteY4" fmla="*/ 55198 h 243544"/>
                  <a:gd name="connsiteX5" fmla="*/ 182886 w 189817"/>
                  <a:gd name="connsiteY5" fmla="*/ 77879 h 243544"/>
                  <a:gd name="connsiteX6" fmla="*/ 169016 w 189817"/>
                  <a:gd name="connsiteY6" fmla="*/ 80233 h 243544"/>
                  <a:gd name="connsiteX7" fmla="*/ 161506 w 189817"/>
                  <a:gd name="connsiteY7" fmla="*/ 74725 h 243544"/>
                  <a:gd name="connsiteX8" fmla="*/ 136471 w 189817"/>
                  <a:gd name="connsiteY8" fmla="*/ 51693 h 243544"/>
                  <a:gd name="connsiteX9" fmla="*/ 116694 w 189817"/>
                  <a:gd name="connsiteY9" fmla="*/ 105517 h 243544"/>
                  <a:gd name="connsiteX10" fmla="*/ 156499 w 189817"/>
                  <a:gd name="connsiteY10" fmla="*/ 185378 h 243544"/>
                  <a:gd name="connsiteX11" fmla="*/ 76889 w 189817"/>
                  <a:gd name="connsiteY11" fmla="*/ 218174 h 243544"/>
                  <a:gd name="connsiteX12" fmla="*/ 70880 w 189817"/>
                  <a:gd name="connsiteY12" fmla="*/ 234947 h 243544"/>
                  <a:gd name="connsiteX13" fmla="*/ 54633 w 189817"/>
                  <a:gd name="connsiteY13" fmla="*/ 242808 h 243544"/>
                  <a:gd name="connsiteX14" fmla="*/ 54357 w 189817"/>
                  <a:gd name="connsiteY14" fmla="*/ 242707 h 243544"/>
                  <a:gd name="connsiteX15" fmla="*/ 46347 w 189817"/>
                  <a:gd name="connsiteY15" fmla="*/ 226185 h 243544"/>
                  <a:gd name="connsiteX16" fmla="*/ 52855 w 189817"/>
                  <a:gd name="connsiteY16" fmla="*/ 208660 h 243544"/>
                  <a:gd name="connsiteX17" fmla="*/ 2786 w 189817"/>
                  <a:gd name="connsiteY17" fmla="*/ 165851 h 243544"/>
                  <a:gd name="connsiteX18" fmla="*/ 7267 w 189817"/>
                  <a:gd name="connsiteY18" fmla="*/ 142919 h 243544"/>
                  <a:gd name="connsiteX19" fmla="*/ 21312 w 189817"/>
                  <a:gd name="connsiteY19" fmla="*/ 140816 h 243544"/>
                  <a:gd name="connsiteX20" fmla="*/ 29323 w 189817"/>
                  <a:gd name="connsiteY20" fmla="*/ 147075 h 243544"/>
                  <a:gd name="connsiteX21" fmla="*/ 63871 w 189817"/>
                  <a:gd name="connsiteY21" fmla="*/ 181122 h 243544"/>
                  <a:gd name="connsiteX22" fmla="*/ 84149 w 189817"/>
                  <a:gd name="connsiteY22" fmla="*/ 126046 h 243544"/>
                  <a:gd name="connsiteX23" fmla="*/ 45345 w 189817"/>
                  <a:gd name="connsiteY23" fmla="*/ 46436 h 243544"/>
                  <a:gd name="connsiteX24" fmla="*/ 123228 w 189817"/>
                  <a:gd name="connsiteY24" fmla="*/ 14291 h 243544"/>
                  <a:gd name="connsiteX25" fmla="*/ 123453 w 189817"/>
                  <a:gd name="connsiteY25" fmla="*/ 14391 h 243544"/>
                  <a:gd name="connsiteX26" fmla="*/ 125707 w 189817"/>
                  <a:gd name="connsiteY26" fmla="*/ 8383 h 243544"/>
                  <a:gd name="connsiteX27" fmla="*/ 142505 w 189817"/>
                  <a:gd name="connsiteY27" fmla="*/ 822 h 243544"/>
                  <a:gd name="connsiteX28" fmla="*/ 143732 w 189817"/>
                  <a:gd name="connsiteY28" fmla="*/ 1373 h 243544"/>
                  <a:gd name="connsiteX29" fmla="*/ 97667 w 189817"/>
                  <a:gd name="connsiteY29" fmla="*/ 92750 h 243544"/>
                  <a:gd name="connsiteX30" fmla="*/ 115692 w 189817"/>
                  <a:gd name="connsiteY30" fmla="*/ 42681 h 243544"/>
                  <a:gd name="connsiteX31" fmla="*/ 80143 w 189817"/>
                  <a:gd name="connsiteY31" fmla="*/ 56449 h 243544"/>
                  <a:gd name="connsiteX32" fmla="*/ 97667 w 189817"/>
                  <a:gd name="connsiteY32" fmla="*/ 92750 h 243544"/>
                  <a:gd name="connsiteX33" fmla="*/ 105428 w 189817"/>
                  <a:gd name="connsiteY33" fmla="*/ 139815 h 243544"/>
                  <a:gd name="connsiteX34" fmla="*/ 86903 w 189817"/>
                  <a:gd name="connsiteY34" fmla="*/ 189884 h 243544"/>
                  <a:gd name="connsiteX35" fmla="*/ 123453 w 189817"/>
                  <a:gd name="connsiteY35" fmla="*/ 175615 h 243544"/>
                  <a:gd name="connsiteX36" fmla="*/ 105428 w 189817"/>
                  <a:gd name="connsiteY36" fmla="*/ 139815 h 243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89817" h="243544">
                    <a:moveTo>
                      <a:pt x="143732" y="1373"/>
                    </a:moveTo>
                    <a:cubicBezTo>
                      <a:pt x="150341" y="3827"/>
                      <a:pt x="153720" y="11162"/>
                      <a:pt x="151292" y="17771"/>
                    </a:cubicBezTo>
                    <a:cubicBezTo>
                      <a:pt x="151267" y="17821"/>
                      <a:pt x="151267" y="17846"/>
                      <a:pt x="151242" y="17896"/>
                    </a:cubicBezTo>
                    <a:lnTo>
                      <a:pt x="148989" y="24155"/>
                    </a:lnTo>
                    <a:cubicBezTo>
                      <a:pt x="163859" y="31390"/>
                      <a:pt x="176802" y="42030"/>
                      <a:pt x="186791" y="55198"/>
                    </a:cubicBezTo>
                    <a:cubicBezTo>
                      <a:pt x="191973" y="62533"/>
                      <a:pt x="190246" y="72697"/>
                      <a:pt x="182886" y="77879"/>
                    </a:cubicBezTo>
                    <a:cubicBezTo>
                      <a:pt x="178855" y="80733"/>
                      <a:pt x="173773" y="81584"/>
                      <a:pt x="169016" y="80233"/>
                    </a:cubicBezTo>
                    <a:cubicBezTo>
                      <a:pt x="166113" y="79031"/>
                      <a:pt x="163534" y="77128"/>
                      <a:pt x="161506" y="74725"/>
                    </a:cubicBezTo>
                    <a:cubicBezTo>
                      <a:pt x="154471" y="65737"/>
                      <a:pt x="146009" y="57952"/>
                      <a:pt x="136471" y="51693"/>
                    </a:cubicBezTo>
                    <a:lnTo>
                      <a:pt x="116694" y="105517"/>
                    </a:lnTo>
                    <a:cubicBezTo>
                      <a:pt x="155498" y="130552"/>
                      <a:pt x="166763" y="155587"/>
                      <a:pt x="156499" y="185378"/>
                    </a:cubicBezTo>
                    <a:cubicBezTo>
                      <a:pt x="146235" y="215170"/>
                      <a:pt x="113690" y="227937"/>
                      <a:pt x="76889" y="218174"/>
                    </a:cubicBezTo>
                    <a:lnTo>
                      <a:pt x="70880" y="234947"/>
                    </a:lnTo>
                    <a:cubicBezTo>
                      <a:pt x="68552" y="241606"/>
                      <a:pt x="61292" y="245111"/>
                      <a:pt x="54633" y="242808"/>
                    </a:cubicBezTo>
                    <a:cubicBezTo>
                      <a:pt x="54533" y="242783"/>
                      <a:pt x="54458" y="242733"/>
                      <a:pt x="54357" y="242707"/>
                    </a:cubicBezTo>
                    <a:cubicBezTo>
                      <a:pt x="47698" y="240229"/>
                      <a:pt x="44168" y="232944"/>
                      <a:pt x="46347" y="226185"/>
                    </a:cubicBezTo>
                    <a:lnTo>
                      <a:pt x="52855" y="208660"/>
                    </a:lnTo>
                    <a:cubicBezTo>
                      <a:pt x="32728" y="198997"/>
                      <a:pt x="15454" y="184252"/>
                      <a:pt x="2786" y="165851"/>
                    </a:cubicBezTo>
                    <a:cubicBezTo>
                      <a:pt x="-2321" y="158291"/>
                      <a:pt x="-318" y="148026"/>
                      <a:pt x="7267" y="142919"/>
                    </a:cubicBezTo>
                    <a:cubicBezTo>
                      <a:pt x="11398" y="140140"/>
                      <a:pt x="16555" y="139364"/>
                      <a:pt x="21312" y="140816"/>
                    </a:cubicBezTo>
                    <a:cubicBezTo>
                      <a:pt x="24566" y="142018"/>
                      <a:pt x="27370" y="144221"/>
                      <a:pt x="29323" y="147075"/>
                    </a:cubicBezTo>
                    <a:cubicBezTo>
                      <a:pt x="38060" y="160919"/>
                      <a:pt x="49901" y="172585"/>
                      <a:pt x="63871" y="181122"/>
                    </a:cubicBezTo>
                    <a:lnTo>
                      <a:pt x="84149" y="126046"/>
                    </a:lnTo>
                    <a:cubicBezTo>
                      <a:pt x="47098" y="101011"/>
                      <a:pt x="34079" y="77979"/>
                      <a:pt x="45345" y="46436"/>
                    </a:cubicBezTo>
                    <a:cubicBezTo>
                      <a:pt x="57988" y="16043"/>
                      <a:pt x="92861" y="1674"/>
                      <a:pt x="123228" y="14291"/>
                    </a:cubicBezTo>
                    <a:cubicBezTo>
                      <a:pt x="123303" y="14341"/>
                      <a:pt x="123378" y="14366"/>
                      <a:pt x="123453" y="14391"/>
                    </a:cubicBezTo>
                    <a:lnTo>
                      <a:pt x="125707" y="8383"/>
                    </a:lnTo>
                    <a:cubicBezTo>
                      <a:pt x="128260" y="1648"/>
                      <a:pt x="135770" y="-1731"/>
                      <a:pt x="142505" y="822"/>
                    </a:cubicBezTo>
                    <a:cubicBezTo>
                      <a:pt x="142905" y="998"/>
                      <a:pt x="143331" y="1173"/>
                      <a:pt x="143732" y="1373"/>
                    </a:cubicBezTo>
                    <a:close/>
                    <a:moveTo>
                      <a:pt x="97667" y="92750"/>
                    </a:moveTo>
                    <a:lnTo>
                      <a:pt x="115692" y="42681"/>
                    </a:lnTo>
                    <a:cubicBezTo>
                      <a:pt x="97167" y="37924"/>
                      <a:pt x="84650" y="44183"/>
                      <a:pt x="80143" y="56449"/>
                    </a:cubicBezTo>
                    <a:cubicBezTo>
                      <a:pt x="75637" y="68716"/>
                      <a:pt x="78641" y="77979"/>
                      <a:pt x="97667" y="92750"/>
                    </a:cubicBezTo>
                    <a:close/>
                    <a:moveTo>
                      <a:pt x="105428" y="139815"/>
                    </a:moveTo>
                    <a:lnTo>
                      <a:pt x="86903" y="189884"/>
                    </a:lnTo>
                    <a:cubicBezTo>
                      <a:pt x="105428" y="194391"/>
                      <a:pt x="118697" y="189884"/>
                      <a:pt x="123453" y="175615"/>
                    </a:cubicBezTo>
                    <a:cubicBezTo>
                      <a:pt x="128210" y="161345"/>
                      <a:pt x="124705" y="154335"/>
                      <a:pt x="105428" y="139815"/>
                    </a:cubicBezTo>
                    <a:close/>
                  </a:path>
                </a:pathLst>
              </a:custGeom>
              <a:solidFill>
                <a:srgbClr val="F5E825"/>
              </a:solidFill>
              <a:ln w="25027"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E5CBAFE7-FDAF-C2D3-7BB4-4981F8D91F18}"/>
                  </a:ext>
                </a:extLst>
              </p:cNvPr>
              <p:cNvSpPr/>
              <p:nvPr/>
            </p:nvSpPr>
            <p:spPr>
              <a:xfrm>
                <a:off x="2949284" y="4374504"/>
                <a:ext cx="347544" cy="347545"/>
              </a:xfrm>
              <a:custGeom>
                <a:avLst/>
                <a:gdLst>
                  <a:gd name="connsiteX0" fmla="*/ 257920 w 347544"/>
                  <a:gd name="connsiteY0" fmla="*/ 325726 h 347545"/>
                  <a:gd name="connsiteX1" fmla="*/ 21750 w 347544"/>
                  <a:gd name="connsiteY1" fmla="*/ 257932 h 347545"/>
                  <a:gd name="connsiteX2" fmla="*/ 89544 w 347544"/>
                  <a:gd name="connsiteY2" fmla="*/ 21755 h 347545"/>
                  <a:gd name="connsiteX3" fmla="*/ 325714 w 347544"/>
                  <a:gd name="connsiteY3" fmla="*/ 89549 h 347545"/>
                  <a:gd name="connsiteX4" fmla="*/ 325764 w 347544"/>
                  <a:gd name="connsiteY4" fmla="*/ 89649 h 347545"/>
                  <a:gd name="connsiteX5" fmla="*/ 257920 w 347544"/>
                  <a:gd name="connsiteY5" fmla="*/ 325726 h 34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7544" h="347545">
                    <a:moveTo>
                      <a:pt x="257920" y="325726"/>
                    </a:moveTo>
                    <a:cubicBezTo>
                      <a:pt x="173984" y="372216"/>
                      <a:pt x="68247" y="341873"/>
                      <a:pt x="21750" y="257932"/>
                    </a:cubicBezTo>
                    <a:cubicBezTo>
                      <a:pt x="-24744" y="173991"/>
                      <a:pt x="5608" y="68269"/>
                      <a:pt x="89544" y="21755"/>
                    </a:cubicBezTo>
                    <a:cubicBezTo>
                      <a:pt x="173480" y="-24735"/>
                      <a:pt x="279217" y="5632"/>
                      <a:pt x="325714" y="89549"/>
                    </a:cubicBezTo>
                    <a:cubicBezTo>
                      <a:pt x="325729" y="89599"/>
                      <a:pt x="325747" y="89624"/>
                      <a:pt x="325764" y="89649"/>
                    </a:cubicBezTo>
                    <a:cubicBezTo>
                      <a:pt x="372188" y="173565"/>
                      <a:pt x="341821" y="279262"/>
                      <a:pt x="257920" y="325726"/>
                    </a:cubicBezTo>
                    <a:close/>
                  </a:path>
                </a:pathLst>
              </a:custGeom>
              <a:solidFill>
                <a:srgbClr val="E2B233"/>
              </a:solidFill>
              <a:ln w="25027"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2E6C604D-7886-71C2-1715-0EDB86E51FB6}"/>
                  </a:ext>
                </a:extLst>
              </p:cNvPr>
              <p:cNvSpPr/>
              <p:nvPr/>
            </p:nvSpPr>
            <p:spPr>
              <a:xfrm>
                <a:off x="2997711" y="4422068"/>
                <a:ext cx="250393" cy="250383"/>
              </a:xfrm>
              <a:custGeom>
                <a:avLst/>
                <a:gdLst>
                  <a:gd name="connsiteX0" fmla="*/ 185461 w 250393"/>
                  <a:gd name="connsiteY0" fmla="*/ 234852 h 250383"/>
                  <a:gd name="connsiteX1" fmla="*/ 15467 w 250393"/>
                  <a:gd name="connsiteY1" fmla="*/ 185458 h 250383"/>
                  <a:gd name="connsiteX2" fmla="*/ 64853 w 250393"/>
                  <a:gd name="connsiteY2" fmla="*/ 15473 h 250383"/>
                  <a:gd name="connsiteX3" fmla="*/ 234847 w 250393"/>
                  <a:gd name="connsiteY3" fmla="*/ 64866 h 250383"/>
                  <a:gd name="connsiteX4" fmla="*/ 235530 w 250393"/>
                  <a:gd name="connsiteY4" fmla="*/ 66118 h 250383"/>
                  <a:gd name="connsiteX5" fmla="*/ 185461 w 250393"/>
                  <a:gd name="connsiteY5" fmla="*/ 234852 h 25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393" h="250383">
                    <a:moveTo>
                      <a:pt x="185461" y="234852"/>
                    </a:moveTo>
                    <a:cubicBezTo>
                      <a:pt x="124882" y="268148"/>
                      <a:pt x="48771" y="246042"/>
                      <a:pt x="15467" y="185458"/>
                    </a:cubicBezTo>
                    <a:cubicBezTo>
                      <a:pt x="-17839" y="124874"/>
                      <a:pt x="4272" y="48769"/>
                      <a:pt x="64853" y="15473"/>
                    </a:cubicBezTo>
                    <a:cubicBezTo>
                      <a:pt x="125432" y="-17824"/>
                      <a:pt x="201543" y="4282"/>
                      <a:pt x="234847" y="64866"/>
                    </a:cubicBezTo>
                    <a:cubicBezTo>
                      <a:pt x="235077" y="65266"/>
                      <a:pt x="235305" y="65692"/>
                      <a:pt x="235530" y="66118"/>
                    </a:cubicBezTo>
                    <a:cubicBezTo>
                      <a:pt x="267875" y="126577"/>
                      <a:pt x="245551" y="201806"/>
                      <a:pt x="185461" y="234852"/>
                    </a:cubicBezTo>
                    <a:close/>
                  </a:path>
                </a:pathLst>
              </a:custGeom>
              <a:solidFill>
                <a:srgbClr val="CE9005"/>
              </a:solidFill>
              <a:ln w="25027"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2E7339C1-0DAC-3848-D064-D82BA4359843}"/>
                  </a:ext>
                </a:extLst>
              </p:cNvPr>
              <p:cNvSpPr/>
              <p:nvPr/>
            </p:nvSpPr>
            <p:spPr>
              <a:xfrm>
                <a:off x="3040072" y="4477549"/>
                <a:ext cx="168377" cy="140099"/>
              </a:xfrm>
              <a:custGeom>
                <a:avLst/>
                <a:gdLst>
                  <a:gd name="connsiteX0" fmla="*/ 167132 w 168377"/>
                  <a:gd name="connsiteY0" fmla="*/ 26659 h 140099"/>
                  <a:gd name="connsiteX1" fmla="*/ 163637 w 168377"/>
                  <a:gd name="connsiteY1" fmla="*/ 39276 h 140099"/>
                  <a:gd name="connsiteX2" fmla="*/ 163377 w 168377"/>
                  <a:gd name="connsiteY2" fmla="*/ 39426 h 140099"/>
                  <a:gd name="connsiteX3" fmla="*/ 159371 w 168377"/>
                  <a:gd name="connsiteY3" fmla="*/ 41930 h 140099"/>
                  <a:gd name="connsiteX4" fmla="*/ 165129 w 168377"/>
                  <a:gd name="connsiteY4" fmla="*/ 77479 h 140099"/>
                  <a:gd name="connsiteX5" fmla="*/ 159121 w 168377"/>
                  <a:gd name="connsiteY5" fmla="*/ 88244 h 140099"/>
                  <a:gd name="connsiteX6" fmla="*/ 142781 w 168377"/>
                  <a:gd name="connsiteY6" fmla="*/ 83587 h 140099"/>
                  <a:gd name="connsiteX7" fmla="*/ 142598 w 168377"/>
                  <a:gd name="connsiteY7" fmla="*/ 83237 h 140099"/>
                  <a:gd name="connsiteX8" fmla="*/ 141096 w 168377"/>
                  <a:gd name="connsiteY8" fmla="*/ 76728 h 140099"/>
                  <a:gd name="connsiteX9" fmla="*/ 138593 w 168377"/>
                  <a:gd name="connsiteY9" fmla="*/ 51693 h 140099"/>
                  <a:gd name="connsiteX10" fmla="*/ 101791 w 168377"/>
                  <a:gd name="connsiteY10" fmla="*/ 71972 h 140099"/>
                  <a:gd name="connsiteX11" fmla="*/ 85519 w 168377"/>
                  <a:gd name="connsiteY11" fmla="*/ 135559 h 140099"/>
                  <a:gd name="connsiteX12" fmla="*/ 25436 w 168377"/>
                  <a:gd name="connsiteY12" fmla="*/ 115281 h 140099"/>
                  <a:gd name="connsiteX13" fmla="*/ 13920 w 168377"/>
                  <a:gd name="connsiteY13" fmla="*/ 121790 h 140099"/>
                  <a:gd name="connsiteX14" fmla="*/ 1152 w 168377"/>
                  <a:gd name="connsiteY14" fmla="*/ 118035 h 140099"/>
                  <a:gd name="connsiteX15" fmla="*/ 4657 w 168377"/>
                  <a:gd name="connsiteY15" fmla="*/ 105017 h 140099"/>
                  <a:gd name="connsiteX16" fmla="*/ 16673 w 168377"/>
                  <a:gd name="connsiteY16" fmla="*/ 98508 h 140099"/>
                  <a:gd name="connsiteX17" fmla="*/ 9914 w 168377"/>
                  <a:gd name="connsiteY17" fmla="*/ 50942 h 140099"/>
                  <a:gd name="connsiteX18" fmla="*/ 22231 w 168377"/>
                  <a:gd name="connsiteY18" fmla="*/ 39226 h 140099"/>
                  <a:gd name="connsiteX19" fmla="*/ 32445 w 168377"/>
                  <a:gd name="connsiteY19" fmla="*/ 45435 h 140099"/>
                  <a:gd name="connsiteX20" fmla="*/ 33947 w 168377"/>
                  <a:gd name="connsiteY20" fmla="*/ 52695 h 140099"/>
                  <a:gd name="connsiteX21" fmla="*/ 36701 w 168377"/>
                  <a:gd name="connsiteY21" fmla="*/ 88244 h 140099"/>
                  <a:gd name="connsiteX22" fmla="*/ 74504 w 168377"/>
                  <a:gd name="connsiteY22" fmla="*/ 67465 h 140099"/>
                  <a:gd name="connsiteX23" fmla="*/ 91277 w 168377"/>
                  <a:gd name="connsiteY23" fmla="*/ 4628 h 140099"/>
                  <a:gd name="connsiteX24" fmla="*/ 149768 w 168377"/>
                  <a:gd name="connsiteY24" fmla="*/ 23955 h 140099"/>
                  <a:gd name="connsiteX25" fmla="*/ 150108 w 168377"/>
                  <a:gd name="connsiteY25" fmla="*/ 24656 h 140099"/>
                  <a:gd name="connsiteX26" fmla="*/ 154364 w 168377"/>
                  <a:gd name="connsiteY26" fmla="*/ 22403 h 140099"/>
                  <a:gd name="connsiteX27" fmla="*/ 167130 w 168377"/>
                  <a:gd name="connsiteY27" fmla="*/ 26659 h 140099"/>
                  <a:gd name="connsiteX28" fmla="*/ 167132 w 168377"/>
                  <a:gd name="connsiteY28" fmla="*/ 26659 h 140099"/>
                  <a:gd name="connsiteX29" fmla="*/ 97536 w 168377"/>
                  <a:gd name="connsiteY29" fmla="*/ 55198 h 140099"/>
                  <a:gd name="connsiteX30" fmla="*/ 131583 w 168377"/>
                  <a:gd name="connsiteY30" fmla="*/ 36422 h 140099"/>
                  <a:gd name="connsiteX31" fmla="*/ 105296 w 168377"/>
                  <a:gd name="connsiteY31" fmla="*/ 26909 h 140099"/>
                  <a:gd name="connsiteX32" fmla="*/ 97536 w 168377"/>
                  <a:gd name="connsiteY32" fmla="*/ 55198 h 140099"/>
                  <a:gd name="connsiteX33" fmla="*/ 79260 w 168377"/>
                  <a:gd name="connsiteY33" fmla="*/ 84989 h 140099"/>
                  <a:gd name="connsiteX34" fmla="*/ 44462 w 168377"/>
                  <a:gd name="connsiteY34" fmla="*/ 104266 h 140099"/>
                  <a:gd name="connsiteX35" fmla="*/ 71500 w 168377"/>
                  <a:gd name="connsiteY35" fmla="*/ 114030 h 140099"/>
                  <a:gd name="connsiteX36" fmla="*/ 79260 w 168377"/>
                  <a:gd name="connsiteY36" fmla="*/ 84989 h 14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68377" h="140099">
                    <a:moveTo>
                      <a:pt x="167132" y="26659"/>
                    </a:moveTo>
                    <a:cubicBezTo>
                      <a:pt x="169653" y="31115"/>
                      <a:pt x="168088" y="36773"/>
                      <a:pt x="163637" y="39276"/>
                    </a:cubicBezTo>
                    <a:cubicBezTo>
                      <a:pt x="163552" y="39326"/>
                      <a:pt x="163464" y="39376"/>
                      <a:pt x="163377" y="39426"/>
                    </a:cubicBezTo>
                    <a:lnTo>
                      <a:pt x="159371" y="41930"/>
                    </a:lnTo>
                    <a:cubicBezTo>
                      <a:pt x="163948" y="53195"/>
                      <a:pt x="165915" y="65337"/>
                      <a:pt x="165129" y="77479"/>
                    </a:cubicBezTo>
                    <a:cubicBezTo>
                      <a:pt x="165317" y="81910"/>
                      <a:pt x="162994" y="86066"/>
                      <a:pt x="159121" y="88244"/>
                    </a:cubicBezTo>
                    <a:cubicBezTo>
                      <a:pt x="153321" y="91473"/>
                      <a:pt x="146005" y="89370"/>
                      <a:pt x="142781" y="83587"/>
                    </a:cubicBezTo>
                    <a:cubicBezTo>
                      <a:pt x="142718" y="83462"/>
                      <a:pt x="142658" y="83362"/>
                      <a:pt x="142598" y="83237"/>
                    </a:cubicBezTo>
                    <a:cubicBezTo>
                      <a:pt x="141552" y="81234"/>
                      <a:pt x="141033" y="78981"/>
                      <a:pt x="141096" y="76728"/>
                    </a:cubicBezTo>
                    <a:cubicBezTo>
                      <a:pt x="141785" y="68291"/>
                      <a:pt x="140936" y="59830"/>
                      <a:pt x="138593" y="51693"/>
                    </a:cubicBezTo>
                    <a:lnTo>
                      <a:pt x="101791" y="71972"/>
                    </a:lnTo>
                    <a:cubicBezTo>
                      <a:pt x="110804" y="105268"/>
                      <a:pt x="105797" y="124294"/>
                      <a:pt x="85519" y="135559"/>
                    </a:cubicBezTo>
                    <a:cubicBezTo>
                      <a:pt x="63311" y="146275"/>
                      <a:pt x="36609" y="137262"/>
                      <a:pt x="25436" y="115281"/>
                    </a:cubicBezTo>
                    <a:lnTo>
                      <a:pt x="13920" y="121790"/>
                    </a:lnTo>
                    <a:cubicBezTo>
                      <a:pt x="9351" y="124219"/>
                      <a:pt x="3678" y="122541"/>
                      <a:pt x="1152" y="118035"/>
                    </a:cubicBezTo>
                    <a:cubicBezTo>
                      <a:pt x="-1344" y="113454"/>
                      <a:pt x="198" y="107721"/>
                      <a:pt x="4657" y="105017"/>
                    </a:cubicBezTo>
                    <a:lnTo>
                      <a:pt x="16673" y="98508"/>
                    </a:lnTo>
                    <a:cubicBezTo>
                      <a:pt x="10217" y="83537"/>
                      <a:pt x="7884" y="67115"/>
                      <a:pt x="9914" y="50942"/>
                    </a:cubicBezTo>
                    <a:cubicBezTo>
                      <a:pt x="10082" y="44308"/>
                      <a:pt x="15594" y="39076"/>
                      <a:pt x="22231" y="39226"/>
                    </a:cubicBezTo>
                    <a:cubicBezTo>
                      <a:pt x="26495" y="39351"/>
                      <a:pt x="30383" y="41705"/>
                      <a:pt x="32445" y="45435"/>
                    </a:cubicBezTo>
                    <a:cubicBezTo>
                      <a:pt x="33652" y="47663"/>
                      <a:pt x="34175" y="50191"/>
                      <a:pt x="33947" y="52695"/>
                    </a:cubicBezTo>
                    <a:cubicBezTo>
                      <a:pt x="32193" y="64611"/>
                      <a:pt x="33134" y="76753"/>
                      <a:pt x="36701" y="88244"/>
                    </a:cubicBezTo>
                    <a:lnTo>
                      <a:pt x="74504" y="67465"/>
                    </a:lnTo>
                    <a:cubicBezTo>
                      <a:pt x="66242" y="35421"/>
                      <a:pt x="69747" y="17396"/>
                      <a:pt x="91277" y="4628"/>
                    </a:cubicBezTo>
                    <a:cubicBezTo>
                      <a:pt x="112769" y="-6187"/>
                      <a:pt x="138956" y="2475"/>
                      <a:pt x="149768" y="23955"/>
                    </a:cubicBezTo>
                    <a:cubicBezTo>
                      <a:pt x="149883" y="24205"/>
                      <a:pt x="149996" y="24431"/>
                      <a:pt x="150108" y="24656"/>
                    </a:cubicBezTo>
                    <a:lnTo>
                      <a:pt x="154364" y="22403"/>
                    </a:lnTo>
                    <a:cubicBezTo>
                      <a:pt x="159063" y="20049"/>
                      <a:pt x="164779" y="21952"/>
                      <a:pt x="167130" y="26659"/>
                    </a:cubicBezTo>
                    <a:cubicBezTo>
                      <a:pt x="167130" y="26659"/>
                      <a:pt x="167132" y="26659"/>
                      <a:pt x="167132" y="26659"/>
                    </a:cubicBezTo>
                    <a:close/>
                    <a:moveTo>
                      <a:pt x="97536" y="55198"/>
                    </a:moveTo>
                    <a:lnTo>
                      <a:pt x="131583" y="36422"/>
                    </a:lnTo>
                    <a:cubicBezTo>
                      <a:pt x="123572" y="24906"/>
                      <a:pt x="113558" y="22152"/>
                      <a:pt x="105296" y="26909"/>
                    </a:cubicBezTo>
                    <a:cubicBezTo>
                      <a:pt x="97035" y="31666"/>
                      <a:pt x="94281" y="36672"/>
                      <a:pt x="97536" y="55198"/>
                    </a:cubicBezTo>
                    <a:close/>
                    <a:moveTo>
                      <a:pt x="79260" y="84989"/>
                    </a:moveTo>
                    <a:lnTo>
                      <a:pt x="44462" y="104266"/>
                    </a:lnTo>
                    <a:cubicBezTo>
                      <a:pt x="52473" y="115782"/>
                      <a:pt x="62237" y="119287"/>
                      <a:pt x="71500" y="114030"/>
                    </a:cubicBezTo>
                    <a:cubicBezTo>
                      <a:pt x="80762" y="108773"/>
                      <a:pt x="82765" y="102263"/>
                      <a:pt x="79260" y="84989"/>
                    </a:cubicBezTo>
                    <a:close/>
                  </a:path>
                </a:pathLst>
              </a:custGeom>
              <a:solidFill>
                <a:srgbClr val="F5E825"/>
              </a:solidFill>
              <a:ln w="25027"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0828A37D-410E-F9E7-BCD5-87E89752E7B7}"/>
                  </a:ext>
                </a:extLst>
              </p:cNvPr>
              <p:cNvSpPr/>
              <p:nvPr/>
            </p:nvSpPr>
            <p:spPr>
              <a:xfrm>
                <a:off x="4927118" y="2676744"/>
                <a:ext cx="250391" cy="250395"/>
              </a:xfrm>
              <a:custGeom>
                <a:avLst/>
                <a:gdLst>
                  <a:gd name="connsiteX0" fmla="*/ 184727 w 250391"/>
                  <a:gd name="connsiteY0" fmla="*/ 235257 h 250395"/>
                  <a:gd name="connsiteX1" fmla="*/ 15067 w 250391"/>
                  <a:gd name="connsiteY1" fmla="*/ 184738 h 250395"/>
                  <a:gd name="connsiteX2" fmla="*/ 65587 w 250391"/>
                  <a:gd name="connsiteY2" fmla="*/ 15077 h 250395"/>
                  <a:gd name="connsiteX3" fmla="*/ 234796 w 250391"/>
                  <a:gd name="connsiteY3" fmla="*/ 64771 h 250395"/>
                  <a:gd name="connsiteX4" fmla="*/ 185553 w 250391"/>
                  <a:gd name="connsiteY4" fmla="*/ 234807 h 250395"/>
                  <a:gd name="connsiteX5" fmla="*/ 184727 w 250391"/>
                  <a:gd name="connsiteY5" fmla="*/ 235257 h 25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391" h="250395">
                    <a:moveTo>
                      <a:pt x="184727" y="235257"/>
                    </a:moveTo>
                    <a:cubicBezTo>
                      <a:pt x="123918" y="268158"/>
                      <a:pt x="47962" y="245539"/>
                      <a:pt x="15067" y="184738"/>
                    </a:cubicBezTo>
                    <a:cubicBezTo>
                      <a:pt x="-17829" y="123936"/>
                      <a:pt x="4778" y="47975"/>
                      <a:pt x="65587" y="15077"/>
                    </a:cubicBezTo>
                    <a:cubicBezTo>
                      <a:pt x="126071" y="-17648"/>
                      <a:pt x="201625" y="4540"/>
                      <a:pt x="234796" y="64771"/>
                    </a:cubicBezTo>
                    <a:cubicBezTo>
                      <a:pt x="268142" y="125323"/>
                      <a:pt x="246112" y="201451"/>
                      <a:pt x="185553" y="234807"/>
                    </a:cubicBezTo>
                    <a:cubicBezTo>
                      <a:pt x="185278" y="234957"/>
                      <a:pt x="185002" y="235107"/>
                      <a:pt x="184727" y="235257"/>
                    </a:cubicBezTo>
                    <a:close/>
                  </a:path>
                </a:pathLst>
              </a:custGeom>
              <a:solidFill>
                <a:srgbClr val="E2B233"/>
              </a:solidFill>
              <a:ln w="25027"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6E6C33E6-1AC5-F209-3A78-63ACF9D86AD6}"/>
                  </a:ext>
                </a:extLst>
              </p:cNvPr>
              <p:cNvSpPr/>
              <p:nvPr/>
            </p:nvSpPr>
            <p:spPr>
              <a:xfrm>
                <a:off x="4961409" y="2712987"/>
                <a:ext cx="179779" cy="179782"/>
              </a:xfrm>
              <a:custGeom>
                <a:avLst/>
                <a:gdLst>
                  <a:gd name="connsiteX0" fmla="*/ 133412 w 179779"/>
                  <a:gd name="connsiteY0" fmla="*/ 168472 h 179782"/>
                  <a:gd name="connsiteX1" fmla="*/ 11243 w 179779"/>
                  <a:gd name="connsiteY1" fmla="*/ 133426 h 179782"/>
                  <a:gd name="connsiteX2" fmla="*/ 46292 w 179779"/>
                  <a:gd name="connsiteY2" fmla="*/ 11251 h 179782"/>
                  <a:gd name="connsiteX3" fmla="*/ 168461 w 179779"/>
                  <a:gd name="connsiteY3" fmla="*/ 46298 h 179782"/>
                  <a:gd name="connsiteX4" fmla="*/ 168461 w 179779"/>
                  <a:gd name="connsiteY4" fmla="*/ 46302 h 179782"/>
                  <a:gd name="connsiteX5" fmla="*/ 133412 w 179779"/>
                  <a:gd name="connsiteY5" fmla="*/ 168472 h 179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779" h="179782">
                    <a:moveTo>
                      <a:pt x="133412" y="168472"/>
                    </a:moveTo>
                    <a:cubicBezTo>
                      <a:pt x="90002" y="192533"/>
                      <a:pt x="35301" y="176841"/>
                      <a:pt x="11243" y="133426"/>
                    </a:cubicBezTo>
                    <a:cubicBezTo>
                      <a:pt x="-12815" y="90010"/>
                      <a:pt x="2857" y="35312"/>
                      <a:pt x="46292" y="11251"/>
                    </a:cubicBezTo>
                    <a:cubicBezTo>
                      <a:pt x="89702" y="-12809"/>
                      <a:pt x="144403" y="2882"/>
                      <a:pt x="168461" y="46298"/>
                    </a:cubicBezTo>
                    <a:cubicBezTo>
                      <a:pt x="168461" y="46300"/>
                      <a:pt x="168461" y="46300"/>
                      <a:pt x="168461" y="46302"/>
                    </a:cubicBezTo>
                    <a:cubicBezTo>
                      <a:pt x="192519" y="89718"/>
                      <a:pt x="176822" y="144413"/>
                      <a:pt x="133412" y="168472"/>
                    </a:cubicBezTo>
                    <a:close/>
                  </a:path>
                </a:pathLst>
              </a:custGeom>
              <a:solidFill>
                <a:srgbClr val="CE9005"/>
              </a:solidFill>
              <a:ln w="25027"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DC36193F-5A76-5532-2EA7-1DEEF47B7ABD}"/>
                  </a:ext>
                </a:extLst>
              </p:cNvPr>
              <p:cNvSpPr/>
              <p:nvPr/>
            </p:nvSpPr>
            <p:spPr>
              <a:xfrm>
                <a:off x="4992120" y="2751130"/>
                <a:ext cx="120781" cy="101839"/>
              </a:xfrm>
              <a:custGeom>
                <a:avLst/>
                <a:gdLst>
                  <a:gd name="connsiteX0" fmla="*/ 119975 w 120781"/>
                  <a:gd name="connsiteY0" fmla="*/ 19926 h 101839"/>
                  <a:gd name="connsiteX1" fmla="*/ 117221 w 120781"/>
                  <a:gd name="connsiteY1" fmla="*/ 29189 h 101839"/>
                  <a:gd name="connsiteX2" fmla="*/ 114217 w 120781"/>
                  <a:gd name="connsiteY2" fmla="*/ 30941 h 101839"/>
                  <a:gd name="connsiteX3" fmla="*/ 118473 w 120781"/>
                  <a:gd name="connsiteY3" fmla="*/ 55976 h 101839"/>
                  <a:gd name="connsiteX4" fmla="*/ 111262 w 120781"/>
                  <a:gd name="connsiteY4" fmla="*/ 65609 h 101839"/>
                  <a:gd name="connsiteX5" fmla="*/ 102200 w 120781"/>
                  <a:gd name="connsiteY5" fmla="*/ 60482 h 101839"/>
                  <a:gd name="connsiteX6" fmla="*/ 102200 w 120781"/>
                  <a:gd name="connsiteY6" fmla="*/ 55475 h 101839"/>
                  <a:gd name="connsiteX7" fmla="*/ 100448 w 120781"/>
                  <a:gd name="connsiteY7" fmla="*/ 37951 h 101839"/>
                  <a:gd name="connsiteX8" fmla="*/ 73660 w 120781"/>
                  <a:gd name="connsiteY8" fmla="*/ 52471 h 101839"/>
                  <a:gd name="connsiteX9" fmla="*/ 61894 w 120781"/>
                  <a:gd name="connsiteY9" fmla="*/ 98535 h 101839"/>
                  <a:gd name="connsiteX10" fmla="*/ 18334 w 120781"/>
                  <a:gd name="connsiteY10" fmla="*/ 83764 h 101839"/>
                  <a:gd name="connsiteX11" fmla="*/ 10072 w 120781"/>
                  <a:gd name="connsiteY11" fmla="*/ 88521 h 101839"/>
                  <a:gd name="connsiteX12" fmla="*/ 809 w 120781"/>
                  <a:gd name="connsiteY12" fmla="*/ 85767 h 101839"/>
                  <a:gd name="connsiteX13" fmla="*/ 3438 w 120781"/>
                  <a:gd name="connsiteY13" fmla="*/ 76574 h 101839"/>
                  <a:gd name="connsiteX14" fmla="*/ 3563 w 120781"/>
                  <a:gd name="connsiteY14" fmla="*/ 76504 h 101839"/>
                  <a:gd name="connsiteX15" fmla="*/ 12075 w 120781"/>
                  <a:gd name="connsiteY15" fmla="*/ 71748 h 101839"/>
                  <a:gd name="connsiteX16" fmla="*/ 7068 w 120781"/>
                  <a:gd name="connsiteY16" fmla="*/ 37200 h 101839"/>
                  <a:gd name="connsiteX17" fmla="*/ 11825 w 120781"/>
                  <a:gd name="connsiteY17" fmla="*/ 29940 h 101839"/>
                  <a:gd name="connsiteX18" fmla="*/ 23466 w 120781"/>
                  <a:gd name="connsiteY18" fmla="*/ 32984 h 101839"/>
                  <a:gd name="connsiteX19" fmla="*/ 23591 w 120781"/>
                  <a:gd name="connsiteY19" fmla="*/ 33194 h 101839"/>
                  <a:gd name="connsiteX20" fmla="*/ 23591 w 120781"/>
                  <a:gd name="connsiteY20" fmla="*/ 38702 h 101839"/>
                  <a:gd name="connsiteX21" fmla="*/ 25594 w 120781"/>
                  <a:gd name="connsiteY21" fmla="*/ 63737 h 101839"/>
                  <a:gd name="connsiteX22" fmla="*/ 52882 w 120781"/>
                  <a:gd name="connsiteY22" fmla="*/ 48716 h 101839"/>
                  <a:gd name="connsiteX23" fmla="*/ 65149 w 120781"/>
                  <a:gd name="connsiteY23" fmla="*/ 3152 h 101839"/>
                  <a:gd name="connsiteX24" fmla="*/ 107708 w 120781"/>
                  <a:gd name="connsiteY24" fmla="*/ 17673 h 101839"/>
                  <a:gd name="connsiteX25" fmla="*/ 110712 w 120781"/>
                  <a:gd name="connsiteY25" fmla="*/ 16171 h 101839"/>
                  <a:gd name="connsiteX26" fmla="*/ 119724 w 120781"/>
                  <a:gd name="connsiteY26" fmla="*/ 19345 h 101839"/>
                  <a:gd name="connsiteX27" fmla="*/ 119975 w 120781"/>
                  <a:gd name="connsiteY27" fmla="*/ 19926 h 101839"/>
                  <a:gd name="connsiteX28" fmla="*/ 69905 w 120781"/>
                  <a:gd name="connsiteY28" fmla="*/ 40454 h 101839"/>
                  <a:gd name="connsiteX29" fmla="*/ 94940 w 120781"/>
                  <a:gd name="connsiteY29" fmla="*/ 26936 h 101839"/>
                  <a:gd name="connsiteX30" fmla="*/ 75913 w 120781"/>
                  <a:gd name="connsiteY30" fmla="*/ 20176 h 101839"/>
                  <a:gd name="connsiteX31" fmla="*/ 69655 w 120781"/>
                  <a:gd name="connsiteY31" fmla="*/ 40454 h 101839"/>
                  <a:gd name="connsiteX32" fmla="*/ 56637 w 120781"/>
                  <a:gd name="connsiteY32" fmla="*/ 62234 h 101839"/>
                  <a:gd name="connsiteX33" fmla="*/ 31602 w 120781"/>
                  <a:gd name="connsiteY33" fmla="*/ 76004 h 101839"/>
                  <a:gd name="connsiteX34" fmla="*/ 51380 w 120781"/>
                  <a:gd name="connsiteY34" fmla="*/ 83013 h 101839"/>
                  <a:gd name="connsiteX35" fmla="*/ 56386 w 120781"/>
                  <a:gd name="connsiteY35" fmla="*/ 62234 h 10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781" h="101839">
                    <a:moveTo>
                      <a:pt x="119975" y="19926"/>
                    </a:moveTo>
                    <a:cubicBezTo>
                      <a:pt x="121677" y="23253"/>
                      <a:pt x="120450" y="27329"/>
                      <a:pt x="117221" y="29189"/>
                    </a:cubicBezTo>
                    <a:lnTo>
                      <a:pt x="114217" y="30941"/>
                    </a:lnTo>
                    <a:cubicBezTo>
                      <a:pt x="117471" y="38867"/>
                      <a:pt x="118923" y="47419"/>
                      <a:pt x="118473" y="55976"/>
                    </a:cubicBezTo>
                    <a:cubicBezTo>
                      <a:pt x="119148" y="60630"/>
                      <a:pt x="115919" y="64943"/>
                      <a:pt x="111262" y="65609"/>
                    </a:cubicBezTo>
                    <a:cubicBezTo>
                      <a:pt x="107432" y="66160"/>
                      <a:pt x="103702" y="64052"/>
                      <a:pt x="102200" y="60482"/>
                    </a:cubicBezTo>
                    <a:cubicBezTo>
                      <a:pt x="101800" y="58837"/>
                      <a:pt x="101800" y="57120"/>
                      <a:pt x="102200" y="55475"/>
                    </a:cubicBezTo>
                    <a:cubicBezTo>
                      <a:pt x="102551" y="49577"/>
                      <a:pt x="101950" y="43661"/>
                      <a:pt x="100448" y="37951"/>
                    </a:cubicBezTo>
                    <a:lnTo>
                      <a:pt x="73660" y="52471"/>
                    </a:lnTo>
                    <a:cubicBezTo>
                      <a:pt x="80170" y="77506"/>
                      <a:pt x="76665" y="90273"/>
                      <a:pt x="61894" y="98535"/>
                    </a:cubicBezTo>
                    <a:cubicBezTo>
                      <a:pt x="45772" y="106325"/>
                      <a:pt x="26395" y="99751"/>
                      <a:pt x="18334" y="83764"/>
                    </a:cubicBezTo>
                    <a:lnTo>
                      <a:pt x="10072" y="88521"/>
                    </a:lnTo>
                    <a:cubicBezTo>
                      <a:pt x="6743" y="90218"/>
                      <a:pt x="2662" y="89007"/>
                      <a:pt x="809" y="85767"/>
                    </a:cubicBezTo>
                    <a:cubicBezTo>
                      <a:pt x="-993" y="82505"/>
                      <a:pt x="159" y="78389"/>
                      <a:pt x="3438" y="76574"/>
                    </a:cubicBezTo>
                    <a:cubicBezTo>
                      <a:pt x="3488" y="76552"/>
                      <a:pt x="3513" y="76527"/>
                      <a:pt x="3563" y="76504"/>
                    </a:cubicBezTo>
                    <a:lnTo>
                      <a:pt x="12075" y="71748"/>
                    </a:lnTo>
                    <a:cubicBezTo>
                      <a:pt x="7444" y="60860"/>
                      <a:pt x="5716" y="48956"/>
                      <a:pt x="7068" y="37200"/>
                    </a:cubicBezTo>
                    <a:cubicBezTo>
                      <a:pt x="7143" y="34075"/>
                      <a:pt x="8996" y="31264"/>
                      <a:pt x="11825" y="29940"/>
                    </a:cubicBezTo>
                    <a:cubicBezTo>
                      <a:pt x="15880" y="27564"/>
                      <a:pt x="21088" y="28926"/>
                      <a:pt x="23466" y="32984"/>
                    </a:cubicBezTo>
                    <a:cubicBezTo>
                      <a:pt x="23516" y="33052"/>
                      <a:pt x="23541" y="33124"/>
                      <a:pt x="23591" y="33194"/>
                    </a:cubicBezTo>
                    <a:cubicBezTo>
                      <a:pt x="24192" y="34982"/>
                      <a:pt x="24192" y="36914"/>
                      <a:pt x="23591" y="38702"/>
                    </a:cubicBezTo>
                    <a:cubicBezTo>
                      <a:pt x="22440" y="47093"/>
                      <a:pt x="23115" y="55635"/>
                      <a:pt x="25594" y="63737"/>
                    </a:cubicBezTo>
                    <a:lnTo>
                      <a:pt x="52882" y="48716"/>
                    </a:lnTo>
                    <a:cubicBezTo>
                      <a:pt x="47124" y="25684"/>
                      <a:pt x="49377" y="11915"/>
                      <a:pt x="65149" y="3152"/>
                    </a:cubicBezTo>
                    <a:cubicBezTo>
                      <a:pt x="80921" y="-4445"/>
                      <a:pt x="99872" y="2021"/>
                      <a:pt x="107708" y="17673"/>
                    </a:cubicBezTo>
                    <a:lnTo>
                      <a:pt x="110712" y="16171"/>
                    </a:lnTo>
                    <a:cubicBezTo>
                      <a:pt x="114066" y="14556"/>
                      <a:pt x="118122" y="15978"/>
                      <a:pt x="119724" y="19345"/>
                    </a:cubicBezTo>
                    <a:cubicBezTo>
                      <a:pt x="119825" y="19535"/>
                      <a:pt x="119899" y="19728"/>
                      <a:pt x="119975" y="19926"/>
                    </a:cubicBezTo>
                    <a:close/>
                    <a:moveTo>
                      <a:pt x="69905" y="40454"/>
                    </a:moveTo>
                    <a:lnTo>
                      <a:pt x="94940" y="26936"/>
                    </a:lnTo>
                    <a:cubicBezTo>
                      <a:pt x="89182" y="18424"/>
                      <a:pt x="81922" y="16671"/>
                      <a:pt x="75913" y="20176"/>
                    </a:cubicBezTo>
                    <a:cubicBezTo>
                      <a:pt x="69905" y="23681"/>
                      <a:pt x="67152" y="27937"/>
                      <a:pt x="69655" y="40454"/>
                    </a:cubicBezTo>
                    <a:close/>
                    <a:moveTo>
                      <a:pt x="56637" y="62234"/>
                    </a:moveTo>
                    <a:lnTo>
                      <a:pt x="31602" y="76004"/>
                    </a:lnTo>
                    <a:cubicBezTo>
                      <a:pt x="37610" y="84515"/>
                      <a:pt x="44620" y="86768"/>
                      <a:pt x="51380" y="83013"/>
                    </a:cubicBezTo>
                    <a:cubicBezTo>
                      <a:pt x="58139" y="79258"/>
                      <a:pt x="58890" y="74752"/>
                      <a:pt x="56386" y="62234"/>
                    </a:cubicBezTo>
                    <a:close/>
                  </a:path>
                </a:pathLst>
              </a:custGeom>
              <a:solidFill>
                <a:srgbClr val="F5E825"/>
              </a:solidFill>
              <a:ln w="25027"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988EB9E0-96CD-344B-0860-B365B3A5B781}"/>
                  </a:ext>
                </a:extLst>
              </p:cNvPr>
              <p:cNvSpPr/>
              <p:nvPr/>
            </p:nvSpPr>
            <p:spPr>
              <a:xfrm>
                <a:off x="5548479" y="4949145"/>
                <a:ext cx="250391" cy="250392"/>
              </a:xfrm>
              <a:custGeom>
                <a:avLst/>
                <a:gdLst>
                  <a:gd name="connsiteX0" fmla="*/ 184727 w 250391"/>
                  <a:gd name="connsiteY0" fmla="*/ 235256 h 250392"/>
                  <a:gd name="connsiteX1" fmla="*/ 15067 w 250391"/>
                  <a:gd name="connsiteY1" fmla="*/ 184736 h 250392"/>
                  <a:gd name="connsiteX2" fmla="*/ 65587 w 250391"/>
                  <a:gd name="connsiteY2" fmla="*/ 15076 h 250392"/>
                  <a:gd name="connsiteX3" fmla="*/ 234796 w 250391"/>
                  <a:gd name="connsiteY3" fmla="*/ 64770 h 250392"/>
                  <a:gd name="connsiteX4" fmla="*/ 185553 w 250391"/>
                  <a:gd name="connsiteY4" fmla="*/ 234805 h 250392"/>
                  <a:gd name="connsiteX5" fmla="*/ 184727 w 250391"/>
                  <a:gd name="connsiteY5" fmla="*/ 235256 h 25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391" h="250392">
                    <a:moveTo>
                      <a:pt x="184727" y="235256"/>
                    </a:moveTo>
                    <a:cubicBezTo>
                      <a:pt x="123918" y="268151"/>
                      <a:pt x="47963" y="245545"/>
                      <a:pt x="15067" y="184736"/>
                    </a:cubicBezTo>
                    <a:cubicBezTo>
                      <a:pt x="-17829" y="123926"/>
                      <a:pt x="4778" y="47971"/>
                      <a:pt x="65587" y="15076"/>
                    </a:cubicBezTo>
                    <a:cubicBezTo>
                      <a:pt x="126071" y="-17645"/>
                      <a:pt x="201626" y="4536"/>
                      <a:pt x="234796" y="64770"/>
                    </a:cubicBezTo>
                    <a:cubicBezTo>
                      <a:pt x="268143" y="125328"/>
                      <a:pt x="246112" y="201459"/>
                      <a:pt x="185553" y="234805"/>
                    </a:cubicBezTo>
                    <a:cubicBezTo>
                      <a:pt x="185278" y="234955"/>
                      <a:pt x="185003" y="235106"/>
                      <a:pt x="184727" y="235256"/>
                    </a:cubicBezTo>
                    <a:close/>
                  </a:path>
                </a:pathLst>
              </a:custGeom>
              <a:solidFill>
                <a:srgbClr val="E2B233"/>
              </a:solidFill>
              <a:ln w="25027"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73D7F4C8-F6F9-CF4D-58BB-62DA9FF89BF5}"/>
                  </a:ext>
                </a:extLst>
              </p:cNvPr>
              <p:cNvSpPr/>
              <p:nvPr/>
            </p:nvSpPr>
            <p:spPr>
              <a:xfrm>
                <a:off x="5582200" y="4984775"/>
                <a:ext cx="179795" cy="179790"/>
              </a:xfrm>
              <a:custGeom>
                <a:avLst/>
                <a:gdLst>
                  <a:gd name="connsiteX0" fmla="*/ 133232 w 179795"/>
                  <a:gd name="connsiteY0" fmla="*/ 168583 h 179790"/>
                  <a:gd name="connsiteX1" fmla="*/ 11137 w 179795"/>
                  <a:gd name="connsiteY1" fmla="*/ 133234 h 179790"/>
                  <a:gd name="connsiteX2" fmla="*/ 46486 w 179795"/>
                  <a:gd name="connsiteY2" fmla="*/ 11139 h 179790"/>
                  <a:gd name="connsiteX3" fmla="*/ 168531 w 179795"/>
                  <a:gd name="connsiteY3" fmla="*/ 46413 h 179790"/>
                  <a:gd name="connsiteX4" fmla="*/ 133307 w 179795"/>
                  <a:gd name="connsiteY4" fmla="*/ 168533 h 179790"/>
                  <a:gd name="connsiteX5" fmla="*/ 133232 w 179795"/>
                  <a:gd name="connsiteY5" fmla="*/ 168583 h 1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795" h="179790">
                    <a:moveTo>
                      <a:pt x="133232" y="168583"/>
                    </a:moveTo>
                    <a:cubicBezTo>
                      <a:pt x="89746" y="192541"/>
                      <a:pt x="35096" y="176719"/>
                      <a:pt x="11137" y="133234"/>
                    </a:cubicBezTo>
                    <a:cubicBezTo>
                      <a:pt x="-12821" y="89774"/>
                      <a:pt x="3001" y="35098"/>
                      <a:pt x="46486" y="11139"/>
                    </a:cubicBezTo>
                    <a:cubicBezTo>
                      <a:pt x="89922" y="-12794"/>
                      <a:pt x="144548" y="3003"/>
                      <a:pt x="168531" y="46413"/>
                    </a:cubicBezTo>
                    <a:cubicBezTo>
                      <a:pt x="192539" y="89874"/>
                      <a:pt x="176767" y="144550"/>
                      <a:pt x="133307" y="168533"/>
                    </a:cubicBezTo>
                    <a:cubicBezTo>
                      <a:pt x="133282" y="168558"/>
                      <a:pt x="133257" y="168558"/>
                      <a:pt x="133232" y="168583"/>
                    </a:cubicBezTo>
                    <a:close/>
                  </a:path>
                </a:pathLst>
              </a:custGeom>
              <a:solidFill>
                <a:srgbClr val="CE9005"/>
              </a:solidFill>
              <a:ln w="25027"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87FD3210-89FF-7B22-801D-81463E418174}"/>
                  </a:ext>
                </a:extLst>
              </p:cNvPr>
              <p:cNvSpPr/>
              <p:nvPr/>
            </p:nvSpPr>
            <p:spPr>
              <a:xfrm>
                <a:off x="5613150" y="5022447"/>
                <a:ext cx="120846" cy="102058"/>
              </a:xfrm>
              <a:custGeom>
                <a:avLst/>
                <a:gdLst>
                  <a:gd name="connsiteX0" fmla="*/ 120056 w 120846"/>
                  <a:gd name="connsiteY0" fmla="*/ 20508 h 102058"/>
                  <a:gd name="connsiteX1" fmla="*/ 117302 w 120846"/>
                  <a:gd name="connsiteY1" fmla="*/ 29520 h 102058"/>
                  <a:gd name="connsiteX2" fmla="*/ 114298 w 120846"/>
                  <a:gd name="connsiteY2" fmla="*/ 31273 h 102058"/>
                  <a:gd name="connsiteX3" fmla="*/ 118554 w 120846"/>
                  <a:gd name="connsiteY3" fmla="*/ 56307 h 102058"/>
                  <a:gd name="connsiteX4" fmla="*/ 114047 w 120846"/>
                  <a:gd name="connsiteY4" fmla="*/ 64068 h 102058"/>
                  <a:gd name="connsiteX5" fmla="*/ 102456 w 120846"/>
                  <a:gd name="connsiteY5" fmla="*/ 60863 h 102058"/>
                  <a:gd name="connsiteX6" fmla="*/ 102281 w 120846"/>
                  <a:gd name="connsiteY6" fmla="*/ 60563 h 102058"/>
                  <a:gd name="connsiteX7" fmla="*/ 102281 w 120846"/>
                  <a:gd name="connsiteY7" fmla="*/ 55807 h 102058"/>
                  <a:gd name="connsiteX8" fmla="*/ 100278 w 120846"/>
                  <a:gd name="connsiteY8" fmla="*/ 38032 h 102058"/>
                  <a:gd name="connsiteX9" fmla="*/ 73741 w 120846"/>
                  <a:gd name="connsiteY9" fmla="*/ 52802 h 102058"/>
                  <a:gd name="connsiteX10" fmla="*/ 61975 w 120846"/>
                  <a:gd name="connsiteY10" fmla="*/ 98616 h 102058"/>
                  <a:gd name="connsiteX11" fmla="*/ 18415 w 120846"/>
                  <a:gd name="connsiteY11" fmla="*/ 84096 h 102058"/>
                  <a:gd name="connsiteX12" fmla="*/ 10153 w 120846"/>
                  <a:gd name="connsiteY12" fmla="*/ 88602 h 102058"/>
                  <a:gd name="connsiteX13" fmla="*/ 915 w 120846"/>
                  <a:gd name="connsiteY13" fmla="*/ 86149 h 102058"/>
                  <a:gd name="connsiteX14" fmla="*/ 891 w 120846"/>
                  <a:gd name="connsiteY14" fmla="*/ 86099 h 102058"/>
                  <a:gd name="connsiteX15" fmla="*/ 3394 w 120846"/>
                  <a:gd name="connsiteY15" fmla="*/ 76585 h 102058"/>
                  <a:gd name="connsiteX16" fmla="*/ 12156 w 120846"/>
                  <a:gd name="connsiteY16" fmla="*/ 71829 h 102058"/>
                  <a:gd name="connsiteX17" fmla="*/ 7149 w 120846"/>
                  <a:gd name="connsiteY17" fmla="*/ 37531 h 102058"/>
                  <a:gd name="connsiteX18" fmla="*/ 11906 w 120846"/>
                  <a:gd name="connsiteY18" fmla="*/ 30021 h 102058"/>
                  <a:gd name="connsiteX19" fmla="*/ 23672 w 120846"/>
                  <a:gd name="connsiteY19" fmla="*/ 33526 h 102058"/>
                  <a:gd name="connsiteX20" fmla="*/ 23672 w 120846"/>
                  <a:gd name="connsiteY20" fmla="*/ 38783 h 102058"/>
                  <a:gd name="connsiteX21" fmla="*/ 25675 w 120846"/>
                  <a:gd name="connsiteY21" fmla="*/ 63818 h 102058"/>
                  <a:gd name="connsiteX22" fmla="*/ 52963 w 120846"/>
                  <a:gd name="connsiteY22" fmla="*/ 48797 h 102058"/>
                  <a:gd name="connsiteX23" fmla="*/ 65230 w 120846"/>
                  <a:gd name="connsiteY23" fmla="*/ 3233 h 102058"/>
                  <a:gd name="connsiteX24" fmla="*/ 107789 w 120846"/>
                  <a:gd name="connsiteY24" fmla="*/ 17754 h 102058"/>
                  <a:gd name="connsiteX25" fmla="*/ 107789 w 120846"/>
                  <a:gd name="connsiteY25" fmla="*/ 17754 h 102058"/>
                  <a:gd name="connsiteX26" fmla="*/ 110542 w 120846"/>
                  <a:gd name="connsiteY26" fmla="*/ 16001 h 102058"/>
                  <a:gd name="connsiteX27" fmla="*/ 119755 w 120846"/>
                  <a:gd name="connsiteY27" fmla="*/ 19656 h 102058"/>
                  <a:gd name="connsiteX28" fmla="*/ 120056 w 120846"/>
                  <a:gd name="connsiteY28" fmla="*/ 20508 h 102058"/>
                  <a:gd name="connsiteX29" fmla="*/ 69986 w 120846"/>
                  <a:gd name="connsiteY29" fmla="*/ 41036 h 102058"/>
                  <a:gd name="connsiteX30" fmla="*/ 95021 w 120846"/>
                  <a:gd name="connsiteY30" fmla="*/ 27517 h 102058"/>
                  <a:gd name="connsiteX31" fmla="*/ 75995 w 120846"/>
                  <a:gd name="connsiteY31" fmla="*/ 20508 h 102058"/>
                  <a:gd name="connsiteX32" fmla="*/ 69986 w 120846"/>
                  <a:gd name="connsiteY32" fmla="*/ 41036 h 102058"/>
                  <a:gd name="connsiteX33" fmla="*/ 56718 w 120846"/>
                  <a:gd name="connsiteY33" fmla="*/ 62566 h 102058"/>
                  <a:gd name="connsiteX34" fmla="*/ 31683 w 120846"/>
                  <a:gd name="connsiteY34" fmla="*/ 76585 h 102058"/>
                  <a:gd name="connsiteX35" fmla="*/ 51460 w 120846"/>
                  <a:gd name="connsiteY35" fmla="*/ 83595 h 102058"/>
                  <a:gd name="connsiteX36" fmla="*/ 56217 w 120846"/>
                  <a:gd name="connsiteY36" fmla="*/ 62566 h 102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0846" h="102058">
                    <a:moveTo>
                      <a:pt x="120056" y="20508"/>
                    </a:moveTo>
                    <a:cubicBezTo>
                      <a:pt x="121733" y="23762"/>
                      <a:pt x="120506" y="27768"/>
                      <a:pt x="117302" y="29520"/>
                    </a:cubicBezTo>
                    <a:lnTo>
                      <a:pt x="114298" y="31273"/>
                    </a:lnTo>
                    <a:cubicBezTo>
                      <a:pt x="117527" y="39209"/>
                      <a:pt x="118979" y="47745"/>
                      <a:pt x="118554" y="56307"/>
                    </a:cubicBezTo>
                    <a:cubicBezTo>
                      <a:pt x="118779" y="59562"/>
                      <a:pt x="117002" y="62641"/>
                      <a:pt x="114047" y="64068"/>
                    </a:cubicBezTo>
                    <a:cubicBezTo>
                      <a:pt x="109967" y="66396"/>
                      <a:pt x="104760" y="64944"/>
                      <a:pt x="102456" y="60863"/>
                    </a:cubicBezTo>
                    <a:cubicBezTo>
                      <a:pt x="102381" y="60763"/>
                      <a:pt x="102331" y="60663"/>
                      <a:pt x="102281" y="60563"/>
                    </a:cubicBezTo>
                    <a:cubicBezTo>
                      <a:pt x="101780" y="59011"/>
                      <a:pt x="101780" y="57359"/>
                      <a:pt x="102281" y="55807"/>
                    </a:cubicBezTo>
                    <a:cubicBezTo>
                      <a:pt x="102556" y="49823"/>
                      <a:pt x="101881" y="43815"/>
                      <a:pt x="100278" y="38032"/>
                    </a:cubicBezTo>
                    <a:lnTo>
                      <a:pt x="73741" y="52802"/>
                    </a:lnTo>
                    <a:cubicBezTo>
                      <a:pt x="80251" y="77837"/>
                      <a:pt x="76746" y="90355"/>
                      <a:pt x="61975" y="98616"/>
                    </a:cubicBezTo>
                    <a:cubicBezTo>
                      <a:pt x="45928" y="106602"/>
                      <a:pt x="26476" y="100093"/>
                      <a:pt x="18415" y="84096"/>
                    </a:cubicBezTo>
                    <a:lnTo>
                      <a:pt x="10153" y="88602"/>
                    </a:lnTo>
                    <a:cubicBezTo>
                      <a:pt x="6924" y="90479"/>
                      <a:pt x="2793" y="89378"/>
                      <a:pt x="915" y="86149"/>
                    </a:cubicBezTo>
                    <a:cubicBezTo>
                      <a:pt x="915" y="86123"/>
                      <a:pt x="891" y="86123"/>
                      <a:pt x="891" y="86099"/>
                    </a:cubicBezTo>
                    <a:cubicBezTo>
                      <a:pt x="-1012" y="82769"/>
                      <a:pt x="89" y="78538"/>
                      <a:pt x="3394" y="76585"/>
                    </a:cubicBezTo>
                    <a:lnTo>
                      <a:pt x="12156" y="71829"/>
                    </a:lnTo>
                    <a:cubicBezTo>
                      <a:pt x="7525" y="61039"/>
                      <a:pt x="5797" y="49198"/>
                      <a:pt x="7149" y="37531"/>
                    </a:cubicBezTo>
                    <a:cubicBezTo>
                      <a:pt x="7299" y="34377"/>
                      <a:pt x="9102" y="31523"/>
                      <a:pt x="11906" y="30021"/>
                    </a:cubicBezTo>
                    <a:cubicBezTo>
                      <a:pt x="16137" y="27793"/>
                      <a:pt x="21369" y="29345"/>
                      <a:pt x="23672" y="33526"/>
                    </a:cubicBezTo>
                    <a:cubicBezTo>
                      <a:pt x="24273" y="35228"/>
                      <a:pt x="24273" y="37081"/>
                      <a:pt x="23672" y="38783"/>
                    </a:cubicBezTo>
                    <a:cubicBezTo>
                      <a:pt x="22420" y="47170"/>
                      <a:pt x="23121" y="55731"/>
                      <a:pt x="25675" y="63818"/>
                    </a:cubicBezTo>
                    <a:lnTo>
                      <a:pt x="52963" y="48797"/>
                    </a:lnTo>
                    <a:cubicBezTo>
                      <a:pt x="46954" y="25515"/>
                      <a:pt x="49458" y="11996"/>
                      <a:pt x="65230" y="3233"/>
                    </a:cubicBezTo>
                    <a:cubicBezTo>
                      <a:pt x="81002" y="-4502"/>
                      <a:pt x="100053" y="1982"/>
                      <a:pt x="107789" y="17754"/>
                    </a:cubicBezTo>
                    <a:cubicBezTo>
                      <a:pt x="107789" y="17754"/>
                      <a:pt x="107789" y="17754"/>
                      <a:pt x="107789" y="17754"/>
                    </a:cubicBezTo>
                    <a:lnTo>
                      <a:pt x="110542" y="16001"/>
                    </a:lnTo>
                    <a:cubicBezTo>
                      <a:pt x="114097" y="14474"/>
                      <a:pt x="118228" y="16102"/>
                      <a:pt x="119755" y="19656"/>
                    </a:cubicBezTo>
                    <a:cubicBezTo>
                      <a:pt x="119880" y="19932"/>
                      <a:pt x="119980" y="20232"/>
                      <a:pt x="120056" y="20508"/>
                    </a:cubicBezTo>
                    <a:close/>
                    <a:moveTo>
                      <a:pt x="69986" y="41036"/>
                    </a:moveTo>
                    <a:lnTo>
                      <a:pt x="95021" y="27517"/>
                    </a:lnTo>
                    <a:cubicBezTo>
                      <a:pt x="89263" y="19005"/>
                      <a:pt x="82003" y="17253"/>
                      <a:pt x="75995" y="20508"/>
                    </a:cubicBezTo>
                    <a:cubicBezTo>
                      <a:pt x="69986" y="23762"/>
                      <a:pt x="66982" y="28268"/>
                      <a:pt x="69986" y="41036"/>
                    </a:cubicBezTo>
                    <a:close/>
                    <a:moveTo>
                      <a:pt x="56718" y="62566"/>
                    </a:moveTo>
                    <a:lnTo>
                      <a:pt x="31683" y="76585"/>
                    </a:lnTo>
                    <a:cubicBezTo>
                      <a:pt x="37692" y="84847"/>
                      <a:pt x="44701" y="87350"/>
                      <a:pt x="51460" y="83595"/>
                    </a:cubicBezTo>
                    <a:cubicBezTo>
                      <a:pt x="58220" y="79840"/>
                      <a:pt x="58721" y="75083"/>
                      <a:pt x="56217" y="62566"/>
                    </a:cubicBezTo>
                    <a:close/>
                  </a:path>
                </a:pathLst>
              </a:custGeom>
              <a:solidFill>
                <a:srgbClr val="F5E825"/>
              </a:solidFill>
              <a:ln w="25027"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85D8B3BB-78CB-D00F-CB8B-324B70A8DC63}"/>
                  </a:ext>
                </a:extLst>
              </p:cNvPr>
              <p:cNvSpPr/>
              <p:nvPr/>
            </p:nvSpPr>
            <p:spPr>
              <a:xfrm rot="18543599">
                <a:off x="3138737" y="2781847"/>
                <a:ext cx="535492" cy="52322"/>
              </a:xfrm>
              <a:custGeom>
                <a:avLst/>
                <a:gdLst>
                  <a:gd name="connsiteX0" fmla="*/ -40 w 535492"/>
                  <a:gd name="connsiteY0" fmla="*/ -30 h 52322"/>
                  <a:gd name="connsiteX1" fmla="*/ 535452 w 535492"/>
                  <a:gd name="connsiteY1" fmla="*/ -30 h 52322"/>
                  <a:gd name="connsiteX2" fmla="*/ 535452 w 535492"/>
                  <a:gd name="connsiteY2" fmla="*/ 52293 h 52322"/>
                  <a:gd name="connsiteX3" fmla="*/ -40 w 535492"/>
                  <a:gd name="connsiteY3" fmla="*/ 52293 h 52322"/>
                </a:gdLst>
                <a:ahLst/>
                <a:cxnLst>
                  <a:cxn ang="0">
                    <a:pos x="connsiteX0" y="connsiteY0"/>
                  </a:cxn>
                  <a:cxn ang="0">
                    <a:pos x="connsiteX1" y="connsiteY1"/>
                  </a:cxn>
                  <a:cxn ang="0">
                    <a:pos x="connsiteX2" y="connsiteY2"/>
                  </a:cxn>
                  <a:cxn ang="0">
                    <a:pos x="connsiteX3" y="connsiteY3"/>
                  </a:cxn>
                </a:cxnLst>
                <a:rect l="l" t="t" r="r" b="b"/>
                <a:pathLst>
                  <a:path w="535492" h="52322">
                    <a:moveTo>
                      <a:pt x="-40" y="-30"/>
                    </a:moveTo>
                    <a:lnTo>
                      <a:pt x="535452" y="-30"/>
                    </a:lnTo>
                    <a:lnTo>
                      <a:pt x="535452" y="52293"/>
                    </a:lnTo>
                    <a:lnTo>
                      <a:pt x="-40" y="52293"/>
                    </a:lnTo>
                    <a:close/>
                  </a:path>
                </a:pathLst>
              </a:custGeom>
              <a:solidFill>
                <a:srgbClr val="AD7300"/>
              </a:solidFill>
              <a:ln w="25027"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E2D85DFC-EA71-A888-899F-CE5CD80D9D53}"/>
                  </a:ext>
                </a:extLst>
              </p:cNvPr>
              <p:cNvSpPr/>
              <p:nvPr/>
            </p:nvSpPr>
            <p:spPr>
              <a:xfrm>
                <a:off x="3209973" y="2589045"/>
                <a:ext cx="427932" cy="467244"/>
              </a:xfrm>
              <a:custGeom>
                <a:avLst/>
                <a:gdLst>
                  <a:gd name="connsiteX0" fmla="*/ 82349 w 427932"/>
                  <a:gd name="connsiteY0" fmla="*/ 126685 h 467244"/>
                  <a:gd name="connsiteX1" fmla="*/ 44797 w 427932"/>
                  <a:gd name="connsiteY1" fmla="*/ 441371 h 467244"/>
                  <a:gd name="connsiteX2" fmla="*/ 345213 w 427932"/>
                  <a:gd name="connsiteY2" fmla="*/ 341232 h 467244"/>
                  <a:gd name="connsiteX3" fmla="*/ 382765 w 427932"/>
                  <a:gd name="connsiteY3" fmla="*/ 25795 h 467244"/>
                  <a:gd name="connsiteX4" fmla="*/ 82349 w 427932"/>
                  <a:gd name="connsiteY4" fmla="*/ 126685 h 467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932" h="467244">
                    <a:moveTo>
                      <a:pt x="82349" y="126685"/>
                    </a:moveTo>
                    <a:cubicBezTo>
                      <a:pt x="-10780" y="241594"/>
                      <a:pt x="-27303" y="382539"/>
                      <a:pt x="44797" y="441371"/>
                    </a:cubicBezTo>
                    <a:cubicBezTo>
                      <a:pt x="116897" y="500202"/>
                      <a:pt x="251834" y="455140"/>
                      <a:pt x="345213" y="341232"/>
                    </a:cubicBezTo>
                    <a:cubicBezTo>
                      <a:pt x="438593" y="227324"/>
                      <a:pt x="455366" y="84626"/>
                      <a:pt x="382765" y="25795"/>
                    </a:cubicBezTo>
                    <a:cubicBezTo>
                      <a:pt x="310165" y="-33037"/>
                      <a:pt x="175478" y="12026"/>
                      <a:pt x="82349" y="126685"/>
                    </a:cubicBezTo>
                    <a:close/>
                  </a:path>
                </a:pathLst>
              </a:custGeom>
              <a:solidFill>
                <a:srgbClr val="AD7300"/>
              </a:solidFill>
              <a:ln w="25027"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5386D6AB-A52A-F25E-F7B0-383B0FBE91F6}"/>
                  </a:ext>
                </a:extLst>
              </p:cNvPr>
              <p:cNvSpPr/>
              <p:nvPr/>
            </p:nvSpPr>
            <p:spPr>
              <a:xfrm>
                <a:off x="3172163" y="2557888"/>
                <a:ext cx="428209" cy="467142"/>
              </a:xfrm>
              <a:custGeom>
                <a:avLst/>
                <a:gdLst>
                  <a:gd name="connsiteX0" fmla="*/ 383024 w 428209"/>
                  <a:gd name="connsiteY0" fmla="*/ 25909 h 467142"/>
                  <a:gd name="connsiteX1" fmla="*/ 345722 w 428209"/>
                  <a:gd name="connsiteY1" fmla="*/ 340595 h 467142"/>
                  <a:gd name="connsiteX2" fmla="*/ 45306 w 428209"/>
                  <a:gd name="connsiteY2" fmla="*/ 440733 h 467142"/>
                  <a:gd name="connsiteX3" fmla="*/ 82357 w 428209"/>
                  <a:gd name="connsiteY3" fmla="*/ 126047 h 467142"/>
                  <a:gd name="connsiteX4" fmla="*/ 383024 w 428209"/>
                  <a:gd name="connsiteY4" fmla="*/ 25909 h 467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209" h="467142">
                    <a:moveTo>
                      <a:pt x="383024" y="25909"/>
                    </a:moveTo>
                    <a:cubicBezTo>
                      <a:pt x="455625" y="84990"/>
                      <a:pt x="438851" y="226186"/>
                      <a:pt x="345722" y="340595"/>
                    </a:cubicBezTo>
                    <a:cubicBezTo>
                      <a:pt x="252593" y="455003"/>
                      <a:pt x="118157" y="500566"/>
                      <a:pt x="45306" y="440733"/>
                    </a:cubicBezTo>
                    <a:cubicBezTo>
                      <a:pt x="-27545" y="380901"/>
                      <a:pt x="-10772" y="240456"/>
                      <a:pt x="82357" y="126047"/>
                    </a:cubicBezTo>
                    <a:cubicBezTo>
                      <a:pt x="175486" y="11639"/>
                      <a:pt x="309672" y="-32923"/>
                      <a:pt x="383024" y="25909"/>
                    </a:cubicBezTo>
                    <a:close/>
                  </a:path>
                </a:pathLst>
              </a:custGeom>
              <a:solidFill>
                <a:srgbClr val="E2B233"/>
              </a:solidFill>
              <a:ln w="25027"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127511E3-F543-4067-31E1-A0E3A24F36DA}"/>
                  </a:ext>
                </a:extLst>
              </p:cNvPr>
              <p:cNvSpPr/>
              <p:nvPr/>
            </p:nvSpPr>
            <p:spPr>
              <a:xfrm>
                <a:off x="3232955" y="2624420"/>
                <a:ext cx="306105" cy="334701"/>
              </a:xfrm>
              <a:custGeom>
                <a:avLst/>
                <a:gdLst>
                  <a:gd name="connsiteX0" fmla="*/ 273665 w 306105"/>
                  <a:gd name="connsiteY0" fmla="*/ 18458 h 334701"/>
                  <a:gd name="connsiteX1" fmla="*/ 247128 w 306105"/>
                  <a:gd name="connsiteY1" fmla="*/ 243770 h 334701"/>
                  <a:gd name="connsiteX2" fmla="*/ 32330 w 306105"/>
                  <a:gd name="connsiteY2" fmla="*/ 316121 h 334701"/>
                  <a:gd name="connsiteX3" fmla="*/ 58867 w 306105"/>
                  <a:gd name="connsiteY3" fmla="*/ 90808 h 334701"/>
                  <a:gd name="connsiteX4" fmla="*/ 273665 w 306105"/>
                  <a:gd name="connsiteY4" fmla="*/ 18458 h 334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105" h="334701">
                    <a:moveTo>
                      <a:pt x="273665" y="18458"/>
                    </a:moveTo>
                    <a:cubicBezTo>
                      <a:pt x="325737" y="60767"/>
                      <a:pt x="313720" y="161657"/>
                      <a:pt x="247128" y="243770"/>
                    </a:cubicBezTo>
                    <a:cubicBezTo>
                      <a:pt x="180536" y="325884"/>
                      <a:pt x="84152" y="358429"/>
                      <a:pt x="32330" y="316121"/>
                    </a:cubicBezTo>
                    <a:cubicBezTo>
                      <a:pt x="-19492" y="273812"/>
                      <a:pt x="-7976" y="173172"/>
                      <a:pt x="58867" y="90808"/>
                    </a:cubicBezTo>
                    <a:cubicBezTo>
                      <a:pt x="125710" y="8444"/>
                      <a:pt x="222093" y="-23600"/>
                      <a:pt x="273665" y="18458"/>
                    </a:cubicBezTo>
                    <a:close/>
                  </a:path>
                </a:pathLst>
              </a:custGeom>
              <a:solidFill>
                <a:srgbClr val="CE9005"/>
              </a:solidFill>
              <a:ln w="25027"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2A6ECDE5-9329-6ADC-FE47-7CFF0C551CFF}"/>
                  </a:ext>
                </a:extLst>
              </p:cNvPr>
              <p:cNvSpPr/>
              <p:nvPr/>
            </p:nvSpPr>
            <p:spPr>
              <a:xfrm>
                <a:off x="3294351" y="2692136"/>
                <a:ext cx="181062" cy="199057"/>
              </a:xfrm>
              <a:custGeom>
                <a:avLst/>
                <a:gdLst>
                  <a:gd name="connsiteX0" fmla="*/ 21754 w 181062"/>
                  <a:gd name="connsiteY0" fmla="*/ 38614 h 199057"/>
                  <a:gd name="connsiteX1" fmla="*/ 38027 w 181062"/>
                  <a:gd name="connsiteY1" fmla="*/ 33106 h 199057"/>
                  <a:gd name="connsiteX2" fmla="*/ 41782 w 181062"/>
                  <a:gd name="connsiteY2" fmla="*/ 36111 h 199057"/>
                  <a:gd name="connsiteX3" fmla="*/ 83840 w 181062"/>
                  <a:gd name="connsiteY3" fmla="*/ 2814 h 199057"/>
                  <a:gd name="connsiteX4" fmla="*/ 98110 w 181062"/>
                  <a:gd name="connsiteY4" fmla="*/ 2814 h 199057"/>
                  <a:gd name="connsiteX5" fmla="*/ 95356 w 181062"/>
                  <a:gd name="connsiteY5" fmla="*/ 24845 h 199057"/>
                  <a:gd name="connsiteX6" fmla="*/ 87595 w 181062"/>
                  <a:gd name="connsiteY6" fmla="*/ 31604 h 199057"/>
                  <a:gd name="connsiteX7" fmla="*/ 58305 w 181062"/>
                  <a:gd name="connsiteY7" fmla="*/ 52633 h 199057"/>
                  <a:gd name="connsiteX8" fmla="*/ 90099 w 181062"/>
                  <a:gd name="connsiteY8" fmla="*/ 77668 h 199057"/>
                  <a:gd name="connsiteX9" fmla="*/ 170711 w 181062"/>
                  <a:gd name="connsiteY9" fmla="*/ 48628 h 199057"/>
                  <a:gd name="connsiteX10" fmla="*/ 157692 w 181062"/>
                  <a:gd name="connsiteY10" fmla="*/ 130742 h 199057"/>
                  <a:gd name="connsiteX11" fmla="*/ 167706 w 181062"/>
                  <a:gd name="connsiteY11" fmla="*/ 138753 h 199057"/>
                  <a:gd name="connsiteX12" fmla="*/ 165704 w 181062"/>
                  <a:gd name="connsiteY12" fmla="*/ 155776 h 199057"/>
                  <a:gd name="connsiteX13" fmla="*/ 149181 w 181062"/>
                  <a:gd name="connsiteY13" fmla="*/ 161534 h 199057"/>
                  <a:gd name="connsiteX14" fmla="*/ 138666 w 181062"/>
                  <a:gd name="connsiteY14" fmla="*/ 153273 h 199057"/>
                  <a:gd name="connsiteX15" fmla="*/ 82088 w 181062"/>
                  <a:gd name="connsiteY15" fmla="*/ 196583 h 199057"/>
                  <a:gd name="connsiteX16" fmla="*/ 68569 w 181062"/>
                  <a:gd name="connsiteY16" fmla="*/ 196583 h 199057"/>
                  <a:gd name="connsiteX17" fmla="*/ 71072 w 181062"/>
                  <a:gd name="connsiteY17" fmla="*/ 174803 h 199057"/>
                  <a:gd name="connsiteX18" fmla="*/ 79834 w 181062"/>
                  <a:gd name="connsiteY18" fmla="*/ 167543 h 199057"/>
                  <a:gd name="connsiteX19" fmla="*/ 122644 w 181062"/>
                  <a:gd name="connsiteY19" fmla="*/ 137751 h 199057"/>
                  <a:gd name="connsiteX20" fmla="*/ 89848 w 181062"/>
                  <a:gd name="connsiteY20" fmla="*/ 111215 h 199057"/>
                  <a:gd name="connsiteX21" fmla="*/ 10488 w 181062"/>
                  <a:gd name="connsiteY21" fmla="*/ 139754 h 199057"/>
                  <a:gd name="connsiteX22" fmla="*/ 23506 w 181062"/>
                  <a:gd name="connsiteY22" fmla="*/ 58892 h 199057"/>
                  <a:gd name="connsiteX23" fmla="*/ 20002 w 181062"/>
                  <a:gd name="connsiteY23" fmla="*/ 55888 h 199057"/>
                  <a:gd name="connsiteX24" fmla="*/ 21754 w 181062"/>
                  <a:gd name="connsiteY24" fmla="*/ 38614 h 199057"/>
                  <a:gd name="connsiteX25" fmla="*/ 69821 w 181062"/>
                  <a:gd name="connsiteY25" fmla="*/ 94692 h 199057"/>
                  <a:gd name="connsiteX26" fmla="*/ 40530 w 181062"/>
                  <a:gd name="connsiteY26" fmla="*/ 69657 h 199057"/>
                  <a:gd name="connsiteX27" fmla="*/ 34021 w 181062"/>
                  <a:gd name="connsiteY27" fmla="*/ 106208 h 199057"/>
                  <a:gd name="connsiteX28" fmla="*/ 69821 w 181062"/>
                  <a:gd name="connsiteY28" fmla="*/ 94692 h 199057"/>
                  <a:gd name="connsiteX29" fmla="*/ 109876 w 181062"/>
                  <a:gd name="connsiteY29" fmla="*/ 92689 h 199057"/>
                  <a:gd name="connsiteX30" fmla="*/ 139918 w 181062"/>
                  <a:gd name="connsiteY30" fmla="*/ 117724 h 199057"/>
                  <a:gd name="connsiteX31" fmla="*/ 146677 w 181062"/>
                  <a:gd name="connsiteY31" fmla="*/ 79921 h 199057"/>
                  <a:gd name="connsiteX32" fmla="*/ 110627 w 181062"/>
                  <a:gd name="connsiteY32" fmla="*/ 93190 h 199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1062" h="199057">
                    <a:moveTo>
                      <a:pt x="21754" y="38614"/>
                    </a:moveTo>
                    <a:cubicBezTo>
                      <a:pt x="27011" y="32355"/>
                      <a:pt x="34021" y="29852"/>
                      <a:pt x="38027" y="33106"/>
                    </a:cubicBezTo>
                    <a:lnTo>
                      <a:pt x="41782" y="36111"/>
                    </a:lnTo>
                    <a:cubicBezTo>
                      <a:pt x="54051" y="22965"/>
                      <a:pt x="68231" y="11742"/>
                      <a:pt x="83840" y="2814"/>
                    </a:cubicBezTo>
                    <a:cubicBezTo>
                      <a:pt x="88847" y="-190"/>
                      <a:pt x="94355" y="-1692"/>
                      <a:pt x="98110" y="2814"/>
                    </a:cubicBezTo>
                    <a:cubicBezTo>
                      <a:pt x="101865" y="7321"/>
                      <a:pt x="102116" y="16583"/>
                      <a:pt x="95356" y="24845"/>
                    </a:cubicBezTo>
                    <a:cubicBezTo>
                      <a:pt x="93123" y="27476"/>
                      <a:pt x="90507" y="29754"/>
                      <a:pt x="87595" y="31604"/>
                    </a:cubicBezTo>
                    <a:cubicBezTo>
                      <a:pt x="77023" y="37412"/>
                      <a:pt x="67190" y="44472"/>
                      <a:pt x="58305" y="52633"/>
                    </a:cubicBezTo>
                    <a:lnTo>
                      <a:pt x="90099" y="77668"/>
                    </a:lnTo>
                    <a:cubicBezTo>
                      <a:pt x="128903" y="42870"/>
                      <a:pt x="152936" y="34108"/>
                      <a:pt x="170711" y="48628"/>
                    </a:cubicBezTo>
                    <a:cubicBezTo>
                      <a:pt x="188485" y="63148"/>
                      <a:pt x="182727" y="95693"/>
                      <a:pt x="157692" y="130742"/>
                    </a:cubicBezTo>
                    <a:lnTo>
                      <a:pt x="167706" y="138753"/>
                    </a:lnTo>
                    <a:cubicBezTo>
                      <a:pt x="171712" y="142007"/>
                      <a:pt x="170711" y="149518"/>
                      <a:pt x="165704" y="155776"/>
                    </a:cubicBezTo>
                    <a:cubicBezTo>
                      <a:pt x="160697" y="162035"/>
                      <a:pt x="153186" y="164789"/>
                      <a:pt x="149181" y="161534"/>
                    </a:cubicBezTo>
                    <a:lnTo>
                      <a:pt x="138666" y="153273"/>
                    </a:lnTo>
                    <a:cubicBezTo>
                      <a:pt x="122504" y="170927"/>
                      <a:pt x="103350" y="185590"/>
                      <a:pt x="82088" y="196583"/>
                    </a:cubicBezTo>
                    <a:cubicBezTo>
                      <a:pt x="76830" y="199587"/>
                      <a:pt x="71823" y="200088"/>
                      <a:pt x="68569" y="196583"/>
                    </a:cubicBezTo>
                    <a:cubicBezTo>
                      <a:pt x="65314" y="193078"/>
                      <a:pt x="64313" y="183064"/>
                      <a:pt x="71072" y="174803"/>
                    </a:cubicBezTo>
                    <a:cubicBezTo>
                      <a:pt x="73398" y="171741"/>
                      <a:pt x="76395" y="169258"/>
                      <a:pt x="79834" y="167543"/>
                    </a:cubicBezTo>
                    <a:cubicBezTo>
                      <a:pt x="95664" y="160065"/>
                      <a:pt x="110132" y="149996"/>
                      <a:pt x="122644" y="137751"/>
                    </a:cubicBezTo>
                    <a:lnTo>
                      <a:pt x="89848" y="111215"/>
                    </a:lnTo>
                    <a:cubicBezTo>
                      <a:pt x="52296" y="144761"/>
                      <a:pt x="28764" y="154775"/>
                      <a:pt x="10488" y="139754"/>
                    </a:cubicBezTo>
                    <a:cubicBezTo>
                      <a:pt x="-7787" y="124733"/>
                      <a:pt x="-1528" y="92939"/>
                      <a:pt x="23506" y="58892"/>
                    </a:cubicBezTo>
                    <a:lnTo>
                      <a:pt x="20002" y="55888"/>
                    </a:lnTo>
                    <a:cubicBezTo>
                      <a:pt x="15495" y="52633"/>
                      <a:pt x="16747" y="44622"/>
                      <a:pt x="21754" y="38614"/>
                    </a:cubicBezTo>
                    <a:close/>
                    <a:moveTo>
                      <a:pt x="69821" y="94692"/>
                    </a:moveTo>
                    <a:lnTo>
                      <a:pt x="40530" y="69657"/>
                    </a:lnTo>
                    <a:cubicBezTo>
                      <a:pt x="27762" y="87432"/>
                      <a:pt x="26761" y="100199"/>
                      <a:pt x="34021" y="106208"/>
                    </a:cubicBezTo>
                    <a:cubicBezTo>
                      <a:pt x="41281" y="112216"/>
                      <a:pt x="49292" y="111966"/>
                      <a:pt x="69821" y="94692"/>
                    </a:cubicBezTo>
                    <a:close/>
                    <a:moveTo>
                      <a:pt x="109876" y="92689"/>
                    </a:moveTo>
                    <a:lnTo>
                      <a:pt x="139918" y="117724"/>
                    </a:lnTo>
                    <a:cubicBezTo>
                      <a:pt x="152435" y="99949"/>
                      <a:pt x="154688" y="86430"/>
                      <a:pt x="146677" y="79921"/>
                    </a:cubicBezTo>
                    <a:cubicBezTo>
                      <a:pt x="138666" y="73412"/>
                      <a:pt x="130154" y="76166"/>
                      <a:pt x="110627" y="93190"/>
                    </a:cubicBezTo>
                    <a:close/>
                  </a:path>
                </a:pathLst>
              </a:custGeom>
              <a:solidFill>
                <a:srgbClr val="F5E825"/>
              </a:solidFill>
              <a:ln w="25027"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25BD98C2-E040-75D1-D80D-E12EDE9F2191}"/>
                  </a:ext>
                </a:extLst>
              </p:cNvPr>
              <p:cNvSpPr/>
              <p:nvPr/>
            </p:nvSpPr>
            <p:spPr>
              <a:xfrm rot="1225340">
                <a:off x="2780777" y="5248909"/>
                <a:ext cx="288775" cy="28375"/>
              </a:xfrm>
              <a:custGeom>
                <a:avLst/>
                <a:gdLst>
                  <a:gd name="connsiteX0" fmla="*/ -41 w 288775"/>
                  <a:gd name="connsiteY0" fmla="*/ -29 h 28375"/>
                  <a:gd name="connsiteX1" fmla="*/ 288735 w 288775"/>
                  <a:gd name="connsiteY1" fmla="*/ -29 h 28375"/>
                  <a:gd name="connsiteX2" fmla="*/ 288735 w 288775"/>
                  <a:gd name="connsiteY2" fmla="*/ 28346 h 28375"/>
                  <a:gd name="connsiteX3" fmla="*/ -41 w 288775"/>
                  <a:gd name="connsiteY3" fmla="*/ 28346 h 28375"/>
                </a:gdLst>
                <a:ahLst/>
                <a:cxnLst>
                  <a:cxn ang="0">
                    <a:pos x="connsiteX0" y="connsiteY0"/>
                  </a:cxn>
                  <a:cxn ang="0">
                    <a:pos x="connsiteX1" y="connsiteY1"/>
                  </a:cxn>
                  <a:cxn ang="0">
                    <a:pos x="connsiteX2" y="connsiteY2"/>
                  </a:cxn>
                  <a:cxn ang="0">
                    <a:pos x="connsiteX3" y="connsiteY3"/>
                  </a:cxn>
                </a:cxnLst>
                <a:rect l="l" t="t" r="r" b="b"/>
                <a:pathLst>
                  <a:path w="288775" h="28375">
                    <a:moveTo>
                      <a:pt x="-41" y="-29"/>
                    </a:moveTo>
                    <a:lnTo>
                      <a:pt x="288735" y="-29"/>
                    </a:lnTo>
                    <a:lnTo>
                      <a:pt x="288735" y="28346"/>
                    </a:lnTo>
                    <a:lnTo>
                      <a:pt x="-41" y="28346"/>
                    </a:lnTo>
                    <a:close/>
                  </a:path>
                </a:pathLst>
              </a:custGeom>
              <a:solidFill>
                <a:srgbClr val="AD7300"/>
              </a:solidFill>
              <a:ln w="25103"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D0F808E8-E49D-441C-C28C-C900F780F5C9}"/>
                  </a:ext>
                </a:extLst>
              </p:cNvPr>
              <p:cNvSpPr/>
              <p:nvPr/>
            </p:nvSpPr>
            <p:spPr>
              <a:xfrm>
                <a:off x="2793860" y="5161380"/>
                <a:ext cx="276895" cy="197820"/>
              </a:xfrm>
              <a:custGeom>
                <a:avLst/>
                <a:gdLst>
                  <a:gd name="connsiteX0" fmla="*/ 169757 w 276895"/>
                  <a:gd name="connsiteY0" fmla="*/ 13508 h 197820"/>
                  <a:gd name="connsiteX1" fmla="*/ 3276 w 276895"/>
                  <a:gd name="connsiteY1" fmla="*/ 49057 h 197820"/>
                  <a:gd name="connsiteX2" fmla="*/ 106669 w 276895"/>
                  <a:gd name="connsiteY2" fmla="*/ 184245 h 197820"/>
                  <a:gd name="connsiteX3" fmla="*/ 273150 w 276895"/>
                  <a:gd name="connsiteY3" fmla="*/ 148946 h 197820"/>
                  <a:gd name="connsiteX4" fmla="*/ 169757 w 276895"/>
                  <a:gd name="connsiteY4" fmla="*/ 13508 h 197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895" h="197820">
                    <a:moveTo>
                      <a:pt x="169757" y="13508"/>
                    </a:moveTo>
                    <a:cubicBezTo>
                      <a:pt x="94652" y="-14031"/>
                      <a:pt x="19548" y="1741"/>
                      <a:pt x="3276" y="49057"/>
                    </a:cubicBezTo>
                    <a:cubicBezTo>
                      <a:pt x="-12997" y="96373"/>
                      <a:pt x="32066" y="156706"/>
                      <a:pt x="106669" y="184245"/>
                    </a:cubicBezTo>
                    <a:cubicBezTo>
                      <a:pt x="181273" y="211782"/>
                      <a:pt x="255626" y="196011"/>
                      <a:pt x="273150" y="148946"/>
                    </a:cubicBezTo>
                    <a:cubicBezTo>
                      <a:pt x="290674" y="101880"/>
                      <a:pt x="244360" y="41046"/>
                      <a:pt x="169757" y="13508"/>
                    </a:cubicBezTo>
                    <a:close/>
                  </a:path>
                </a:pathLst>
              </a:custGeom>
              <a:solidFill>
                <a:srgbClr val="AD7300"/>
              </a:solidFill>
              <a:ln w="25027"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1A3F0345-F7AD-4F0B-3F75-6A169CC71E60}"/>
                  </a:ext>
                </a:extLst>
              </p:cNvPr>
              <p:cNvSpPr/>
              <p:nvPr/>
            </p:nvSpPr>
            <p:spPr>
              <a:xfrm>
                <a:off x="2802483" y="5136595"/>
                <a:ext cx="277272" cy="198006"/>
              </a:xfrm>
              <a:custGeom>
                <a:avLst/>
                <a:gdLst>
                  <a:gd name="connsiteX0" fmla="*/ 273539 w 277272"/>
                  <a:gd name="connsiteY0" fmla="*/ 148945 h 198006"/>
                  <a:gd name="connsiteX1" fmla="*/ 107058 w 277272"/>
                  <a:gd name="connsiteY1" fmla="*/ 184495 h 198006"/>
                  <a:gd name="connsiteX2" fmla="*/ 3665 w 277272"/>
                  <a:gd name="connsiteY2" fmla="*/ 49057 h 198006"/>
                  <a:gd name="connsiteX3" fmla="*/ 170146 w 277272"/>
                  <a:gd name="connsiteY3" fmla="*/ 13508 h 198006"/>
                  <a:gd name="connsiteX4" fmla="*/ 273539 w 277272"/>
                  <a:gd name="connsiteY4" fmla="*/ 148945 h 198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272" h="198006">
                    <a:moveTo>
                      <a:pt x="273539" y="148945"/>
                    </a:moveTo>
                    <a:cubicBezTo>
                      <a:pt x="256265" y="196011"/>
                      <a:pt x="181662" y="212033"/>
                      <a:pt x="107058" y="184495"/>
                    </a:cubicBezTo>
                    <a:cubicBezTo>
                      <a:pt x="32455" y="156957"/>
                      <a:pt x="-13859" y="96373"/>
                      <a:pt x="3665" y="49057"/>
                    </a:cubicBezTo>
                    <a:cubicBezTo>
                      <a:pt x="21189" y="1741"/>
                      <a:pt x="95793" y="-14030"/>
                      <a:pt x="170146" y="13508"/>
                    </a:cubicBezTo>
                    <a:cubicBezTo>
                      <a:pt x="244499" y="41046"/>
                      <a:pt x="291063" y="101630"/>
                      <a:pt x="273539" y="148945"/>
                    </a:cubicBezTo>
                    <a:close/>
                  </a:path>
                </a:pathLst>
              </a:custGeom>
              <a:solidFill>
                <a:srgbClr val="E2B233"/>
              </a:solidFill>
              <a:ln w="25027"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9B4CF80C-E0B9-882F-6D3A-9C650CB7C383}"/>
                  </a:ext>
                </a:extLst>
              </p:cNvPr>
              <p:cNvSpPr/>
              <p:nvPr/>
            </p:nvSpPr>
            <p:spPr>
              <a:xfrm>
                <a:off x="2841216" y="5164383"/>
                <a:ext cx="199151" cy="141984"/>
              </a:xfrm>
              <a:custGeom>
                <a:avLst/>
                <a:gdLst>
                  <a:gd name="connsiteX0" fmla="*/ 196504 w 199151"/>
                  <a:gd name="connsiteY0" fmla="*/ 106888 h 141984"/>
                  <a:gd name="connsiteX1" fmla="*/ 77339 w 199151"/>
                  <a:gd name="connsiteY1" fmla="*/ 131922 h 141984"/>
                  <a:gd name="connsiteX2" fmla="*/ 2235 w 199151"/>
                  <a:gd name="connsiteY2" fmla="*/ 35038 h 141984"/>
                  <a:gd name="connsiteX3" fmla="*/ 121650 w 199151"/>
                  <a:gd name="connsiteY3" fmla="*/ 10003 h 141984"/>
                  <a:gd name="connsiteX4" fmla="*/ 196504 w 199151"/>
                  <a:gd name="connsiteY4" fmla="*/ 106888 h 141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151" h="141984">
                    <a:moveTo>
                      <a:pt x="196504" y="106888"/>
                    </a:moveTo>
                    <a:cubicBezTo>
                      <a:pt x="183987" y="140684"/>
                      <a:pt x="130663" y="152201"/>
                      <a:pt x="77339" y="131922"/>
                    </a:cubicBezTo>
                    <a:cubicBezTo>
                      <a:pt x="24015" y="111644"/>
                      <a:pt x="-9281" y="68835"/>
                      <a:pt x="2235" y="35038"/>
                    </a:cubicBezTo>
                    <a:cubicBezTo>
                      <a:pt x="13751" y="1241"/>
                      <a:pt x="68076" y="-10275"/>
                      <a:pt x="121650" y="10003"/>
                    </a:cubicBezTo>
                    <a:cubicBezTo>
                      <a:pt x="175225" y="30281"/>
                      <a:pt x="209021" y="73091"/>
                      <a:pt x="196504" y="106888"/>
                    </a:cubicBezTo>
                    <a:close/>
                  </a:path>
                </a:pathLst>
              </a:custGeom>
              <a:solidFill>
                <a:srgbClr val="CE9005"/>
              </a:solidFill>
              <a:ln w="25027"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23409B0A-1A3C-2EBF-612D-32C1C848BF63}"/>
                  </a:ext>
                </a:extLst>
              </p:cNvPr>
              <p:cNvSpPr/>
              <p:nvPr/>
            </p:nvSpPr>
            <p:spPr>
              <a:xfrm>
                <a:off x="2889060" y="5189248"/>
                <a:ext cx="104927" cy="95275"/>
              </a:xfrm>
              <a:custGeom>
                <a:avLst/>
                <a:gdLst>
                  <a:gd name="connsiteX0" fmla="*/ 71052 w 104927"/>
                  <a:gd name="connsiteY0" fmla="*/ 910 h 95275"/>
                  <a:gd name="connsiteX1" fmla="*/ 76559 w 104927"/>
                  <a:gd name="connsiteY1" fmla="*/ 8420 h 95275"/>
                  <a:gd name="connsiteX2" fmla="*/ 76559 w 104927"/>
                  <a:gd name="connsiteY2" fmla="*/ 10674 h 95275"/>
                  <a:gd name="connsiteX3" fmla="*/ 101594 w 104927"/>
                  <a:gd name="connsiteY3" fmla="*/ 26446 h 95275"/>
                  <a:gd name="connsiteX4" fmla="*/ 104598 w 104927"/>
                  <a:gd name="connsiteY4" fmla="*/ 33455 h 95275"/>
                  <a:gd name="connsiteX5" fmla="*/ 93082 w 104927"/>
                  <a:gd name="connsiteY5" fmla="*/ 35958 h 95275"/>
                  <a:gd name="connsiteX6" fmla="*/ 88326 w 104927"/>
                  <a:gd name="connsiteY6" fmla="*/ 32954 h 95275"/>
                  <a:gd name="connsiteX7" fmla="*/ 72303 w 104927"/>
                  <a:gd name="connsiteY7" fmla="*/ 21939 h 95275"/>
                  <a:gd name="connsiteX8" fmla="*/ 64793 w 104927"/>
                  <a:gd name="connsiteY8" fmla="*/ 42468 h 95275"/>
                  <a:gd name="connsiteX9" fmla="*/ 93583 w 104927"/>
                  <a:gd name="connsiteY9" fmla="*/ 78518 h 95275"/>
                  <a:gd name="connsiteX10" fmla="*/ 49522 w 104927"/>
                  <a:gd name="connsiteY10" fmla="*/ 86028 h 95275"/>
                  <a:gd name="connsiteX11" fmla="*/ 47018 w 104927"/>
                  <a:gd name="connsiteY11" fmla="*/ 92537 h 95275"/>
                  <a:gd name="connsiteX12" fmla="*/ 38006 w 104927"/>
                  <a:gd name="connsiteY12" fmla="*/ 94540 h 95275"/>
                  <a:gd name="connsiteX13" fmla="*/ 32248 w 104927"/>
                  <a:gd name="connsiteY13" fmla="*/ 87029 h 95275"/>
                  <a:gd name="connsiteX14" fmla="*/ 34751 w 104927"/>
                  <a:gd name="connsiteY14" fmla="*/ 80270 h 95275"/>
                  <a:gd name="connsiteX15" fmla="*/ 2957 w 104927"/>
                  <a:gd name="connsiteY15" fmla="*/ 58991 h 95275"/>
                  <a:gd name="connsiteX16" fmla="*/ 203 w 104927"/>
                  <a:gd name="connsiteY16" fmla="*/ 52231 h 95275"/>
                  <a:gd name="connsiteX17" fmla="*/ 11719 w 104927"/>
                  <a:gd name="connsiteY17" fmla="*/ 49728 h 95275"/>
                  <a:gd name="connsiteX18" fmla="*/ 16977 w 104927"/>
                  <a:gd name="connsiteY18" fmla="*/ 52982 h 95275"/>
                  <a:gd name="connsiteX19" fmla="*/ 39508 w 104927"/>
                  <a:gd name="connsiteY19" fmla="*/ 69505 h 95275"/>
                  <a:gd name="connsiteX20" fmla="*/ 47269 w 104927"/>
                  <a:gd name="connsiteY20" fmla="*/ 48226 h 95275"/>
                  <a:gd name="connsiteX21" fmla="*/ 18979 w 104927"/>
                  <a:gd name="connsiteY21" fmla="*/ 12426 h 95275"/>
                  <a:gd name="connsiteX22" fmla="*/ 62540 w 104927"/>
                  <a:gd name="connsiteY22" fmla="*/ 5166 h 95275"/>
                  <a:gd name="connsiteX23" fmla="*/ 62540 w 104927"/>
                  <a:gd name="connsiteY23" fmla="*/ 2913 h 95275"/>
                  <a:gd name="connsiteX24" fmla="*/ 71052 w 104927"/>
                  <a:gd name="connsiteY24" fmla="*/ 910 h 95275"/>
                  <a:gd name="connsiteX25" fmla="*/ 50523 w 104927"/>
                  <a:gd name="connsiteY25" fmla="*/ 35207 h 95275"/>
                  <a:gd name="connsiteX26" fmla="*/ 57783 w 104927"/>
                  <a:gd name="connsiteY26" fmla="*/ 16181 h 95275"/>
                  <a:gd name="connsiteX27" fmla="*/ 38006 w 104927"/>
                  <a:gd name="connsiteY27" fmla="*/ 19185 h 95275"/>
                  <a:gd name="connsiteX28" fmla="*/ 50523 w 104927"/>
                  <a:gd name="connsiteY28" fmla="*/ 34456 h 95275"/>
                  <a:gd name="connsiteX29" fmla="*/ 58534 w 104927"/>
                  <a:gd name="connsiteY29" fmla="*/ 55235 h 95275"/>
                  <a:gd name="connsiteX30" fmla="*/ 51274 w 104927"/>
                  <a:gd name="connsiteY30" fmla="*/ 74762 h 95275"/>
                  <a:gd name="connsiteX31" fmla="*/ 71552 w 104927"/>
                  <a:gd name="connsiteY31" fmla="*/ 71758 h 95275"/>
                  <a:gd name="connsiteX32" fmla="*/ 58534 w 104927"/>
                  <a:gd name="connsiteY32" fmla="*/ 54484 h 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4927" h="95275">
                    <a:moveTo>
                      <a:pt x="71052" y="910"/>
                    </a:moveTo>
                    <a:cubicBezTo>
                      <a:pt x="75057" y="2663"/>
                      <a:pt x="77561" y="5667"/>
                      <a:pt x="76559" y="8420"/>
                    </a:cubicBezTo>
                    <a:lnTo>
                      <a:pt x="76559" y="10674"/>
                    </a:lnTo>
                    <a:cubicBezTo>
                      <a:pt x="85662" y="14629"/>
                      <a:pt x="94106" y="19936"/>
                      <a:pt x="101594" y="26446"/>
                    </a:cubicBezTo>
                    <a:cubicBezTo>
                      <a:pt x="103847" y="28448"/>
                      <a:pt x="105600" y="30952"/>
                      <a:pt x="104598" y="33455"/>
                    </a:cubicBezTo>
                    <a:cubicBezTo>
                      <a:pt x="103597" y="35958"/>
                      <a:pt x="98339" y="37961"/>
                      <a:pt x="93082" y="35958"/>
                    </a:cubicBezTo>
                    <a:cubicBezTo>
                      <a:pt x="91277" y="35358"/>
                      <a:pt x="89645" y="34332"/>
                      <a:pt x="88326" y="32954"/>
                    </a:cubicBezTo>
                    <a:cubicBezTo>
                      <a:pt x="83329" y="28799"/>
                      <a:pt x="77966" y="25118"/>
                      <a:pt x="72303" y="21939"/>
                    </a:cubicBezTo>
                    <a:lnTo>
                      <a:pt x="64793" y="42468"/>
                    </a:lnTo>
                    <a:cubicBezTo>
                      <a:pt x="89828" y="56237"/>
                      <a:pt x="97839" y="67502"/>
                      <a:pt x="93583" y="78518"/>
                    </a:cubicBezTo>
                    <a:cubicBezTo>
                      <a:pt x="89327" y="89533"/>
                      <a:pt x="71552" y="92787"/>
                      <a:pt x="49522" y="86028"/>
                    </a:cubicBezTo>
                    <a:lnTo>
                      <a:pt x="47018" y="92537"/>
                    </a:lnTo>
                    <a:cubicBezTo>
                      <a:pt x="47018" y="95040"/>
                      <a:pt x="42011" y="96042"/>
                      <a:pt x="38006" y="94540"/>
                    </a:cubicBezTo>
                    <a:cubicBezTo>
                      <a:pt x="34000" y="93038"/>
                      <a:pt x="31246" y="89533"/>
                      <a:pt x="32248" y="87029"/>
                    </a:cubicBezTo>
                    <a:lnTo>
                      <a:pt x="34751" y="80270"/>
                    </a:lnTo>
                    <a:cubicBezTo>
                      <a:pt x="22930" y="75213"/>
                      <a:pt x="12150" y="67978"/>
                      <a:pt x="2957" y="58991"/>
                    </a:cubicBezTo>
                    <a:cubicBezTo>
                      <a:pt x="454" y="56737"/>
                      <a:pt x="-548" y="54484"/>
                      <a:pt x="203" y="52231"/>
                    </a:cubicBezTo>
                    <a:cubicBezTo>
                      <a:pt x="954" y="49978"/>
                      <a:pt x="6462" y="47725"/>
                      <a:pt x="11719" y="49728"/>
                    </a:cubicBezTo>
                    <a:cubicBezTo>
                      <a:pt x="13717" y="50354"/>
                      <a:pt x="15525" y="51480"/>
                      <a:pt x="16977" y="52982"/>
                    </a:cubicBezTo>
                    <a:cubicBezTo>
                      <a:pt x="23521" y="59692"/>
                      <a:pt x="31134" y="65274"/>
                      <a:pt x="39508" y="69505"/>
                    </a:cubicBezTo>
                    <a:lnTo>
                      <a:pt x="47269" y="48226"/>
                    </a:lnTo>
                    <a:cubicBezTo>
                      <a:pt x="23986" y="34957"/>
                      <a:pt x="14473" y="24693"/>
                      <a:pt x="18979" y="12426"/>
                    </a:cubicBezTo>
                    <a:cubicBezTo>
                      <a:pt x="23486" y="159"/>
                      <a:pt x="40760" y="-1594"/>
                      <a:pt x="62540" y="5166"/>
                    </a:cubicBezTo>
                    <a:lnTo>
                      <a:pt x="62540" y="2913"/>
                    </a:lnTo>
                    <a:cubicBezTo>
                      <a:pt x="62790" y="910"/>
                      <a:pt x="67046" y="-1343"/>
                      <a:pt x="71052" y="910"/>
                    </a:cubicBezTo>
                    <a:close/>
                    <a:moveTo>
                      <a:pt x="50523" y="35207"/>
                    </a:moveTo>
                    <a:lnTo>
                      <a:pt x="57783" y="16181"/>
                    </a:lnTo>
                    <a:cubicBezTo>
                      <a:pt x="46518" y="12927"/>
                      <a:pt x="39758" y="14429"/>
                      <a:pt x="38006" y="19185"/>
                    </a:cubicBezTo>
                    <a:cubicBezTo>
                      <a:pt x="36253" y="23942"/>
                      <a:pt x="38507" y="25945"/>
                      <a:pt x="50523" y="34456"/>
                    </a:cubicBezTo>
                    <a:close/>
                    <a:moveTo>
                      <a:pt x="58534" y="55235"/>
                    </a:moveTo>
                    <a:lnTo>
                      <a:pt x="51274" y="74762"/>
                    </a:lnTo>
                    <a:cubicBezTo>
                      <a:pt x="62540" y="78267"/>
                      <a:pt x="69800" y="77015"/>
                      <a:pt x="71552" y="71758"/>
                    </a:cubicBezTo>
                    <a:cubicBezTo>
                      <a:pt x="73305" y="66501"/>
                      <a:pt x="70801" y="61995"/>
                      <a:pt x="58534" y="54484"/>
                    </a:cubicBezTo>
                    <a:close/>
                  </a:path>
                </a:pathLst>
              </a:custGeom>
              <a:solidFill>
                <a:srgbClr val="F5E825"/>
              </a:solidFill>
              <a:ln w="25027"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FC7A6782-DD29-B032-AEB6-D03D6D4B144D}"/>
                  </a:ext>
                </a:extLst>
              </p:cNvPr>
              <p:cNvSpPr/>
              <p:nvPr/>
            </p:nvSpPr>
            <p:spPr>
              <a:xfrm rot="14235598">
                <a:off x="4083431" y="3417208"/>
                <a:ext cx="472655" cy="55577"/>
              </a:xfrm>
              <a:custGeom>
                <a:avLst/>
                <a:gdLst>
                  <a:gd name="connsiteX0" fmla="*/ -40 w 472655"/>
                  <a:gd name="connsiteY0" fmla="*/ -30 h 55577"/>
                  <a:gd name="connsiteX1" fmla="*/ 472615 w 472655"/>
                  <a:gd name="connsiteY1" fmla="*/ -30 h 55577"/>
                  <a:gd name="connsiteX2" fmla="*/ 472615 w 472655"/>
                  <a:gd name="connsiteY2" fmla="*/ 55547 h 55577"/>
                  <a:gd name="connsiteX3" fmla="*/ -40 w 472655"/>
                  <a:gd name="connsiteY3" fmla="*/ 55547 h 55577"/>
                </a:gdLst>
                <a:ahLst/>
                <a:cxnLst>
                  <a:cxn ang="0">
                    <a:pos x="connsiteX0" y="connsiteY0"/>
                  </a:cxn>
                  <a:cxn ang="0">
                    <a:pos x="connsiteX1" y="connsiteY1"/>
                  </a:cxn>
                  <a:cxn ang="0">
                    <a:pos x="connsiteX2" y="connsiteY2"/>
                  </a:cxn>
                  <a:cxn ang="0">
                    <a:pos x="connsiteX3" y="connsiteY3"/>
                  </a:cxn>
                </a:cxnLst>
                <a:rect l="l" t="t" r="r" b="b"/>
                <a:pathLst>
                  <a:path w="472655" h="55577">
                    <a:moveTo>
                      <a:pt x="-40" y="-30"/>
                    </a:moveTo>
                    <a:lnTo>
                      <a:pt x="472615" y="-30"/>
                    </a:lnTo>
                    <a:lnTo>
                      <a:pt x="472615" y="55547"/>
                    </a:lnTo>
                    <a:lnTo>
                      <a:pt x="-40" y="55547"/>
                    </a:lnTo>
                    <a:close/>
                  </a:path>
                </a:pathLst>
              </a:custGeom>
              <a:solidFill>
                <a:srgbClr val="AD7300"/>
              </a:solidFill>
              <a:ln w="25027"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BAEC711F-92DB-FB88-94AA-B16F51FD900F}"/>
                  </a:ext>
                </a:extLst>
              </p:cNvPr>
              <p:cNvSpPr/>
              <p:nvPr/>
            </p:nvSpPr>
            <p:spPr>
              <a:xfrm>
                <a:off x="4190066" y="3226560"/>
                <a:ext cx="303815" cy="410196"/>
              </a:xfrm>
              <a:custGeom>
                <a:avLst/>
                <a:gdLst>
                  <a:gd name="connsiteX0" fmla="*/ 69848 w 303815"/>
                  <a:gd name="connsiteY0" fmla="*/ 257233 h 410196"/>
                  <a:gd name="connsiteX1" fmla="*/ 279638 w 303815"/>
                  <a:gd name="connsiteY1" fmla="*/ 403186 h 410196"/>
                  <a:gd name="connsiteX2" fmla="*/ 233825 w 303815"/>
                  <a:gd name="connsiteY2" fmla="*/ 152839 h 410196"/>
                  <a:gd name="connsiteX3" fmla="*/ 24034 w 303815"/>
                  <a:gd name="connsiteY3" fmla="*/ 6887 h 410196"/>
                  <a:gd name="connsiteX4" fmla="*/ 69848 w 303815"/>
                  <a:gd name="connsiteY4" fmla="*/ 257233 h 410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815" h="410196">
                    <a:moveTo>
                      <a:pt x="69848" y="257233"/>
                    </a:moveTo>
                    <a:cubicBezTo>
                      <a:pt x="140195" y="366886"/>
                      <a:pt x="234326" y="432476"/>
                      <a:pt x="279638" y="403186"/>
                    </a:cubicBezTo>
                    <a:cubicBezTo>
                      <a:pt x="324951" y="373895"/>
                      <a:pt x="304673" y="261490"/>
                      <a:pt x="233825" y="152839"/>
                    </a:cubicBezTo>
                    <a:cubicBezTo>
                      <a:pt x="162977" y="44188"/>
                      <a:pt x="69347" y="-22404"/>
                      <a:pt x="24034" y="6887"/>
                    </a:cubicBezTo>
                    <a:cubicBezTo>
                      <a:pt x="-21279" y="36177"/>
                      <a:pt x="-750" y="147331"/>
                      <a:pt x="69848" y="257233"/>
                    </a:cubicBezTo>
                    <a:close/>
                  </a:path>
                </a:pathLst>
              </a:custGeom>
              <a:solidFill>
                <a:srgbClr val="AD7300"/>
              </a:solidFill>
              <a:ln w="25027"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A8955E0F-4782-3675-27A5-E34F587C24F6}"/>
                  </a:ext>
                </a:extLst>
              </p:cNvPr>
              <p:cNvSpPr/>
              <p:nvPr/>
            </p:nvSpPr>
            <p:spPr>
              <a:xfrm>
                <a:off x="4143189" y="3252040"/>
                <a:ext cx="310697" cy="413076"/>
              </a:xfrm>
              <a:custGeom>
                <a:avLst/>
                <a:gdLst>
                  <a:gd name="connsiteX0" fmla="*/ 27602 w 310697"/>
                  <a:gd name="connsiteY0" fmla="*/ 7944 h 413076"/>
                  <a:gd name="connsiteX1" fmla="*/ 243651 w 310697"/>
                  <a:gd name="connsiteY1" fmla="*/ 150141 h 413076"/>
                  <a:gd name="connsiteX2" fmla="*/ 283206 w 310697"/>
                  <a:gd name="connsiteY2" fmla="*/ 405495 h 413076"/>
                  <a:gd name="connsiteX3" fmla="*/ 66906 w 310697"/>
                  <a:gd name="connsiteY3" fmla="*/ 263548 h 413076"/>
                  <a:gd name="connsiteX4" fmla="*/ 27602 w 310697"/>
                  <a:gd name="connsiteY4" fmla="*/ 7944 h 413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697" h="413076">
                    <a:moveTo>
                      <a:pt x="27602" y="7944"/>
                    </a:moveTo>
                    <a:cubicBezTo>
                      <a:pt x="76169" y="-23349"/>
                      <a:pt x="173053" y="40239"/>
                      <a:pt x="243651" y="150141"/>
                    </a:cubicBezTo>
                    <a:cubicBezTo>
                      <a:pt x="314249" y="260043"/>
                      <a:pt x="331773" y="375453"/>
                      <a:pt x="283206" y="405495"/>
                    </a:cubicBezTo>
                    <a:cubicBezTo>
                      <a:pt x="234639" y="435537"/>
                      <a:pt x="137504" y="373451"/>
                      <a:pt x="66906" y="263548"/>
                    </a:cubicBezTo>
                    <a:cubicBezTo>
                      <a:pt x="-3692" y="153646"/>
                      <a:pt x="-21216" y="39488"/>
                      <a:pt x="27602" y="7944"/>
                    </a:cubicBezTo>
                    <a:close/>
                  </a:path>
                </a:pathLst>
              </a:custGeom>
              <a:solidFill>
                <a:srgbClr val="E2B233"/>
              </a:solidFill>
              <a:ln w="25027"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79D2EC20-7FF2-5766-9E96-977FA0116DBF}"/>
                  </a:ext>
                </a:extLst>
              </p:cNvPr>
              <p:cNvSpPr/>
              <p:nvPr/>
            </p:nvSpPr>
            <p:spPr>
              <a:xfrm>
                <a:off x="4186844" y="3310830"/>
                <a:ext cx="221762" cy="296166"/>
              </a:xfrm>
              <a:custGeom>
                <a:avLst/>
                <a:gdLst>
                  <a:gd name="connsiteX0" fmla="*/ 19245 w 221762"/>
                  <a:gd name="connsiteY0" fmla="*/ 5732 h 296166"/>
                  <a:gd name="connsiteX1" fmla="*/ 173709 w 221762"/>
                  <a:gd name="connsiteY1" fmla="*/ 107372 h 296166"/>
                  <a:gd name="connsiteX2" fmla="*/ 201998 w 221762"/>
                  <a:gd name="connsiteY2" fmla="*/ 290376 h 296166"/>
                  <a:gd name="connsiteX3" fmla="*/ 47534 w 221762"/>
                  <a:gd name="connsiteY3" fmla="*/ 188735 h 296166"/>
                  <a:gd name="connsiteX4" fmla="*/ 19245 w 221762"/>
                  <a:gd name="connsiteY4" fmla="*/ 5732 h 296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762" h="296166">
                    <a:moveTo>
                      <a:pt x="19245" y="5732"/>
                    </a:moveTo>
                    <a:cubicBezTo>
                      <a:pt x="54043" y="-16800"/>
                      <a:pt x="123389" y="28763"/>
                      <a:pt x="173709" y="107372"/>
                    </a:cubicBezTo>
                    <a:cubicBezTo>
                      <a:pt x="224029" y="185981"/>
                      <a:pt x="237047" y="267845"/>
                      <a:pt x="201998" y="290376"/>
                    </a:cubicBezTo>
                    <a:cubicBezTo>
                      <a:pt x="166950" y="312907"/>
                      <a:pt x="97854" y="267344"/>
                      <a:pt x="47534" y="188735"/>
                    </a:cubicBezTo>
                    <a:cubicBezTo>
                      <a:pt x="-2786" y="110126"/>
                      <a:pt x="-14802" y="28263"/>
                      <a:pt x="19245" y="5732"/>
                    </a:cubicBezTo>
                    <a:close/>
                  </a:path>
                </a:pathLst>
              </a:custGeom>
              <a:solidFill>
                <a:srgbClr val="CE9005"/>
              </a:solidFill>
              <a:ln w="25027"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D1E1E30A-328E-79FC-C56B-B92790C30A13}"/>
                  </a:ext>
                </a:extLst>
              </p:cNvPr>
              <p:cNvSpPr/>
              <p:nvPr/>
            </p:nvSpPr>
            <p:spPr>
              <a:xfrm>
                <a:off x="4228655" y="3381013"/>
                <a:ext cx="137571" cy="154389"/>
              </a:xfrm>
              <a:custGeom>
                <a:avLst/>
                <a:gdLst>
                  <a:gd name="connsiteX0" fmla="*/ 19993 w 137571"/>
                  <a:gd name="connsiteY0" fmla="*/ 106786 h 154389"/>
                  <a:gd name="connsiteX1" fmla="*/ 17740 w 137571"/>
                  <a:gd name="connsiteY1" fmla="*/ 93017 h 154389"/>
                  <a:gd name="connsiteX2" fmla="*/ 20243 w 137571"/>
                  <a:gd name="connsiteY2" fmla="*/ 91515 h 154389"/>
                  <a:gd name="connsiteX3" fmla="*/ 1467 w 137571"/>
                  <a:gd name="connsiteY3" fmla="*/ 48455 h 154389"/>
                  <a:gd name="connsiteX4" fmla="*/ 1467 w 137571"/>
                  <a:gd name="connsiteY4" fmla="*/ 37690 h 154389"/>
                  <a:gd name="connsiteX5" fmla="*/ 16488 w 137571"/>
                  <a:gd name="connsiteY5" fmla="*/ 47704 h 154389"/>
                  <a:gd name="connsiteX6" fmla="*/ 20494 w 137571"/>
                  <a:gd name="connsiteY6" fmla="*/ 55966 h 154389"/>
                  <a:gd name="connsiteX7" fmla="*/ 32010 w 137571"/>
                  <a:gd name="connsiteY7" fmla="*/ 85006 h 154389"/>
                  <a:gd name="connsiteX8" fmla="*/ 53540 w 137571"/>
                  <a:gd name="connsiteY8" fmla="*/ 71237 h 154389"/>
                  <a:gd name="connsiteX9" fmla="*/ 41523 w 137571"/>
                  <a:gd name="connsiteY9" fmla="*/ 1891 h 154389"/>
                  <a:gd name="connsiteX10" fmla="*/ 97601 w 137571"/>
                  <a:gd name="connsiteY10" fmla="*/ 41446 h 154389"/>
                  <a:gd name="connsiteX11" fmla="*/ 104110 w 137571"/>
                  <a:gd name="connsiteY11" fmla="*/ 37190 h 154389"/>
                  <a:gd name="connsiteX12" fmla="*/ 115876 w 137571"/>
                  <a:gd name="connsiteY12" fmla="*/ 44700 h 154389"/>
                  <a:gd name="connsiteX13" fmla="*/ 118379 w 137571"/>
                  <a:gd name="connsiteY13" fmla="*/ 58970 h 154389"/>
                  <a:gd name="connsiteX14" fmla="*/ 111370 w 137571"/>
                  <a:gd name="connsiteY14" fmla="*/ 63476 h 154389"/>
                  <a:gd name="connsiteX15" fmla="*/ 136404 w 137571"/>
                  <a:gd name="connsiteY15" fmla="*/ 120305 h 154389"/>
                  <a:gd name="connsiteX16" fmla="*/ 136404 w 137571"/>
                  <a:gd name="connsiteY16" fmla="*/ 130569 h 154389"/>
                  <a:gd name="connsiteX17" fmla="*/ 121384 w 137571"/>
                  <a:gd name="connsiteY17" fmla="*/ 120806 h 154389"/>
                  <a:gd name="connsiteX18" fmla="*/ 117378 w 137571"/>
                  <a:gd name="connsiteY18" fmla="*/ 111793 h 154389"/>
                  <a:gd name="connsiteX19" fmla="*/ 100855 w 137571"/>
                  <a:gd name="connsiteY19" fmla="*/ 69735 h 154389"/>
                  <a:gd name="connsiteX20" fmla="*/ 79075 w 137571"/>
                  <a:gd name="connsiteY20" fmla="*/ 83754 h 154389"/>
                  <a:gd name="connsiteX21" fmla="*/ 90591 w 137571"/>
                  <a:gd name="connsiteY21" fmla="*/ 152349 h 154389"/>
                  <a:gd name="connsiteX22" fmla="*/ 35515 w 137571"/>
                  <a:gd name="connsiteY22" fmla="*/ 113295 h 154389"/>
                  <a:gd name="connsiteX23" fmla="*/ 33011 w 137571"/>
                  <a:gd name="connsiteY23" fmla="*/ 114797 h 154389"/>
                  <a:gd name="connsiteX24" fmla="*/ 19993 w 137571"/>
                  <a:gd name="connsiteY24" fmla="*/ 106786 h 154389"/>
                  <a:gd name="connsiteX25" fmla="*/ 64305 w 137571"/>
                  <a:gd name="connsiteY25" fmla="*/ 92517 h 154389"/>
                  <a:gd name="connsiteX26" fmla="*/ 44778 w 137571"/>
                  <a:gd name="connsiteY26" fmla="*/ 105034 h 154389"/>
                  <a:gd name="connsiteX27" fmla="*/ 69812 w 137571"/>
                  <a:gd name="connsiteY27" fmla="*/ 123309 h 154389"/>
                  <a:gd name="connsiteX28" fmla="*/ 64305 w 137571"/>
                  <a:gd name="connsiteY28" fmla="*/ 92016 h 154389"/>
                  <a:gd name="connsiteX29" fmla="*/ 67058 w 137571"/>
                  <a:gd name="connsiteY29" fmla="*/ 62725 h 154389"/>
                  <a:gd name="connsiteX30" fmla="*/ 87336 w 137571"/>
                  <a:gd name="connsiteY30" fmla="*/ 49707 h 154389"/>
                  <a:gd name="connsiteX31" fmla="*/ 62302 w 137571"/>
                  <a:gd name="connsiteY31" fmla="*/ 30931 h 154389"/>
                  <a:gd name="connsiteX32" fmla="*/ 67058 w 137571"/>
                  <a:gd name="connsiteY32" fmla="*/ 62225 h 15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7571" h="154389">
                    <a:moveTo>
                      <a:pt x="19993" y="106786"/>
                    </a:moveTo>
                    <a:cubicBezTo>
                      <a:pt x="15988" y="100778"/>
                      <a:pt x="15237" y="94770"/>
                      <a:pt x="17740" y="93017"/>
                    </a:cubicBezTo>
                    <a:lnTo>
                      <a:pt x="20243" y="91515"/>
                    </a:lnTo>
                    <a:cubicBezTo>
                      <a:pt x="12307" y="77946"/>
                      <a:pt x="6024" y="63501"/>
                      <a:pt x="1467" y="48455"/>
                    </a:cubicBezTo>
                    <a:cubicBezTo>
                      <a:pt x="-285" y="43949"/>
                      <a:pt x="-786" y="39443"/>
                      <a:pt x="1467" y="37690"/>
                    </a:cubicBezTo>
                    <a:cubicBezTo>
                      <a:pt x="3721" y="35938"/>
                      <a:pt x="11481" y="39944"/>
                      <a:pt x="16488" y="47704"/>
                    </a:cubicBezTo>
                    <a:cubicBezTo>
                      <a:pt x="18216" y="50258"/>
                      <a:pt x="19567" y="53037"/>
                      <a:pt x="20494" y="55966"/>
                    </a:cubicBezTo>
                    <a:cubicBezTo>
                      <a:pt x="23623" y="65905"/>
                      <a:pt x="27453" y="75618"/>
                      <a:pt x="32010" y="85006"/>
                    </a:cubicBezTo>
                    <a:lnTo>
                      <a:pt x="53540" y="71237"/>
                    </a:lnTo>
                    <a:cubicBezTo>
                      <a:pt x="33262" y="30180"/>
                      <a:pt x="28505" y="9652"/>
                      <a:pt x="41523" y="1891"/>
                    </a:cubicBezTo>
                    <a:cubicBezTo>
                      <a:pt x="54541" y="-5870"/>
                      <a:pt x="75820" y="10403"/>
                      <a:pt x="97601" y="41446"/>
                    </a:cubicBezTo>
                    <a:lnTo>
                      <a:pt x="104110" y="37190"/>
                    </a:lnTo>
                    <a:cubicBezTo>
                      <a:pt x="106863" y="35437"/>
                      <a:pt x="112121" y="38692"/>
                      <a:pt x="115876" y="44700"/>
                    </a:cubicBezTo>
                    <a:cubicBezTo>
                      <a:pt x="119631" y="50709"/>
                      <a:pt x="120883" y="57217"/>
                      <a:pt x="118379" y="58970"/>
                    </a:cubicBezTo>
                    <a:lnTo>
                      <a:pt x="111370" y="63476"/>
                    </a:lnTo>
                    <a:cubicBezTo>
                      <a:pt x="122160" y="81251"/>
                      <a:pt x="130571" y="100352"/>
                      <a:pt x="136404" y="120305"/>
                    </a:cubicBezTo>
                    <a:cubicBezTo>
                      <a:pt x="137907" y="125562"/>
                      <a:pt x="137907" y="129067"/>
                      <a:pt x="136404" y="130569"/>
                    </a:cubicBezTo>
                    <a:cubicBezTo>
                      <a:pt x="134902" y="132071"/>
                      <a:pt x="126391" y="128567"/>
                      <a:pt x="121384" y="120806"/>
                    </a:cubicBezTo>
                    <a:cubicBezTo>
                      <a:pt x="119681" y="117977"/>
                      <a:pt x="118329" y="114947"/>
                      <a:pt x="117378" y="111793"/>
                    </a:cubicBezTo>
                    <a:cubicBezTo>
                      <a:pt x="113573" y="97148"/>
                      <a:pt x="108040" y="83028"/>
                      <a:pt x="100855" y="69735"/>
                    </a:cubicBezTo>
                    <a:lnTo>
                      <a:pt x="79075" y="83754"/>
                    </a:lnTo>
                    <a:cubicBezTo>
                      <a:pt x="98352" y="123309"/>
                      <a:pt x="104110" y="144338"/>
                      <a:pt x="90591" y="152349"/>
                    </a:cubicBezTo>
                    <a:cubicBezTo>
                      <a:pt x="77072" y="160361"/>
                      <a:pt x="56794" y="143838"/>
                      <a:pt x="35515" y="113295"/>
                    </a:cubicBezTo>
                    <a:lnTo>
                      <a:pt x="33011" y="114797"/>
                    </a:lnTo>
                    <a:cubicBezTo>
                      <a:pt x="29256" y="116049"/>
                      <a:pt x="23748" y="112294"/>
                      <a:pt x="19993" y="106786"/>
                    </a:cubicBezTo>
                    <a:close/>
                    <a:moveTo>
                      <a:pt x="64305" y="92517"/>
                    </a:moveTo>
                    <a:lnTo>
                      <a:pt x="44778" y="105034"/>
                    </a:lnTo>
                    <a:cubicBezTo>
                      <a:pt x="55793" y="120806"/>
                      <a:pt x="64555" y="126313"/>
                      <a:pt x="69812" y="123309"/>
                    </a:cubicBezTo>
                    <a:cubicBezTo>
                      <a:pt x="75069" y="120305"/>
                      <a:pt x="74068" y="113045"/>
                      <a:pt x="64305" y="92016"/>
                    </a:cubicBezTo>
                    <a:close/>
                    <a:moveTo>
                      <a:pt x="67058" y="62725"/>
                    </a:moveTo>
                    <a:lnTo>
                      <a:pt x="87336" y="49707"/>
                    </a:lnTo>
                    <a:cubicBezTo>
                      <a:pt x="76321" y="34186"/>
                      <a:pt x="67058" y="27677"/>
                      <a:pt x="62302" y="30931"/>
                    </a:cubicBezTo>
                    <a:cubicBezTo>
                      <a:pt x="57545" y="34186"/>
                      <a:pt x="57295" y="41195"/>
                      <a:pt x="67058" y="62225"/>
                    </a:cubicBezTo>
                    <a:close/>
                  </a:path>
                </a:pathLst>
              </a:custGeom>
              <a:solidFill>
                <a:srgbClr val="F5E825"/>
              </a:solidFill>
              <a:ln w="25027"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389871BB-96C4-9B19-3009-C1DC6A7245AE}"/>
                  </a:ext>
                </a:extLst>
              </p:cNvPr>
              <p:cNvSpPr/>
              <p:nvPr/>
            </p:nvSpPr>
            <p:spPr>
              <a:xfrm rot="20791801">
                <a:off x="2366816" y="3439124"/>
                <a:ext cx="472655" cy="55577"/>
              </a:xfrm>
              <a:custGeom>
                <a:avLst/>
                <a:gdLst>
                  <a:gd name="connsiteX0" fmla="*/ -40 w 472655"/>
                  <a:gd name="connsiteY0" fmla="*/ -30 h 55577"/>
                  <a:gd name="connsiteX1" fmla="*/ 472615 w 472655"/>
                  <a:gd name="connsiteY1" fmla="*/ -30 h 55577"/>
                  <a:gd name="connsiteX2" fmla="*/ 472615 w 472655"/>
                  <a:gd name="connsiteY2" fmla="*/ 55547 h 55577"/>
                  <a:gd name="connsiteX3" fmla="*/ -40 w 472655"/>
                  <a:gd name="connsiteY3" fmla="*/ 55547 h 55577"/>
                </a:gdLst>
                <a:ahLst/>
                <a:cxnLst>
                  <a:cxn ang="0">
                    <a:pos x="connsiteX0" y="connsiteY0"/>
                  </a:cxn>
                  <a:cxn ang="0">
                    <a:pos x="connsiteX1" y="connsiteY1"/>
                  </a:cxn>
                  <a:cxn ang="0">
                    <a:pos x="connsiteX2" y="connsiteY2"/>
                  </a:cxn>
                  <a:cxn ang="0">
                    <a:pos x="connsiteX3" y="connsiteY3"/>
                  </a:cxn>
                </a:cxnLst>
                <a:rect l="l" t="t" r="r" b="b"/>
                <a:pathLst>
                  <a:path w="472655" h="55577">
                    <a:moveTo>
                      <a:pt x="-40" y="-30"/>
                    </a:moveTo>
                    <a:lnTo>
                      <a:pt x="472615" y="-30"/>
                    </a:lnTo>
                    <a:lnTo>
                      <a:pt x="472615" y="55547"/>
                    </a:lnTo>
                    <a:lnTo>
                      <a:pt x="-40" y="55547"/>
                    </a:lnTo>
                    <a:close/>
                  </a:path>
                </a:pathLst>
              </a:custGeom>
              <a:solidFill>
                <a:srgbClr val="AD7300"/>
              </a:solidFill>
              <a:ln w="25027"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C46C2D68-872D-29EB-7951-B282D4B5BD4C}"/>
                  </a:ext>
                </a:extLst>
              </p:cNvPr>
              <p:cNvSpPr/>
              <p:nvPr/>
            </p:nvSpPr>
            <p:spPr>
              <a:xfrm>
                <a:off x="2377964" y="3382461"/>
                <a:ext cx="461908" cy="219888"/>
              </a:xfrm>
              <a:custGeom>
                <a:avLst/>
                <a:gdLst>
                  <a:gd name="connsiteX0" fmla="*/ 208130 w 461908"/>
                  <a:gd name="connsiteY0" fmla="*/ 14963 h 219888"/>
                  <a:gd name="connsiteX1" fmla="*/ 1093 w 461908"/>
                  <a:gd name="connsiteY1" fmla="*/ 165172 h 219888"/>
                  <a:gd name="connsiteX2" fmla="*/ 253693 w 461908"/>
                  <a:gd name="connsiteY2" fmla="*/ 204977 h 219888"/>
                  <a:gd name="connsiteX3" fmla="*/ 460730 w 461908"/>
                  <a:gd name="connsiteY3" fmla="*/ 54769 h 219888"/>
                  <a:gd name="connsiteX4" fmla="*/ 208130 w 461908"/>
                  <a:gd name="connsiteY4" fmla="*/ 14963 h 219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908" h="219888">
                    <a:moveTo>
                      <a:pt x="208130" y="14963"/>
                    </a:moveTo>
                    <a:cubicBezTo>
                      <a:pt x="81204" y="45255"/>
                      <a:pt x="-11425" y="112348"/>
                      <a:pt x="1093" y="165172"/>
                    </a:cubicBezTo>
                    <a:cubicBezTo>
                      <a:pt x="13610" y="217995"/>
                      <a:pt x="126266" y="235269"/>
                      <a:pt x="253693" y="204977"/>
                    </a:cubicBezTo>
                    <a:cubicBezTo>
                      <a:pt x="381119" y="174685"/>
                      <a:pt x="473247" y="107592"/>
                      <a:pt x="460730" y="54769"/>
                    </a:cubicBezTo>
                    <a:cubicBezTo>
                      <a:pt x="448212" y="1946"/>
                      <a:pt x="335056" y="-15579"/>
                      <a:pt x="208130" y="14963"/>
                    </a:cubicBezTo>
                    <a:close/>
                  </a:path>
                </a:pathLst>
              </a:custGeom>
              <a:solidFill>
                <a:srgbClr val="AD7300"/>
              </a:solidFill>
              <a:ln w="25027"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ABAAA30B-F1FE-2FC5-FA6F-92F485DE2538}"/>
                  </a:ext>
                </a:extLst>
              </p:cNvPr>
              <p:cNvSpPr/>
              <p:nvPr/>
            </p:nvSpPr>
            <p:spPr>
              <a:xfrm>
                <a:off x="2365761" y="3326672"/>
                <a:ext cx="462273" cy="231838"/>
              </a:xfrm>
              <a:custGeom>
                <a:avLst/>
                <a:gdLst>
                  <a:gd name="connsiteX0" fmla="*/ 460916 w 462273"/>
                  <a:gd name="connsiteY0" fmla="*/ 60989 h 231838"/>
                  <a:gd name="connsiteX1" fmla="*/ 255381 w 462273"/>
                  <a:gd name="connsiteY1" fmla="*/ 217956 h 231838"/>
                  <a:gd name="connsiteX2" fmla="*/ 1279 w 462273"/>
                  <a:gd name="connsiteY2" fmla="*/ 170891 h 231838"/>
                  <a:gd name="connsiteX3" fmla="*/ 206564 w 462273"/>
                  <a:gd name="connsiteY3" fmla="*/ 13923 h 231838"/>
                  <a:gd name="connsiteX4" fmla="*/ 460916 w 462273"/>
                  <a:gd name="connsiteY4" fmla="*/ 60989 h 231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273" h="231838">
                    <a:moveTo>
                      <a:pt x="460916" y="60989"/>
                    </a:moveTo>
                    <a:cubicBezTo>
                      <a:pt x="474435" y="117317"/>
                      <a:pt x="382307" y="187664"/>
                      <a:pt x="255381" y="217956"/>
                    </a:cubicBezTo>
                    <a:cubicBezTo>
                      <a:pt x="128455" y="248248"/>
                      <a:pt x="14798" y="227219"/>
                      <a:pt x="1279" y="170891"/>
                    </a:cubicBezTo>
                    <a:cubicBezTo>
                      <a:pt x="-12240" y="114563"/>
                      <a:pt x="79638" y="44215"/>
                      <a:pt x="206564" y="13923"/>
                    </a:cubicBezTo>
                    <a:cubicBezTo>
                      <a:pt x="333490" y="-16368"/>
                      <a:pt x="447398" y="4160"/>
                      <a:pt x="460916" y="60989"/>
                    </a:cubicBezTo>
                    <a:close/>
                  </a:path>
                </a:pathLst>
              </a:custGeom>
              <a:solidFill>
                <a:srgbClr val="E2B233"/>
              </a:solidFill>
              <a:ln w="25027"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B25FD811-74DC-AD66-8FE2-4A3D1F39A7DD}"/>
                  </a:ext>
                </a:extLst>
              </p:cNvPr>
              <p:cNvSpPr/>
              <p:nvPr/>
            </p:nvSpPr>
            <p:spPr>
              <a:xfrm>
                <a:off x="2431504" y="3359225"/>
                <a:ext cx="330832" cy="165880"/>
              </a:xfrm>
              <a:custGeom>
                <a:avLst/>
                <a:gdLst>
                  <a:gd name="connsiteX0" fmla="*/ 329832 w 330832"/>
                  <a:gd name="connsiteY0" fmla="*/ 43456 h 165880"/>
                  <a:gd name="connsiteX1" fmla="*/ 182879 w 330832"/>
                  <a:gd name="connsiteY1" fmla="*/ 155862 h 165880"/>
                  <a:gd name="connsiteX2" fmla="*/ 876 w 330832"/>
                  <a:gd name="connsiteY2" fmla="*/ 122315 h 165880"/>
                  <a:gd name="connsiteX3" fmla="*/ 147830 w 330832"/>
                  <a:gd name="connsiteY3" fmla="*/ 9910 h 165880"/>
                  <a:gd name="connsiteX4" fmla="*/ 329832 w 330832"/>
                  <a:gd name="connsiteY4" fmla="*/ 43456 h 165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32" h="165880">
                    <a:moveTo>
                      <a:pt x="329832" y="43456"/>
                    </a:moveTo>
                    <a:cubicBezTo>
                      <a:pt x="339596" y="83762"/>
                      <a:pt x="273755" y="134082"/>
                      <a:pt x="182879" y="155862"/>
                    </a:cubicBezTo>
                    <a:cubicBezTo>
                      <a:pt x="92003" y="177642"/>
                      <a:pt x="10389" y="162621"/>
                      <a:pt x="876" y="122315"/>
                    </a:cubicBezTo>
                    <a:cubicBezTo>
                      <a:pt x="-8637" y="82009"/>
                      <a:pt x="56954" y="31690"/>
                      <a:pt x="147830" y="9910"/>
                    </a:cubicBezTo>
                    <a:cubicBezTo>
                      <a:pt x="238706" y="-11871"/>
                      <a:pt x="320069" y="3400"/>
                      <a:pt x="329832" y="43456"/>
                    </a:cubicBezTo>
                    <a:close/>
                  </a:path>
                </a:pathLst>
              </a:custGeom>
              <a:solidFill>
                <a:srgbClr val="CE9005"/>
              </a:solidFill>
              <a:ln w="25027"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56FBFA8D-3559-7752-68A6-1AB6D1C30678}"/>
                  </a:ext>
                </a:extLst>
              </p:cNvPr>
              <p:cNvSpPr/>
              <p:nvPr/>
            </p:nvSpPr>
            <p:spPr>
              <a:xfrm>
                <a:off x="2519434" y="3384979"/>
                <a:ext cx="158387" cy="112570"/>
              </a:xfrm>
              <a:custGeom>
                <a:avLst/>
                <a:gdLst>
                  <a:gd name="connsiteX0" fmla="*/ 66910 w 158387"/>
                  <a:gd name="connsiteY0" fmla="*/ 679 h 112570"/>
                  <a:gd name="connsiteX1" fmla="*/ 80679 w 158387"/>
                  <a:gd name="connsiteY1" fmla="*/ 3182 h 112570"/>
                  <a:gd name="connsiteX2" fmla="*/ 80679 w 158387"/>
                  <a:gd name="connsiteY2" fmla="*/ 5936 h 112570"/>
                  <a:gd name="connsiteX3" fmla="*/ 127243 w 158387"/>
                  <a:gd name="connsiteY3" fmla="*/ 2431 h 112570"/>
                  <a:gd name="connsiteX4" fmla="*/ 137507 w 158387"/>
                  <a:gd name="connsiteY4" fmla="*/ 6437 h 112570"/>
                  <a:gd name="connsiteX5" fmla="*/ 122987 w 158387"/>
                  <a:gd name="connsiteY5" fmla="*/ 17452 h 112570"/>
                  <a:gd name="connsiteX6" fmla="*/ 113975 w 158387"/>
                  <a:gd name="connsiteY6" fmla="*/ 17452 h 112570"/>
                  <a:gd name="connsiteX7" fmla="*/ 82681 w 158387"/>
                  <a:gd name="connsiteY7" fmla="*/ 18954 h 112570"/>
                  <a:gd name="connsiteX8" fmla="*/ 88690 w 158387"/>
                  <a:gd name="connsiteY8" fmla="*/ 43989 h 112570"/>
                  <a:gd name="connsiteX9" fmla="*/ 158036 w 158387"/>
                  <a:gd name="connsiteY9" fmla="*/ 55505 h 112570"/>
                  <a:gd name="connsiteX10" fmla="*/ 102209 w 158387"/>
                  <a:gd name="connsiteY10" fmla="*/ 95560 h 112570"/>
                  <a:gd name="connsiteX11" fmla="*/ 103961 w 158387"/>
                  <a:gd name="connsiteY11" fmla="*/ 103071 h 112570"/>
                  <a:gd name="connsiteX12" fmla="*/ 92946 w 158387"/>
                  <a:gd name="connsiteY12" fmla="*/ 111833 h 112570"/>
                  <a:gd name="connsiteX13" fmla="*/ 78926 w 158387"/>
                  <a:gd name="connsiteY13" fmla="*/ 109329 h 112570"/>
                  <a:gd name="connsiteX14" fmla="*/ 76924 w 158387"/>
                  <a:gd name="connsiteY14" fmla="*/ 101318 h 112570"/>
                  <a:gd name="connsiteX15" fmla="*/ 15088 w 158387"/>
                  <a:gd name="connsiteY15" fmla="*/ 105324 h 112570"/>
                  <a:gd name="connsiteX16" fmla="*/ 5575 w 158387"/>
                  <a:gd name="connsiteY16" fmla="*/ 101068 h 112570"/>
                  <a:gd name="connsiteX17" fmla="*/ 19844 w 158387"/>
                  <a:gd name="connsiteY17" fmla="*/ 90303 h 112570"/>
                  <a:gd name="connsiteX18" fmla="*/ 29858 w 158387"/>
                  <a:gd name="connsiteY18" fmla="*/ 90303 h 112570"/>
                  <a:gd name="connsiteX19" fmla="*/ 74921 w 158387"/>
                  <a:gd name="connsiteY19" fmla="*/ 88801 h 112570"/>
                  <a:gd name="connsiteX20" fmla="*/ 68912 w 158387"/>
                  <a:gd name="connsiteY20" fmla="*/ 63766 h 112570"/>
                  <a:gd name="connsiteX21" fmla="*/ 317 w 158387"/>
                  <a:gd name="connsiteY21" fmla="*/ 52250 h 112570"/>
                  <a:gd name="connsiteX22" fmla="*/ 55394 w 158387"/>
                  <a:gd name="connsiteY22" fmla="*/ 12946 h 112570"/>
                  <a:gd name="connsiteX23" fmla="*/ 55394 w 158387"/>
                  <a:gd name="connsiteY23" fmla="*/ 10192 h 112570"/>
                  <a:gd name="connsiteX24" fmla="*/ 66910 w 158387"/>
                  <a:gd name="connsiteY24" fmla="*/ 679 h 112570"/>
                  <a:gd name="connsiteX25" fmla="*/ 66910 w 158387"/>
                  <a:gd name="connsiteY25" fmla="*/ 47243 h 112570"/>
                  <a:gd name="connsiteX26" fmla="*/ 61402 w 158387"/>
                  <a:gd name="connsiteY26" fmla="*/ 24462 h 112570"/>
                  <a:gd name="connsiteX27" fmla="*/ 36367 w 158387"/>
                  <a:gd name="connsiteY27" fmla="*/ 41986 h 112570"/>
                  <a:gd name="connsiteX28" fmla="*/ 65908 w 158387"/>
                  <a:gd name="connsiteY28" fmla="*/ 47243 h 112570"/>
                  <a:gd name="connsiteX29" fmla="*/ 93947 w 158387"/>
                  <a:gd name="connsiteY29" fmla="*/ 59760 h 112570"/>
                  <a:gd name="connsiteX30" fmla="*/ 99705 w 158387"/>
                  <a:gd name="connsiteY30" fmla="*/ 83293 h 112570"/>
                  <a:gd name="connsiteX31" fmla="*/ 124740 w 158387"/>
                  <a:gd name="connsiteY31" fmla="*/ 65018 h 112570"/>
                  <a:gd name="connsiteX32" fmla="*/ 92946 w 158387"/>
                  <a:gd name="connsiteY32" fmla="*/ 59760 h 11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8387" h="112570">
                    <a:moveTo>
                      <a:pt x="66910" y="679"/>
                    </a:moveTo>
                    <a:cubicBezTo>
                      <a:pt x="73919" y="-1074"/>
                      <a:pt x="79928" y="679"/>
                      <a:pt x="80679" y="3182"/>
                    </a:cubicBezTo>
                    <a:lnTo>
                      <a:pt x="80679" y="5936"/>
                    </a:lnTo>
                    <a:cubicBezTo>
                      <a:pt x="96035" y="3132"/>
                      <a:pt x="111642" y="1955"/>
                      <a:pt x="127243" y="2431"/>
                    </a:cubicBezTo>
                    <a:cubicBezTo>
                      <a:pt x="132250" y="2431"/>
                      <a:pt x="136756" y="2431"/>
                      <a:pt x="137507" y="6437"/>
                    </a:cubicBezTo>
                    <a:cubicBezTo>
                      <a:pt x="138259" y="10442"/>
                      <a:pt x="132000" y="15199"/>
                      <a:pt x="122987" y="17452"/>
                    </a:cubicBezTo>
                    <a:cubicBezTo>
                      <a:pt x="119996" y="17827"/>
                      <a:pt x="116966" y="17827"/>
                      <a:pt x="113975" y="17452"/>
                    </a:cubicBezTo>
                    <a:cubicBezTo>
                      <a:pt x="103520" y="17076"/>
                      <a:pt x="93051" y="17577"/>
                      <a:pt x="82681" y="18954"/>
                    </a:cubicBezTo>
                    <a:lnTo>
                      <a:pt x="88690" y="43989"/>
                    </a:lnTo>
                    <a:cubicBezTo>
                      <a:pt x="134003" y="38481"/>
                      <a:pt x="154781" y="41735"/>
                      <a:pt x="158036" y="55505"/>
                    </a:cubicBezTo>
                    <a:cubicBezTo>
                      <a:pt x="161290" y="69274"/>
                      <a:pt x="138759" y="85046"/>
                      <a:pt x="102209" y="95560"/>
                    </a:cubicBezTo>
                    <a:lnTo>
                      <a:pt x="103961" y="103071"/>
                    </a:lnTo>
                    <a:cubicBezTo>
                      <a:pt x="103961" y="106325"/>
                      <a:pt x="99955" y="110080"/>
                      <a:pt x="92946" y="111833"/>
                    </a:cubicBezTo>
                    <a:cubicBezTo>
                      <a:pt x="85936" y="113585"/>
                      <a:pt x="79427" y="111833"/>
                      <a:pt x="78926" y="109329"/>
                    </a:cubicBezTo>
                    <a:lnTo>
                      <a:pt x="76924" y="101318"/>
                    </a:lnTo>
                    <a:cubicBezTo>
                      <a:pt x="56568" y="105299"/>
                      <a:pt x="35786" y="106650"/>
                      <a:pt x="15088" y="105324"/>
                    </a:cubicBezTo>
                    <a:cubicBezTo>
                      <a:pt x="9830" y="105324"/>
                      <a:pt x="6326" y="103822"/>
                      <a:pt x="5575" y="101068"/>
                    </a:cubicBezTo>
                    <a:cubicBezTo>
                      <a:pt x="4824" y="98314"/>
                      <a:pt x="11082" y="92306"/>
                      <a:pt x="19844" y="90303"/>
                    </a:cubicBezTo>
                    <a:cubicBezTo>
                      <a:pt x="23156" y="89727"/>
                      <a:pt x="26546" y="89727"/>
                      <a:pt x="29858" y="90303"/>
                    </a:cubicBezTo>
                    <a:cubicBezTo>
                      <a:pt x="44884" y="91655"/>
                      <a:pt x="60018" y="91154"/>
                      <a:pt x="74921" y="88801"/>
                    </a:cubicBezTo>
                    <a:lnTo>
                      <a:pt x="68912" y="63766"/>
                    </a:lnTo>
                    <a:cubicBezTo>
                      <a:pt x="25352" y="69023"/>
                      <a:pt x="3822" y="66770"/>
                      <a:pt x="317" y="52250"/>
                    </a:cubicBezTo>
                    <a:cubicBezTo>
                      <a:pt x="-3188" y="37730"/>
                      <a:pt x="19344" y="22959"/>
                      <a:pt x="55394" y="12946"/>
                    </a:cubicBezTo>
                    <a:lnTo>
                      <a:pt x="55394" y="10192"/>
                    </a:lnTo>
                    <a:cubicBezTo>
                      <a:pt x="54643" y="6186"/>
                      <a:pt x="59399" y="2681"/>
                      <a:pt x="66910" y="679"/>
                    </a:cubicBezTo>
                    <a:close/>
                    <a:moveTo>
                      <a:pt x="66910" y="47243"/>
                    </a:moveTo>
                    <a:lnTo>
                      <a:pt x="61402" y="24462"/>
                    </a:lnTo>
                    <a:cubicBezTo>
                      <a:pt x="43127" y="29719"/>
                      <a:pt x="34865" y="36478"/>
                      <a:pt x="36367" y="41986"/>
                    </a:cubicBezTo>
                    <a:cubicBezTo>
                      <a:pt x="37869" y="47493"/>
                      <a:pt x="42626" y="49496"/>
                      <a:pt x="65908" y="47243"/>
                    </a:cubicBezTo>
                    <a:close/>
                    <a:moveTo>
                      <a:pt x="93947" y="59760"/>
                    </a:moveTo>
                    <a:lnTo>
                      <a:pt x="99705" y="83293"/>
                    </a:lnTo>
                    <a:cubicBezTo>
                      <a:pt x="117980" y="77785"/>
                      <a:pt x="127243" y="71276"/>
                      <a:pt x="124740" y="65018"/>
                    </a:cubicBezTo>
                    <a:cubicBezTo>
                      <a:pt x="122236" y="58759"/>
                      <a:pt x="116228" y="57507"/>
                      <a:pt x="92946" y="59760"/>
                    </a:cubicBezTo>
                    <a:close/>
                  </a:path>
                </a:pathLst>
              </a:custGeom>
              <a:solidFill>
                <a:srgbClr val="F5E825"/>
              </a:solidFill>
              <a:ln w="25027"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B3C59BFD-369D-ED3F-241A-11600BC6230E}"/>
                  </a:ext>
                </a:extLst>
              </p:cNvPr>
              <p:cNvSpPr/>
              <p:nvPr/>
            </p:nvSpPr>
            <p:spPr>
              <a:xfrm rot="2398799">
                <a:off x="4903635" y="5261322"/>
                <a:ext cx="318441" cy="37552"/>
              </a:xfrm>
              <a:custGeom>
                <a:avLst/>
                <a:gdLst>
                  <a:gd name="connsiteX0" fmla="*/ -40 w 318441"/>
                  <a:gd name="connsiteY0" fmla="*/ -30 h 37552"/>
                  <a:gd name="connsiteX1" fmla="*/ 318401 w 318441"/>
                  <a:gd name="connsiteY1" fmla="*/ -30 h 37552"/>
                  <a:gd name="connsiteX2" fmla="*/ 318401 w 318441"/>
                  <a:gd name="connsiteY2" fmla="*/ 37522 h 37552"/>
                  <a:gd name="connsiteX3" fmla="*/ -40 w 318441"/>
                  <a:gd name="connsiteY3" fmla="*/ 37522 h 37552"/>
                </a:gdLst>
                <a:ahLst/>
                <a:cxnLst>
                  <a:cxn ang="0">
                    <a:pos x="connsiteX0" y="connsiteY0"/>
                  </a:cxn>
                  <a:cxn ang="0">
                    <a:pos x="connsiteX1" y="connsiteY1"/>
                  </a:cxn>
                  <a:cxn ang="0">
                    <a:pos x="connsiteX2" y="connsiteY2"/>
                  </a:cxn>
                  <a:cxn ang="0">
                    <a:pos x="connsiteX3" y="connsiteY3"/>
                  </a:cxn>
                </a:cxnLst>
                <a:rect l="l" t="t" r="r" b="b"/>
                <a:pathLst>
                  <a:path w="318441" h="37552">
                    <a:moveTo>
                      <a:pt x="-40" y="-30"/>
                    </a:moveTo>
                    <a:lnTo>
                      <a:pt x="318401" y="-30"/>
                    </a:lnTo>
                    <a:lnTo>
                      <a:pt x="318401" y="37522"/>
                    </a:lnTo>
                    <a:lnTo>
                      <a:pt x="-40" y="37522"/>
                    </a:lnTo>
                    <a:close/>
                  </a:path>
                </a:pathLst>
              </a:custGeom>
              <a:solidFill>
                <a:srgbClr val="AD7300"/>
              </a:solidFill>
              <a:ln w="25027"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5DD1783C-1872-1270-2EE5-F97BAF0A0D8C}"/>
                  </a:ext>
                </a:extLst>
              </p:cNvPr>
              <p:cNvSpPr/>
              <p:nvPr/>
            </p:nvSpPr>
            <p:spPr>
              <a:xfrm>
                <a:off x="4922775" y="5179457"/>
                <a:ext cx="258401" cy="228042"/>
              </a:xfrm>
              <a:custGeom>
                <a:avLst/>
                <a:gdLst>
                  <a:gd name="connsiteX0" fmla="*/ 171295 w 258401"/>
                  <a:gd name="connsiteY0" fmla="*/ 63524 h 228042"/>
                  <a:gd name="connsiteX1" fmla="*/ 7067 w 258401"/>
                  <a:gd name="connsiteY1" fmla="*/ 11702 h 228042"/>
                  <a:gd name="connsiteX2" fmla="*/ 86928 w 258401"/>
                  <a:gd name="connsiteY2" fmla="*/ 164414 h 228042"/>
                  <a:gd name="connsiteX3" fmla="*/ 251156 w 258401"/>
                  <a:gd name="connsiteY3" fmla="*/ 216236 h 228042"/>
                  <a:gd name="connsiteX4" fmla="*/ 171295 w 258401"/>
                  <a:gd name="connsiteY4" fmla="*/ 63524 h 228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401" h="228042">
                    <a:moveTo>
                      <a:pt x="171295" y="63524"/>
                    </a:moveTo>
                    <a:cubicBezTo>
                      <a:pt x="103952" y="7196"/>
                      <a:pt x="30349" y="-16086"/>
                      <a:pt x="7067" y="11702"/>
                    </a:cubicBezTo>
                    <a:cubicBezTo>
                      <a:pt x="-16215" y="39491"/>
                      <a:pt x="19585" y="107836"/>
                      <a:pt x="86928" y="164414"/>
                    </a:cubicBezTo>
                    <a:cubicBezTo>
                      <a:pt x="154271" y="220993"/>
                      <a:pt x="227623" y="244025"/>
                      <a:pt x="251156" y="216236"/>
                    </a:cubicBezTo>
                    <a:cubicBezTo>
                      <a:pt x="274688" y="188448"/>
                      <a:pt x="238638" y="120103"/>
                      <a:pt x="171295" y="63524"/>
                    </a:cubicBezTo>
                    <a:close/>
                  </a:path>
                </a:pathLst>
              </a:custGeom>
              <a:solidFill>
                <a:srgbClr val="AD7300"/>
              </a:solidFill>
              <a:ln w="25027"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66AA05DD-38F0-4765-776F-C07F6F0BFF74}"/>
                  </a:ext>
                </a:extLst>
              </p:cNvPr>
              <p:cNvSpPr/>
              <p:nvPr/>
            </p:nvSpPr>
            <p:spPr>
              <a:xfrm>
                <a:off x="4943976" y="5150894"/>
                <a:ext cx="260465" cy="231690"/>
              </a:xfrm>
              <a:custGeom>
                <a:avLst/>
                <a:gdLst>
                  <a:gd name="connsiteX0" fmla="*/ 252236 w 260465"/>
                  <a:gd name="connsiteY0" fmla="*/ 218263 h 231690"/>
                  <a:gd name="connsiteX1" fmla="*/ 84754 w 260465"/>
                  <a:gd name="connsiteY1" fmla="*/ 169946 h 231690"/>
                  <a:gd name="connsiteX2" fmla="*/ 8148 w 260465"/>
                  <a:gd name="connsiteY2" fmla="*/ 13479 h 231690"/>
                  <a:gd name="connsiteX3" fmla="*/ 175630 w 260465"/>
                  <a:gd name="connsiteY3" fmla="*/ 61796 h 231690"/>
                  <a:gd name="connsiteX4" fmla="*/ 252236 w 260465"/>
                  <a:gd name="connsiteY4" fmla="*/ 218263 h 231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465" h="231690">
                    <a:moveTo>
                      <a:pt x="252236" y="218263"/>
                    </a:moveTo>
                    <a:cubicBezTo>
                      <a:pt x="227202" y="248054"/>
                      <a:pt x="152097" y="226524"/>
                      <a:pt x="84754" y="169946"/>
                    </a:cubicBezTo>
                    <a:cubicBezTo>
                      <a:pt x="17411" y="113368"/>
                      <a:pt x="-16887" y="43521"/>
                      <a:pt x="8148" y="13479"/>
                    </a:cubicBezTo>
                    <a:cubicBezTo>
                      <a:pt x="33183" y="-16562"/>
                      <a:pt x="108287" y="5218"/>
                      <a:pt x="175630" y="61796"/>
                    </a:cubicBezTo>
                    <a:cubicBezTo>
                      <a:pt x="242973" y="118375"/>
                      <a:pt x="277271" y="189473"/>
                      <a:pt x="252236" y="218263"/>
                    </a:cubicBezTo>
                    <a:close/>
                  </a:path>
                </a:pathLst>
              </a:custGeom>
              <a:solidFill>
                <a:srgbClr val="E2B233"/>
              </a:solidFill>
              <a:ln w="25027"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3D0D1A11-BE6F-4C91-07A8-6D503E501CCA}"/>
                  </a:ext>
                </a:extLst>
              </p:cNvPr>
              <p:cNvSpPr/>
              <p:nvPr/>
            </p:nvSpPr>
            <p:spPr>
              <a:xfrm>
                <a:off x="4981073" y="5184597"/>
                <a:ext cx="186269" cy="165507"/>
              </a:xfrm>
              <a:custGeom>
                <a:avLst/>
                <a:gdLst>
                  <a:gd name="connsiteX0" fmla="*/ 180340 w 186269"/>
                  <a:gd name="connsiteY0" fmla="*/ 155770 h 165507"/>
                  <a:gd name="connsiteX1" fmla="*/ 60674 w 186269"/>
                  <a:gd name="connsiteY1" fmla="*/ 121473 h 165507"/>
                  <a:gd name="connsiteX2" fmla="*/ 5848 w 186269"/>
                  <a:gd name="connsiteY2" fmla="*/ 9568 h 165507"/>
                  <a:gd name="connsiteX3" fmla="*/ 125514 w 186269"/>
                  <a:gd name="connsiteY3" fmla="*/ 43865 h 165507"/>
                  <a:gd name="connsiteX4" fmla="*/ 180340 w 186269"/>
                  <a:gd name="connsiteY4" fmla="*/ 155770 h 165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269" h="165507">
                    <a:moveTo>
                      <a:pt x="180340" y="155770"/>
                    </a:moveTo>
                    <a:cubicBezTo>
                      <a:pt x="162565" y="177300"/>
                      <a:pt x="108741" y="161779"/>
                      <a:pt x="60674" y="121473"/>
                    </a:cubicBezTo>
                    <a:cubicBezTo>
                      <a:pt x="12608" y="81167"/>
                      <a:pt x="-12177" y="30847"/>
                      <a:pt x="5848" y="9568"/>
                    </a:cubicBezTo>
                    <a:cubicBezTo>
                      <a:pt x="23873" y="-11712"/>
                      <a:pt x="77448" y="3559"/>
                      <a:pt x="125514" y="43865"/>
                    </a:cubicBezTo>
                    <a:cubicBezTo>
                      <a:pt x="173581" y="84171"/>
                      <a:pt x="198365" y="133990"/>
                      <a:pt x="180340" y="155770"/>
                    </a:cubicBezTo>
                    <a:close/>
                  </a:path>
                </a:pathLst>
              </a:custGeom>
              <a:solidFill>
                <a:srgbClr val="CE9005"/>
              </a:solidFill>
              <a:ln w="25027"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8A8024D6-B757-9A7F-3D44-7EAA1FB5824A}"/>
                  </a:ext>
                </a:extLst>
              </p:cNvPr>
              <p:cNvSpPr/>
              <p:nvPr/>
            </p:nvSpPr>
            <p:spPr>
              <a:xfrm>
                <a:off x="5021317" y="5221265"/>
                <a:ext cx="105339" cy="92195"/>
              </a:xfrm>
              <a:custGeom>
                <a:avLst/>
                <a:gdLst>
                  <a:gd name="connsiteX0" fmla="*/ 79262 w 105339"/>
                  <a:gd name="connsiteY0" fmla="*/ 17211 h 92195"/>
                  <a:gd name="connsiteX1" fmla="*/ 83518 w 105339"/>
                  <a:gd name="connsiteY1" fmla="*/ 25723 h 92195"/>
                  <a:gd name="connsiteX2" fmla="*/ 82016 w 105339"/>
                  <a:gd name="connsiteY2" fmla="*/ 27225 h 92195"/>
                  <a:gd name="connsiteX3" fmla="*/ 102795 w 105339"/>
                  <a:gd name="connsiteY3" fmla="*/ 51008 h 92195"/>
                  <a:gd name="connsiteX4" fmla="*/ 104797 w 105339"/>
                  <a:gd name="connsiteY4" fmla="*/ 58017 h 92195"/>
                  <a:gd name="connsiteX5" fmla="*/ 93031 w 105339"/>
                  <a:gd name="connsiteY5" fmla="*/ 54763 h 92195"/>
                  <a:gd name="connsiteX6" fmla="*/ 88775 w 105339"/>
                  <a:gd name="connsiteY6" fmla="*/ 50257 h 92195"/>
                  <a:gd name="connsiteX7" fmla="*/ 75507 w 105339"/>
                  <a:gd name="connsiteY7" fmla="*/ 33734 h 92195"/>
                  <a:gd name="connsiteX8" fmla="*/ 64492 w 105339"/>
                  <a:gd name="connsiteY8" fmla="*/ 47002 h 92195"/>
                  <a:gd name="connsiteX9" fmla="*/ 86021 w 105339"/>
                  <a:gd name="connsiteY9" fmla="*/ 89060 h 92195"/>
                  <a:gd name="connsiteX10" fmla="*/ 42211 w 105339"/>
                  <a:gd name="connsiteY10" fmla="*/ 74790 h 92195"/>
                  <a:gd name="connsiteX11" fmla="*/ 38706 w 105339"/>
                  <a:gd name="connsiteY11" fmla="*/ 79046 h 92195"/>
                  <a:gd name="connsiteX12" fmla="*/ 29693 w 105339"/>
                  <a:gd name="connsiteY12" fmla="*/ 76292 h 92195"/>
                  <a:gd name="connsiteX13" fmla="*/ 25187 w 105339"/>
                  <a:gd name="connsiteY13" fmla="*/ 67781 h 92195"/>
                  <a:gd name="connsiteX14" fmla="*/ 28942 w 105339"/>
                  <a:gd name="connsiteY14" fmla="*/ 63525 h 92195"/>
                  <a:gd name="connsiteX15" fmla="*/ 1655 w 105339"/>
                  <a:gd name="connsiteY15" fmla="*/ 31731 h 92195"/>
                  <a:gd name="connsiteX16" fmla="*/ 1655 w 105339"/>
                  <a:gd name="connsiteY16" fmla="*/ 24972 h 92195"/>
                  <a:gd name="connsiteX17" fmla="*/ 13170 w 105339"/>
                  <a:gd name="connsiteY17" fmla="*/ 28226 h 92195"/>
                  <a:gd name="connsiteX18" fmla="*/ 17677 w 105339"/>
                  <a:gd name="connsiteY18" fmla="*/ 33233 h 92195"/>
                  <a:gd name="connsiteX19" fmla="*/ 36703 w 105339"/>
                  <a:gd name="connsiteY19" fmla="*/ 58268 h 92195"/>
                  <a:gd name="connsiteX20" fmla="*/ 47969 w 105339"/>
                  <a:gd name="connsiteY20" fmla="*/ 44749 h 92195"/>
                  <a:gd name="connsiteX21" fmla="*/ 26689 w 105339"/>
                  <a:gd name="connsiteY21" fmla="*/ 3191 h 92195"/>
                  <a:gd name="connsiteX22" fmla="*/ 69999 w 105339"/>
                  <a:gd name="connsiteY22" fmla="*/ 17211 h 92195"/>
                  <a:gd name="connsiteX23" fmla="*/ 71251 w 105339"/>
                  <a:gd name="connsiteY23" fmla="*/ 15709 h 92195"/>
                  <a:gd name="connsiteX24" fmla="*/ 79262 w 105339"/>
                  <a:gd name="connsiteY24" fmla="*/ 17211 h 92195"/>
                  <a:gd name="connsiteX25" fmla="*/ 54227 w 105339"/>
                  <a:gd name="connsiteY25" fmla="*/ 35236 h 92195"/>
                  <a:gd name="connsiteX26" fmla="*/ 64492 w 105339"/>
                  <a:gd name="connsiteY26" fmla="*/ 23219 h 92195"/>
                  <a:gd name="connsiteX27" fmla="*/ 44714 w 105339"/>
                  <a:gd name="connsiteY27" fmla="*/ 16710 h 92195"/>
                  <a:gd name="connsiteX28" fmla="*/ 53476 w 105339"/>
                  <a:gd name="connsiteY28" fmla="*/ 35236 h 92195"/>
                  <a:gd name="connsiteX29" fmla="*/ 58483 w 105339"/>
                  <a:gd name="connsiteY29" fmla="*/ 55013 h 92195"/>
                  <a:gd name="connsiteX30" fmla="*/ 47969 w 105339"/>
                  <a:gd name="connsiteY30" fmla="*/ 67531 h 92195"/>
                  <a:gd name="connsiteX31" fmla="*/ 68247 w 105339"/>
                  <a:gd name="connsiteY31" fmla="*/ 74290 h 92195"/>
                  <a:gd name="connsiteX32" fmla="*/ 57732 w 105339"/>
                  <a:gd name="connsiteY32" fmla="*/ 55013 h 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5339" h="92195">
                    <a:moveTo>
                      <a:pt x="79262" y="17211"/>
                    </a:moveTo>
                    <a:cubicBezTo>
                      <a:pt x="83017" y="20215"/>
                      <a:pt x="84770" y="23970"/>
                      <a:pt x="83518" y="25723"/>
                    </a:cubicBezTo>
                    <a:lnTo>
                      <a:pt x="82016" y="27225"/>
                    </a:lnTo>
                    <a:cubicBezTo>
                      <a:pt x="89927" y="34234"/>
                      <a:pt x="96911" y="42245"/>
                      <a:pt x="102795" y="51008"/>
                    </a:cubicBezTo>
                    <a:cubicBezTo>
                      <a:pt x="104797" y="53761"/>
                      <a:pt x="106049" y="56515"/>
                      <a:pt x="104797" y="58017"/>
                    </a:cubicBezTo>
                    <a:cubicBezTo>
                      <a:pt x="103546" y="59519"/>
                      <a:pt x="97788" y="58017"/>
                      <a:pt x="93031" y="54763"/>
                    </a:cubicBezTo>
                    <a:lnTo>
                      <a:pt x="88775" y="50257"/>
                    </a:lnTo>
                    <a:cubicBezTo>
                      <a:pt x="84845" y="44373"/>
                      <a:pt x="80388" y="38841"/>
                      <a:pt x="75507" y="33734"/>
                    </a:cubicBezTo>
                    <a:lnTo>
                      <a:pt x="64492" y="47002"/>
                    </a:lnTo>
                    <a:cubicBezTo>
                      <a:pt x="85771" y="69283"/>
                      <a:pt x="92280" y="81800"/>
                      <a:pt x="86021" y="89060"/>
                    </a:cubicBezTo>
                    <a:cubicBezTo>
                      <a:pt x="79763" y="96320"/>
                      <a:pt x="62489" y="90562"/>
                      <a:pt x="42211" y="74790"/>
                    </a:cubicBezTo>
                    <a:lnTo>
                      <a:pt x="38706" y="79046"/>
                    </a:lnTo>
                    <a:cubicBezTo>
                      <a:pt x="37204" y="80549"/>
                      <a:pt x="33198" y="79046"/>
                      <a:pt x="29693" y="76292"/>
                    </a:cubicBezTo>
                    <a:cubicBezTo>
                      <a:pt x="26189" y="73539"/>
                      <a:pt x="23935" y="69533"/>
                      <a:pt x="25187" y="67781"/>
                    </a:cubicBezTo>
                    <a:lnTo>
                      <a:pt x="28942" y="63525"/>
                    </a:lnTo>
                    <a:cubicBezTo>
                      <a:pt x="18528" y="54137"/>
                      <a:pt x="9365" y="43447"/>
                      <a:pt x="1655" y="31731"/>
                    </a:cubicBezTo>
                    <a:cubicBezTo>
                      <a:pt x="-348" y="28727"/>
                      <a:pt x="-849" y="26474"/>
                      <a:pt x="1655" y="24972"/>
                    </a:cubicBezTo>
                    <a:cubicBezTo>
                      <a:pt x="4158" y="23469"/>
                      <a:pt x="8414" y="24972"/>
                      <a:pt x="13170" y="28226"/>
                    </a:cubicBezTo>
                    <a:cubicBezTo>
                      <a:pt x="14898" y="29678"/>
                      <a:pt x="16400" y="31380"/>
                      <a:pt x="17677" y="33233"/>
                    </a:cubicBezTo>
                    <a:cubicBezTo>
                      <a:pt x="22884" y="42396"/>
                      <a:pt x="29268" y="50807"/>
                      <a:pt x="36703" y="58268"/>
                    </a:cubicBezTo>
                    <a:lnTo>
                      <a:pt x="47969" y="44749"/>
                    </a:lnTo>
                    <a:cubicBezTo>
                      <a:pt x="27691" y="23469"/>
                      <a:pt x="20180" y="10702"/>
                      <a:pt x="26689" y="3191"/>
                    </a:cubicBezTo>
                    <a:cubicBezTo>
                      <a:pt x="33198" y="-4319"/>
                      <a:pt x="50222" y="1689"/>
                      <a:pt x="69999" y="17211"/>
                    </a:cubicBezTo>
                    <a:lnTo>
                      <a:pt x="71251" y="15709"/>
                    </a:lnTo>
                    <a:cubicBezTo>
                      <a:pt x="71251" y="12705"/>
                      <a:pt x="75507" y="14207"/>
                      <a:pt x="79262" y="17211"/>
                    </a:cubicBezTo>
                    <a:close/>
                    <a:moveTo>
                      <a:pt x="54227" y="35236"/>
                    </a:moveTo>
                    <a:lnTo>
                      <a:pt x="64492" y="23219"/>
                    </a:lnTo>
                    <a:cubicBezTo>
                      <a:pt x="54227" y="15458"/>
                      <a:pt x="47468" y="13456"/>
                      <a:pt x="44714" y="16710"/>
                    </a:cubicBezTo>
                    <a:cubicBezTo>
                      <a:pt x="41961" y="19964"/>
                      <a:pt x="43212" y="23720"/>
                      <a:pt x="53476" y="35236"/>
                    </a:cubicBezTo>
                    <a:close/>
                    <a:moveTo>
                      <a:pt x="58483" y="55013"/>
                    </a:moveTo>
                    <a:lnTo>
                      <a:pt x="47969" y="67531"/>
                    </a:lnTo>
                    <a:cubicBezTo>
                      <a:pt x="58233" y="75291"/>
                      <a:pt x="65493" y="77544"/>
                      <a:pt x="68247" y="74290"/>
                    </a:cubicBezTo>
                    <a:cubicBezTo>
                      <a:pt x="71000" y="71035"/>
                      <a:pt x="68247" y="66529"/>
                      <a:pt x="57732" y="55013"/>
                    </a:cubicBezTo>
                    <a:close/>
                  </a:path>
                </a:pathLst>
              </a:custGeom>
              <a:solidFill>
                <a:srgbClr val="F5E825"/>
              </a:solidFill>
              <a:ln w="25027" cap="flat">
                <a:noFill/>
                <a:prstDash val="solid"/>
                <a:miter/>
              </a:ln>
            </p:spPr>
            <p:txBody>
              <a:bodyPr rtlCol="0" anchor="ctr"/>
              <a:lstStyle/>
              <a:p>
                <a:endParaRPr lang="en-US"/>
              </a:p>
            </p:txBody>
          </p:sp>
        </p:grpSp>
        <p:grpSp>
          <p:nvGrpSpPr>
            <p:cNvPr id="322" name="Group 321">
              <a:extLst>
                <a:ext uri="{FF2B5EF4-FFF2-40B4-BE49-F238E27FC236}">
                  <a16:creationId xmlns:a16="http://schemas.microsoft.com/office/drawing/2014/main" id="{3E614DB6-DE61-5F5A-7A7C-B4D4F9E7350F}"/>
                </a:ext>
              </a:extLst>
            </p:cNvPr>
            <p:cNvGrpSpPr/>
            <p:nvPr/>
          </p:nvGrpSpPr>
          <p:grpSpPr>
            <a:xfrm>
              <a:off x="6948821" y="2480574"/>
              <a:ext cx="4935787" cy="4095642"/>
              <a:chOff x="6948821" y="2210492"/>
              <a:chExt cx="4935787" cy="4095642"/>
            </a:xfrm>
          </p:grpSpPr>
          <p:grpSp>
            <p:nvGrpSpPr>
              <p:cNvPr id="321" name="Group 320">
                <a:extLst>
                  <a:ext uri="{FF2B5EF4-FFF2-40B4-BE49-F238E27FC236}">
                    <a16:creationId xmlns:a16="http://schemas.microsoft.com/office/drawing/2014/main" id="{021F60B8-797A-A4F9-DC8A-A84B96186ED5}"/>
                  </a:ext>
                </a:extLst>
              </p:cNvPr>
              <p:cNvGrpSpPr/>
              <p:nvPr/>
            </p:nvGrpSpPr>
            <p:grpSpPr>
              <a:xfrm>
                <a:off x="6948821" y="2210492"/>
                <a:ext cx="4935787" cy="915518"/>
                <a:chOff x="6948821" y="2210492"/>
                <a:chExt cx="4935787" cy="915518"/>
              </a:xfrm>
            </p:grpSpPr>
            <p:grpSp>
              <p:nvGrpSpPr>
                <p:cNvPr id="315" name="Group 314">
                  <a:extLst>
                    <a:ext uri="{FF2B5EF4-FFF2-40B4-BE49-F238E27FC236}">
                      <a16:creationId xmlns:a16="http://schemas.microsoft.com/office/drawing/2014/main" id="{25D06E10-9C71-6CA7-5C58-7AB5DB90F241}"/>
                    </a:ext>
                  </a:extLst>
                </p:cNvPr>
                <p:cNvGrpSpPr/>
                <p:nvPr/>
              </p:nvGrpSpPr>
              <p:grpSpPr>
                <a:xfrm>
                  <a:off x="6948821" y="2210492"/>
                  <a:ext cx="792849" cy="915518"/>
                  <a:chOff x="6918640" y="2598597"/>
                  <a:chExt cx="792849" cy="915518"/>
                </a:xfrm>
              </p:grpSpPr>
              <p:sp>
                <p:nvSpPr>
                  <p:cNvPr id="145" name="Freeform: Shape 144">
                    <a:extLst>
                      <a:ext uri="{FF2B5EF4-FFF2-40B4-BE49-F238E27FC236}">
                        <a16:creationId xmlns:a16="http://schemas.microsoft.com/office/drawing/2014/main" id="{A7CC9C57-204F-4B43-69E0-1E12870F35C8}"/>
                      </a:ext>
                    </a:extLst>
                  </p:cNvPr>
                  <p:cNvSpPr/>
                  <p:nvPr/>
                </p:nvSpPr>
                <p:spPr>
                  <a:xfrm>
                    <a:off x="6918640" y="2598597"/>
                    <a:ext cx="792849" cy="915518"/>
                  </a:xfrm>
                  <a:custGeom>
                    <a:avLst/>
                    <a:gdLst>
                      <a:gd name="connsiteX0" fmla="*/ 792849 w 792849"/>
                      <a:gd name="connsiteY0" fmla="*/ 686702 h 915518"/>
                      <a:gd name="connsiteX1" fmla="*/ 792849 w 792849"/>
                      <a:gd name="connsiteY1" fmla="*/ 228817 h 915518"/>
                      <a:gd name="connsiteX2" fmla="*/ 396299 w 792849"/>
                      <a:gd name="connsiteY2" fmla="*/ 0 h 915518"/>
                      <a:gd name="connsiteX3" fmla="*/ 0 w 792849"/>
                      <a:gd name="connsiteY3" fmla="*/ 228817 h 915518"/>
                      <a:gd name="connsiteX4" fmla="*/ 0 w 792849"/>
                      <a:gd name="connsiteY4" fmla="*/ 686702 h 915518"/>
                      <a:gd name="connsiteX5" fmla="*/ 396299 w 792849"/>
                      <a:gd name="connsiteY5" fmla="*/ 915519 h 915518"/>
                      <a:gd name="connsiteX6" fmla="*/ 792849 w 792849"/>
                      <a:gd name="connsiteY6" fmla="*/ 686702 h 915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2849" h="915518">
                        <a:moveTo>
                          <a:pt x="792849" y="686702"/>
                        </a:moveTo>
                        <a:lnTo>
                          <a:pt x="792849" y="228817"/>
                        </a:lnTo>
                        <a:lnTo>
                          <a:pt x="396299" y="0"/>
                        </a:lnTo>
                        <a:lnTo>
                          <a:pt x="0" y="228817"/>
                        </a:lnTo>
                        <a:lnTo>
                          <a:pt x="0" y="686702"/>
                        </a:lnTo>
                        <a:lnTo>
                          <a:pt x="396299" y="915519"/>
                        </a:lnTo>
                        <a:lnTo>
                          <a:pt x="792849" y="686702"/>
                        </a:lnTo>
                        <a:close/>
                      </a:path>
                    </a:pathLst>
                  </a:custGeom>
                  <a:solidFill>
                    <a:schemeClr val="accent5"/>
                  </a:solidFill>
                  <a:ln w="25027"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35178586-5D89-DFD8-F81F-3D4BCA823A9B}"/>
                      </a:ext>
                    </a:extLst>
                  </p:cNvPr>
                  <p:cNvSpPr/>
                  <p:nvPr/>
                </p:nvSpPr>
                <p:spPr>
                  <a:xfrm>
                    <a:off x="6999502" y="2691976"/>
                    <a:ext cx="631125" cy="728509"/>
                  </a:xfrm>
                  <a:custGeom>
                    <a:avLst/>
                    <a:gdLst>
                      <a:gd name="connsiteX0" fmla="*/ 631125 w 631125"/>
                      <a:gd name="connsiteY0" fmla="*/ 546507 h 728509"/>
                      <a:gd name="connsiteX1" fmla="*/ 631125 w 631125"/>
                      <a:gd name="connsiteY1" fmla="*/ 182253 h 728509"/>
                      <a:gd name="connsiteX2" fmla="*/ 315437 w 631125"/>
                      <a:gd name="connsiteY2" fmla="*/ 0 h 728509"/>
                      <a:gd name="connsiteX3" fmla="*/ 0 w 631125"/>
                      <a:gd name="connsiteY3" fmla="*/ 182253 h 728509"/>
                      <a:gd name="connsiteX4" fmla="*/ 0 w 631125"/>
                      <a:gd name="connsiteY4" fmla="*/ 546507 h 728509"/>
                      <a:gd name="connsiteX5" fmla="*/ 315437 w 631125"/>
                      <a:gd name="connsiteY5" fmla="*/ 728510 h 728509"/>
                      <a:gd name="connsiteX6" fmla="*/ 631125 w 631125"/>
                      <a:gd name="connsiteY6" fmla="*/ 546507 h 72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125" h="728509">
                        <a:moveTo>
                          <a:pt x="631125" y="546507"/>
                        </a:moveTo>
                        <a:lnTo>
                          <a:pt x="631125" y="182253"/>
                        </a:lnTo>
                        <a:lnTo>
                          <a:pt x="315437" y="0"/>
                        </a:lnTo>
                        <a:lnTo>
                          <a:pt x="0" y="182253"/>
                        </a:lnTo>
                        <a:lnTo>
                          <a:pt x="0" y="546507"/>
                        </a:lnTo>
                        <a:lnTo>
                          <a:pt x="315437" y="728510"/>
                        </a:lnTo>
                        <a:lnTo>
                          <a:pt x="631125" y="546507"/>
                        </a:lnTo>
                        <a:close/>
                      </a:path>
                    </a:pathLst>
                  </a:custGeom>
                  <a:solidFill>
                    <a:srgbClr val="CE9005"/>
                  </a:solidFill>
                  <a:ln w="25027" cap="flat">
                    <a:noFill/>
                    <a:prstDash val="solid"/>
                    <a:miter/>
                  </a:ln>
                </p:spPr>
                <p:txBody>
                  <a:bodyPr rtlCol="0" anchor="ctr"/>
                  <a:lstStyle/>
                  <a:p>
                    <a:endParaRPr lang="en-US"/>
                  </a:p>
                </p:txBody>
              </p:sp>
              <p:sp>
                <p:nvSpPr>
                  <p:cNvPr id="147" name="TextBox 146">
                    <a:extLst>
                      <a:ext uri="{FF2B5EF4-FFF2-40B4-BE49-F238E27FC236}">
                        <a16:creationId xmlns:a16="http://schemas.microsoft.com/office/drawing/2014/main" id="{C8A4B1FA-327B-E1FD-C535-25D2AA7218C5}"/>
                      </a:ext>
                    </a:extLst>
                  </p:cNvPr>
                  <p:cNvSpPr txBox="1"/>
                  <p:nvPr/>
                </p:nvSpPr>
                <p:spPr>
                  <a:xfrm>
                    <a:off x="7072790" y="2761666"/>
                    <a:ext cx="433227" cy="592133"/>
                  </a:xfrm>
                  <a:prstGeom prst="rect">
                    <a:avLst/>
                  </a:prstGeom>
                  <a:noFill/>
                </p:spPr>
                <p:txBody>
                  <a:bodyPr wrap="none" rtlCol="0">
                    <a:spAutoFit/>
                  </a:bodyPr>
                  <a:lstStyle/>
                  <a:p>
                    <a:pPr algn="l"/>
                    <a:r>
                      <a:rPr lang="en-US" sz="3548" b="1" spc="518" baseline="0" dirty="0">
                        <a:ln/>
                        <a:solidFill>
                          <a:srgbClr val="F5E825"/>
                        </a:solidFill>
                        <a:latin typeface="Arial"/>
                        <a:cs typeface="Arial"/>
                        <a:sym typeface="Arial"/>
                        <a:rtl val="0"/>
                      </a:rPr>
                      <a:t>$</a:t>
                    </a:r>
                  </a:p>
                </p:txBody>
              </p:sp>
            </p:grpSp>
            <p:sp>
              <p:nvSpPr>
                <p:cNvPr id="316" name="TextBox 315">
                  <a:extLst>
                    <a:ext uri="{FF2B5EF4-FFF2-40B4-BE49-F238E27FC236}">
                      <a16:creationId xmlns:a16="http://schemas.microsoft.com/office/drawing/2014/main" id="{4122ED88-8A0D-6D17-2A91-D993E240C009}"/>
                    </a:ext>
                  </a:extLst>
                </p:cNvPr>
                <p:cNvSpPr txBox="1"/>
                <p:nvPr/>
              </p:nvSpPr>
              <p:spPr>
                <a:xfrm>
                  <a:off x="7901634" y="2306614"/>
                  <a:ext cx="3982974" cy="723275"/>
                </a:xfrm>
                <a:prstGeom prst="rect">
                  <a:avLst/>
                </a:prstGeom>
                <a:noFill/>
              </p:spPr>
              <p:txBody>
                <a:bodyPr wrap="square">
                  <a:spAutoFit/>
                </a:bodyPr>
                <a:lstStyle/>
                <a:p>
                  <a:pPr>
                    <a:spcBef>
                      <a:spcPts val="600"/>
                    </a:spcBef>
                  </a:pPr>
                  <a:r>
                    <a:rPr lang="en-IN" sz="1200" b="1" dirty="0">
                      <a:latin typeface="Lora" pitchFamily="2" charset="0"/>
                    </a:rPr>
                    <a:t>Maecenas Non </a:t>
                  </a:r>
                </a:p>
                <a:p>
                  <a:pP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grpSp>
          <p:grpSp>
            <p:nvGrpSpPr>
              <p:cNvPr id="320" name="Group 319">
                <a:extLst>
                  <a:ext uri="{FF2B5EF4-FFF2-40B4-BE49-F238E27FC236}">
                    <a16:creationId xmlns:a16="http://schemas.microsoft.com/office/drawing/2014/main" id="{BF6DDC71-9F97-A2FF-1463-961AE2C0E9BB}"/>
                  </a:ext>
                </a:extLst>
              </p:cNvPr>
              <p:cNvGrpSpPr/>
              <p:nvPr/>
            </p:nvGrpSpPr>
            <p:grpSpPr>
              <a:xfrm>
                <a:off x="6948821" y="3800679"/>
                <a:ext cx="4935786" cy="915268"/>
                <a:chOff x="6948821" y="3800679"/>
                <a:chExt cx="4935786" cy="915268"/>
              </a:xfrm>
            </p:grpSpPr>
            <p:grpSp>
              <p:nvGrpSpPr>
                <p:cNvPr id="314" name="Group 313">
                  <a:extLst>
                    <a:ext uri="{FF2B5EF4-FFF2-40B4-BE49-F238E27FC236}">
                      <a16:creationId xmlns:a16="http://schemas.microsoft.com/office/drawing/2014/main" id="{C9370A54-307B-5087-B047-0A0848D34BEA}"/>
                    </a:ext>
                  </a:extLst>
                </p:cNvPr>
                <p:cNvGrpSpPr/>
                <p:nvPr/>
              </p:nvGrpSpPr>
              <p:grpSpPr>
                <a:xfrm>
                  <a:off x="6948821" y="3800679"/>
                  <a:ext cx="792849" cy="915268"/>
                  <a:chOff x="6918640" y="3651556"/>
                  <a:chExt cx="792849" cy="915268"/>
                </a:xfrm>
              </p:grpSpPr>
              <p:sp>
                <p:nvSpPr>
                  <p:cNvPr id="185" name="Freeform: Shape 184">
                    <a:extLst>
                      <a:ext uri="{FF2B5EF4-FFF2-40B4-BE49-F238E27FC236}">
                        <a16:creationId xmlns:a16="http://schemas.microsoft.com/office/drawing/2014/main" id="{93DB9DFD-4ED0-D82F-3AFB-4F0D5C5FB9DD}"/>
                      </a:ext>
                    </a:extLst>
                  </p:cNvPr>
                  <p:cNvSpPr/>
                  <p:nvPr/>
                </p:nvSpPr>
                <p:spPr>
                  <a:xfrm>
                    <a:off x="6918640" y="3651556"/>
                    <a:ext cx="792849" cy="915268"/>
                  </a:xfrm>
                  <a:custGeom>
                    <a:avLst/>
                    <a:gdLst>
                      <a:gd name="connsiteX0" fmla="*/ 792849 w 792849"/>
                      <a:gd name="connsiteY0" fmla="*/ 686451 h 915268"/>
                      <a:gd name="connsiteX1" fmla="*/ 792849 w 792849"/>
                      <a:gd name="connsiteY1" fmla="*/ 228817 h 915268"/>
                      <a:gd name="connsiteX2" fmla="*/ 396299 w 792849"/>
                      <a:gd name="connsiteY2" fmla="*/ 0 h 915268"/>
                      <a:gd name="connsiteX3" fmla="*/ 0 w 792849"/>
                      <a:gd name="connsiteY3" fmla="*/ 228817 h 915268"/>
                      <a:gd name="connsiteX4" fmla="*/ 0 w 792849"/>
                      <a:gd name="connsiteY4" fmla="*/ 686451 h 915268"/>
                      <a:gd name="connsiteX5" fmla="*/ 396299 w 792849"/>
                      <a:gd name="connsiteY5" fmla="*/ 915269 h 915268"/>
                      <a:gd name="connsiteX6" fmla="*/ 792849 w 792849"/>
                      <a:gd name="connsiteY6" fmla="*/ 686451 h 91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2849" h="915268">
                        <a:moveTo>
                          <a:pt x="792849" y="686451"/>
                        </a:moveTo>
                        <a:lnTo>
                          <a:pt x="792849" y="228817"/>
                        </a:lnTo>
                        <a:lnTo>
                          <a:pt x="396299" y="0"/>
                        </a:lnTo>
                        <a:lnTo>
                          <a:pt x="0" y="228817"/>
                        </a:lnTo>
                        <a:lnTo>
                          <a:pt x="0" y="686451"/>
                        </a:lnTo>
                        <a:lnTo>
                          <a:pt x="396299" y="915269"/>
                        </a:lnTo>
                        <a:lnTo>
                          <a:pt x="792849" y="686451"/>
                        </a:lnTo>
                        <a:close/>
                      </a:path>
                    </a:pathLst>
                  </a:custGeom>
                  <a:solidFill>
                    <a:schemeClr val="accent5"/>
                  </a:solidFill>
                  <a:ln w="25027"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5E59B38D-3C01-A9FF-CD8E-4007226B751C}"/>
                      </a:ext>
                    </a:extLst>
                  </p:cNvPr>
                  <p:cNvSpPr/>
                  <p:nvPr/>
                </p:nvSpPr>
                <p:spPr>
                  <a:xfrm>
                    <a:off x="6999502" y="3744935"/>
                    <a:ext cx="631125" cy="728509"/>
                  </a:xfrm>
                  <a:custGeom>
                    <a:avLst/>
                    <a:gdLst>
                      <a:gd name="connsiteX0" fmla="*/ 631125 w 631125"/>
                      <a:gd name="connsiteY0" fmla="*/ 546507 h 728509"/>
                      <a:gd name="connsiteX1" fmla="*/ 631125 w 631125"/>
                      <a:gd name="connsiteY1" fmla="*/ 182253 h 728509"/>
                      <a:gd name="connsiteX2" fmla="*/ 315437 w 631125"/>
                      <a:gd name="connsiteY2" fmla="*/ 0 h 728509"/>
                      <a:gd name="connsiteX3" fmla="*/ 0 w 631125"/>
                      <a:gd name="connsiteY3" fmla="*/ 182253 h 728509"/>
                      <a:gd name="connsiteX4" fmla="*/ 0 w 631125"/>
                      <a:gd name="connsiteY4" fmla="*/ 546507 h 728509"/>
                      <a:gd name="connsiteX5" fmla="*/ 315437 w 631125"/>
                      <a:gd name="connsiteY5" fmla="*/ 728510 h 728509"/>
                      <a:gd name="connsiteX6" fmla="*/ 631125 w 631125"/>
                      <a:gd name="connsiteY6" fmla="*/ 546507 h 72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125" h="728509">
                        <a:moveTo>
                          <a:pt x="631125" y="546507"/>
                        </a:moveTo>
                        <a:lnTo>
                          <a:pt x="631125" y="182253"/>
                        </a:lnTo>
                        <a:lnTo>
                          <a:pt x="315437" y="0"/>
                        </a:lnTo>
                        <a:lnTo>
                          <a:pt x="0" y="182253"/>
                        </a:lnTo>
                        <a:lnTo>
                          <a:pt x="0" y="546507"/>
                        </a:lnTo>
                        <a:lnTo>
                          <a:pt x="315437" y="728510"/>
                        </a:lnTo>
                        <a:lnTo>
                          <a:pt x="631125" y="546507"/>
                        </a:lnTo>
                        <a:close/>
                      </a:path>
                    </a:pathLst>
                  </a:custGeom>
                  <a:solidFill>
                    <a:srgbClr val="CE9005"/>
                  </a:solidFill>
                  <a:ln w="25027"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DCF08F3D-96C0-BFB5-DCE0-F99199B9E69D}"/>
                      </a:ext>
                    </a:extLst>
                  </p:cNvPr>
                  <p:cNvSpPr/>
                  <p:nvPr/>
                </p:nvSpPr>
                <p:spPr>
                  <a:xfrm>
                    <a:off x="7108403" y="3895644"/>
                    <a:ext cx="413072" cy="413072"/>
                  </a:xfrm>
                  <a:custGeom>
                    <a:avLst/>
                    <a:gdLst>
                      <a:gd name="connsiteX0" fmla="*/ 206496 w 413072"/>
                      <a:gd name="connsiteY0" fmla="*/ -30 h 413072"/>
                      <a:gd name="connsiteX1" fmla="*/ -40 w 413072"/>
                      <a:gd name="connsiteY1" fmla="*/ 206506 h 413072"/>
                      <a:gd name="connsiteX2" fmla="*/ 206496 w 413072"/>
                      <a:gd name="connsiteY2" fmla="*/ 413043 h 413072"/>
                      <a:gd name="connsiteX3" fmla="*/ 413032 w 413072"/>
                      <a:gd name="connsiteY3" fmla="*/ 206506 h 413072"/>
                      <a:gd name="connsiteX4" fmla="*/ 206496 w 413072"/>
                      <a:gd name="connsiteY4" fmla="*/ -30 h 413072"/>
                      <a:gd name="connsiteX5" fmla="*/ 26747 w 413072"/>
                      <a:gd name="connsiteY5" fmla="*/ 219274 h 413072"/>
                      <a:gd name="connsiteX6" fmla="*/ 84828 w 413072"/>
                      <a:gd name="connsiteY6" fmla="*/ 219274 h 413072"/>
                      <a:gd name="connsiteX7" fmla="*/ 97345 w 413072"/>
                      <a:gd name="connsiteY7" fmla="*/ 299385 h 413072"/>
                      <a:gd name="connsiteX8" fmla="*/ 51782 w 413072"/>
                      <a:gd name="connsiteY8" fmla="*/ 299385 h 413072"/>
                      <a:gd name="connsiteX9" fmla="*/ 26747 w 413072"/>
                      <a:gd name="connsiteY9" fmla="*/ 219274 h 413072"/>
                      <a:gd name="connsiteX10" fmla="*/ 221016 w 413072"/>
                      <a:gd name="connsiteY10" fmla="*/ 87592 h 413072"/>
                      <a:gd name="connsiteX11" fmla="*/ 221016 w 413072"/>
                      <a:gd name="connsiteY11" fmla="*/ 28009 h 413072"/>
                      <a:gd name="connsiteX12" fmla="*/ 278596 w 413072"/>
                      <a:gd name="connsiteY12" fmla="*/ 87592 h 413072"/>
                      <a:gd name="connsiteX13" fmla="*/ 288860 w 413072"/>
                      <a:gd name="connsiteY13" fmla="*/ 112626 h 413072"/>
                      <a:gd name="connsiteX14" fmla="*/ 302129 w 413072"/>
                      <a:gd name="connsiteY14" fmla="*/ 192988 h 413072"/>
                      <a:gd name="connsiteX15" fmla="*/ 220265 w 413072"/>
                      <a:gd name="connsiteY15" fmla="*/ 192988 h 413072"/>
                      <a:gd name="connsiteX16" fmla="*/ 220265 w 413072"/>
                      <a:gd name="connsiteY16" fmla="*/ 112877 h 413072"/>
                      <a:gd name="connsiteX17" fmla="*/ 194980 w 413072"/>
                      <a:gd name="connsiteY17" fmla="*/ 26507 h 413072"/>
                      <a:gd name="connsiteX18" fmla="*/ 194980 w 413072"/>
                      <a:gd name="connsiteY18" fmla="*/ 86841 h 413072"/>
                      <a:gd name="connsiteX19" fmla="*/ 134897 w 413072"/>
                      <a:gd name="connsiteY19" fmla="*/ 86841 h 413072"/>
                      <a:gd name="connsiteX20" fmla="*/ 194730 w 413072"/>
                      <a:gd name="connsiteY20" fmla="*/ 27258 h 413072"/>
                      <a:gd name="connsiteX21" fmla="*/ 194980 w 413072"/>
                      <a:gd name="connsiteY21" fmla="*/ 112626 h 413072"/>
                      <a:gd name="connsiteX22" fmla="*/ 194980 w 413072"/>
                      <a:gd name="connsiteY22" fmla="*/ 192988 h 413072"/>
                      <a:gd name="connsiteX23" fmla="*/ 110613 w 413072"/>
                      <a:gd name="connsiteY23" fmla="*/ 192988 h 413072"/>
                      <a:gd name="connsiteX24" fmla="*/ 124633 w 413072"/>
                      <a:gd name="connsiteY24" fmla="*/ 112877 h 413072"/>
                      <a:gd name="connsiteX25" fmla="*/ 84828 w 413072"/>
                      <a:gd name="connsiteY25" fmla="*/ 192738 h 413072"/>
                      <a:gd name="connsiteX26" fmla="*/ 26747 w 413072"/>
                      <a:gd name="connsiteY26" fmla="*/ 192738 h 413072"/>
                      <a:gd name="connsiteX27" fmla="*/ 51782 w 413072"/>
                      <a:gd name="connsiteY27" fmla="*/ 112626 h 413072"/>
                      <a:gd name="connsiteX28" fmla="*/ 97094 w 413072"/>
                      <a:gd name="connsiteY28" fmla="*/ 112626 h 413072"/>
                      <a:gd name="connsiteX29" fmla="*/ 84577 w 413072"/>
                      <a:gd name="connsiteY29" fmla="*/ 192988 h 413072"/>
                      <a:gd name="connsiteX30" fmla="*/ 109862 w 413072"/>
                      <a:gd name="connsiteY30" fmla="*/ 217772 h 413072"/>
                      <a:gd name="connsiteX31" fmla="*/ 194229 w 413072"/>
                      <a:gd name="connsiteY31" fmla="*/ 217772 h 413072"/>
                      <a:gd name="connsiteX32" fmla="*/ 194229 w 413072"/>
                      <a:gd name="connsiteY32" fmla="*/ 297883 h 413072"/>
                      <a:gd name="connsiteX33" fmla="*/ 124382 w 413072"/>
                      <a:gd name="connsiteY33" fmla="*/ 297883 h 413072"/>
                      <a:gd name="connsiteX34" fmla="*/ 110363 w 413072"/>
                      <a:gd name="connsiteY34" fmla="*/ 219274 h 413072"/>
                      <a:gd name="connsiteX35" fmla="*/ 194229 w 413072"/>
                      <a:gd name="connsiteY35" fmla="*/ 323669 h 413072"/>
                      <a:gd name="connsiteX36" fmla="*/ 194229 w 413072"/>
                      <a:gd name="connsiteY36" fmla="*/ 384253 h 413072"/>
                      <a:gd name="connsiteX37" fmla="*/ 134146 w 413072"/>
                      <a:gd name="connsiteY37" fmla="*/ 323669 h 413072"/>
                      <a:gd name="connsiteX38" fmla="*/ 219264 w 413072"/>
                      <a:gd name="connsiteY38" fmla="*/ 383252 h 413072"/>
                      <a:gd name="connsiteX39" fmla="*/ 219264 w 413072"/>
                      <a:gd name="connsiteY39" fmla="*/ 323669 h 413072"/>
                      <a:gd name="connsiteX40" fmla="*/ 276844 w 413072"/>
                      <a:gd name="connsiteY40" fmla="*/ 323669 h 413072"/>
                      <a:gd name="connsiteX41" fmla="*/ 220766 w 413072"/>
                      <a:gd name="connsiteY41" fmla="*/ 384754 h 413072"/>
                      <a:gd name="connsiteX42" fmla="*/ 219264 w 413072"/>
                      <a:gd name="connsiteY42" fmla="*/ 297883 h 413072"/>
                      <a:gd name="connsiteX43" fmla="*/ 219264 w 413072"/>
                      <a:gd name="connsiteY43" fmla="*/ 217772 h 413072"/>
                      <a:gd name="connsiteX44" fmla="*/ 302129 w 413072"/>
                      <a:gd name="connsiteY44" fmla="*/ 217772 h 413072"/>
                      <a:gd name="connsiteX45" fmla="*/ 288109 w 413072"/>
                      <a:gd name="connsiteY45" fmla="*/ 297883 h 413072"/>
                      <a:gd name="connsiteX46" fmla="*/ 326913 w 413072"/>
                      <a:gd name="connsiteY46" fmla="*/ 217772 h 413072"/>
                      <a:gd name="connsiteX47" fmla="*/ 384993 w 413072"/>
                      <a:gd name="connsiteY47" fmla="*/ 217772 h 413072"/>
                      <a:gd name="connsiteX48" fmla="*/ 359959 w 413072"/>
                      <a:gd name="connsiteY48" fmla="*/ 297883 h 413072"/>
                      <a:gd name="connsiteX49" fmla="*/ 314896 w 413072"/>
                      <a:gd name="connsiteY49" fmla="*/ 297883 h 413072"/>
                      <a:gd name="connsiteX50" fmla="*/ 328415 w 413072"/>
                      <a:gd name="connsiteY50" fmla="*/ 219274 h 413072"/>
                      <a:gd name="connsiteX51" fmla="*/ 326913 w 413072"/>
                      <a:gd name="connsiteY51" fmla="*/ 192738 h 413072"/>
                      <a:gd name="connsiteX52" fmla="*/ 314646 w 413072"/>
                      <a:gd name="connsiteY52" fmla="*/ 112626 h 413072"/>
                      <a:gd name="connsiteX53" fmla="*/ 359708 w 413072"/>
                      <a:gd name="connsiteY53" fmla="*/ 112626 h 413072"/>
                      <a:gd name="connsiteX54" fmla="*/ 384743 w 413072"/>
                      <a:gd name="connsiteY54" fmla="*/ 192738 h 413072"/>
                      <a:gd name="connsiteX55" fmla="*/ 340932 w 413072"/>
                      <a:gd name="connsiteY55" fmla="*/ 86841 h 413072"/>
                      <a:gd name="connsiteX56" fmla="*/ 307135 w 413072"/>
                      <a:gd name="connsiteY56" fmla="*/ 86841 h 413072"/>
                      <a:gd name="connsiteX57" fmla="*/ 282101 w 413072"/>
                      <a:gd name="connsiteY57" fmla="*/ 41278 h 413072"/>
                      <a:gd name="connsiteX58" fmla="*/ 342434 w 413072"/>
                      <a:gd name="connsiteY58" fmla="*/ 87592 h 413072"/>
                      <a:gd name="connsiteX59" fmla="*/ 131893 w 413072"/>
                      <a:gd name="connsiteY59" fmla="*/ 42780 h 413072"/>
                      <a:gd name="connsiteX60" fmla="*/ 106858 w 413072"/>
                      <a:gd name="connsiteY60" fmla="*/ 88343 h 413072"/>
                      <a:gd name="connsiteX61" fmla="*/ 71559 w 413072"/>
                      <a:gd name="connsiteY61" fmla="*/ 88343 h 413072"/>
                      <a:gd name="connsiteX62" fmla="*/ 131893 w 413072"/>
                      <a:gd name="connsiteY62" fmla="*/ 42780 h 413072"/>
                      <a:gd name="connsiteX63" fmla="*/ 70558 w 413072"/>
                      <a:gd name="connsiteY63" fmla="*/ 325922 h 413072"/>
                      <a:gd name="connsiteX64" fmla="*/ 105857 w 413072"/>
                      <a:gd name="connsiteY64" fmla="*/ 325922 h 413072"/>
                      <a:gd name="connsiteX65" fmla="*/ 130891 w 413072"/>
                      <a:gd name="connsiteY65" fmla="*/ 371485 h 413072"/>
                      <a:gd name="connsiteX66" fmla="*/ 70558 w 413072"/>
                      <a:gd name="connsiteY66" fmla="*/ 325171 h 413072"/>
                      <a:gd name="connsiteX67" fmla="*/ 281100 w 413072"/>
                      <a:gd name="connsiteY67" fmla="*/ 371485 h 413072"/>
                      <a:gd name="connsiteX68" fmla="*/ 306134 w 413072"/>
                      <a:gd name="connsiteY68" fmla="*/ 325922 h 413072"/>
                      <a:gd name="connsiteX69" fmla="*/ 341433 w 413072"/>
                      <a:gd name="connsiteY69" fmla="*/ 325922 h 413072"/>
                      <a:gd name="connsiteX70" fmla="*/ 281100 w 413072"/>
                      <a:gd name="connsiteY70" fmla="*/ 370734 h 41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13072" h="413072">
                        <a:moveTo>
                          <a:pt x="206496" y="-30"/>
                        </a:moveTo>
                        <a:cubicBezTo>
                          <a:pt x="92438" y="-30"/>
                          <a:pt x="-40" y="92449"/>
                          <a:pt x="-40" y="206506"/>
                        </a:cubicBezTo>
                        <a:cubicBezTo>
                          <a:pt x="-40" y="320565"/>
                          <a:pt x="92438" y="413043"/>
                          <a:pt x="206496" y="413043"/>
                        </a:cubicBezTo>
                        <a:cubicBezTo>
                          <a:pt x="320554" y="413043"/>
                          <a:pt x="413032" y="320565"/>
                          <a:pt x="413032" y="206506"/>
                        </a:cubicBezTo>
                        <a:cubicBezTo>
                          <a:pt x="412882" y="92499"/>
                          <a:pt x="320504" y="121"/>
                          <a:pt x="206496" y="-30"/>
                        </a:cubicBezTo>
                        <a:close/>
                        <a:moveTo>
                          <a:pt x="26747" y="219274"/>
                        </a:moveTo>
                        <a:lnTo>
                          <a:pt x="84828" y="219274"/>
                        </a:lnTo>
                        <a:cubicBezTo>
                          <a:pt x="85579" y="246412"/>
                          <a:pt x="89784" y="273324"/>
                          <a:pt x="97345" y="299385"/>
                        </a:cubicBezTo>
                        <a:lnTo>
                          <a:pt x="51782" y="299385"/>
                        </a:lnTo>
                        <a:cubicBezTo>
                          <a:pt x="37186" y="275052"/>
                          <a:pt x="28600" y="247589"/>
                          <a:pt x="26747" y="219274"/>
                        </a:cubicBezTo>
                        <a:close/>
                        <a:moveTo>
                          <a:pt x="221016" y="87592"/>
                        </a:moveTo>
                        <a:lnTo>
                          <a:pt x="221016" y="28009"/>
                        </a:lnTo>
                        <a:cubicBezTo>
                          <a:pt x="247678" y="38974"/>
                          <a:pt x="268557" y="60579"/>
                          <a:pt x="278596" y="87592"/>
                        </a:cubicBezTo>
                        <a:close/>
                        <a:moveTo>
                          <a:pt x="288860" y="112626"/>
                        </a:moveTo>
                        <a:cubicBezTo>
                          <a:pt x="296871" y="138687"/>
                          <a:pt x="301328" y="165725"/>
                          <a:pt x="302129" y="192988"/>
                        </a:cubicBezTo>
                        <a:lnTo>
                          <a:pt x="220265" y="192988"/>
                        </a:lnTo>
                        <a:lnTo>
                          <a:pt x="220265" y="112877"/>
                        </a:lnTo>
                        <a:close/>
                        <a:moveTo>
                          <a:pt x="194980" y="26507"/>
                        </a:moveTo>
                        <a:lnTo>
                          <a:pt x="194980" y="86841"/>
                        </a:lnTo>
                        <a:lnTo>
                          <a:pt x="134897" y="86841"/>
                        </a:lnTo>
                        <a:cubicBezTo>
                          <a:pt x="145086" y="59127"/>
                          <a:pt x="166966" y="37322"/>
                          <a:pt x="194730" y="27258"/>
                        </a:cubicBezTo>
                        <a:close/>
                        <a:moveTo>
                          <a:pt x="194980" y="112626"/>
                        </a:moveTo>
                        <a:lnTo>
                          <a:pt x="194980" y="192988"/>
                        </a:lnTo>
                        <a:lnTo>
                          <a:pt x="110613" y="192988"/>
                        </a:lnTo>
                        <a:cubicBezTo>
                          <a:pt x="111690" y="165775"/>
                          <a:pt x="116396" y="138838"/>
                          <a:pt x="124633" y="112877"/>
                        </a:cubicBezTo>
                        <a:close/>
                        <a:moveTo>
                          <a:pt x="84828" y="192738"/>
                        </a:moveTo>
                        <a:lnTo>
                          <a:pt x="26747" y="192738"/>
                        </a:lnTo>
                        <a:cubicBezTo>
                          <a:pt x="28650" y="164423"/>
                          <a:pt x="37211" y="136985"/>
                          <a:pt x="51782" y="112626"/>
                        </a:cubicBezTo>
                        <a:lnTo>
                          <a:pt x="97094" y="112626"/>
                        </a:lnTo>
                        <a:cubicBezTo>
                          <a:pt x="89509" y="138763"/>
                          <a:pt x="85303" y="165775"/>
                          <a:pt x="84577" y="192988"/>
                        </a:cubicBezTo>
                        <a:close/>
                        <a:moveTo>
                          <a:pt x="109862" y="217772"/>
                        </a:moveTo>
                        <a:lnTo>
                          <a:pt x="194229" y="217772"/>
                        </a:lnTo>
                        <a:lnTo>
                          <a:pt x="194229" y="297883"/>
                        </a:lnTo>
                        <a:lnTo>
                          <a:pt x="124382" y="297883"/>
                        </a:lnTo>
                        <a:cubicBezTo>
                          <a:pt x="116246" y="272423"/>
                          <a:pt x="111539" y="245986"/>
                          <a:pt x="110363" y="219274"/>
                        </a:cubicBezTo>
                        <a:close/>
                        <a:moveTo>
                          <a:pt x="194229" y="323669"/>
                        </a:moveTo>
                        <a:lnTo>
                          <a:pt x="194229" y="384253"/>
                        </a:lnTo>
                        <a:cubicBezTo>
                          <a:pt x="166290" y="373838"/>
                          <a:pt x="144310" y="351708"/>
                          <a:pt x="134146" y="323669"/>
                        </a:cubicBezTo>
                        <a:close/>
                        <a:moveTo>
                          <a:pt x="219264" y="383252"/>
                        </a:moveTo>
                        <a:lnTo>
                          <a:pt x="219264" y="323669"/>
                        </a:lnTo>
                        <a:lnTo>
                          <a:pt x="276844" y="323669"/>
                        </a:lnTo>
                        <a:cubicBezTo>
                          <a:pt x="267480" y="350957"/>
                          <a:pt x="247152" y="373113"/>
                          <a:pt x="220766" y="384754"/>
                        </a:cubicBezTo>
                        <a:close/>
                        <a:moveTo>
                          <a:pt x="219264" y="297883"/>
                        </a:moveTo>
                        <a:lnTo>
                          <a:pt x="219264" y="217772"/>
                        </a:lnTo>
                        <a:lnTo>
                          <a:pt x="302129" y="217772"/>
                        </a:lnTo>
                        <a:cubicBezTo>
                          <a:pt x="301077" y="244985"/>
                          <a:pt x="296371" y="271922"/>
                          <a:pt x="288109" y="297883"/>
                        </a:cubicBezTo>
                        <a:close/>
                        <a:moveTo>
                          <a:pt x="326913" y="217772"/>
                        </a:moveTo>
                        <a:lnTo>
                          <a:pt x="384993" y="217772"/>
                        </a:lnTo>
                        <a:cubicBezTo>
                          <a:pt x="383141" y="246087"/>
                          <a:pt x="374554" y="273550"/>
                          <a:pt x="359959" y="297883"/>
                        </a:cubicBezTo>
                        <a:lnTo>
                          <a:pt x="314896" y="297883"/>
                        </a:lnTo>
                        <a:cubicBezTo>
                          <a:pt x="322557" y="272323"/>
                          <a:pt x="327088" y="245936"/>
                          <a:pt x="328415" y="219274"/>
                        </a:cubicBezTo>
                        <a:close/>
                        <a:moveTo>
                          <a:pt x="326913" y="192738"/>
                        </a:moveTo>
                        <a:cubicBezTo>
                          <a:pt x="326112" y="165625"/>
                          <a:pt x="322006" y="138737"/>
                          <a:pt x="314646" y="112626"/>
                        </a:cubicBezTo>
                        <a:lnTo>
                          <a:pt x="359708" y="112626"/>
                        </a:lnTo>
                        <a:cubicBezTo>
                          <a:pt x="374279" y="136985"/>
                          <a:pt x="382840" y="164423"/>
                          <a:pt x="384743" y="192738"/>
                        </a:cubicBezTo>
                        <a:close/>
                        <a:moveTo>
                          <a:pt x="340932" y="86841"/>
                        </a:moveTo>
                        <a:lnTo>
                          <a:pt x="307135" y="86841"/>
                        </a:lnTo>
                        <a:cubicBezTo>
                          <a:pt x="300802" y="70618"/>
                          <a:pt x="292390" y="55322"/>
                          <a:pt x="282101" y="41278"/>
                        </a:cubicBezTo>
                        <a:cubicBezTo>
                          <a:pt x="305233" y="52343"/>
                          <a:pt x="325761" y="68115"/>
                          <a:pt x="342434" y="87592"/>
                        </a:cubicBezTo>
                        <a:close/>
                        <a:moveTo>
                          <a:pt x="131893" y="42780"/>
                        </a:moveTo>
                        <a:cubicBezTo>
                          <a:pt x="121603" y="56824"/>
                          <a:pt x="113192" y="72120"/>
                          <a:pt x="106858" y="88343"/>
                        </a:cubicBezTo>
                        <a:lnTo>
                          <a:pt x="71559" y="88343"/>
                        </a:lnTo>
                        <a:cubicBezTo>
                          <a:pt x="88282" y="69141"/>
                          <a:pt x="108836" y="53620"/>
                          <a:pt x="131893" y="42780"/>
                        </a:cubicBezTo>
                        <a:close/>
                        <a:moveTo>
                          <a:pt x="70558" y="325922"/>
                        </a:moveTo>
                        <a:lnTo>
                          <a:pt x="105857" y="325922"/>
                        </a:lnTo>
                        <a:cubicBezTo>
                          <a:pt x="112115" y="342170"/>
                          <a:pt x="120527" y="357491"/>
                          <a:pt x="130891" y="371485"/>
                        </a:cubicBezTo>
                        <a:cubicBezTo>
                          <a:pt x="107759" y="360420"/>
                          <a:pt x="87231" y="344648"/>
                          <a:pt x="70558" y="325171"/>
                        </a:cubicBezTo>
                        <a:close/>
                        <a:moveTo>
                          <a:pt x="281100" y="371485"/>
                        </a:moveTo>
                        <a:cubicBezTo>
                          <a:pt x="291464" y="357491"/>
                          <a:pt x="299876" y="342170"/>
                          <a:pt x="306134" y="325922"/>
                        </a:cubicBezTo>
                        <a:lnTo>
                          <a:pt x="341433" y="325922"/>
                        </a:lnTo>
                        <a:cubicBezTo>
                          <a:pt x="324635" y="344848"/>
                          <a:pt x="304081" y="360119"/>
                          <a:pt x="281100" y="370734"/>
                        </a:cubicBezTo>
                        <a:close/>
                      </a:path>
                    </a:pathLst>
                  </a:custGeom>
                  <a:solidFill>
                    <a:srgbClr val="F5E825"/>
                  </a:solidFill>
                  <a:ln w="25027" cap="flat">
                    <a:noFill/>
                    <a:prstDash val="solid"/>
                    <a:miter/>
                  </a:ln>
                </p:spPr>
                <p:txBody>
                  <a:bodyPr rtlCol="0" anchor="ctr"/>
                  <a:lstStyle/>
                  <a:p>
                    <a:endParaRPr lang="en-US"/>
                  </a:p>
                </p:txBody>
              </p:sp>
            </p:grpSp>
            <p:sp>
              <p:nvSpPr>
                <p:cNvPr id="317" name="TextBox 316">
                  <a:extLst>
                    <a:ext uri="{FF2B5EF4-FFF2-40B4-BE49-F238E27FC236}">
                      <a16:creationId xmlns:a16="http://schemas.microsoft.com/office/drawing/2014/main" id="{6BE382C5-6A80-162B-9DD7-FC4F89468C83}"/>
                    </a:ext>
                  </a:extLst>
                </p:cNvPr>
                <p:cNvSpPr txBox="1"/>
                <p:nvPr/>
              </p:nvSpPr>
              <p:spPr>
                <a:xfrm>
                  <a:off x="7901633" y="3896676"/>
                  <a:ext cx="3982974" cy="723275"/>
                </a:xfrm>
                <a:prstGeom prst="rect">
                  <a:avLst/>
                </a:prstGeom>
                <a:noFill/>
              </p:spPr>
              <p:txBody>
                <a:bodyPr wrap="square">
                  <a:spAutoFit/>
                </a:bodyPr>
                <a:lstStyle/>
                <a:p>
                  <a:pPr>
                    <a:spcBef>
                      <a:spcPts val="600"/>
                    </a:spcBef>
                  </a:pPr>
                  <a:r>
                    <a:rPr lang="en-IN" sz="1200" b="1" dirty="0">
                      <a:latin typeface="Lora" pitchFamily="2" charset="0"/>
                    </a:rPr>
                    <a:t>Maecenas Non </a:t>
                  </a:r>
                </a:p>
                <a:p>
                  <a:pP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grpSp>
          <p:grpSp>
            <p:nvGrpSpPr>
              <p:cNvPr id="319" name="Group 318">
                <a:extLst>
                  <a:ext uri="{FF2B5EF4-FFF2-40B4-BE49-F238E27FC236}">
                    <a16:creationId xmlns:a16="http://schemas.microsoft.com/office/drawing/2014/main" id="{0BB95672-B975-5DEC-968E-F06911A554D8}"/>
                  </a:ext>
                </a:extLst>
              </p:cNvPr>
              <p:cNvGrpSpPr/>
              <p:nvPr/>
            </p:nvGrpSpPr>
            <p:grpSpPr>
              <a:xfrm>
                <a:off x="6948821" y="5390616"/>
                <a:ext cx="4935786" cy="915518"/>
                <a:chOff x="6948821" y="5390616"/>
                <a:chExt cx="4935786" cy="915518"/>
              </a:xfrm>
            </p:grpSpPr>
            <p:grpSp>
              <p:nvGrpSpPr>
                <p:cNvPr id="313" name="Group 312">
                  <a:extLst>
                    <a:ext uri="{FF2B5EF4-FFF2-40B4-BE49-F238E27FC236}">
                      <a16:creationId xmlns:a16="http://schemas.microsoft.com/office/drawing/2014/main" id="{9D0625A0-E981-0447-C0B4-1B703B0AE63A}"/>
                    </a:ext>
                  </a:extLst>
                </p:cNvPr>
                <p:cNvGrpSpPr/>
                <p:nvPr/>
              </p:nvGrpSpPr>
              <p:grpSpPr>
                <a:xfrm>
                  <a:off x="6948821" y="5390616"/>
                  <a:ext cx="792849" cy="915518"/>
                  <a:chOff x="6918640" y="4704265"/>
                  <a:chExt cx="792849" cy="915518"/>
                </a:xfrm>
              </p:grpSpPr>
              <p:sp>
                <p:nvSpPr>
                  <p:cNvPr id="224" name="Freeform: Shape 223">
                    <a:extLst>
                      <a:ext uri="{FF2B5EF4-FFF2-40B4-BE49-F238E27FC236}">
                        <a16:creationId xmlns:a16="http://schemas.microsoft.com/office/drawing/2014/main" id="{A3EC750D-C942-DF14-20D0-EAACF225A0A7}"/>
                      </a:ext>
                    </a:extLst>
                  </p:cNvPr>
                  <p:cNvSpPr/>
                  <p:nvPr/>
                </p:nvSpPr>
                <p:spPr>
                  <a:xfrm>
                    <a:off x="6918640" y="4704265"/>
                    <a:ext cx="792849" cy="915518"/>
                  </a:xfrm>
                  <a:custGeom>
                    <a:avLst/>
                    <a:gdLst>
                      <a:gd name="connsiteX0" fmla="*/ 792849 w 792849"/>
                      <a:gd name="connsiteY0" fmla="*/ 686702 h 915518"/>
                      <a:gd name="connsiteX1" fmla="*/ 792849 w 792849"/>
                      <a:gd name="connsiteY1" fmla="*/ 229067 h 915518"/>
                      <a:gd name="connsiteX2" fmla="*/ 396299 w 792849"/>
                      <a:gd name="connsiteY2" fmla="*/ 0 h 915518"/>
                      <a:gd name="connsiteX3" fmla="*/ 0 w 792849"/>
                      <a:gd name="connsiteY3" fmla="*/ 229067 h 915518"/>
                      <a:gd name="connsiteX4" fmla="*/ 0 w 792849"/>
                      <a:gd name="connsiteY4" fmla="*/ 686702 h 915518"/>
                      <a:gd name="connsiteX5" fmla="*/ 396299 w 792849"/>
                      <a:gd name="connsiteY5" fmla="*/ 915519 h 915518"/>
                      <a:gd name="connsiteX6" fmla="*/ 792849 w 792849"/>
                      <a:gd name="connsiteY6" fmla="*/ 686702 h 915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2849" h="915518">
                        <a:moveTo>
                          <a:pt x="792849" y="686702"/>
                        </a:moveTo>
                        <a:lnTo>
                          <a:pt x="792849" y="229067"/>
                        </a:lnTo>
                        <a:lnTo>
                          <a:pt x="396299" y="0"/>
                        </a:lnTo>
                        <a:lnTo>
                          <a:pt x="0" y="229067"/>
                        </a:lnTo>
                        <a:lnTo>
                          <a:pt x="0" y="686702"/>
                        </a:lnTo>
                        <a:lnTo>
                          <a:pt x="396299" y="915519"/>
                        </a:lnTo>
                        <a:lnTo>
                          <a:pt x="792849" y="686702"/>
                        </a:lnTo>
                        <a:close/>
                      </a:path>
                    </a:pathLst>
                  </a:custGeom>
                  <a:solidFill>
                    <a:schemeClr val="accent5"/>
                  </a:solidFill>
                  <a:ln w="25027"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id="{A8318D3C-8632-8CF9-7837-7D33DF7D0DBD}"/>
                      </a:ext>
                    </a:extLst>
                  </p:cNvPr>
                  <p:cNvSpPr/>
                  <p:nvPr/>
                </p:nvSpPr>
                <p:spPr>
                  <a:xfrm>
                    <a:off x="6999502" y="4797895"/>
                    <a:ext cx="631125" cy="728509"/>
                  </a:xfrm>
                  <a:custGeom>
                    <a:avLst/>
                    <a:gdLst>
                      <a:gd name="connsiteX0" fmla="*/ 631125 w 631125"/>
                      <a:gd name="connsiteY0" fmla="*/ 546257 h 728509"/>
                      <a:gd name="connsiteX1" fmla="*/ 631125 w 631125"/>
                      <a:gd name="connsiteY1" fmla="*/ 182002 h 728509"/>
                      <a:gd name="connsiteX2" fmla="*/ 315437 w 631125"/>
                      <a:gd name="connsiteY2" fmla="*/ 0 h 728509"/>
                      <a:gd name="connsiteX3" fmla="*/ 0 w 631125"/>
                      <a:gd name="connsiteY3" fmla="*/ 182002 h 728509"/>
                      <a:gd name="connsiteX4" fmla="*/ 0 w 631125"/>
                      <a:gd name="connsiteY4" fmla="*/ 546257 h 728509"/>
                      <a:gd name="connsiteX5" fmla="*/ 315437 w 631125"/>
                      <a:gd name="connsiteY5" fmla="*/ 728509 h 728509"/>
                      <a:gd name="connsiteX6" fmla="*/ 631125 w 631125"/>
                      <a:gd name="connsiteY6" fmla="*/ 546257 h 72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125" h="728509">
                        <a:moveTo>
                          <a:pt x="631125" y="546257"/>
                        </a:moveTo>
                        <a:lnTo>
                          <a:pt x="631125" y="182002"/>
                        </a:lnTo>
                        <a:lnTo>
                          <a:pt x="315437" y="0"/>
                        </a:lnTo>
                        <a:lnTo>
                          <a:pt x="0" y="182002"/>
                        </a:lnTo>
                        <a:lnTo>
                          <a:pt x="0" y="546257"/>
                        </a:lnTo>
                        <a:lnTo>
                          <a:pt x="315437" y="728509"/>
                        </a:lnTo>
                        <a:lnTo>
                          <a:pt x="631125" y="546257"/>
                        </a:lnTo>
                        <a:close/>
                      </a:path>
                    </a:pathLst>
                  </a:custGeom>
                  <a:solidFill>
                    <a:srgbClr val="CE9005"/>
                  </a:solidFill>
                  <a:ln w="25027"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4D17BCF4-EE06-765D-C913-A04B841AF878}"/>
                      </a:ext>
                    </a:extLst>
                  </p:cNvPr>
                  <p:cNvSpPr/>
                  <p:nvPr/>
                </p:nvSpPr>
                <p:spPr>
                  <a:xfrm>
                    <a:off x="7117165" y="4991663"/>
                    <a:ext cx="383281" cy="326202"/>
                  </a:xfrm>
                  <a:custGeom>
                    <a:avLst/>
                    <a:gdLst>
                      <a:gd name="connsiteX0" fmla="*/ 355703 w 383281"/>
                      <a:gd name="connsiteY0" fmla="*/ 24504 h 326202"/>
                      <a:gd name="connsiteX1" fmla="*/ 149417 w 383281"/>
                      <a:gd name="connsiteY1" fmla="*/ 24504 h 326202"/>
                      <a:gd name="connsiteX2" fmla="*/ 149417 w 383281"/>
                      <a:gd name="connsiteY2" fmla="*/ 16994 h 326202"/>
                      <a:gd name="connsiteX3" fmla="*/ 132393 w 383281"/>
                      <a:gd name="connsiteY3" fmla="*/ -30 h 326202"/>
                      <a:gd name="connsiteX4" fmla="*/ 66051 w 383281"/>
                      <a:gd name="connsiteY4" fmla="*/ -30 h 326202"/>
                      <a:gd name="connsiteX5" fmla="*/ 49028 w 383281"/>
                      <a:gd name="connsiteY5" fmla="*/ 16994 h 326202"/>
                      <a:gd name="connsiteX6" fmla="*/ 49028 w 383281"/>
                      <a:gd name="connsiteY6" fmla="*/ 24504 h 326202"/>
                      <a:gd name="connsiteX7" fmla="*/ 27498 w 383281"/>
                      <a:gd name="connsiteY7" fmla="*/ 24504 h 326202"/>
                      <a:gd name="connsiteX8" fmla="*/ -40 w 383281"/>
                      <a:gd name="connsiteY8" fmla="*/ 52042 h 326202"/>
                      <a:gd name="connsiteX9" fmla="*/ -40 w 383281"/>
                      <a:gd name="connsiteY9" fmla="*/ 298634 h 326202"/>
                      <a:gd name="connsiteX10" fmla="*/ 27498 w 383281"/>
                      <a:gd name="connsiteY10" fmla="*/ 326172 h 326202"/>
                      <a:gd name="connsiteX11" fmla="*/ 355703 w 383281"/>
                      <a:gd name="connsiteY11" fmla="*/ 326172 h 326202"/>
                      <a:gd name="connsiteX12" fmla="*/ 383241 w 383281"/>
                      <a:gd name="connsiteY12" fmla="*/ 298634 h 326202"/>
                      <a:gd name="connsiteX13" fmla="*/ 383241 w 383281"/>
                      <a:gd name="connsiteY13" fmla="*/ 51792 h 326202"/>
                      <a:gd name="connsiteX14" fmla="*/ 355703 w 383281"/>
                      <a:gd name="connsiteY14" fmla="*/ 24504 h 326202"/>
                      <a:gd name="connsiteX15" fmla="*/ 341934 w 383281"/>
                      <a:gd name="connsiteY15" fmla="*/ 68565 h 326202"/>
                      <a:gd name="connsiteX16" fmla="*/ 41517 w 383281"/>
                      <a:gd name="connsiteY16" fmla="*/ 68565 h 326202"/>
                      <a:gd name="connsiteX17" fmla="*/ 33757 w 383281"/>
                      <a:gd name="connsiteY17" fmla="*/ 58051 h 326202"/>
                      <a:gd name="connsiteX18" fmla="*/ 41517 w 383281"/>
                      <a:gd name="connsiteY18" fmla="*/ 47536 h 326202"/>
                      <a:gd name="connsiteX19" fmla="*/ 341934 w 383281"/>
                      <a:gd name="connsiteY19" fmla="*/ 47536 h 326202"/>
                      <a:gd name="connsiteX20" fmla="*/ 349694 w 383281"/>
                      <a:gd name="connsiteY20" fmla="*/ 58051 h 326202"/>
                      <a:gd name="connsiteX21" fmla="*/ 341934 w 383281"/>
                      <a:gd name="connsiteY21" fmla="*/ 68565 h 32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3281" h="326202">
                        <a:moveTo>
                          <a:pt x="355703" y="24504"/>
                        </a:moveTo>
                        <a:lnTo>
                          <a:pt x="149417" y="24504"/>
                        </a:lnTo>
                        <a:lnTo>
                          <a:pt x="149417" y="16994"/>
                        </a:lnTo>
                        <a:cubicBezTo>
                          <a:pt x="149417" y="7581"/>
                          <a:pt x="141806" y="-30"/>
                          <a:pt x="132393" y="-30"/>
                        </a:cubicBezTo>
                        <a:lnTo>
                          <a:pt x="66051" y="-30"/>
                        </a:lnTo>
                        <a:cubicBezTo>
                          <a:pt x="56713" y="95"/>
                          <a:pt x="49153" y="7656"/>
                          <a:pt x="49028" y="16994"/>
                        </a:cubicBezTo>
                        <a:lnTo>
                          <a:pt x="49028" y="24504"/>
                        </a:lnTo>
                        <a:lnTo>
                          <a:pt x="27498" y="24504"/>
                        </a:lnTo>
                        <a:cubicBezTo>
                          <a:pt x="12277" y="24504"/>
                          <a:pt x="-40" y="36821"/>
                          <a:pt x="-40" y="52042"/>
                        </a:cubicBezTo>
                        <a:lnTo>
                          <a:pt x="-40" y="298634"/>
                        </a:lnTo>
                        <a:cubicBezTo>
                          <a:pt x="-40" y="313855"/>
                          <a:pt x="12277" y="326172"/>
                          <a:pt x="27498" y="326172"/>
                        </a:cubicBezTo>
                        <a:lnTo>
                          <a:pt x="355703" y="326172"/>
                        </a:lnTo>
                        <a:cubicBezTo>
                          <a:pt x="370924" y="326172"/>
                          <a:pt x="383241" y="313855"/>
                          <a:pt x="383241" y="298634"/>
                        </a:cubicBezTo>
                        <a:lnTo>
                          <a:pt x="383241" y="51792"/>
                        </a:lnTo>
                        <a:cubicBezTo>
                          <a:pt x="383116" y="36671"/>
                          <a:pt x="370824" y="24504"/>
                          <a:pt x="355703" y="24504"/>
                        </a:cubicBezTo>
                        <a:close/>
                        <a:moveTo>
                          <a:pt x="341934" y="68565"/>
                        </a:moveTo>
                        <a:lnTo>
                          <a:pt x="41517" y="68565"/>
                        </a:lnTo>
                        <a:cubicBezTo>
                          <a:pt x="37261" y="68565"/>
                          <a:pt x="33757" y="63809"/>
                          <a:pt x="33757" y="58051"/>
                        </a:cubicBezTo>
                        <a:cubicBezTo>
                          <a:pt x="33757" y="52293"/>
                          <a:pt x="37261" y="47536"/>
                          <a:pt x="41517" y="47536"/>
                        </a:cubicBezTo>
                        <a:lnTo>
                          <a:pt x="341934" y="47536"/>
                        </a:lnTo>
                        <a:cubicBezTo>
                          <a:pt x="346190" y="47536"/>
                          <a:pt x="349694" y="52293"/>
                          <a:pt x="349694" y="58051"/>
                        </a:cubicBezTo>
                        <a:cubicBezTo>
                          <a:pt x="349694" y="63809"/>
                          <a:pt x="346190" y="68565"/>
                          <a:pt x="341934" y="68565"/>
                        </a:cubicBezTo>
                        <a:close/>
                      </a:path>
                    </a:pathLst>
                  </a:custGeom>
                  <a:solidFill>
                    <a:srgbClr val="F5E825"/>
                  </a:solidFill>
                  <a:ln w="25027" cap="flat">
                    <a:noFill/>
                    <a:prstDash val="solid"/>
                    <a:miter/>
                  </a:ln>
                </p:spPr>
                <p:txBody>
                  <a:bodyPr rtlCol="0" anchor="ctr"/>
                  <a:lstStyle/>
                  <a:p>
                    <a:endParaRPr lang="en-US"/>
                  </a:p>
                </p:txBody>
              </p:sp>
            </p:grpSp>
            <p:sp>
              <p:nvSpPr>
                <p:cNvPr id="318" name="TextBox 317">
                  <a:extLst>
                    <a:ext uri="{FF2B5EF4-FFF2-40B4-BE49-F238E27FC236}">
                      <a16:creationId xmlns:a16="http://schemas.microsoft.com/office/drawing/2014/main" id="{D81C1EEE-86DB-9950-5BC7-C2305C93A9CB}"/>
                    </a:ext>
                  </a:extLst>
                </p:cNvPr>
                <p:cNvSpPr txBox="1"/>
                <p:nvPr/>
              </p:nvSpPr>
              <p:spPr>
                <a:xfrm>
                  <a:off x="7901633" y="5486738"/>
                  <a:ext cx="3982974" cy="723275"/>
                </a:xfrm>
                <a:prstGeom prst="rect">
                  <a:avLst/>
                </a:prstGeom>
                <a:noFill/>
              </p:spPr>
              <p:txBody>
                <a:bodyPr wrap="square">
                  <a:spAutoFit/>
                </a:bodyPr>
                <a:lstStyle/>
                <a:p>
                  <a:pPr>
                    <a:spcBef>
                      <a:spcPts val="600"/>
                    </a:spcBef>
                  </a:pPr>
                  <a:r>
                    <a:rPr lang="en-IN" sz="1200" b="1" dirty="0">
                      <a:latin typeface="Lora" pitchFamily="2" charset="0"/>
                    </a:rPr>
                    <a:t>Maecenas Non </a:t>
                  </a:r>
                </a:p>
                <a:p>
                  <a:pP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grpSp>
        </p:grpSp>
      </p:grpSp>
      <p:sp>
        <p:nvSpPr>
          <p:cNvPr id="325" name="TextBox 324">
            <a:extLst>
              <a:ext uri="{FF2B5EF4-FFF2-40B4-BE49-F238E27FC236}">
                <a16:creationId xmlns:a16="http://schemas.microsoft.com/office/drawing/2014/main" id="{90F48467-6B2E-D784-F6E2-EBAA52DFFF54}"/>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spTree>
    <p:extLst>
      <p:ext uri="{BB962C8B-B14F-4D97-AF65-F5344CB8AC3E}">
        <p14:creationId xmlns:p14="http://schemas.microsoft.com/office/powerpoint/2010/main" val="2047658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00CEA9-EEA8-B4BF-F50A-D34FDF65C28F}"/>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54" name="Group 53">
            <a:extLst>
              <a:ext uri="{FF2B5EF4-FFF2-40B4-BE49-F238E27FC236}">
                <a16:creationId xmlns:a16="http://schemas.microsoft.com/office/drawing/2014/main" id="{D1810B68-9776-AF8C-97D3-B3F9A6E5C934}"/>
              </a:ext>
            </a:extLst>
          </p:cNvPr>
          <p:cNvGrpSpPr/>
          <p:nvPr/>
        </p:nvGrpSpPr>
        <p:grpSpPr>
          <a:xfrm>
            <a:off x="916144" y="2078230"/>
            <a:ext cx="10359712" cy="4216700"/>
            <a:chOff x="921204" y="1835202"/>
            <a:chExt cx="10359712" cy="4216700"/>
          </a:xfrm>
        </p:grpSpPr>
        <p:sp>
          <p:nvSpPr>
            <p:cNvPr id="5" name="Freeform 3">
              <a:extLst>
                <a:ext uri="{FF2B5EF4-FFF2-40B4-BE49-F238E27FC236}">
                  <a16:creationId xmlns:a16="http://schemas.microsoft.com/office/drawing/2014/main" id="{C8112C8D-80B9-E065-880D-D160972D0324}"/>
                </a:ext>
              </a:extLst>
            </p:cNvPr>
            <p:cNvSpPr/>
            <p:nvPr/>
          </p:nvSpPr>
          <p:spPr>
            <a:xfrm>
              <a:off x="921204" y="1835204"/>
              <a:ext cx="6462604" cy="4202142"/>
            </a:xfrm>
            <a:custGeom>
              <a:avLst/>
              <a:gdLst>
                <a:gd name="connsiteX0" fmla="*/ 0 w 4724400"/>
                <a:gd name="connsiteY0" fmla="*/ 3000375 h 3000375"/>
                <a:gd name="connsiteX1" fmla="*/ 28575 w 4724400"/>
                <a:gd name="connsiteY1" fmla="*/ 0 h 3000375"/>
                <a:gd name="connsiteX2" fmla="*/ 4724400 w 4724400"/>
                <a:gd name="connsiteY2" fmla="*/ 19050 h 3000375"/>
                <a:gd name="connsiteX3" fmla="*/ 2838450 w 4724400"/>
                <a:gd name="connsiteY3" fmla="*/ 1514475 h 3000375"/>
                <a:gd name="connsiteX0" fmla="*/ 0 w 4714875"/>
                <a:gd name="connsiteY0" fmla="*/ 3028950 h 3028950"/>
                <a:gd name="connsiteX1" fmla="*/ 28575 w 4714875"/>
                <a:gd name="connsiteY1" fmla="*/ 28575 h 3028950"/>
                <a:gd name="connsiteX2" fmla="*/ 4714875 w 4714875"/>
                <a:gd name="connsiteY2" fmla="*/ 0 h 3028950"/>
                <a:gd name="connsiteX3" fmla="*/ 2838450 w 4714875"/>
                <a:gd name="connsiteY3" fmla="*/ 1543050 h 3028950"/>
                <a:gd name="connsiteX0" fmla="*/ 0 w 4714875"/>
                <a:gd name="connsiteY0" fmla="*/ 3028950 h 3028950"/>
                <a:gd name="connsiteX1" fmla="*/ 0 w 4714875"/>
                <a:gd name="connsiteY1" fmla="*/ 28575 h 3028950"/>
                <a:gd name="connsiteX2" fmla="*/ 4714875 w 4714875"/>
                <a:gd name="connsiteY2" fmla="*/ 0 h 3028950"/>
                <a:gd name="connsiteX3" fmla="*/ 2838450 w 4714875"/>
                <a:gd name="connsiteY3" fmla="*/ 1543050 h 3028950"/>
                <a:gd name="connsiteX0" fmla="*/ 0 w 4723502"/>
                <a:gd name="connsiteY0" fmla="*/ 4202142 h 4202142"/>
                <a:gd name="connsiteX1" fmla="*/ 8627 w 4723502"/>
                <a:gd name="connsiteY1" fmla="*/ 28575 h 4202142"/>
                <a:gd name="connsiteX2" fmla="*/ 4723502 w 4723502"/>
                <a:gd name="connsiteY2" fmla="*/ 0 h 4202142"/>
                <a:gd name="connsiteX3" fmla="*/ 2847077 w 4723502"/>
                <a:gd name="connsiteY3" fmla="*/ 1543050 h 4202142"/>
                <a:gd name="connsiteX0" fmla="*/ 0 w 4723502"/>
                <a:gd name="connsiteY0" fmla="*/ 4202142 h 4202142"/>
                <a:gd name="connsiteX1" fmla="*/ 8627 w 4723502"/>
                <a:gd name="connsiteY1" fmla="*/ 28575 h 4202142"/>
                <a:gd name="connsiteX2" fmla="*/ 4723502 w 4723502"/>
                <a:gd name="connsiteY2" fmla="*/ 0 h 4202142"/>
                <a:gd name="connsiteX3" fmla="*/ 2890209 w 4723502"/>
                <a:gd name="connsiteY3" fmla="*/ 1913986 h 4202142"/>
                <a:gd name="connsiteX0" fmla="*/ 0 w 4723502"/>
                <a:gd name="connsiteY0" fmla="*/ 4202142 h 4208612"/>
                <a:gd name="connsiteX1" fmla="*/ 8627 w 4723502"/>
                <a:gd name="connsiteY1" fmla="*/ 28575 h 4208612"/>
                <a:gd name="connsiteX2" fmla="*/ 4723502 w 4723502"/>
                <a:gd name="connsiteY2" fmla="*/ 0 h 4208612"/>
                <a:gd name="connsiteX3" fmla="*/ 8986 w 4723502"/>
                <a:gd name="connsiteY3" fmla="*/ 4208612 h 4208612"/>
                <a:gd name="connsiteX0" fmla="*/ 0 w 4723502"/>
                <a:gd name="connsiteY0" fmla="*/ 4202142 h 4202142"/>
                <a:gd name="connsiteX1" fmla="*/ 8627 w 4723502"/>
                <a:gd name="connsiteY1" fmla="*/ 28575 h 4202142"/>
                <a:gd name="connsiteX2" fmla="*/ 4723502 w 4723502"/>
                <a:gd name="connsiteY2" fmla="*/ 0 h 4202142"/>
                <a:gd name="connsiteX3" fmla="*/ 2381250 w 4723502"/>
                <a:gd name="connsiteY3" fmla="*/ 2086514 h 4202142"/>
              </a:gdLst>
              <a:ahLst/>
              <a:cxnLst>
                <a:cxn ang="0">
                  <a:pos x="connsiteX0" y="connsiteY0"/>
                </a:cxn>
                <a:cxn ang="0">
                  <a:pos x="connsiteX1" y="connsiteY1"/>
                </a:cxn>
                <a:cxn ang="0">
                  <a:pos x="connsiteX2" y="connsiteY2"/>
                </a:cxn>
                <a:cxn ang="0">
                  <a:pos x="connsiteX3" y="connsiteY3"/>
                </a:cxn>
              </a:cxnLst>
              <a:rect l="l" t="t" r="r" b="b"/>
              <a:pathLst>
                <a:path w="4723502" h="4202142">
                  <a:moveTo>
                    <a:pt x="0" y="4202142"/>
                  </a:moveTo>
                  <a:cubicBezTo>
                    <a:pt x="2876" y="2810953"/>
                    <a:pt x="5751" y="1419764"/>
                    <a:pt x="8627" y="28575"/>
                  </a:cubicBezTo>
                  <a:lnTo>
                    <a:pt x="4723502" y="0"/>
                  </a:lnTo>
                  <a:lnTo>
                    <a:pt x="2381250" y="2086514"/>
                  </a:lnTo>
                </a:path>
              </a:pathLst>
            </a:custGeom>
            <a:ln w="50800">
              <a:solidFill>
                <a:schemeClr val="tx2"/>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sp>
          <p:nvSpPr>
            <p:cNvPr id="6" name="Isosceles Triangle 4">
              <a:extLst>
                <a:ext uri="{FF2B5EF4-FFF2-40B4-BE49-F238E27FC236}">
                  <a16:creationId xmlns:a16="http://schemas.microsoft.com/office/drawing/2014/main" id="{DCD8B496-29BF-FE5A-90EA-FE393FAA7D7E}"/>
                </a:ext>
              </a:extLst>
            </p:cNvPr>
            <p:cNvSpPr/>
            <p:nvPr/>
          </p:nvSpPr>
          <p:spPr>
            <a:xfrm rot="14109534">
              <a:off x="3956600" y="3871740"/>
              <a:ext cx="286380" cy="246879"/>
            </a:xfrm>
            <a:prstGeom prst="triangl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 name="Freeform 6">
              <a:extLst>
                <a:ext uri="{FF2B5EF4-FFF2-40B4-BE49-F238E27FC236}">
                  <a16:creationId xmlns:a16="http://schemas.microsoft.com/office/drawing/2014/main" id="{901C6A92-5119-927A-4E53-DF440D796070}"/>
                </a:ext>
              </a:extLst>
            </p:cNvPr>
            <p:cNvSpPr/>
            <p:nvPr/>
          </p:nvSpPr>
          <p:spPr>
            <a:xfrm rot="10800000">
              <a:off x="4676682" y="1835202"/>
              <a:ext cx="6604234" cy="4216700"/>
            </a:xfrm>
            <a:custGeom>
              <a:avLst/>
              <a:gdLst>
                <a:gd name="connsiteX0" fmla="*/ 0 w 4724400"/>
                <a:gd name="connsiteY0" fmla="*/ 3000375 h 3000375"/>
                <a:gd name="connsiteX1" fmla="*/ 28575 w 4724400"/>
                <a:gd name="connsiteY1" fmla="*/ 0 h 3000375"/>
                <a:gd name="connsiteX2" fmla="*/ 4724400 w 4724400"/>
                <a:gd name="connsiteY2" fmla="*/ 19050 h 3000375"/>
                <a:gd name="connsiteX3" fmla="*/ 2838450 w 4724400"/>
                <a:gd name="connsiteY3" fmla="*/ 1514475 h 3000375"/>
                <a:gd name="connsiteX0" fmla="*/ 0 w 4714875"/>
                <a:gd name="connsiteY0" fmla="*/ 3028950 h 3028950"/>
                <a:gd name="connsiteX1" fmla="*/ 28575 w 4714875"/>
                <a:gd name="connsiteY1" fmla="*/ 28575 h 3028950"/>
                <a:gd name="connsiteX2" fmla="*/ 4714875 w 4714875"/>
                <a:gd name="connsiteY2" fmla="*/ 0 h 3028950"/>
                <a:gd name="connsiteX3" fmla="*/ 2838450 w 4714875"/>
                <a:gd name="connsiteY3" fmla="*/ 1543050 h 3028950"/>
                <a:gd name="connsiteX0" fmla="*/ 0 w 4714875"/>
                <a:gd name="connsiteY0" fmla="*/ 3028950 h 3028950"/>
                <a:gd name="connsiteX1" fmla="*/ 0 w 4714875"/>
                <a:gd name="connsiteY1" fmla="*/ 28575 h 3028950"/>
                <a:gd name="connsiteX2" fmla="*/ 4714875 w 4714875"/>
                <a:gd name="connsiteY2" fmla="*/ 0 h 3028950"/>
                <a:gd name="connsiteX3" fmla="*/ 2838450 w 4714875"/>
                <a:gd name="connsiteY3" fmla="*/ 1543050 h 3028950"/>
                <a:gd name="connsiteX0" fmla="*/ 60385 w 4775260"/>
                <a:gd name="connsiteY0" fmla="*/ 4216700 h 4216700"/>
                <a:gd name="connsiteX1" fmla="*/ 0 w 4775260"/>
                <a:gd name="connsiteY1" fmla="*/ 0 h 4216700"/>
                <a:gd name="connsiteX2" fmla="*/ 4775260 w 4775260"/>
                <a:gd name="connsiteY2" fmla="*/ 1187750 h 4216700"/>
                <a:gd name="connsiteX3" fmla="*/ 2898835 w 4775260"/>
                <a:gd name="connsiteY3" fmla="*/ 2730800 h 4216700"/>
                <a:gd name="connsiteX0" fmla="*/ 0 w 4775260"/>
                <a:gd name="connsiteY0" fmla="*/ 4216700 h 4216700"/>
                <a:gd name="connsiteX1" fmla="*/ 0 w 4775260"/>
                <a:gd name="connsiteY1" fmla="*/ 0 h 4216700"/>
                <a:gd name="connsiteX2" fmla="*/ 4775260 w 4775260"/>
                <a:gd name="connsiteY2" fmla="*/ 1187750 h 4216700"/>
                <a:gd name="connsiteX3" fmla="*/ 2898835 w 4775260"/>
                <a:gd name="connsiteY3" fmla="*/ 2730800 h 4216700"/>
                <a:gd name="connsiteX0" fmla="*/ 0 w 4827019"/>
                <a:gd name="connsiteY0" fmla="*/ 4216700 h 4216700"/>
                <a:gd name="connsiteX1" fmla="*/ 0 w 4827019"/>
                <a:gd name="connsiteY1" fmla="*/ 0 h 4216700"/>
                <a:gd name="connsiteX2" fmla="*/ 4827019 w 4827019"/>
                <a:gd name="connsiteY2" fmla="*/ 31811 h 4216700"/>
                <a:gd name="connsiteX3" fmla="*/ 2898835 w 4827019"/>
                <a:gd name="connsiteY3" fmla="*/ 2730800 h 4216700"/>
                <a:gd name="connsiteX0" fmla="*/ 0 w 4827019"/>
                <a:gd name="connsiteY0" fmla="*/ 4216700 h 4216700"/>
                <a:gd name="connsiteX1" fmla="*/ 0 w 4827019"/>
                <a:gd name="connsiteY1" fmla="*/ 0 h 4216700"/>
                <a:gd name="connsiteX2" fmla="*/ 4827019 w 4827019"/>
                <a:gd name="connsiteY2" fmla="*/ 31811 h 4216700"/>
                <a:gd name="connsiteX3" fmla="*/ 8986 w 4827019"/>
                <a:gd name="connsiteY3" fmla="*/ 4214543 h 4216700"/>
                <a:gd name="connsiteX0" fmla="*/ 0 w 4827019"/>
                <a:gd name="connsiteY0" fmla="*/ 4216700 h 4216700"/>
                <a:gd name="connsiteX1" fmla="*/ 0 w 4827019"/>
                <a:gd name="connsiteY1" fmla="*/ 0 h 4216700"/>
                <a:gd name="connsiteX2" fmla="*/ 4827019 w 4827019"/>
                <a:gd name="connsiteY2" fmla="*/ 31811 h 4216700"/>
                <a:gd name="connsiteX3" fmla="*/ 2407129 w 4827019"/>
                <a:gd name="connsiteY3" fmla="*/ 2101072 h 4216700"/>
              </a:gdLst>
              <a:ahLst/>
              <a:cxnLst>
                <a:cxn ang="0">
                  <a:pos x="connsiteX0" y="connsiteY0"/>
                </a:cxn>
                <a:cxn ang="0">
                  <a:pos x="connsiteX1" y="connsiteY1"/>
                </a:cxn>
                <a:cxn ang="0">
                  <a:pos x="connsiteX2" y="connsiteY2"/>
                </a:cxn>
                <a:cxn ang="0">
                  <a:pos x="connsiteX3" y="connsiteY3"/>
                </a:cxn>
              </a:cxnLst>
              <a:rect l="l" t="t" r="r" b="b"/>
              <a:pathLst>
                <a:path w="4827019" h="4216700">
                  <a:moveTo>
                    <a:pt x="0" y="4216700"/>
                  </a:moveTo>
                  <a:lnTo>
                    <a:pt x="0" y="0"/>
                  </a:lnTo>
                  <a:lnTo>
                    <a:pt x="4827019" y="31811"/>
                  </a:lnTo>
                  <a:lnTo>
                    <a:pt x="2407129" y="2101072"/>
                  </a:lnTo>
                </a:path>
              </a:pathLst>
            </a:custGeom>
            <a:ln w="50800">
              <a:solidFill>
                <a:schemeClr val="accent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sp>
          <p:nvSpPr>
            <p:cNvPr id="8" name="Isosceles Triangle 7">
              <a:extLst>
                <a:ext uri="{FF2B5EF4-FFF2-40B4-BE49-F238E27FC236}">
                  <a16:creationId xmlns:a16="http://schemas.microsoft.com/office/drawing/2014/main" id="{FD6EB935-3642-DB0A-6C92-36CBC95B2746}"/>
                </a:ext>
              </a:extLst>
            </p:cNvPr>
            <p:cNvSpPr/>
            <p:nvPr/>
          </p:nvSpPr>
          <p:spPr>
            <a:xfrm rot="3309534">
              <a:off x="7940139" y="3796017"/>
              <a:ext cx="286380" cy="246879"/>
            </a:xfrm>
            <a:prstGeom prst="triangl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 name="TextBox 9">
              <a:extLst>
                <a:ext uri="{FF2B5EF4-FFF2-40B4-BE49-F238E27FC236}">
                  <a16:creationId xmlns:a16="http://schemas.microsoft.com/office/drawing/2014/main" id="{23451810-6A1A-033F-BF6C-C455AA85D639}"/>
                </a:ext>
              </a:extLst>
            </p:cNvPr>
            <p:cNvSpPr txBox="1"/>
            <p:nvPr/>
          </p:nvSpPr>
          <p:spPr>
            <a:xfrm>
              <a:off x="9864281" y="2853010"/>
              <a:ext cx="1111716" cy="923330"/>
            </a:xfrm>
            <a:prstGeom prst="rect">
              <a:avLst/>
            </a:prstGeom>
            <a:noFill/>
          </p:spPr>
          <p:txBody>
            <a:bodyPr wrap="square" rtlCol="0" anchor="ctr">
              <a:spAutoFit/>
            </a:bodyPr>
            <a:lstStyle/>
            <a:p>
              <a:pPr algn="r"/>
              <a:r>
                <a:rPr lang="en-US" altLang="ko-KR" sz="5400" b="1" dirty="0">
                  <a:latin typeface="Lora" pitchFamily="2" charset="0"/>
                  <a:cs typeface="Arial" pitchFamily="34" charset="0"/>
                </a:rPr>
                <a:t>02</a:t>
              </a:r>
              <a:endParaRPr lang="ko-KR" altLang="en-US" sz="5400" b="1" dirty="0">
                <a:latin typeface="Lora" pitchFamily="2" charset="0"/>
                <a:cs typeface="Arial" pitchFamily="34" charset="0"/>
              </a:endParaRPr>
            </a:p>
          </p:txBody>
        </p:sp>
        <p:grpSp>
          <p:nvGrpSpPr>
            <p:cNvPr id="15" name="그룹 44">
              <a:extLst>
                <a:ext uri="{FF2B5EF4-FFF2-40B4-BE49-F238E27FC236}">
                  <a16:creationId xmlns:a16="http://schemas.microsoft.com/office/drawing/2014/main" id="{A8220662-BE24-14C7-1624-2C514821EAAF}"/>
                </a:ext>
              </a:extLst>
            </p:cNvPr>
            <p:cNvGrpSpPr/>
            <p:nvPr/>
          </p:nvGrpSpPr>
          <p:grpSpPr>
            <a:xfrm>
              <a:off x="5239286" y="3145212"/>
              <a:ext cx="1868589" cy="1353756"/>
              <a:chOff x="115746" y="2664730"/>
              <a:chExt cx="1868589" cy="1353756"/>
            </a:xfrm>
          </p:grpSpPr>
          <p:sp>
            <p:nvSpPr>
              <p:cNvPr id="16" name="Graphic 2">
                <a:extLst>
                  <a:ext uri="{FF2B5EF4-FFF2-40B4-BE49-F238E27FC236}">
                    <a16:creationId xmlns:a16="http://schemas.microsoft.com/office/drawing/2014/main" id="{209D7979-AA54-AB4A-1779-090E90CBE72C}"/>
                  </a:ext>
                </a:extLst>
              </p:cNvPr>
              <p:cNvSpPr/>
              <p:nvPr/>
            </p:nvSpPr>
            <p:spPr>
              <a:xfrm>
                <a:off x="200086" y="3137170"/>
                <a:ext cx="1781978" cy="881316"/>
              </a:xfrm>
              <a:custGeom>
                <a:avLst/>
                <a:gdLst>
                  <a:gd name="connsiteX0" fmla="*/ 2883869 w 5767736"/>
                  <a:gd name="connsiteY0" fmla="*/ 2852557 h 2852557"/>
                  <a:gd name="connsiteX1" fmla="*/ 0 w 5767736"/>
                  <a:gd name="connsiteY1" fmla="*/ 1426279 h 2852557"/>
                  <a:gd name="connsiteX2" fmla="*/ 2883869 w 5767736"/>
                  <a:gd name="connsiteY2" fmla="*/ 0 h 2852557"/>
                  <a:gd name="connsiteX3" fmla="*/ 5767737 w 5767736"/>
                  <a:gd name="connsiteY3" fmla="*/ 1426279 h 2852557"/>
                  <a:gd name="connsiteX4" fmla="*/ 2883869 w 5767736"/>
                  <a:gd name="connsiteY4" fmla="*/ 2852557 h 2852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7736" h="2852557">
                    <a:moveTo>
                      <a:pt x="2883869" y="2852557"/>
                    </a:moveTo>
                    <a:cubicBezTo>
                      <a:pt x="1291105" y="2852557"/>
                      <a:pt x="0" y="2214022"/>
                      <a:pt x="0" y="1426279"/>
                    </a:cubicBezTo>
                    <a:cubicBezTo>
                      <a:pt x="0" y="638535"/>
                      <a:pt x="1291171" y="0"/>
                      <a:pt x="2883869" y="0"/>
                    </a:cubicBezTo>
                    <a:cubicBezTo>
                      <a:pt x="4476566" y="0"/>
                      <a:pt x="5767737" y="638535"/>
                      <a:pt x="5767737" y="1426279"/>
                    </a:cubicBezTo>
                    <a:cubicBezTo>
                      <a:pt x="5767737" y="2214022"/>
                      <a:pt x="4476633" y="2852557"/>
                      <a:pt x="2883869" y="2852557"/>
                    </a:cubicBezTo>
                  </a:path>
                </a:pathLst>
              </a:custGeom>
              <a:solidFill>
                <a:schemeClr val="accent5"/>
              </a:solidFill>
              <a:ln w="6615" cap="flat">
                <a:noFill/>
                <a:prstDash val="solid"/>
                <a:miter/>
              </a:ln>
            </p:spPr>
            <p:txBody>
              <a:bodyPr rtlCol="0" anchor="ctr"/>
              <a:lstStyle/>
              <a:p>
                <a:endParaRPr lang="en-US"/>
              </a:p>
            </p:txBody>
          </p:sp>
          <p:grpSp>
            <p:nvGrpSpPr>
              <p:cNvPr id="17" name="그룹 18">
                <a:extLst>
                  <a:ext uri="{FF2B5EF4-FFF2-40B4-BE49-F238E27FC236}">
                    <a16:creationId xmlns:a16="http://schemas.microsoft.com/office/drawing/2014/main" id="{21B97ED9-CA83-BB57-6316-335F76E38FB5}"/>
                  </a:ext>
                </a:extLst>
              </p:cNvPr>
              <p:cNvGrpSpPr/>
              <p:nvPr/>
            </p:nvGrpSpPr>
            <p:grpSpPr>
              <a:xfrm>
                <a:off x="545029" y="2664730"/>
                <a:ext cx="1439306" cy="798914"/>
                <a:chOff x="545029" y="2664730"/>
                <a:chExt cx="1439306" cy="798914"/>
              </a:xfrm>
            </p:grpSpPr>
            <p:grpSp>
              <p:nvGrpSpPr>
                <p:cNvPr id="31" name="Group 189">
                  <a:extLst>
                    <a:ext uri="{FF2B5EF4-FFF2-40B4-BE49-F238E27FC236}">
                      <a16:creationId xmlns:a16="http://schemas.microsoft.com/office/drawing/2014/main" id="{F29C894B-BF15-B167-94E2-F8D9F1EB7A36}"/>
                    </a:ext>
                  </a:extLst>
                </p:cNvPr>
                <p:cNvGrpSpPr/>
                <p:nvPr/>
              </p:nvGrpSpPr>
              <p:grpSpPr>
                <a:xfrm>
                  <a:off x="585176" y="2664730"/>
                  <a:ext cx="1353387" cy="699293"/>
                  <a:chOff x="1710652" y="0"/>
                  <a:chExt cx="4380514" cy="2263404"/>
                </a:xfrm>
              </p:grpSpPr>
              <p:sp>
                <p:nvSpPr>
                  <p:cNvPr id="37" name="Graphic 2">
                    <a:extLst>
                      <a:ext uri="{FF2B5EF4-FFF2-40B4-BE49-F238E27FC236}">
                        <a16:creationId xmlns:a16="http://schemas.microsoft.com/office/drawing/2014/main" id="{5D2881BB-396D-7D7E-3A54-9FFD5883A93F}"/>
                      </a:ext>
                    </a:extLst>
                  </p:cNvPr>
                  <p:cNvSpPr/>
                  <p:nvPr/>
                </p:nvSpPr>
                <p:spPr>
                  <a:xfrm>
                    <a:off x="2038856" y="0"/>
                    <a:ext cx="3742310" cy="1650884"/>
                  </a:xfrm>
                  <a:custGeom>
                    <a:avLst/>
                    <a:gdLst>
                      <a:gd name="connsiteX0" fmla="*/ 3697760 w 3742310"/>
                      <a:gd name="connsiteY0" fmla="*/ 1650885 h 1650884"/>
                      <a:gd name="connsiteX1" fmla="*/ 44551 w 3742310"/>
                      <a:gd name="connsiteY1" fmla="*/ 1650885 h 1650884"/>
                      <a:gd name="connsiteX2" fmla="*/ 0 w 3742310"/>
                      <a:gd name="connsiteY2" fmla="*/ 1606334 h 1650884"/>
                      <a:gd name="connsiteX3" fmla="*/ 0 w 3742310"/>
                      <a:gd name="connsiteY3" fmla="*/ 44551 h 1650884"/>
                      <a:gd name="connsiteX4" fmla="*/ 44551 w 3742310"/>
                      <a:gd name="connsiteY4" fmla="*/ 0 h 1650884"/>
                      <a:gd name="connsiteX5" fmla="*/ 3697760 w 3742310"/>
                      <a:gd name="connsiteY5" fmla="*/ 0 h 1650884"/>
                      <a:gd name="connsiteX6" fmla="*/ 3742310 w 3742310"/>
                      <a:gd name="connsiteY6" fmla="*/ 44551 h 1650884"/>
                      <a:gd name="connsiteX7" fmla="*/ 3742310 w 3742310"/>
                      <a:gd name="connsiteY7" fmla="*/ 1606268 h 1650884"/>
                      <a:gd name="connsiteX8" fmla="*/ 3697760 w 3742310"/>
                      <a:gd name="connsiteY8" fmla="*/ 1650885 h 165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42310" h="1650884">
                        <a:moveTo>
                          <a:pt x="3697760" y="1650885"/>
                        </a:moveTo>
                        <a:lnTo>
                          <a:pt x="44551" y="1650885"/>
                        </a:lnTo>
                        <a:cubicBezTo>
                          <a:pt x="19925" y="1650885"/>
                          <a:pt x="0" y="1630893"/>
                          <a:pt x="0" y="1606334"/>
                        </a:cubicBezTo>
                        <a:lnTo>
                          <a:pt x="0" y="44551"/>
                        </a:lnTo>
                        <a:cubicBezTo>
                          <a:pt x="0" y="19925"/>
                          <a:pt x="19992" y="0"/>
                          <a:pt x="44551" y="0"/>
                        </a:cubicBezTo>
                        <a:lnTo>
                          <a:pt x="3697760" y="0"/>
                        </a:lnTo>
                        <a:cubicBezTo>
                          <a:pt x="3722385" y="0"/>
                          <a:pt x="3742310" y="19991"/>
                          <a:pt x="3742310" y="44551"/>
                        </a:cubicBezTo>
                        <a:lnTo>
                          <a:pt x="3742310" y="1606268"/>
                        </a:lnTo>
                        <a:cubicBezTo>
                          <a:pt x="3742310" y="1630960"/>
                          <a:pt x="3722385" y="1650885"/>
                          <a:pt x="3697760" y="1650885"/>
                        </a:cubicBezTo>
                        <a:close/>
                      </a:path>
                    </a:pathLst>
                  </a:custGeom>
                  <a:solidFill>
                    <a:srgbClr val="F3E5BB"/>
                  </a:solidFill>
                  <a:ln w="6615" cap="flat">
                    <a:noFill/>
                    <a:prstDash val="solid"/>
                    <a:miter/>
                  </a:ln>
                </p:spPr>
                <p:txBody>
                  <a:bodyPr rtlCol="0" anchor="ctr"/>
                  <a:lstStyle/>
                  <a:p>
                    <a:endParaRPr lang="en-US"/>
                  </a:p>
                </p:txBody>
              </p:sp>
              <p:sp>
                <p:nvSpPr>
                  <p:cNvPr id="38" name="Graphic 2">
                    <a:extLst>
                      <a:ext uri="{FF2B5EF4-FFF2-40B4-BE49-F238E27FC236}">
                        <a16:creationId xmlns:a16="http://schemas.microsoft.com/office/drawing/2014/main" id="{F4C04468-2D8C-C5C2-EF53-9F361EF7E947}"/>
                      </a:ext>
                    </a:extLst>
                  </p:cNvPr>
                  <p:cNvSpPr/>
                  <p:nvPr/>
                </p:nvSpPr>
                <p:spPr>
                  <a:xfrm>
                    <a:off x="2208453" y="104591"/>
                    <a:ext cx="3403050" cy="1441768"/>
                  </a:xfrm>
                  <a:custGeom>
                    <a:avLst/>
                    <a:gdLst>
                      <a:gd name="connsiteX0" fmla="*/ 3358500 w 3403050"/>
                      <a:gd name="connsiteY0" fmla="*/ 1441769 h 1441768"/>
                      <a:gd name="connsiteX1" fmla="*/ 44550 w 3403050"/>
                      <a:gd name="connsiteY1" fmla="*/ 1441769 h 1441768"/>
                      <a:gd name="connsiteX2" fmla="*/ 0 w 3403050"/>
                      <a:gd name="connsiteY2" fmla="*/ 1397218 h 1441768"/>
                      <a:gd name="connsiteX3" fmla="*/ 0 w 3403050"/>
                      <a:gd name="connsiteY3" fmla="*/ 44551 h 1441768"/>
                      <a:gd name="connsiteX4" fmla="*/ 44550 w 3403050"/>
                      <a:gd name="connsiteY4" fmla="*/ 0 h 1441768"/>
                      <a:gd name="connsiteX5" fmla="*/ 3358500 w 3403050"/>
                      <a:gd name="connsiteY5" fmla="*/ 0 h 1441768"/>
                      <a:gd name="connsiteX6" fmla="*/ 3403051 w 3403050"/>
                      <a:gd name="connsiteY6" fmla="*/ 44551 h 1441768"/>
                      <a:gd name="connsiteX7" fmla="*/ 3403051 w 3403050"/>
                      <a:gd name="connsiteY7" fmla="*/ 1397218 h 1441768"/>
                      <a:gd name="connsiteX8" fmla="*/ 3358500 w 3403050"/>
                      <a:gd name="connsiteY8" fmla="*/ 1441769 h 1441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03050" h="1441768">
                        <a:moveTo>
                          <a:pt x="3358500" y="1441769"/>
                        </a:moveTo>
                        <a:lnTo>
                          <a:pt x="44550" y="1441769"/>
                        </a:lnTo>
                        <a:cubicBezTo>
                          <a:pt x="19925" y="1441769"/>
                          <a:pt x="0" y="1421777"/>
                          <a:pt x="0" y="1397218"/>
                        </a:cubicBezTo>
                        <a:lnTo>
                          <a:pt x="0" y="44551"/>
                        </a:lnTo>
                        <a:cubicBezTo>
                          <a:pt x="0" y="19925"/>
                          <a:pt x="19991" y="0"/>
                          <a:pt x="44550" y="0"/>
                        </a:cubicBezTo>
                        <a:lnTo>
                          <a:pt x="3358500" y="0"/>
                        </a:lnTo>
                        <a:cubicBezTo>
                          <a:pt x="3383126" y="0"/>
                          <a:pt x="3403051" y="19991"/>
                          <a:pt x="3403051" y="44551"/>
                        </a:cubicBezTo>
                        <a:lnTo>
                          <a:pt x="3403051" y="1397218"/>
                        </a:lnTo>
                        <a:cubicBezTo>
                          <a:pt x="3403117" y="1421843"/>
                          <a:pt x="3383126" y="1441769"/>
                          <a:pt x="3358500" y="1441769"/>
                        </a:cubicBezTo>
                        <a:close/>
                      </a:path>
                    </a:pathLst>
                  </a:custGeom>
                  <a:solidFill>
                    <a:srgbClr val="BAA162"/>
                  </a:solidFill>
                  <a:ln w="6615" cap="flat">
                    <a:noFill/>
                    <a:prstDash val="solid"/>
                    <a:miter/>
                  </a:ln>
                </p:spPr>
                <p:txBody>
                  <a:bodyPr rtlCol="0" anchor="ctr"/>
                  <a:lstStyle/>
                  <a:p>
                    <a:endParaRPr lang="en-US"/>
                  </a:p>
                </p:txBody>
              </p:sp>
              <p:sp>
                <p:nvSpPr>
                  <p:cNvPr id="39" name="Graphic 2">
                    <a:extLst>
                      <a:ext uri="{FF2B5EF4-FFF2-40B4-BE49-F238E27FC236}">
                        <a16:creationId xmlns:a16="http://schemas.microsoft.com/office/drawing/2014/main" id="{1C879789-F4C2-1E0F-1B53-985C6D7DFCD6}"/>
                      </a:ext>
                    </a:extLst>
                  </p:cNvPr>
                  <p:cNvSpPr/>
                  <p:nvPr/>
                </p:nvSpPr>
                <p:spPr>
                  <a:xfrm>
                    <a:off x="1849335" y="153907"/>
                    <a:ext cx="4103149" cy="1810088"/>
                  </a:xfrm>
                  <a:custGeom>
                    <a:avLst/>
                    <a:gdLst>
                      <a:gd name="connsiteX0" fmla="*/ 4058599 w 4103149"/>
                      <a:gd name="connsiteY0" fmla="*/ 1810088 h 1810088"/>
                      <a:gd name="connsiteX1" fmla="*/ 44550 w 4103149"/>
                      <a:gd name="connsiteY1" fmla="*/ 1810088 h 1810088"/>
                      <a:gd name="connsiteX2" fmla="*/ 0 w 4103149"/>
                      <a:gd name="connsiteY2" fmla="*/ 1765538 h 1810088"/>
                      <a:gd name="connsiteX3" fmla="*/ 0 w 4103149"/>
                      <a:gd name="connsiteY3" fmla="*/ 44551 h 1810088"/>
                      <a:gd name="connsiteX4" fmla="*/ 44550 w 4103149"/>
                      <a:gd name="connsiteY4" fmla="*/ 0 h 1810088"/>
                      <a:gd name="connsiteX5" fmla="*/ 4058599 w 4103149"/>
                      <a:gd name="connsiteY5" fmla="*/ 0 h 1810088"/>
                      <a:gd name="connsiteX6" fmla="*/ 4103150 w 4103149"/>
                      <a:gd name="connsiteY6" fmla="*/ 44551 h 1810088"/>
                      <a:gd name="connsiteX7" fmla="*/ 4103150 w 4103149"/>
                      <a:gd name="connsiteY7" fmla="*/ 1765472 h 1810088"/>
                      <a:gd name="connsiteX8" fmla="*/ 4058599 w 4103149"/>
                      <a:gd name="connsiteY8" fmla="*/ 1810088 h 181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03149" h="1810088">
                        <a:moveTo>
                          <a:pt x="4058599" y="1810088"/>
                        </a:moveTo>
                        <a:lnTo>
                          <a:pt x="44550" y="1810088"/>
                        </a:lnTo>
                        <a:cubicBezTo>
                          <a:pt x="19925" y="1810088"/>
                          <a:pt x="0" y="1790097"/>
                          <a:pt x="0" y="1765538"/>
                        </a:cubicBezTo>
                        <a:lnTo>
                          <a:pt x="0" y="44551"/>
                        </a:lnTo>
                        <a:cubicBezTo>
                          <a:pt x="0" y="19925"/>
                          <a:pt x="19991" y="0"/>
                          <a:pt x="44550" y="0"/>
                        </a:cubicBezTo>
                        <a:lnTo>
                          <a:pt x="4058599" y="0"/>
                        </a:lnTo>
                        <a:cubicBezTo>
                          <a:pt x="4083224" y="0"/>
                          <a:pt x="4103150" y="19991"/>
                          <a:pt x="4103150" y="44551"/>
                        </a:cubicBezTo>
                        <a:lnTo>
                          <a:pt x="4103150" y="1765472"/>
                        </a:lnTo>
                        <a:cubicBezTo>
                          <a:pt x="4103150" y="1790097"/>
                          <a:pt x="4083224" y="1810088"/>
                          <a:pt x="4058599" y="1810088"/>
                        </a:cubicBezTo>
                        <a:close/>
                      </a:path>
                    </a:pathLst>
                  </a:custGeom>
                  <a:solidFill>
                    <a:srgbClr val="F3E5BB"/>
                  </a:solidFill>
                  <a:ln w="6615" cap="flat">
                    <a:noFill/>
                    <a:prstDash val="solid"/>
                    <a:miter/>
                  </a:ln>
                </p:spPr>
                <p:txBody>
                  <a:bodyPr rtlCol="0" anchor="ctr"/>
                  <a:lstStyle/>
                  <a:p>
                    <a:endParaRPr lang="en-US"/>
                  </a:p>
                </p:txBody>
              </p:sp>
              <p:sp>
                <p:nvSpPr>
                  <p:cNvPr id="40" name="Graphic 2">
                    <a:extLst>
                      <a:ext uri="{FF2B5EF4-FFF2-40B4-BE49-F238E27FC236}">
                        <a16:creationId xmlns:a16="http://schemas.microsoft.com/office/drawing/2014/main" id="{76069FCE-9678-C3AE-F6C3-45FC5472C2B5}"/>
                      </a:ext>
                    </a:extLst>
                  </p:cNvPr>
                  <p:cNvSpPr/>
                  <p:nvPr/>
                </p:nvSpPr>
                <p:spPr>
                  <a:xfrm>
                    <a:off x="2035282" y="268494"/>
                    <a:ext cx="3731188" cy="1580848"/>
                  </a:xfrm>
                  <a:custGeom>
                    <a:avLst/>
                    <a:gdLst>
                      <a:gd name="connsiteX0" fmla="*/ 3686638 w 3731188"/>
                      <a:gd name="connsiteY0" fmla="*/ 1580848 h 1580848"/>
                      <a:gd name="connsiteX1" fmla="*/ 44550 w 3731188"/>
                      <a:gd name="connsiteY1" fmla="*/ 1580848 h 1580848"/>
                      <a:gd name="connsiteX2" fmla="*/ 0 w 3731188"/>
                      <a:gd name="connsiteY2" fmla="*/ 1536298 h 1580848"/>
                      <a:gd name="connsiteX3" fmla="*/ 0 w 3731188"/>
                      <a:gd name="connsiteY3" fmla="*/ 44551 h 1580848"/>
                      <a:gd name="connsiteX4" fmla="*/ 44550 w 3731188"/>
                      <a:gd name="connsiteY4" fmla="*/ 0 h 1580848"/>
                      <a:gd name="connsiteX5" fmla="*/ 3686638 w 3731188"/>
                      <a:gd name="connsiteY5" fmla="*/ 0 h 1580848"/>
                      <a:gd name="connsiteX6" fmla="*/ 3731189 w 3731188"/>
                      <a:gd name="connsiteY6" fmla="*/ 44551 h 1580848"/>
                      <a:gd name="connsiteX7" fmla="*/ 3731189 w 3731188"/>
                      <a:gd name="connsiteY7" fmla="*/ 1536298 h 1580848"/>
                      <a:gd name="connsiteX8" fmla="*/ 3686638 w 3731188"/>
                      <a:gd name="connsiteY8" fmla="*/ 1580848 h 1580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1188" h="1580848">
                        <a:moveTo>
                          <a:pt x="3686638" y="1580848"/>
                        </a:moveTo>
                        <a:lnTo>
                          <a:pt x="44550" y="1580848"/>
                        </a:lnTo>
                        <a:cubicBezTo>
                          <a:pt x="19925" y="1580848"/>
                          <a:pt x="0" y="1560857"/>
                          <a:pt x="0" y="1536298"/>
                        </a:cubicBezTo>
                        <a:lnTo>
                          <a:pt x="0" y="44551"/>
                        </a:lnTo>
                        <a:cubicBezTo>
                          <a:pt x="0" y="19925"/>
                          <a:pt x="19991" y="0"/>
                          <a:pt x="44550" y="0"/>
                        </a:cubicBezTo>
                        <a:lnTo>
                          <a:pt x="3686638" y="0"/>
                        </a:lnTo>
                        <a:cubicBezTo>
                          <a:pt x="3711264" y="0"/>
                          <a:pt x="3731189" y="19991"/>
                          <a:pt x="3731189" y="44551"/>
                        </a:cubicBezTo>
                        <a:lnTo>
                          <a:pt x="3731189" y="1536298"/>
                        </a:lnTo>
                        <a:cubicBezTo>
                          <a:pt x="3731255" y="1560923"/>
                          <a:pt x="3711264" y="1580848"/>
                          <a:pt x="3686638" y="1580848"/>
                        </a:cubicBezTo>
                        <a:close/>
                      </a:path>
                    </a:pathLst>
                  </a:custGeom>
                  <a:solidFill>
                    <a:srgbClr val="BAA162"/>
                  </a:solidFill>
                  <a:ln w="6615" cap="flat">
                    <a:noFill/>
                    <a:prstDash val="solid"/>
                    <a:miter/>
                  </a:ln>
                </p:spPr>
                <p:txBody>
                  <a:bodyPr rtlCol="0" anchor="ctr"/>
                  <a:lstStyle/>
                  <a:p>
                    <a:endParaRPr lang="en-US"/>
                  </a:p>
                </p:txBody>
              </p:sp>
              <p:sp>
                <p:nvSpPr>
                  <p:cNvPr id="41" name="Graphic 2">
                    <a:extLst>
                      <a:ext uri="{FF2B5EF4-FFF2-40B4-BE49-F238E27FC236}">
                        <a16:creationId xmlns:a16="http://schemas.microsoft.com/office/drawing/2014/main" id="{F02214E3-0CCB-163E-9EFC-1BC91C54836D}"/>
                      </a:ext>
                    </a:extLst>
                  </p:cNvPr>
                  <p:cNvSpPr/>
                  <p:nvPr/>
                </p:nvSpPr>
                <p:spPr>
                  <a:xfrm>
                    <a:off x="1710652" y="330984"/>
                    <a:ext cx="4380514" cy="1932420"/>
                  </a:xfrm>
                  <a:custGeom>
                    <a:avLst/>
                    <a:gdLst>
                      <a:gd name="connsiteX0" fmla="*/ 4335964 w 4380514"/>
                      <a:gd name="connsiteY0" fmla="*/ 1932420 h 1932420"/>
                      <a:gd name="connsiteX1" fmla="*/ 44550 w 4380514"/>
                      <a:gd name="connsiteY1" fmla="*/ 1932420 h 1932420"/>
                      <a:gd name="connsiteX2" fmla="*/ 0 w 4380514"/>
                      <a:gd name="connsiteY2" fmla="*/ 1887870 h 1932420"/>
                      <a:gd name="connsiteX3" fmla="*/ 0 w 4380514"/>
                      <a:gd name="connsiteY3" fmla="*/ 44551 h 1932420"/>
                      <a:gd name="connsiteX4" fmla="*/ 44550 w 4380514"/>
                      <a:gd name="connsiteY4" fmla="*/ 0 h 1932420"/>
                      <a:gd name="connsiteX5" fmla="*/ 4335964 w 4380514"/>
                      <a:gd name="connsiteY5" fmla="*/ 0 h 1932420"/>
                      <a:gd name="connsiteX6" fmla="*/ 4380515 w 4380514"/>
                      <a:gd name="connsiteY6" fmla="*/ 44551 h 1932420"/>
                      <a:gd name="connsiteX7" fmla="*/ 4380515 w 4380514"/>
                      <a:gd name="connsiteY7" fmla="*/ 1887870 h 1932420"/>
                      <a:gd name="connsiteX8" fmla="*/ 4335964 w 4380514"/>
                      <a:gd name="connsiteY8" fmla="*/ 1932420 h 1932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0514" h="1932420">
                        <a:moveTo>
                          <a:pt x="4335964" y="1932420"/>
                        </a:moveTo>
                        <a:lnTo>
                          <a:pt x="44550" y="1932420"/>
                        </a:lnTo>
                        <a:cubicBezTo>
                          <a:pt x="19925" y="1932420"/>
                          <a:pt x="0" y="1912429"/>
                          <a:pt x="0" y="1887870"/>
                        </a:cubicBezTo>
                        <a:lnTo>
                          <a:pt x="0" y="44551"/>
                        </a:lnTo>
                        <a:cubicBezTo>
                          <a:pt x="0" y="19925"/>
                          <a:pt x="19991" y="0"/>
                          <a:pt x="44550" y="0"/>
                        </a:cubicBezTo>
                        <a:lnTo>
                          <a:pt x="4335964" y="0"/>
                        </a:lnTo>
                        <a:cubicBezTo>
                          <a:pt x="4360589" y="0"/>
                          <a:pt x="4380515" y="19991"/>
                          <a:pt x="4380515" y="44551"/>
                        </a:cubicBezTo>
                        <a:lnTo>
                          <a:pt x="4380515" y="1887870"/>
                        </a:lnTo>
                        <a:cubicBezTo>
                          <a:pt x="4380515" y="1912429"/>
                          <a:pt x="4360589" y="1932420"/>
                          <a:pt x="4335964" y="1932420"/>
                        </a:cubicBezTo>
                        <a:close/>
                      </a:path>
                    </a:pathLst>
                  </a:custGeom>
                  <a:solidFill>
                    <a:srgbClr val="F3E5BB"/>
                  </a:solidFill>
                  <a:ln w="6615" cap="flat">
                    <a:noFill/>
                    <a:prstDash val="solid"/>
                    <a:miter/>
                  </a:ln>
                </p:spPr>
                <p:txBody>
                  <a:bodyPr rtlCol="0" anchor="ctr"/>
                  <a:lstStyle/>
                  <a:p>
                    <a:endParaRPr lang="en-US"/>
                  </a:p>
                </p:txBody>
              </p:sp>
              <p:sp>
                <p:nvSpPr>
                  <p:cNvPr id="42" name="Graphic 2">
                    <a:extLst>
                      <a:ext uri="{FF2B5EF4-FFF2-40B4-BE49-F238E27FC236}">
                        <a16:creationId xmlns:a16="http://schemas.microsoft.com/office/drawing/2014/main" id="{6F6174EE-3BFF-9285-01E9-6DD83BD24A2C}"/>
                      </a:ext>
                    </a:extLst>
                  </p:cNvPr>
                  <p:cNvSpPr/>
                  <p:nvPr/>
                </p:nvSpPr>
                <p:spPr>
                  <a:xfrm>
                    <a:off x="1909177" y="453316"/>
                    <a:ext cx="3983399" cy="1687756"/>
                  </a:xfrm>
                  <a:custGeom>
                    <a:avLst/>
                    <a:gdLst>
                      <a:gd name="connsiteX0" fmla="*/ 3938849 w 3983399"/>
                      <a:gd name="connsiteY0" fmla="*/ 1687757 h 1687756"/>
                      <a:gd name="connsiteX1" fmla="*/ 44551 w 3983399"/>
                      <a:gd name="connsiteY1" fmla="*/ 1687757 h 1687756"/>
                      <a:gd name="connsiteX2" fmla="*/ 0 w 3983399"/>
                      <a:gd name="connsiteY2" fmla="*/ 1643206 h 1687756"/>
                      <a:gd name="connsiteX3" fmla="*/ 0 w 3983399"/>
                      <a:gd name="connsiteY3" fmla="*/ 44550 h 1687756"/>
                      <a:gd name="connsiteX4" fmla="*/ 44551 w 3983399"/>
                      <a:gd name="connsiteY4" fmla="*/ 0 h 1687756"/>
                      <a:gd name="connsiteX5" fmla="*/ 3938849 w 3983399"/>
                      <a:gd name="connsiteY5" fmla="*/ 0 h 1687756"/>
                      <a:gd name="connsiteX6" fmla="*/ 3983399 w 3983399"/>
                      <a:gd name="connsiteY6" fmla="*/ 44550 h 1687756"/>
                      <a:gd name="connsiteX7" fmla="*/ 3983399 w 3983399"/>
                      <a:gd name="connsiteY7" fmla="*/ 1643140 h 1687756"/>
                      <a:gd name="connsiteX8" fmla="*/ 3938849 w 3983399"/>
                      <a:gd name="connsiteY8" fmla="*/ 1687757 h 1687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83399" h="1687756">
                        <a:moveTo>
                          <a:pt x="3938849" y="1687757"/>
                        </a:moveTo>
                        <a:lnTo>
                          <a:pt x="44551" y="1687757"/>
                        </a:lnTo>
                        <a:cubicBezTo>
                          <a:pt x="19925" y="1687757"/>
                          <a:pt x="0" y="1667765"/>
                          <a:pt x="0" y="1643206"/>
                        </a:cubicBezTo>
                        <a:lnTo>
                          <a:pt x="0" y="44550"/>
                        </a:lnTo>
                        <a:cubicBezTo>
                          <a:pt x="0" y="19925"/>
                          <a:pt x="19992" y="0"/>
                          <a:pt x="44551" y="0"/>
                        </a:cubicBezTo>
                        <a:lnTo>
                          <a:pt x="3938849" y="0"/>
                        </a:lnTo>
                        <a:cubicBezTo>
                          <a:pt x="3963474" y="0"/>
                          <a:pt x="3983399" y="19991"/>
                          <a:pt x="3983399" y="44550"/>
                        </a:cubicBezTo>
                        <a:lnTo>
                          <a:pt x="3983399" y="1643140"/>
                        </a:lnTo>
                        <a:cubicBezTo>
                          <a:pt x="3983466" y="1667765"/>
                          <a:pt x="3963474" y="1687757"/>
                          <a:pt x="3938849" y="1687757"/>
                        </a:cubicBezTo>
                        <a:close/>
                      </a:path>
                    </a:pathLst>
                  </a:custGeom>
                  <a:solidFill>
                    <a:srgbClr val="BAA162"/>
                  </a:solidFill>
                  <a:ln w="6615" cap="flat">
                    <a:noFill/>
                    <a:prstDash val="solid"/>
                    <a:miter/>
                  </a:ln>
                </p:spPr>
                <p:txBody>
                  <a:bodyPr rtlCol="0" anchor="ctr"/>
                  <a:lstStyle/>
                  <a:p>
                    <a:endParaRPr lang="en-US"/>
                  </a:p>
                </p:txBody>
              </p:sp>
            </p:grpSp>
            <p:grpSp>
              <p:nvGrpSpPr>
                <p:cNvPr id="32" name="Group 191">
                  <a:extLst>
                    <a:ext uri="{FF2B5EF4-FFF2-40B4-BE49-F238E27FC236}">
                      <a16:creationId xmlns:a16="http://schemas.microsoft.com/office/drawing/2014/main" id="{6CC26E34-0690-1B8D-481D-B735ADC9FA52}"/>
                    </a:ext>
                  </a:extLst>
                </p:cNvPr>
                <p:cNvGrpSpPr/>
                <p:nvPr/>
              </p:nvGrpSpPr>
              <p:grpSpPr>
                <a:xfrm>
                  <a:off x="545029" y="2828693"/>
                  <a:ext cx="1439306" cy="634951"/>
                  <a:chOff x="1580710" y="530700"/>
                  <a:chExt cx="4658607" cy="2055148"/>
                </a:xfrm>
              </p:grpSpPr>
              <p:sp>
                <p:nvSpPr>
                  <p:cNvPr id="33" name="Graphic 2">
                    <a:extLst>
                      <a:ext uri="{FF2B5EF4-FFF2-40B4-BE49-F238E27FC236}">
                        <a16:creationId xmlns:a16="http://schemas.microsoft.com/office/drawing/2014/main" id="{2E31862E-2398-EA6C-D035-C0477C4D44D8}"/>
                      </a:ext>
                    </a:extLst>
                  </p:cNvPr>
                  <p:cNvSpPr/>
                  <p:nvPr/>
                </p:nvSpPr>
                <p:spPr>
                  <a:xfrm>
                    <a:off x="1580710" y="530700"/>
                    <a:ext cx="4658607" cy="2055148"/>
                  </a:xfrm>
                  <a:custGeom>
                    <a:avLst/>
                    <a:gdLst>
                      <a:gd name="connsiteX0" fmla="*/ 4614057 w 4658607"/>
                      <a:gd name="connsiteY0" fmla="*/ 2055149 h 2055149"/>
                      <a:gd name="connsiteX1" fmla="*/ 44551 w 4658607"/>
                      <a:gd name="connsiteY1" fmla="*/ 2055149 h 2055149"/>
                      <a:gd name="connsiteX2" fmla="*/ 0 w 4658607"/>
                      <a:gd name="connsiteY2" fmla="*/ 2010599 h 2055149"/>
                      <a:gd name="connsiteX3" fmla="*/ 0 w 4658607"/>
                      <a:gd name="connsiteY3" fmla="*/ 44551 h 2055149"/>
                      <a:gd name="connsiteX4" fmla="*/ 44551 w 4658607"/>
                      <a:gd name="connsiteY4" fmla="*/ 0 h 2055149"/>
                      <a:gd name="connsiteX5" fmla="*/ 4614057 w 4658607"/>
                      <a:gd name="connsiteY5" fmla="*/ 0 h 2055149"/>
                      <a:gd name="connsiteX6" fmla="*/ 4658608 w 4658607"/>
                      <a:gd name="connsiteY6" fmla="*/ 44551 h 2055149"/>
                      <a:gd name="connsiteX7" fmla="*/ 4658608 w 4658607"/>
                      <a:gd name="connsiteY7" fmla="*/ 2010533 h 2055149"/>
                      <a:gd name="connsiteX8" fmla="*/ 4614057 w 4658607"/>
                      <a:gd name="connsiteY8" fmla="*/ 2055149 h 2055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58607" h="2055149">
                        <a:moveTo>
                          <a:pt x="4614057" y="2055149"/>
                        </a:moveTo>
                        <a:lnTo>
                          <a:pt x="44551" y="2055149"/>
                        </a:lnTo>
                        <a:cubicBezTo>
                          <a:pt x="19925" y="2055149"/>
                          <a:pt x="0" y="2035158"/>
                          <a:pt x="0" y="2010599"/>
                        </a:cubicBezTo>
                        <a:lnTo>
                          <a:pt x="0" y="44551"/>
                        </a:lnTo>
                        <a:cubicBezTo>
                          <a:pt x="0" y="19925"/>
                          <a:pt x="19991" y="0"/>
                          <a:pt x="44551" y="0"/>
                        </a:cubicBezTo>
                        <a:lnTo>
                          <a:pt x="4614057" y="0"/>
                        </a:lnTo>
                        <a:cubicBezTo>
                          <a:pt x="4638683" y="0"/>
                          <a:pt x="4658608" y="19991"/>
                          <a:pt x="4658608" y="44551"/>
                        </a:cubicBezTo>
                        <a:lnTo>
                          <a:pt x="4658608" y="2010533"/>
                        </a:lnTo>
                        <a:cubicBezTo>
                          <a:pt x="4658608" y="2035158"/>
                          <a:pt x="4638683" y="2055149"/>
                          <a:pt x="4614057" y="2055149"/>
                        </a:cubicBezTo>
                        <a:close/>
                      </a:path>
                    </a:pathLst>
                  </a:custGeom>
                  <a:solidFill>
                    <a:srgbClr val="F3E5BB"/>
                  </a:solidFill>
                  <a:ln w="6615" cap="flat">
                    <a:noFill/>
                    <a:prstDash val="solid"/>
                    <a:miter/>
                  </a:ln>
                </p:spPr>
                <p:txBody>
                  <a:bodyPr rtlCol="0" anchor="ctr"/>
                  <a:lstStyle/>
                  <a:p>
                    <a:endParaRPr lang="en-US"/>
                  </a:p>
                </p:txBody>
              </p:sp>
              <p:sp>
                <p:nvSpPr>
                  <p:cNvPr id="34" name="Graphic 2">
                    <a:extLst>
                      <a:ext uri="{FF2B5EF4-FFF2-40B4-BE49-F238E27FC236}">
                        <a16:creationId xmlns:a16="http://schemas.microsoft.com/office/drawing/2014/main" id="{19818034-48F7-51C2-2F77-FDC9ECFEB6B8}"/>
                      </a:ext>
                    </a:extLst>
                  </p:cNvPr>
                  <p:cNvSpPr/>
                  <p:nvPr/>
                </p:nvSpPr>
                <p:spPr>
                  <a:xfrm>
                    <a:off x="1791876" y="660845"/>
                    <a:ext cx="4236272" cy="1794861"/>
                  </a:xfrm>
                  <a:custGeom>
                    <a:avLst/>
                    <a:gdLst>
                      <a:gd name="connsiteX0" fmla="*/ 4191721 w 4236271"/>
                      <a:gd name="connsiteY0" fmla="*/ 1794863 h 1794863"/>
                      <a:gd name="connsiteX1" fmla="*/ 44550 w 4236271"/>
                      <a:gd name="connsiteY1" fmla="*/ 1794863 h 1794863"/>
                      <a:gd name="connsiteX2" fmla="*/ 0 w 4236271"/>
                      <a:gd name="connsiteY2" fmla="*/ 1750313 h 1794863"/>
                      <a:gd name="connsiteX3" fmla="*/ 0 w 4236271"/>
                      <a:gd name="connsiteY3" fmla="*/ 44550 h 1794863"/>
                      <a:gd name="connsiteX4" fmla="*/ 44550 w 4236271"/>
                      <a:gd name="connsiteY4" fmla="*/ 0 h 1794863"/>
                      <a:gd name="connsiteX5" fmla="*/ 4191721 w 4236271"/>
                      <a:gd name="connsiteY5" fmla="*/ 0 h 1794863"/>
                      <a:gd name="connsiteX6" fmla="*/ 4236272 w 4236271"/>
                      <a:gd name="connsiteY6" fmla="*/ 44550 h 1794863"/>
                      <a:gd name="connsiteX7" fmla="*/ 4236272 w 4236271"/>
                      <a:gd name="connsiteY7" fmla="*/ 1750313 h 1794863"/>
                      <a:gd name="connsiteX8" fmla="*/ 4191721 w 4236271"/>
                      <a:gd name="connsiteY8" fmla="*/ 1794863 h 1794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36271" h="1794863">
                        <a:moveTo>
                          <a:pt x="4191721" y="1794863"/>
                        </a:moveTo>
                        <a:lnTo>
                          <a:pt x="44550" y="1794863"/>
                        </a:lnTo>
                        <a:cubicBezTo>
                          <a:pt x="19925" y="1794863"/>
                          <a:pt x="0" y="1774872"/>
                          <a:pt x="0" y="1750313"/>
                        </a:cubicBezTo>
                        <a:lnTo>
                          <a:pt x="0" y="44550"/>
                        </a:lnTo>
                        <a:cubicBezTo>
                          <a:pt x="0" y="19925"/>
                          <a:pt x="19991" y="0"/>
                          <a:pt x="44550" y="0"/>
                        </a:cubicBezTo>
                        <a:lnTo>
                          <a:pt x="4191721" y="0"/>
                        </a:lnTo>
                        <a:cubicBezTo>
                          <a:pt x="4216346" y="0"/>
                          <a:pt x="4236272" y="19991"/>
                          <a:pt x="4236272" y="44550"/>
                        </a:cubicBezTo>
                        <a:lnTo>
                          <a:pt x="4236272" y="1750313"/>
                        </a:lnTo>
                        <a:cubicBezTo>
                          <a:pt x="4236338" y="1774938"/>
                          <a:pt x="4216346" y="1794863"/>
                          <a:pt x="4191721" y="1794863"/>
                        </a:cubicBezTo>
                        <a:close/>
                      </a:path>
                    </a:pathLst>
                  </a:custGeom>
                  <a:solidFill>
                    <a:srgbClr val="BAA162"/>
                  </a:solidFill>
                  <a:ln w="6615" cap="flat">
                    <a:noFill/>
                    <a:prstDash val="solid"/>
                    <a:miter/>
                  </a:ln>
                </p:spPr>
                <p:txBody>
                  <a:bodyPr rtlCol="0" anchor="ctr"/>
                  <a:lstStyle/>
                  <a:p>
                    <a:endParaRPr lang="en-US"/>
                  </a:p>
                </p:txBody>
              </p:sp>
              <p:sp>
                <p:nvSpPr>
                  <p:cNvPr id="35" name="Graphic 2">
                    <a:extLst>
                      <a:ext uri="{FF2B5EF4-FFF2-40B4-BE49-F238E27FC236}">
                        <a16:creationId xmlns:a16="http://schemas.microsoft.com/office/drawing/2014/main" id="{D0733196-CB23-0618-512C-284A4111F9D9}"/>
                      </a:ext>
                    </a:extLst>
                  </p:cNvPr>
                  <p:cNvSpPr/>
                  <p:nvPr/>
                </p:nvSpPr>
                <p:spPr>
                  <a:xfrm>
                    <a:off x="1908381" y="772188"/>
                    <a:ext cx="4003194" cy="1572241"/>
                  </a:xfrm>
                  <a:custGeom>
                    <a:avLst/>
                    <a:gdLst>
                      <a:gd name="connsiteX0" fmla="*/ 3673532 w 4003192"/>
                      <a:gd name="connsiteY0" fmla="*/ 0 h 1572242"/>
                      <a:gd name="connsiteX1" fmla="*/ 328999 w 4003192"/>
                      <a:gd name="connsiteY1" fmla="*/ 0 h 1572242"/>
                      <a:gd name="connsiteX2" fmla="*/ 0 w 4003192"/>
                      <a:gd name="connsiteY2" fmla="*/ 313707 h 1572242"/>
                      <a:gd name="connsiteX3" fmla="*/ 0 w 4003192"/>
                      <a:gd name="connsiteY3" fmla="*/ 1246422 h 1572242"/>
                      <a:gd name="connsiteX4" fmla="*/ 330389 w 4003192"/>
                      <a:gd name="connsiteY4" fmla="*/ 1572243 h 1572242"/>
                      <a:gd name="connsiteX5" fmla="*/ 3672141 w 4003192"/>
                      <a:gd name="connsiteY5" fmla="*/ 1572243 h 1572242"/>
                      <a:gd name="connsiteX6" fmla="*/ 4003192 w 4003192"/>
                      <a:gd name="connsiteY6" fmla="*/ 1246422 h 1572242"/>
                      <a:gd name="connsiteX7" fmla="*/ 4003192 w 4003192"/>
                      <a:gd name="connsiteY7" fmla="*/ 313707 h 1572242"/>
                      <a:gd name="connsiteX8" fmla="*/ 3673532 w 4003192"/>
                      <a:gd name="connsiteY8" fmla="*/ 0 h 1572242"/>
                      <a:gd name="connsiteX9" fmla="*/ 2001596 w 4003192"/>
                      <a:gd name="connsiteY9" fmla="*/ 1474933 h 1572242"/>
                      <a:gd name="connsiteX10" fmla="*/ 1312751 w 4003192"/>
                      <a:gd name="connsiteY10" fmla="*/ 786088 h 1572242"/>
                      <a:gd name="connsiteX11" fmla="*/ 2001596 w 4003192"/>
                      <a:gd name="connsiteY11" fmla="*/ 97243 h 1572242"/>
                      <a:gd name="connsiteX12" fmla="*/ 2690441 w 4003192"/>
                      <a:gd name="connsiteY12" fmla="*/ 786088 h 1572242"/>
                      <a:gd name="connsiteX13" fmla="*/ 2001596 w 4003192"/>
                      <a:gd name="connsiteY13" fmla="*/ 1474933 h 15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03192" h="1572242">
                        <a:moveTo>
                          <a:pt x="3673532" y="0"/>
                        </a:moveTo>
                        <a:lnTo>
                          <a:pt x="328999" y="0"/>
                        </a:lnTo>
                        <a:cubicBezTo>
                          <a:pt x="307551" y="168140"/>
                          <a:pt x="170523" y="300071"/>
                          <a:pt x="0" y="313707"/>
                        </a:cubicBezTo>
                        <a:lnTo>
                          <a:pt x="0" y="1246422"/>
                        </a:lnTo>
                        <a:cubicBezTo>
                          <a:pt x="174561" y="1260389"/>
                          <a:pt x="314104" y="1398344"/>
                          <a:pt x="330389" y="1572243"/>
                        </a:cubicBezTo>
                        <a:lnTo>
                          <a:pt x="3672141" y="1572243"/>
                        </a:lnTo>
                        <a:cubicBezTo>
                          <a:pt x="3688426" y="1398145"/>
                          <a:pt x="3828300" y="1260058"/>
                          <a:pt x="4003192" y="1246422"/>
                        </a:cubicBezTo>
                        <a:lnTo>
                          <a:pt x="4003192" y="313707"/>
                        </a:lnTo>
                        <a:cubicBezTo>
                          <a:pt x="3832404" y="300402"/>
                          <a:pt x="3695046" y="168339"/>
                          <a:pt x="3673532" y="0"/>
                        </a:cubicBezTo>
                        <a:close/>
                        <a:moveTo>
                          <a:pt x="2001596" y="1474933"/>
                        </a:moveTo>
                        <a:cubicBezTo>
                          <a:pt x="1621162" y="1474933"/>
                          <a:pt x="1312751" y="1166522"/>
                          <a:pt x="1312751" y="786088"/>
                        </a:cubicBezTo>
                        <a:cubicBezTo>
                          <a:pt x="1312751" y="405655"/>
                          <a:pt x="1621162" y="97243"/>
                          <a:pt x="2001596" y="97243"/>
                        </a:cubicBezTo>
                        <a:cubicBezTo>
                          <a:pt x="2382030" y="97243"/>
                          <a:pt x="2690441" y="405655"/>
                          <a:pt x="2690441" y="786088"/>
                        </a:cubicBezTo>
                        <a:cubicBezTo>
                          <a:pt x="2690441" y="1166522"/>
                          <a:pt x="2382030" y="1474933"/>
                          <a:pt x="2001596" y="1474933"/>
                        </a:cubicBezTo>
                        <a:close/>
                      </a:path>
                    </a:pathLst>
                  </a:custGeom>
                  <a:solidFill>
                    <a:srgbClr val="F3E5BB"/>
                  </a:solidFill>
                  <a:ln w="6615" cap="flat">
                    <a:noFill/>
                    <a:prstDash val="solid"/>
                    <a:miter/>
                  </a:ln>
                </p:spPr>
                <p:txBody>
                  <a:bodyPr rtlCol="0" anchor="ctr"/>
                  <a:lstStyle/>
                  <a:p>
                    <a:endParaRPr lang="en-US"/>
                  </a:p>
                </p:txBody>
              </p:sp>
              <p:sp>
                <p:nvSpPr>
                  <p:cNvPr id="36" name="Graphic 2">
                    <a:extLst>
                      <a:ext uri="{FF2B5EF4-FFF2-40B4-BE49-F238E27FC236}">
                        <a16:creationId xmlns:a16="http://schemas.microsoft.com/office/drawing/2014/main" id="{62A81514-E942-86D2-7EB2-5E31C382C369}"/>
                      </a:ext>
                    </a:extLst>
                  </p:cNvPr>
                  <p:cNvSpPr/>
                  <p:nvPr/>
                </p:nvSpPr>
                <p:spPr>
                  <a:xfrm>
                    <a:off x="3664189" y="1137660"/>
                    <a:ext cx="491741" cy="841098"/>
                  </a:xfrm>
                  <a:custGeom>
                    <a:avLst/>
                    <a:gdLst>
                      <a:gd name="connsiteX0" fmla="*/ 211367 w 491741"/>
                      <a:gd name="connsiteY0" fmla="*/ 357000 h 841098"/>
                      <a:gd name="connsiteX1" fmla="*/ 211367 w 491741"/>
                      <a:gd name="connsiteY1" fmla="*/ 138153 h 841098"/>
                      <a:gd name="connsiteX2" fmla="*/ 166022 w 491741"/>
                      <a:gd name="connsiteY2" fmla="*/ 156622 h 841098"/>
                      <a:gd name="connsiteX3" fmla="*/ 111277 w 491741"/>
                      <a:gd name="connsiteY3" fmla="*/ 268892 h 841098"/>
                      <a:gd name="connsiteX4" fmla="*/ 211367 w 491741"/>
                      <a:gd name="connsiteY4" fmla="*/ 357000 h 841098"/>
                      <a:gd name="connsiteX5" fmla="*/ 211367 w 491741"/>
                      <a:gd name="connsiteY5" fmla="*/ 357000 h 841098"/>
                      <a:gd name="connsiteX6" fmla="*/ 278027 w 491741"/>
                      <a:gd name="connsiteY6" fmla="*/ 703607 h 841098"/>
                      <a:gd name="connsiteX7" fmla="*/ 325490 w 491741"/>
                      <a:gd name="connsiteY7" fmla="*/ 684608 h 841098"/>
                      <a:gd name="connsiteX8" fmla="*/ 380235 w 491741"/>
                      <a:gd name="connsiteY8" fmla="*/ 572339 h 841098"/>
                      <a:gd name="connsiteX9" fmla="*/ 277961 w 491741"/>
                      <a:gd name="connsiteY9" fmla="*/ 472249 h 841098"/>
                      <a:gd name="connsiteX10" fmla="*/ 277961 w 491741"/>
                      <a:gd name="connsiteY10" fmla="*/ 703607 h 841098"/>
                      <a:gd name="connsiteX11" fmla="*/ 278027 w 491741"/>
                      <a:gd name="connsiteY11" fmla="*/ 841098 h 841098"/>
                      <a:gd name="connsiteX12" fmla="*/ 211433 w 491741"/>
                      <a:gd name="connsiteY12" fmla="*/ 841098 h 841098"/>
                      <a:gd name="connsiteX13" fmla="*/ 211433 w 491741"/>
                      <a:gd name="connsiteY13" fmla="*/ 800850 h 841098"/>
                      <a:gd name="connsiteX14" fmla="*/ 137491 w 491741"/>
                      <a:gd name="connsiteY14" fmla="*/ 781190 h 841098"/>
                      <a:gd name="connsiteX15" fmla="*/ 0 w 491741"/>
                      <a:gd name="connsiteY15" fmla="*/ 595507 h 841098"/>
                      <a:gd name="connsiteX16" fmla="*/ 110085 w 491741"/>
                      <a:gd name="connsiteY16" fmla="*/ 592529 h 841098"/>
                      <a:gd name="connsiteX17" fmla="*/ 186013 w 491741"/>
                      <a:gd name="connsiteY17" fmla="*/ 695067 h 841098"/>
                      <a:gd name="connsiteX18" fmla="*/ 211433 w 491741"/>
                      <a:gd name="connsiteY18" fmla="*/ 703011 h 841098"/>
                      <a:gd name="connsiteX19" fmla="*/ 211433 w 491741"/>
                      <a:gd name="connsiteY19" fmla="*/ 453449 h 841098"/>
                      <a:gd name="connsiteX20" fmla="*/ 2250 w 491741"/>
                      <a:gd name="connsiteY20" fmla="*/ 280741 h 841098"/>
                      <a:gd name="connsiteX21" fmla="*/ 101414 w 491741"/>
                      <a:gd name="connsiteY21" fmla="*/ 78907 h 841098"/>
                      <a:gd name="connsiteX22" fmla="*/ 211433 w 491741"/>
                      <a:gd name="connsiteY22" fmla="*/ 40248 h 841098"/>
                      <a:gd name="connsiteX23" fmla="*/ 211433 w 491741"/>
                      <a:gd name="connsiteY23" fmla="*/ 0 h 841098"/>
                      <a:gd name="connsiteX24" fmla="*/ 278027 w 491741"/>
                      <a:gd name="connsiteY24" fmla="*/ 0 h 841098"/>
                      <a:gd name="connsiteX25" fmla="*/ 278027 w 491741"/>
                      <a:gd name="connsiteY25" fmla="*/ 39983 h 841098"/>
                      <a:gd name="connsiteX26" fmla="*/ 354087 w 491741"/>
                      <a:gd name="connsiteY26" fmla="*/ 59974 h 841098"/>
                      <a:gd name="connsiteX27" fmla="*/ 491578 w 491741"/>
                      <a:gd name="connsiteY27" fmla="*/ 245657 h 841098"/>
                      <a:gd name="connsiteX28" fmla="*/ 381493 w 491741"/>
                      <a:gd name="connsiteY28" fmla="*/ 248636 h 841098"/>
                      <a:gd name="connsiteX29" fmla="*/ 305565 w 491741"/>
                      <a:gd name="connsiteY29" fmla="*/ 146097 h 841098"/>
                      <a:gd name="connsiteX30" fmla="*/ 278027 w 491741"/>
                      <a:gd name="connsiteY30" fmla="*/ 137690 h 841098"/>
                      <a:gd name="connsiteX31" fmla="*/ 278027 w 491741"/>
                      <a:gd name="connsiteY31" fmla="*/ 371298 h 841098"/>
                      <a:gd name="connsiteX32" fmla="*/ 489327 w 491741"/>
                      <a:gd name="connsiteY32" fmla="*/ 558901 h 841098"/>
                      <a:gd name="connsiteX33" fmla="*/ 390165 w 491741"/>
                      <a:gd name="connsiteY33" fmla="*/ 762258 h 841098"/>
                      <a:gd name="connsiteX34" fmla="*/ 278027 w 491741"/>
                      <a:gd name="connsiteY34" fmla="*/ 801115 h 841098"/>
                      <a:gd name="connsiteX35" fmla="*/ 278027 w 491741"/>
                      <a:gd name="connsiteY35" fmla="*/ 841098 h 841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91741" h="841098">
                        <a:moveTo>
                          <a:pt x="211367" y="357000"/>
                        </a:moveTo>
                        <a:lnTo>
                          <a:pt x="211367" y="138153"/>
                        </a:lnTo>
                        <a:cubicBezTo>
                          <a:pt x="195281" y="141595"/>
                          <a:pt x="179857" y="147818"/>
                          <a:pt x="166022" y="156622"/>
                        </a:cubicBezTo>
                        <a:cubicBezTo>
                          <a:pt x="125311" y="182306"/>
                          <a:pt x="104260" y="225533"/>
                          <a:pt x="111277" y="268892"/>
                        </a:cubicBezTo>
                        <a:cubicBezTo>
                          <a:pt x="119750" y="325490"/>
                          <a:pt x="159799" y="344621"/>
                          <a:pt x="211367" y="357000"/>
                        </a:cubicBezTo>
                        <a:lnTo>
                          <a:pt x="211367" y="357000"/>
                        </a:lnTo>
                        <a:close/>
                        <a:moveTo>
                          <a:pt x="278027" y="703607"/>
                        </a:moveTo>
                        <a:cubicBezTo>
                          <a:pt x="294907" y="700165"/>
                          <a:pt x="310993" y="693744"/>
                          <a:pt x="325490" y="684608"/>
                        </a:cubicBezTo>
                        <a:cubicBezTo>
                          <a:pt x="366201" y="658924"/>
                          <a:pt x="387252" y="615697"/>
                          <a:pt x="380235" y="572339"/>
                        </a:cubicBezTo>
                        <a:cubicBezTo>
                          <a:pt x="366731" y="514482"/>
                          <a:pt x="327145" y="488864"/>
                          <a:pt x="277961" y="472249"/>
                        </a:cubicBezTo>
                        <a:lnTo>
                          <a:pt x="277961" y="703607"/>
                        </a:lnTo>
                        <a:close/>
                        <a:moveTo>
                          <a:pt x="278027" y="841098"/>
                        </a:moveTo>
                        <a:lnTo>
                          <a:pt x="211433" y="841098"/>
                        </a:lnTo>
                        <a:lnTo>
                          <a:pt x="211433" y="800850"/>
                        </a:lnTo>
                        <a:cubicBezTo>
                          <a:pt x="186079" y="797871"/>
                          <a:pt x="161123" y="791252"/>
                          <a:pt x="137491" y="781190"/>
                        </a:cubicBezTo>
                        <a:cubicBezTo>
                          <a:pt x="55738" y="746238"/>
                          <a:pt x="2846" y="674811"/>
                          <a:pt x="0" y="595507"/>
                        </a:cubicBezTo>
                        <a:lnTo>
                          <a:pt x="110085" y="592529"/>
                        </a:lnTo>
                        <a:cubicBezTo>
                          <a:pt x="111674" y="636285"/>
                          <a:pt x="140867" y="675738"/>
                          <a:pt x="186013" y="695067"/>
                        </a:cubicBezTo>
                        <a:cubicBezTo>
                          <a:pt x="194222" y="698576"/>
                          <a:pt x="202695" y="701290"/>
                          <a:pt x="211433" y="703011"/>
                        </a:cubicBezTo>
                        <a:lnTo>
                          <a:pt x="211433" y="453449"/>
                        </a:lnTo>
                        <a:cubicBezTo>
                          <a:pt x="124450" y="431604"/>
                          <a:pt x="31510" y="406648"/>
                          <a:pt x="2250" y="280741"/>
                        </a:cubicBezTo>
                        <a:cubicBezTo>
                          <a:pt x="-9930" y="202695"/>
                          <a:pt x="28200" y="125178"/>
                          <a:pt x="101414" y="78907"/>
                        </a:cubicBezTo>
                        <a:cubicBezTo>
                          <a:pt x="134512" y="57988"/>
                          <a:pt x="172377" y="45014"/>
                          <a:pt x="211433" y="40248"/>
                        </a:cubicBezTo>
                        <a:lnTo>
                          <a:pt x="211433" y="0"/>
                        </a:lnTo>
                        <a:lnTo>
                          <a:pt x="278027" y="0"/>
                        </a:lnTo>
                        <a:lnTo>
                          <a:pt x="278027" y="39983"/>
                        </a:lnTo>
                        <a:cubicBezTo>
                          <a:pt x="304109" y="42896"/>
                          <a:pt x="329793" y="49582"/>
                          <a:pt x="354087" y="59974"/>
                        </a:cubicBezTo>
                        <a:cubicBezTo>
                          <a:pt x="435840" y="94926"/>
                          <a:pt x="488732" y="166353"/>
                          <a:pt x="491578" y="245657"/>
                        </a:cubicBezTo>
                        <a:lnTo>
                          <a:pt x="381493" y="248636"/>
                        </a:lnTo>
                        <a:cubicBezTo>
                          <a:pt x="379904" y="204879"/>
                          <a:pt x="350711" y="165426"/>
                          <a:pt x="305565" y="146097"/>
                        </a:cubicBezTo>
                        <a:cubicBezTo>
                          <a:pt x="296695" y="142323"/>
                          <a:pt x="287427" y="139411"/>
                          <a:pt x="278027" y="137690"/>
                        </a:cubicBezTo>
                        <a:lnTo>
                          <a:pt x="278027" y="371298"/>
                        </a:lnTo>
                        <a:cubicBezTo>
                          <a:pt x="361766" y="389304"/>
                          <a:pt x="452721" y="420019"/>
                          <a:pt x="489327" y="558901"/>
                        </a:cubicBezTo>
                        <a:cubicBezTo>
                          <a:pt x="502037" y="637476"/>
                          <a:pt x="463908" y="715721"/>
                          <a:pt x="390165" y="762258"/>
                        </a:cubicBezTo>
                        <a:cubicBezTo>
                          <a:pt x="356470" y="783573"/>
                          <a:pt x="317877" y="796614"/>
                          <a:pt x="278027" y="801115"/>
                        </a:cubicBezTo>
                        <a:lnTo>
                          <a:pt x="278027" y="841098"/>
                        </a:lnTo>
                        <a:close/>
                      </a:path>
                    </a:pathLst>
                  </a:custGeom>
                  <a:solidFill>
                    <a:srgbClr val="FFFFFF"/>
                  </a:solidFill>
                  <a:ln w="6615" cap="flat">
                    <a:noFill/>
                    <a:prstDash val="solid"/>
                    <a:miter/>
                  </a:ln>
                </p:spPr>
                <p:txBody>
                  <a:bodyPr rtlCol="0" anchor="ctr"/>
                  <a:lstStyle/>
                  <a:p>
                    <a:endParaRPr lang="en-US"/>
                  </a:p>
                </p:txBody>
              </p:sp>
            </p:grpSp>
          </p:grpSp>
          <p:grpSp>
            <p:nvGrpSpPr>
              <p:cNvPr id="18" name="Group 192">
                <a:extLst>
                  <a:ext uri="{FF2B5EF4-FFF2-40B4-BE49-F238E27FC236}">
                    <a16:creationId xmlns:a16="http://schemas.microsoft.com/office/drawing/2014/main" id="{0529CA76-A355-37C0-C5D0-755FFD61E952}"/>
                  </a:ext>
                </a:extLst>
              </p:cNvPr>
              <p:cNvGrpSpPr/>
              <p:nvPr/>
            </p:nvGrpSpPr>
            <p:grpSpPr>
              <a:xfrm>
                <a:off x="935051" y="3250130"/>
                <a:ext cx="783429" cy="478514"/>
                <a:chOff x="2843095" y="1894766"/>
                <a:chExt cx="2535729" cy="1548806"/>
              </a:xfrm>
            </p:grpSpPr>
            <p:sp>
              <p:nvSpPr>
                <p:cNvPr id="27" name="Graphic 2">
                  <a:extLst>
                    <a:ext uri="{FF2B5EF4-FFF2-40B4-BE49-F238E27FC236}">
                      <a16:creationId xmlns:a16="http://schemas.microsoft.com/office/drawing/2014/main" id="{EF16A018-E31F-2B45-3915-D7C9B7C6E80D}"/>
                    </a:ext>
                  </a:extLst>
                </p:cNvPr>
                <p:cNvSpPr/>
                <p:nvPr/>
              </p:nvSpPr>
              <p:spPr>
                <a:xfrm>
                  <a:off x="2843095" y="1895937"/>
                  <a:ext cx="2535729" cy="1547635"/>
                </a:xfrm>
                <a:custGeom>
                  <a:avLst/>
                  <a:gdLst>
                    <a:gd name="connsiteX0" fmla="*/ 2526260 w 2535729"/>
                    <a:gd name="connsiteY0" fmla="*/ 765576 h 1547635"/>
                    <a:gd name="connsiteX1" fmla="*/ 2528644 w 2535729"/>
                    <a:gd name="connsiteY1" fmla="*/ 746246 h 1547635"/>
                    <a:gd name="connsiteX2" fmla="*/ 2488926 w 2535729"/>
                    <a:gd name="connsiteY2" fmla="*/ 588102 h 1547635"/>
                    <a:gd name="connsiteX3" fmla="*/ 2312378 w 2535729"/>
                    <a:gd name="connsiteY3" fmla="*/ 463453 h 1547635"/>
                    <a:gd name="connsiteX4" fmla="*/ 2299470 w 2535729"/>
                    <a:gd name="connsiteY4" fmla="*/ 443925 h 1547635"/>
                    <a:gd name="connsiteX5" fmla="*/ 2189318 w 2535729"/>
                    <a:gd name="connsiteY5" fmla="*/ 245798 h 1547635"/>
                    <a:gd name="connsiteX6" fmla="*/ 1516360 w 2535729"/>
                    <a:gd name="connsiteY6" fmla="*/ 24170 h 1547635"/>
                    <a:gd name="connsiteX7" fmla="*/ 769262 w 2535729"/>
                    <a:gd name="connsiteY7" fmla="*/ 25428 h 1547635"/>
                    <a:gd name="connsiteX8" fmla="*/ 67972 w 2535729"/>
                    <a:gd name="connsiteY8" fmla="*/ 287369 h 1547635"/>
                    <a:gd name="connsiteX9" fmla="*/ 30041 w 2535729"/>
                    <a:gd name="connsiteY9" fmla="*/ 655755 h 1547635"/>
                    <a:gd name="connsiteX10" fmla="*/ 74128 w 2535729"/>
                    <a:gd name="connsiteY10" fmla="*/ 740884 h 1547635"/>
                    <a:gd name="connsiteX11" fmla="*/ 109477 w 2535729"/>
                    <a:gd name="connsiteY11" fmla="*/ 809862 h 1547635"/>
                    <a:gd name="connsiteX12" fmla="*/ 42685 w 2535729"/>
                    <a:gd name="connsiteY12" fmla="*/ 999185 h 1547635"/>
                    <a:gd name="connsiteX13" fmla="*/ 90346 w 2535729"/>
                    <a:gd name="connsiteY13" fmla="*/ 1259273 h 1547635"/>
                    <a:gd name="connsiteX14" fmla="*/ 432055 w 2535729"/>
                    <a:gd name="connsiteY14" fmla="*/ 1459981 h 1547635"/>
                    <a:gd name="connsiteX15" fmla="*/ 868491 w 2535729"/>
                    <a:gd name="connsiteY15" fmla="*/ 1535446 h 1547635"/>
                    <a:gd name="connsiteX16" fmla="*/ 1712767 w 2535729"/>
                    <a:gd name="connsiteY16" fmla="*/ 1501686 h 1547635"/>
                    <a:gd name="connsiteX17" fmla="*/ 2081483 w 2535729"/>
                    <a:gd name="connsiteY17" fmla="*/ 1393520 h 1547635"/>
                    <a:gd name="connsiteX18" fmla="*/ 2330384 w 2535729"/>
                    <a:gd name="connsiteY18" fmla="*/ 1142170 h 1547635"/>
                    <a:gd name="connsiteX19" fmla="*/ 2426104 w 2535729"/>
                    <a:gd name="connsiteY19" fmla="*/ 1066573 h 1547635"/>
                    <a:gd name="connsiteX20" fmla="*/ 2518383 w 2535729"/>
                    <a:gd name="connsiteY20" fmla="*/ 932855 h 1547635"/>
                    <a:gd name="connsiteX21" fmla="*/ 2531358 w 2535729"/>
                    <a:gd name="connsiteY21" fmla="*/ 791922 h 1547635"/>
                    <a:gd name="connsiteX22" fmla="*/ 2526459 w 2535729"/>
                    <a:gd name="connsiteY22" fmla="*/ 772129 h 1547635"/>
                    <a:gd name="connsiteX23" fmla="*/ 2526260 w 2535729"/>
                    <a:gd name="connsiteY23" fmla="*/ 765576 h 1547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35729" h="1547635">
                      <a:moveTo>
                        <a:pt x="2526260" y="765576"/>
                      </a:moveTo>
                      <a:cubicBezTo>
                        <a:pt x="2526459" y="759088"/>
                        <a:pt x="2527717" y="752667"/>
                        <a:pt x="2528644" y="746246"/>
                      </a:cubicBezTo>
                      <a:cubicBezTo>
                        <a:pt x="2536852" y="691965"/>
                        <a:pt x="2525334" y="630667"/>
                        <a:pt x="2488926" y="588102"/>
                      </a:cubicBezTo>
                      <a:cubicBezTo>
                        <a:pt x="2445368" y="537130"/>
                        <a:pt x="2366991" y="503370"/>
                        <a:pt x="2312378" y="463453"/>
                      </a:cubicBezTo>
                      <a:cubicBezTo>
                        <a:pt x="2301390" y="461401"/>
                        <a:pt x="2298940" y="453722"/>
                        <a:pt x="2299470" y="443925"/>
                      </a:cubicBezTo>
                      <a:cubicBezTo>
                        <a:pt x="2303971" y="355023"/>
                        <a:pt x="2253331" y="295843"/>
                        <a:pt x="2189318" y="245798"/>
                      </a:cubicBezTo>
                      <a:cubicBezTo>
                        <a:pt x="2000789" y="98245"/>
                        <a:pt x="1747586" y="53628"/>
                        <a:pt x="1516360" y="24170"/>
                      </a:cubicBezTo>
                      <a:cubicBezTo>
                        <a:pt x="1268718" y="-7405"/>
                        <a:pt x="1016706" y="-9127"/>
                        <a:pt x="769262" y="25428"/>
                      </a:cubicBezTo>
                      <a:cubicBezTo>
                        <a:pt x="527180" y="59255"/>
                        <a:pt x="250808" y="112808"/>
                        <a:pt x="67972" y="287369"/>
                      </a:cubicBezTo>
                      <a:cubicBezTo>
                        <a:pt x="-22718" y="373955"/>
                        <a:pt x="-8817" y="547589"/>
                        <a:pt x="30041" y="655755"/>
                      </a:cubicBezTo>
                      <a:cubicBezTo>
                        <a:pt x="40897" y="685941"/>
                        <a:pt x="55725" y="714604"/>
                        <a:pt x="74128" y="740884"/>
                      </a:cubicBezTo>
                      <a:cubicBezTo>
                        <a:pt x="87301" y="759684"/>
                        <a:pt x="133110" y="790863"/>
                        <a:pt x="109477" y="809862"/>
                      </a:cubicBezTo>
                      <a:cubicBezTo>
                        <a:pt x="48046" y="859112"/>
                        <a:pt x="32755" y="924713"/>
                        <a:pt x="42685" y="999185"/>
                      </a:cubicBezTo>
                      <a:cubicBezTo>
                        <a:pt x="45001" y="1084049"/>
                        <a:pt x="43876" y="1185661"/>
                        <a:pt x="90346" y="1259273"/>
                      </a:cubicBezTo>
                      <a:cubicBezTo>
                        <a:pt x="162766" y="1373992"/>
                        <a:pt x="308664" y="1423044"/>
                        <a:pt x="432055" y="1459981"/>
                      </a:cubicBezTo>
                      <a:cubicBezTo>
                        <a:pt x="573849" y="1502480"/>
                        <a:pt x="721269" y="1523464"/>
                        <a:pt x="868491" y="1535446"/>
                      </a:cubicBezTo>
                      <a:cubicBezTo>
                        <a:pt x="1149960" y="1558416"/>
                        <a:pt x="1434475" y="1549877"/>
                        <a:pt x="1712767" y="1501686"/>
                      </a:cubicBezTo>
                      <a:cubicBezTo>
                        <a:pt x="1839004" y="1479841"/>
                        <a:pt x="1965308" y="1448728"/>
                        <a:pt x="2081483" y="1393520"/>
                      </a:cubicBezTo>
                      <a:cubicBezTo>
                        <a:pt x="2181772" y="1345858"/>
                        <a:pt x="2323632" y="1267944"/>
                        <a:pt x="2330384" y="1142170"/>
                      </a:cubicBezTo>
                      <a:cubicBezTo>
                        <a:pt x="2332171" y="1108873"/>
                        <a:pt x="2402671" y="1085572"/>
                        <a:pt x="2426104" y="1066573"/>
                      </a:cubicBezTo>
                      <a:cubicBezTo>
                        <a:pt x="2469397" y="1031423"/>
                        <a:pt x="2502628" y="986740"/>
                        <a:pt x="2518383" y="932855"/>
                      </a:cubicBezTo>
                      <a:cubicBezTo>
                        <a:pt x="2530431" y="891747"/>
                        <a:pt x="2542412" y="833957"/>
                        <a:pt x="2531358" y="791922"/>
                      </a:cubicBezTo>
                      <a:cubicBezTo>
                        <a:pt x="2529636" y="785303"/>
                        <a:pt x="2527187" y="778881"/>
                        <a:pt x="2526459" y="772129"/>
                      </a:cubicBezTo>
                      <a:cubicBezTo>
                        <a:pt x="2526260" y="769879"/>
                        <a:pt x="2526194" y="767694"/>
                        <a:pt x="2526260" y="765576"/>
                      </a:cubicBezTo>
                      <a:close/>
                    </a:path>
                  </a:pathLst>
                </a:custGeom>
                <a:solidFill>
                  <a:srgbClr val="BB8444"/>
                </a:solidFill>
                <a:ln w="6615" cap="flat">
                  <a:noFill/>
                  <a:prstDash val="solid"/>
                  <a:miter/>
                </a:ln>
              </p:spPr>
              <p:txBody>
                <a:bodyPr rtlCol="0" anchor="ctr"/>
                <a:lstStyle/>
                <a:p>
                  <a:endParaRPr lang="en-US"/>
                </a:p>
              </p:txBody>
            </p:sp>
            <p:sp>
              <p:nvSpPr>
                <p:cNvPr id="28" name="Graphic 2">
                  <a:extLst>
                    <a:ext uri="{FF2B5EF4-FFF2-40B4-BE49-F238E27FC236}">
                      <a16:creationId xmlns:a16="http://schemas.microsoft.com/office/drawing/2014/main" id="{A2572602-6F9E-28B8-11D8-56399A8D5733}"/>
                    </a:ext>
                  </a:extLst>
                </p:cNvPr>
                <p:cNvSpPr/>
                <p:nvPr/>
              </p:nvSpPr>
              <p:spPr>
                <a:xfrm>
                  <a:off x="2849612" y="1894766"/>
                  <a:ext cx="2526438" cy="1153080"/>
                </a:xfrm>
                <a:custGeom>
                  <a:avLst/>
                  <a:gdLst>
                    <a:gd name="connsiteX0" fmla="*/ 2479827 w 2526438"/>
                    <a:gd name="connsiteY0" fmla="*/ 576496 h 1153080"/>
                    <a:gd name="connsiteX1" fmla="*/ 2305928 w 2526438"/>
                    <a:gd name="connsiteY1" fmla="*/ 464624 h 1153080"/>
                    <a:gd name="connsiteX2" fmla="*/ 2293019 w 2526438"/>
                    <a:gd name="connsiteY2" fmla="*/ 445096 h 1153080"/>
                    <a:gd name="connsiteX3" fmla="*/ 2182868 w 2526438"/>
                    <a:gd name="connsiteY3" fmla="*/ 246968 h 1153080"/>
                    <a:gd name="connsiteX4" fmla="*/ 1494023 w 2526438"/>
                    <a:gd name="connsiteY4" fmla="*/ 20906 h 1153080"/>
                    <a:gd name="connsiteX5" fmla="*/ 717202 w 2526438"/>
                    <a:gd name="connsiteY5" fmla="*/ 32755 h 1153080"/>
                    <a:gd name="connsiteX6" fmla="*/ 61455 w 2526438"/>
                    <a:gd name="connsiteY6" fmla="*/ 288540 h 1153080"/>
                    <a:gd name="connsiteX7" fmla="*/ 157 w 2526438"/>
                    <a:gd name="connsiteY7" fmla="*/ 432518 h 1153080"/>
                    <a:gd name="connsiteX8" fmla="*/ 3069 w 2526438"/>
                    <a:gd name="connsiteY8" fmla="*/ 465153 h 1153080"/>
                    <a:gd name="connsiteX9" fmla="*/ 165517 w 2526438"/>
                    <a:gd name="connsiteY9" fmla="*/ 654013 h 1153080"/>
                    <a:gd name="connsiteX10" fmla="*/ 725940 w 2526438"/>
                    <a:gd name="connsiteY10" fmla="*/ 833605 h 1153080"/>
                    <a:gd name="connsiteX11" fmla="*/ 1357326 w 2526438"/>
                    <a:gd name="connsiteY11" fmla="*/ 857436 h 1153080"/>
                    <a:gd name="connsiteX12" fmla="*/ 1896235 w 2526438"/>
                    <a:gd name="connsiteY12" fmla="*/ 762112 h 1153080"/>
                    <a:gd name="connsiteX13" fmla="*/ 2289842 w 2526438"/>
                    <a:gd name="connsiteY13" fmla="*/ 510962 h 1153080"/>
                    <a:gd name="connsiteX14" fmla="*/ 2289776 w 2526438"/>
                    <a:gd name="connsiteY14" fmla="*/ 542405 h 1153080"/>
                    <a:gd name="connsiteX15" fmla="*/ 2166385 w 2526438"/>
                    <a:gd name="connsiteY15" fmla="*/ 782236 h 1153080"/>
                    <a:gd name="connsiteX16" fmla="*/ 1419154 w 2526438"/>
                    <a:gd name="connsiteY16" fmla="*/ 992610 h 1153080"/>
                    <a:gd name="connsiteX17" fmla="*/ 712436 w 2526438"/>
                    <a:gd name="connsiteY17" fmla="*/ 974539 h 1153080"/>
                    <a:gd name="connsiteX18" fmla="*/ 396676 w 2526438"/>
                    <a:gd name="connsiteY18" fmla="*/ 928201 h 1153080"/>
                    <a:gd name="connsiteX19" fmla="*/ 806038 w 2526438"/>
                    <a:gd name="connsiteY19" fmla="*/ 1089258 h 1153080"/>
                    <a:gd name="connsiteX20" fmla="*/ 1528313 w 2526438"/>
                    <a:gd name="connsiteY20" fmla="*/ 1149364 h 1153080"/>
                    <a:gd name="connsiteX21" fmla="*/ 2404296 w 2526438"/>
                    <a:gd name="connsiteY21" fmla="*/ 921448 h 1153080"/>
                    <a:gd name="connsiteX22" fmla="*/ 2526430 w 2526438"/>
                    <a:gd name="connsiteY22" fmla="*/ 716238 h 1153080"/>
                    <a:gd name="connsiteX23" fmla="*/ 2479827 w 2526438"/>
                    <a:gd name="connsiteY23" fmla="*/ 576496 h 115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26438" h="1153080">
                      <a:moveTo>
                        <a:pt x="2479827" y="576496"/>
                      </a:moveTo>
                      <a:cubicBezTo>
                        <a:pt x="2436071" y="520759"/>
                        <a:pt x="2362725" y="475281"/>
                        <a:pt x="2305928" y="464624"/>
                      </a:cubicBezTo>
                      <a:cubicBezTo>
                        <a:pt x="2294939" y="462571"/>
                        <a:pt x="2292490" y="454893"/>
                        <a:pt x="2293019" y="445096"/>
                      </a:cubicBezTo>
                      <a:cubicBezTo>
                        <a:pt x="2297521" y="356193"/>
                        <a:pt x="2246880" y="297013"/>
                        <a:pt x="2182868" y="246968"/>
                      </a:cubicBezTo>
                      <a:cubicBezTo>
                        <a:pt x="1994405" y="99415"/>
                        <a:pt x="1726440" y="49304"/>
                        <a:pt x="1494023" y="20906"/>
                      </a:cubicBezTo>
                      <a:cubicBezTo>
                        <a:pt x="1236252" y="-10604"/>
                        <a:pt x="973914" y="-6368"/>
                        <a:pt x="717202" y="32755"/>
                      </a:cubicBezTo>
                      <a:cubicBezTo>
                        <a:pt x="485910" y="68038"/>
                        <a:pt x="236480" y="121525"/>
                        <a:pt x="61455" y="288540"/>
                      </a:cubicBezTo>
                      <a:cubicBezTo>
                        <a:pt x="18626" y="329450"/>
                        <a:pt x="-2028" y="375655"/>
                        <a:pt x="157" y="432518"/>
                      </a:cubicBezTo>
                      <a:cubicBezTo>
                        <a:pt x="554" y="442448"/>
                        <a:pt x="3003" y="464094"/>
                        <a:pt x="3069" y="465153"/>
                      </a:cubicBezTo>
                      <a:cubicBezTo>
                        <a:pt x="20148" y="549157"/>
                        <a:pt x="95745" y="610919"/>
                        <a:pt x="165517" y="654013"/>
                      </a:cubicBezTo>
                      <a:cubicBezTo>
                        <a:pt x="334187" y="758273"/>
                        <a:pt x="532049" y="803883"/>
                        <a:pt x="725940" y="833605"/>
                      </a:cubicBezTo>
                      <a:cubicBezTo>
                        <a:pt x="934526" y="865578"/>
                        <a:pt x="1146952" y="872264"/>
                        <a:pt x="1357326" y="857436"/>
                      </a:cubicBezTo>
                      <a:cubicBezTo>
                        <a:pt x="1540294" y="844528"/>
                        <a:pt x="1721542" y="819902"/>
                        <a:pt x="1896235" y="762112"/>
                      </a:cubicBezTo>
                      <a:cubicBezTo>
                        <a:pt x="2047561" y="712068"/>
                        <a:pt x="2195114" y="653417"/>
                        <a:pt x="2289842" y="510962"/>
                      </a:cubicBezTo>
                      <a:cubicBezTo>
                        <a:pt x="2289643" y="522546"/>
                        <a:pt x="2288849" y="532542"/>
                        <a:pt x="2289776" y="542405"/>
                      </a:cubicBezTo>
                      <a:cubicBezTo>
                        <a:pt x="2299705" y="648651"/>
                        <a:pt x="2249263" y="723983"/>
                        <a:pt x="2166385" y="782236"/>
                      </a:cubicBezTo>
                      <a:cubicBezTo>
                        <a:pt x="1958990" y="928068"/>
                        <a:pt x="1666598" y="972619"/>
                        <a:pt x="1419154" y="992610"/>
                      </a:cubicBezTo>
                      <a:cubicBezTo>
                        <a:pt x="1184817" y="1011609"/>
                        <a:pt x="945581" y="1004327"/>
                        <a:pt x="712436" y="974539"/>
                      </a:cubicBezTo>
                      <a:cubicBezTo>
                        <a:pt x="613074" y="961829"/>
                        <a:pt x="519803" y="946074"/>
                        <a:pt x="396676" y="928201"/>
                      </a:cubicBezTo>
                      <a:cubicBezTo>
                        <a:pt x="472604" y="999098"/>
                        <a:pt x="672784" y="1061918"/>
                        <a:pt x="806038" y="1089258"/>
                      </a:cubicBezTo>
                      <a:cubicBezTo>
                        <a:pt x="1044413" y="1138243"/>
                        <a:pt x="1284509" y="1163001"/>
                        <a:pt x="1528313" y="1149364"/>
                      </a:cubicBezTo>
                      <a:cubicBezTo>
                        <a:pt x="1820307" y="1133014"/>
                        <a:pt x="2157912" y="1093296"/>
                        <a:pt x="2404296" y="921448"/>
                      </a:cubicBezTo>
                      <a:cubicBezTo>
                        <a:pt x="2476252" y="871271"/>
                        <a:pt x="2527224" y="808649"/>
                        <a:pt x="2526430" y="716238"/>
                      </a:cubicBezTo>
                      <a:cubicBezTo>
                        <a:pt x="2526032" y="670562"/>
                        <a:pt x="2514250" y="620451"/>
                        <a:pt x="2479827" y="576496"/>
                      </a:cubicBezTo>
                      <a:close/>
                    </a:path>
                  </a:pathLst>
                </a:custGeom>
                <a:solidFill>
                  <a:srgbClr val="F7B24C"/>
                </a:solidFill>
                <a:ln w="6615" cap="flat">
                  <a:noFill/>
                  <a:prstDash val="solid"/>
                  <a:miter/>
                </a:ln>
              </p:spPr>
              <p:txBody>
                <a:bodyPr rtlCol="0" anchor="ctr"/>
                <a:lstStyle/>
                <a:p>
                  <a:endParaRPr lang="en-US"/>
                </a:p>
              </p:txBody>
            </p:sp>
            <p:sp>
              <p:nvSpPr>
                <p:cNvPr id="29" name="Graphic 2">
                  <a:extLst>
                    <a:ext uri="{FF2B5EF4-FFF2-40B4-BE49-F238E27FC236}">
                      <a16:creationId xmlns:a16="http://schemas.microsoft.com/office/drawing/2014/main" id="{3401B156-1B6D-1658-6E0B-CF52644140AB}"/>
                    </a:ext>
                  </a:extLst>
                </p:cNvPr>
                <p:cNvSpPr/>
                <p:nvPr/>
              </p:nvSpPr>
              <p:spPr>
                <a:xfrm>
                  <a:off x="2885175" y="2689646"/>
                  <a:ext cx="2033644" cy="596335"/>
                </a:xfrm>
                <a:custGeom>
                  <a:avLst/>
                  <a:gdLst>
                    <a:gd name="connsiteX0" fmla="*/ 80504 w 2033644"/>
                    <a:gd name="connsiteY0" fmla="*/ 0 h 596335"/>
                    <a:gd name="connsiteX1" fmla="*/ 201843 w 2033644"/>
                    <a:gd name="connsiteY1" fmla="*/ 72353 h 596335"/>
                    <a:gd name="connsiteX2" fmla="*/ 219783 w 2033644"/>
                    <a:gd name="connsiteY2" fmla="*/ 103797 h 596335"/>
                    <a:gd name="connsiteX3" fmla="*/ 342843 w 2033644"/>
                    <a:gd name="connsiteY3" fmla="*/ 308478 h 596335"/>
                    <a:gd name="connsiteX4" fmla="*/ 784641 w 2033644"/>
                    <a:gd name="connsiteY4" fmla="*/ 461790 h 596335"/>
                    <a:gd name="connsiteX5" fmla="*/ 1216775 w 2033644"/>
                    <a:gd name="connsiteY5" fmla="*/ 504222 h 596335"/>
                    <a:gd name="connsiteX6" fmla="*/ 1562984 w 2033644"/>
                    <a:gd name="connsiteY6" fmla="*/ 499919 h 596335"/>
                    <a:gd name="connsiteX7" fmla="*/ 1918131 w 2033644"/>
                    <a:gd name="connsiteY7" fmla="*/ 453250 h 596335"/>
                    <a:gd name="connsiteX8" fmla="*/ 2033644 w 2033644"/>
                    <a:gd name="connsiteY8" fmla="*/ 431803 h 596335"/>
                    <a:gd name="connsiteX9" fmla="*/ 1857097 w 2033644"/>
                    <a:gd name="connsiteY9" fmla="*/ 500978 h 596335"/>
                    <a:gd name="connsiteX10" fmla="*/ 1444293 w 2033644"/>
                    <a:gd name="connsiteY10" fmla="*/ 579885 h 596335"/>
                    <a:gd name="connsiteX11" fmla="*/ 1028974 w 2033644"/>
                    <a:gd name="connsiteY11" fmla="*/ 593058 h 596335"/>
                    <a:gd name="connsiteX12" fmla="*/ 366541 w 2033644"/>
                    <a:gd name="connsiteY12" fmla="*/ 478670 h 596335"/>
                    <a:gd name="connsiteX13" fmla="*/ 78783 w 2033644"/>
                    <a:gd name="connsiteY13" fmla="*/ 321717 h 596335"/>
                    <a:gd name="connsiteX14" fmla="*/ 2789 w 2033644"/>
                    <a:gd name="connsiteY14" fmla="*/ 204284 h 596335"/>
                    <a:gd name="connsiteX15" fmla="*/ 69582 w 2033644"/>
                    <a:gd name="connsiteY15" fmla="*/ 15027 h 596335"/>
                    <a:gd name="connsiteX16" fmla="*/ 80504 w 2033644"/>
                    <a:gd name="connsiteY16" fmla="*/ 0 h 596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3644" h="596335">
                      <a:moveTo>
                        <a:pt x="80504" y="0"/>
                      </a:moveTo>
                      <a:cubicBezTo>
                        <a:pt x="119428" y="26677"/>
                        <a:pt x="158418" y="53288"/>
                        <a:pt x="201843" y="72353"/>
                      </a:cubicBezTo>
                      <a:cubicBezTo>
                        <a:pt x="216473" y="78774"/>
                        <a:pt x="220378" y="89167"/>
                        <a:pt x="219783" y="103797"/>
                      </a:cubicBezTo>
                      <a:cubicBezTo>
                        <a:pt x="215612" y="199054"/>
                        <a:pt x="271085" y="260088"/>
                        <a:pt x="342843" y="308478"/>
                      </a:cubicBezTo>
                      <a:cubicBezTo>
                        <a:pt x="476163" y="398439"/>
                        <a:pt x="629211" y="434715"/>
                        <a:pt x="784641" y="461790"/>
                      </a:cubicBezTo>
                      <a:cubicBezTo>
                        <a:pt x="927560" y="486680"/>
                        <a:pt x="1071803" y="496940"/>
                        <a:pt x="1216775" y="504222"/>
                      </a:cubicBezTo>
                      <a:cubicBezTo>
                        <a:pt x="1332685" y="510047"/>
                        <a:pt x="1447934" y="505347"/>
                        <a:pt x="1562984" y="499919"/>
                      </a:cubicBezTo>
                      <a:cubicBezTo>
                        <a:pt x="1682205" y="494226"/>
                        <a:pt x="1801029" y="478273"/>
                        <a:pt x="1918131" y="453250"/>
                      </a:cubicBezTo>
                      <a:cubicBezTo>
                        <a:pt x="1956326" y="445108"/>
                        <a:pt x="1994655" y="437429"/>
                        <a:pt x="2033644" y="431803"/>
                      </a:cubicBezTo>
                      <a:cubicBezTo>
                        <a:pt x="1977840" y="462849"/>
                        <a:pt x="1917601" y="482708"/>
                        <a:pt x="1857097" y="500978"/>
                      </a:cubicBezTo>
                      <a:cubicBezTo>
                        <a:pt x="1722387" y="541689"/>
                        <a:pt x="1583638" y="564130"/>
                        <a:pt x="1444293" y="579885"/>
                      </a:cubicBezTo>
                      <a:cubicBezTo>
                        <a:pt x="1306471" y="595441"/>
                        <a:pt x="1167458" y="600274"/>
                        <a:pt x="1028974" y="593058"/>
                      </a:cubicBezTo>
                      <a:cubicBezTo>
                        <a:pt x="803904" y="581341"/>
                        <a:pt x="581019" y="552943"/>
                        <a:pt x="366541" y="478670"/>
                      </a:cubicBezTo>
                      <a:cubicBezTo>
                        <a:pt x="262082" y="442460"/>
                        <a:pt x="162258" y="396652"/>
                        <a:pt x="78783" y="321717"/>
                      </a:cubicBezTo>
                      <a:cubicBezTo>
                        <a:pt x="43037" y="289612"/>
                        <a:pt x="17948" y="250026"/>
                        <a:pt x="2789" y="204284"/>
                      </a:cubicBezTo>
                      <a:cubicBezTo>
                        <a:pt x="-7140" y="129812"/>
                        <a:pt x="8151" y="64277"/>
                        <a:pt x="69582" y="15027"/>
                      </a:cubicBezTo>
                      <a:cubicBezTo>
                        <a:pt x="74679" y="10922"/>
                        <a:pt x="79975" y="7282"/>
                        <a:pt x="80504" y="0"/>
                      </a:cubicBezTo>
                      <a:close/>
                    </a:path>
                  </a:pathLst>
                </a:custGeom>
                <a:solidFill>
                  <a:srgbClr val="F8B24C"/>
                </a:solidFill>
                <a:ln w="6615" cap="flat">
                  <a:noFill/>
                  <a:prstDash val="solid"/>
                  <a:miter/>
                </a:ln>
              </p:spPr>
              <p:txBody>
                <a:bodyPr rtlCol="0" anchor="ctr"/>
                <a:lstStyle/>
                <a:p>
                  <a:endParaRPr lang="en-US"/>
                </a:p>
              </p:txBody>
            </p:sp>
            <p:sp>
              <p:nvSpPr>
                <p:cNvPr id="30" name="Graphic 2">
                  <a:extLst>
                    <a:ext uri="{FF2B5EF4-FFF2-40B4-BE49-F238E27FC236}">
                      <a16:creationId xmlns:a16="http://schemas.microsoft.com/office/drawing/2014/main" id="{08BF65EB-98D8-A3E9-2EBD-9A642A088C82}"/>
                    </a:ext>
                  </a:extLst>
                </p:cNvPr>
                <p:cNvSpPr/>
                <p:nvPr/>
              </p:nvSpPr>
              <p:spPr>
                <a:xfrm>
                  <a:off x="3729989" y="2153915"/>
                  <a:ext cx="567770" cy="331957"/>
                </a:xfrm>
                <a:custGeom>
                  <a:avLst/>
                  <a:gdLst>
                    <a:gd name="connsiteX0" fmla="*/ 326814 w 567770"/>
                    <a:gd name="connsiteY0" fmla="*/ 142654 h 331957"/>
                    <a:gd name="connsiteX1" fmla="*/ 474566 w 567770"/>
                    <a:gd name="connsiteY1" fmla="*/ 142654 h 331957"/>
                    <a:gd name="connsiteX2" fmla="*/ 462121 w 567770"/>
                    <a:gd name="connsiteY2" fmla="*/ 112071 h 331957"/>
                    <a:gd name="connsiteX3" fmla="*/ 386325 w 567770"/>
                    <a:gd name="connsiteY3" fmla="*/ 75134 h 331957"/>
                    <a:gd name="connsiteX4" fmla="*/ 326814 w 567770"/>
                    <a:gd name="connsiteY4" fmla="*/ 142654 h 331957"/>
                    <a:gd name="connsiteX5" fmla="*/ 326814 w 567770"/>
                    <a:gd name="connsiteY5" fmla="*/ 142654 h 331957"/>
                    <a:gd name="connsiteX6" fmla="*/ 92808 w 567770"/>
                    <a:gd name="connsiteY6" fmla="*/ 187668 h 331957"/>
                    <a:gd name="connsiteX7" fmla="*/ 105650 w 567770"/>
                    <a:gd name="connsiteY7" fmla="*/ 219708 h 331957"/>
                    <a:gd name="connsiteX8" fmla="*/ 181446 w 567770"/>
                    <a:gd name="connsiteY8" fmla="*/ 256645 h 331957"/>
                    <a:gd name="connsiteX9" fmla="*/ 249033 w 567770"/>
                    <a:gd name="connsiteY9" fmla="*/ 187602 h 331957"/>
                    <a:gd name="connsiteX10" fmla="*/ 92808 w 567770"/>
                    <a:gd name="connsiteY10" fmla="*/ 187602 h 331957"/>
                    <a:gd name="connsiteX11" fmla="*/ 0 w 567770"/>
                    <a:gd name="connsiteY11" fmla="*/ 187668 h 331957"/>
                    <a:gd name="connsiteX12" fmla="*/ 0 w 567770"/>
                    <a:gd name="connsiteY12" fmla="*/ 142721 h 331957"/>
                    <a:gd name="connsiteX13" fmla="*/ 27141 w 567770"/>
                    <a:gd name="connsiteY13" fmla="*/ 142721 h 331957"/>
                    <a:gd name="connsiteX14" fmla="*/ 40446 w 567770"/>
                    <a:gd name="connsiteY14" fmla="*/ 92808 h 331957"/>
                    <a:gd name="connsiteX15" fmla="*/ 165757 w 567770"/>
                    <a:gd name="connsiteY15" fmla="*/ 0 h 331957"/>
                    <a:gd name="connsiteX16" fmla="*/ 167809 w 567770"/>
                    <a:gd name="connsiteY16" fmla="*/ 74339 h 331957"/>
                    <a:gd name="connsiteX17" fmla="*/ 98633 w 567770"/>
                    <a:gd name="connsiteY17" fmla="*/ 125576 h 331957"/>
                    <a:gd name="connsiteX18" fmla="*/ 93271 w 567770"/>
                    <a:gd name="connsiteY18" fmla="*/ 142721 h 331957"/>
                    <a:gd name="connsiteX19" fmla="*/ 261742 w 567770"/>
                    <a:gd name="connsiteY19" fmla="*/ 142721 h 331957"/>
                    <a:gd name="connsiteX20" fmla="*/ 378315 w 567770"/>
                    <a:gd name="connsiteY20" fmla="*/ 1522 h 331957"/>
                    <a:gd name="connsiteX21" fmla="*/ 514548 w 567770"/>
                    <a:gd name="connsiteY21" fmla="*/ 68448 h 331957"/>
                    <a:gd name="connsiteX22" fmla="*/ 540630 w 567770"/>
                    <a:gd name="connsiteY22" fmla="*/ 142721 h 331957"/>
                    <a:gd name="connsiteX23" fmla="*/ 567771 w 567770"/>
                    <a:gd name="connsiteY23" fmla="*/ 142721 h 331957"/>
                    <a:gd name="connsiteX24" fmla="*/ 567771 w 567770"/>
                    <a:gd name="connsiteY24" fmla="*/ 187668 h 331957"/>
                    <a:gd name="connsiteX25" fmla="*/ 540763 w 567770"/>
                    <a:gd name="connsiteY25" fmla="*/ 187668 h 331957"/>
                    <a:gd name="connsiteX26" fmla="*/ 527258 w 567770"/>
                    <a:gd name="connsiteY26" fmla="*/ 239037 h 331957"/>
                    <a:gd name="connsiteX27" fmla="*/ 401947 w 567770"/>
                    <a:gd name="connsiteY27" fmla="*/ 331845 h 331957"/>
                    <a:gd name="connsiteX28" fmla="*/ 399895 w 567770"/>
                    <a:gd name="connsiteY28" fmla="*/ 257506 h 331957"/>
                    <a:gd name="connsiteX29" fmla="*/ 469071 w 567770"/>
                    <a:gd name="connsiteY29" fmla="*/ 206270 h 331957"/>
                    <a:gd name="connsiteX30" fmla="*/ 474764 w 567770"/>
                    <a:gd name="connsiteY30" fmla="*/ 187668 h 331957"/>
                    <a:gd name="connsiteX31" fmla="*/ 317083 w 567770"/>
                    <a:gd name="connsiteY31" fmla="*/ 187668 h 331957"/>
                    <a:gd name="connsiteX32" fmla="*/ 190448 w 567770"/>
                    <a:gd name="connsiteY32" fmla="*/ 330323 h 331957"/>
                    <a:gd name="connsiteX33" fmla="*/ 53156 w 567770"/>
                    <a:gd name="connsiteY33" fmla="*/ 263398 h 331957"/>
                    <a:gd name="connsiteX34" fmla="*/ 26942 w 567770"/>
                    <a:gd name="connsiteY34" fmla="*/ 187668 h 331957"/>
                    <a:gd name="connsiteX35" fmla="*/ 0 w 567770"/>
                    <a:gd name="connsiteY35" fmla="*/ 187668 h 331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67770" h="331957">
                      <a:moveTo>
                        <a:pt x="326814" y="142654"/>
                      </a:moveTo>
                      <a:lnTo>
                        <a:pt x="474566" y="142654"/>
                      </a:lnTo>
                      <a:cubicBezTo>
                        <a:pt x="472249" y="131798"/>
                        <a:pt x="468012" y="121405"/>
                        <a:pt x="462121" y="112071"/>
                      </a:cubicBezTo>
                      <a:cubicBezTo>
                        <a:pt x="444777" y="84600"/>
                        <a:pt x="415584" y="70367"/>
                        <a:pt x="386325" y="75134"/>
                      </a:cubicBezTo>
                      <a:cubicBezTo>
                        <a:pt x="348063" y="80826"/>
                        <a:pt x="335155" y="107835"/>
                        <a:pt x="326814" y="142654"/>
                      </a:cubicBezTo>
                      <a:lnTo>
                        <a:pt x="326814" y="142654"/>
                      </a:lnTo>
                      <a:close/>
                      <a:moveTo>
                        <a:pt x="92808" y="187668"/>
                      </a:moveTo>
                      <a:cubicBezTo>
                        <a:pt x="95125" y="199054"/>
                        <a:pt x="99427" y="209910"/>
                        <a:pt x="105650" y="219708"/>
                      </a:cubicBezTo>
                      <a:cubicBezTo>
                        <a:pt x="122994" y="247179"/>
                        <a:pt x="152187" y="261412"/>
                        <a:pt x="181446" y="256645"/>
                      </a:cubicBezTo>
                      <a:cubicBezTo>
                        <a:pt x="220502" y="247510"/>
                        <a:pt x="237779" y="220767"/>
                        <a:pt x="249033" y="187602"/>
                      </a:cubicBezTo>
                      <a:lnTo>
                        <a:pt x="92808" y="187602"/>
                      </a:lnTo>
                      <a:close/>
                      <a:moveTo>
                        <a:pt x="0" y="187668"/>
                      </a:moveTo>
                      <a:lnTo>
                        <a:pt x="0" y="142721"/>
                      </a:lnTo>
                      <a:lnTo>
                        <a:pt x="27141" y="142721"/>
                      </a:lnTo>
                      <a:cubicBezTo>
                        <a:pt x="29193" y="125642"/>
                        <a:pt x="33628" y="108761"/>
                        <a:pt x="40446" y="92808"/>
                      </a:cubicBezTo>
                      <a:cubicBezTo>
                        <a:pt x="64012" y="37600"/>
                        <a:pt x="112270" y="1920"/>
                        <a:pt x="165757" y="0"/>
                      </a:cubicBezTo>
                      <a:lnTo>
                        <a:pt x="167809" y="74339"/>
                      </a:lnTo>
                      <a:cubicBezTo>
                        <a:pt x="138285" y="75398"/>
                        <a:pt x="111608" y="95125"/>
                        <a:pt x="98633" y="125576"/>
                      </a:cubicBezTo>
                      <a:cubicBezTo>
                        <a:pt x="96250" y="131136"/>
                        <a:pt x="94397" y="136829"/>
                        <a:pt x="93271" y="142721"/>
                      </a:cubicBezTo>
                      <a:lnTo>
                        <a:pt x="261742" y="142721"/>
                      </a:lnTo>
                      <a:cubicBezTo>
                        <a:pt x="276504" y="84004"/>
                        <a:pt x="293319" y="21249"/>
                        <a:pt x="378315" y="1522"/>
                      </a:cubicBezTo>
                      <a:cubicBezTo>
                        <a:pt x="431008" y="-6686"/>
                        <a:pt x="483304" y="18998"/>
                        <a:pt x="514548" y="68448"/>
                      </a:cubicBezTo>
                      <a:cubicBezTo>
                        <a:pt x="528648" y="90822"/>
                        <a:pt x="537453" y="116308"/>
                        <a:pt x="540630" y="142721"/>
                      </a:cubicBezTo>
                      <a:lnTo>
                        <a:pt x="567771" y="142721"/>
                      </a:lnTo>
                      <a:lnTo>
                        <a:pt x="567771" y="187668"/>
                      </a:lnTo>
                      <a:lnTo>
                        <a:pt x="540763" y="187668"/>
                      </a:lnTo>
                      <a:cubicBezTo>
                        <a:pt x="538776" y="205277"/>
                        <a:pt x="534275" y="222620"/>
                        <a:pt x="527258" y="239037"/>
                      </a:cubicBezTo>
                      <a:cubicBezTo>
                        <a:pt x="503692" y="294245"/>
                        <a:pt x="455435" y="329925"/>
                        <a:pt x="401947" y="331845"/>
                      </a:cubicBezTo>
                      <a:lnTo>
                        <a:pt x="399895" y="257506"/>
                      </a:lnTo>
                      <a:cubicBezTo>
                        <a:pt x="429419" y="256447"/>
                        <a:pt x="456096" y="236720"/>
                        <a:pt x="469071" y="206270"/>
                      </a:cubicBezTo>
                      <a:cubicBezTo>
                        <a:pt x="471653" y="200246"/>
                        <a:pt x="473573" y="194023"/>
                        <a:pt x="474764" y="187668"/>
                      </a:cubicBezTo>
                      <a:lnTo>
                        <a:pt x="317083" y="187668"/>
                      </a:lnTo>
                      <a:cubicBezTo>
                        <a:pt x="304969" y="244200"/>
                        <a:pt x="284183" y="305631"/>
                        <a:pt x="190448" y="330323"/>
                      </a:cubicBezTo>
                      <a:cubicBezTo>
                        <a:pt x="137425" y="338928"/>
                        <a:pt x="84599" y="313111"/>
                        <a:pt x="53156" y="263398"/>
                      </a:cubicBezTo>
                      <a:cubicBezTo>
                        <a:pt x="38791" y="240626"/>
                        <a:pt x="29987" y="214610"/>
                        <a:pt x="26942" y="187668"/>
                      </a:cubicBezTo>
                      <a:lnTo>
                        <a:pt x="0" y="187668"/>
                      </a:lnTo>
                      <a:close/>
                    </a:path>
                  </a:pathLst>
                </a:custGeom>
                <a:solidFill>
                  <a:srgbClr val="FFFFFF"/>
                </a:solidFill>
                <a:ln w="6615" cap="flat">
                  <a:noFill/>
                  <a:prstDash val="solid"/>
                  <a:miter/>
                </a:ln>
              </p:spPr>
              <p:txBody>
                <a:bodyPr rtlCol="0" anchor="ctr"/>
                <a:lstStyle/>
                <a:p>
                  <a:endParaRPr lang="en-US"/>
                </a:p>
              </p:txBody>
            </p:sp>
          </p:grpSp>
          <p:grpSp>
            <p:nvGrpSpPr>
              <p:cNvPr id="19" name="Group 193">
                <a:extLst>
                  <a:ext uri="{FF2B5EF4-FFF2-40B4-BE49-F238E27FC236}">
                    <a16:creationId xmlns:a16="http://schemas.microsoft.com/office/drawing/2014/main" id="{033B8E2B-EA1E-AE59-3C7E-6A22EE53D325}"/>
                  </a:ext>
                </a:extLst>
              </p:cNvPr>
              <p:cNvGrpSpPr/>
              <p:nvPr/>
            </p:nvGrpSpPr>
            <p:grpSpPr>
              <a:xfrm>
                <a:off x="115746" y="2991556"/>
                <a:ext cx="822595" cy="743407"/>
                <a:chOff x="191247" y="1057839"/>
                <a:chExt cx="2662496" cy="2406187"/>
              </a:xfrm>
            </p:grpSpPr>
            <p:sp>
              <p:nvSpPr>
                <p:cNvPr id="20" name="Graphic 2">
                  <a:extLst>
                    <a:ext uri="{FF2B5EF4-FFF2-40B4-BE49-F238E27FC236}">
                      <a16:creationId xmlns:a16="http://schemas.microsoft.com/office/drawing/2014/main" id="{B1158847-9EC5-9217-07CC-0BD5DE73807E}"/>
                    </a:ext>
                  </a:extLst>
                </p:cNvPr>
                <p:cNvSpPr/>
                <p:nvPr/>
              </p:nvSpPr>
              <p:spPr>
                <a:xfrm>
                  <a:off x="191247" y="1916391"/>
                  <a:ext cx="2535729" cy="1547635"/>
                </a:xfrm>
                <a:custGeom>
                  <a:avLst/>
                  <a:gdLst>
                    <a:gd name="connsiteX0" fmla="*/ 2526260 w 2535729"/>
                    <a:gd name="connsiteY0" fmla="*/ 765576 h 1547635"/>
                    <a:gd name="connsiteX1" fmla="*/ 2528643 w 2535729"/>
                    <a:gd name="connsiteY1" fmla="*/ 746246 h 1547635"/>
                    <a:gd name="connsiteX2" fmla="*/ 2488925 w 2535729"/>
                    <a:gd name="connsiteY2" fmla="*/ 588102 h 1547635"/>
                    <a:gd name="connsiteX3" fmla="*/ 2312378 w 2535729"/>
                    <a:gd name="connsiteY3" fmla="*/ 463453 h 1547635"/>
                    <a:gd name="connsiteX4" fmla="*/ 2299470 w 2535729"/>
                    <a:gd name="connsiteY4" fmla="*/ 443925 h 1547635"/>
                    <a:gd name="connsiteX5" fmla="*/ 2189318 w 2535729"/>
                    <a:gd name="connsiteY5" fmla="*/ 245798 h 1547635"/>
                    <a:gd name="connsiteX6" fmla="*/ 1516360 w 2535729"/>
                    <a:gd name="connsiteY6" fmla="*/ 24170 h 1547635"/>
                    <a:gd name="connsiteX7" fmla="*/ 769262 w 2535729"/>
                    <a:gd name="connsiteY7" fmla="*/ 25428 h 1547635"/>
                    <a:gd name="connsiteX8" fmla="*/ 67972 w 2535729"/>
                    <a:gd name="connsiteY8" fmla="*/ 287369 h 1547635"/>
                    <a:gd name="connsiteX9" fmla="*/ 30041 w 2535729"/>
                    <a:gd name="connsiteY9" fmla="*/ 655755 h 1547635"/>
                    <a:gd name="connsiteX10" fmla="*/ 74128 w 2535729"/>
                    <a:gd name="connsiteY10" fmla="*/ 740885 h 1547635"/>
                    <a:gd name="connsiteX11" fmla="*/ 109477 w 2535729"/>
                    <a:gd name="connsiteY11" fmla="*/ 809862 h 1547635"/>
                    <a:gd name="connsiteX12" fmla="*/ 42685 w 2535729"/>
                    <a:gd name="connsiteY12" fmla="*/ 999185 h 1547635"/>
                    <a:gd name="connsiteX13" fmla="*/ 90346 w 2535729"/>
                    <a:gd name="connsiteY13" fmla="*/ 1259273 h 1547635"/>
                    <a:gd name="connsiteX14" fmla="*/ 432055 w 2535729"/>
                    <a:gd name="connsiteY14" fmla="*/ 1459981 h 1547635"/>
                    <a:gd name="connsiteX15" fmla="*/ 868491 w 2535729"/>
                    <a:gd name="connsiteY15" fmla="*/ 1535446 h 1547635"/>
                    <a:gd name="connsiteX16" fmla="*/ 1712766 w 2535729"/>
                    <a:gd name="connsiteY16" fmla="*/ 1501685 h 1547635"/>
                    <a:gd name="connsiteX17" fmla="*/ 2081483 w 2535729"/>
                    <a:gd name="connsiteY17" fmla="*/ 1393520 h 1547635"/>
                    <a:gd name="connsiteX18" fmla="*/ 2330384 w 2535729"/>
                    <a:gd name="connsiteY18" fmla="*/ 1142170 h 1547635"/>
                    <a:gd name="connsiteX19" fmla="*/ 2426105 w 2535729"/>
                    <a:gd name="connsiteY19" fmla="*/ 1066573 h 1547635"/>
                    <a:gd name="connsiteX20" fmla="*/ 2518383 w 2535729"/>
                    <a:gd name="connsiteY20" fmla="*/ 932856 h 1547635"/>
                    <a:gd name="connsiteX21" fmla="*/ 2531358 w 2535729"/>
                    <a:gd name="connsiteY21" fmla="*/ 791922 h 1547635"/>
                    <a:gd name="connsiteX22" fmla="*/ 2526459 w 2535729"/>
                    <a:gd name="connsiteY22" fmla="*/ 772129 h 1547635"/>
                    <a:gd name="connsiteX23" fmla="*/ 2526260 w 2535729"/>
                    <a:gd name="connsiteY23" fmla="*/ 765576 h 1547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35729" h="1547635">
                      <a:moveTo>
                        <a:pt x="2526260" y="765576"/>
                      </a:moveTo>
                      <a:cubicBezTo>
                        <a:pt x="2526459" y="759089"/>
                        <a:pt x="2527717" y="752668"/>
                        <a:pt x="2528643" y="746246"/>
                      </a:cubicBezTo>
                      <a:cubicBezTo>
                        <a:pt x="2536852" y="691965"/>
                        <a:pt x="2525334" y="630667"/>
                        <a:pt x="2488925" y="588102"/>
                      </a:cubicBezTo>
                      <a:cubicBezTo>
                        <a:pt x="2445368" y="537130"/>
                        <a:pt x="2366991" y="503370"/>
                        <a:pt x="2312378" y="463453"/>
                      </a:cubicBezTo>
                      <a:cubicBezTo>
                        <a:pt x="2301390" y="461401"/>
                        <a:pt x="2298940" y="453722"/>
                        <a:pt x="2299470" y="443925"/>
                      </a:cubicBezTo>
                      <a:cubicBezTo>
                        <a:pt x="2303971" y="355023"/>
                        <a:pt x="2253331" y="295843"/>
                        <a:pt x="2189318" y="245798"/>
                      </a:cubicBezTo>
                      <a:cubicBezTo>
                        <a:pt x="2000789" y="98245"/>
                        <a:pt x="1747586" y="53628"/>
                        <a:pt x="1516360" y="24170"/>
                      </a:cubicBezTo>
                      <a:cubicBezTo>
                        <a:pt x="1268718" y="-7405"/>
                        <a:pt x="1016706" y="-9127"/>
                        <a:pt x="769262" y="25428"/>
                      </a:cubicBezTo>
                      <a:cubicBezTo>
                        <a:pt x="527180" y="59255"/>
                        <a:pt x="250808" y="112808"/>
                        <a:pt x="67972" y="287369"/>
                      </a:cubicBezTo>
                      <a:cubicBezTo>
                        <a:pt x="-22718" y="373955"/>
                        <a:pt x="-8817" y="547589"/>
                        <a:pt x="30041" y="655755"/>
                      </a:cubicBezTo>
                      <a:cubicBezTo>
                        <a:pt x="40897" y="685941"/>
                        <a:pt x="55725" y="714604"/>
                        <a:pt x="74128" y="740885"/>
                      </a:cubicBezTo>
                      <a:cubicBezTo>
                        <a:pt x="87301" y="759684"/>
                        <a:pt x="133110" y="790863"/>
                        <a:pt x="109477" y="809862"/>
                      </a:cubicBezTo>
                      <a:cubicBezTo>
                        <a:pt x="48047" y="859112"/>
                        <a:pt x="32755" y="924713"/>
                        <a:pt x="42685" y="999185"/>
                      </a:cubicBezTo>
                      <a:cubicBezTo>
                        <a:pt x="45002" y="1084049"/>
                        <a:pt x="43876" y="1185661"/>
                        <a:pt x="90346" y="1259273"/>
                      </a:cubicBezTo>
                      <a:cubicBezTo>
                        <a:pt x="162766" y="1373992"/>
                        <a:pt x="308664" y="1423044"/>
                        <a:pt x="432055" y="1459981"/>
                      </a:cubicBezTo>
                      <a:cubicBezTo>
                        <a:pt x="573849" y="1502480"/>
                        <a:pt x="721269" y="1523464"/>
                        <a:pt x="868491" y="1535446"/>
                      </a:cubicBezTo>
                      <a:cubicBezTo>
                        <a:pt x="1149960" y="1558416"/>
                        <a:pt x="1434475" y="1549877"/>
                        <a:pt x="1712766" y="1501685"/>
                      </a:cubicBezTo>
                      <a:cubicBezTo>
                        <a:pt x="1839004" y="1479841"/>
                        <a:pt x="1965308" y="1448728"/>
                        <a:pt x="2081483" y="1393520"/>
                      </a:cubicBezTo>
                      <a:cubicBezTo>
                        <a:pt x="2181772" y="1345858"/>
                        <a:pt x="2323632" y="1267944"/>
                        <a:pt x="2330384" y="1142170"/>
                      </a:cubicBezTo>
                      <a:cubicBezTo>
                        <a:pt x="2332171" y="1108873"/>
                        <a:pt x="2402671" y="1085572"/>
                        <a:pt x="2426105" y="1066573"/>
                      </a:cubicBezTo>
                      <a:cubicBezTo>
                        <a:pt x="2469397" y="1031423"/>
                        <a:pt x="2502628" y="986740"/>
                        <a:pt x="2518383" y="932856"/>
                      </a:cubicBezTo>
                      <a:cubicBezTo>
                        <a:pt x="2530431" y="891747"/>
                        <a:pt x="2542413" y="833957"/>
                        <a:pt x="2531358" y="791922"/>
                      </a:cubicBezTo>
                      <a:cubicBezTo>
                        <a:pt x="2529637" y="785303"/>
                        <a:pt x="2527187" y="778881"/>
                        <a:pt x="2526459" y="772129"/>
                      </a:cubicBezTo>
                      <a:cubicBezTo>
                        <a:pt x="2526260" y="769879"/>
                        <a:pt x="2526194" y="767694"/>
                        <a:pt x="2526260" y="765576"/>
                      </a:cubicBezTo>
                      <a:close/>
                    </a:path>
                  </a:pathLst>
                </a:custGeom>
                <a:solidFill>
                  <a:srgbClr val="BB8444"/>
                </a:solidFill>
                <a:ln w="6615" cap="flat">
                  <a:noFill/>
                  <a:prstDash val="solid"/>
                  <a:miter/>
                </a:ln>
              </p:spPr>
              <p:txBody>
                <a:bodyPr rtlCol="0" anchor="ctr"/>
                <a:lstStyle/>
                <a:p>
                  <a:endParaRPr lang="en-US"/>
                </a:p>
              </p:txBody>
            </p:sp>
            <p:sp>
              <p:nvSpPr>
                <p:cNvPr id="21" name="Graphic 2">
                  <a:extLst>
                    <a:ext uri="{FF2B5EF4-FFF2-40B4-BE49-F238E27FC236}">
                      <a16:creationId xmlns:a16="http://schemas.microsoft.com/office/drawing/2014/main" id="{33D2BB1E-1AF6-9510-7524-4791C0C26FE7}"/>
                    </a:ext>
                  </a:extLst>
                </p:cNvPr>
                <p:cNvSpPr/>
                <p:nvPr/>
              </p:nvSpPr>
              <p:spPr>
                <a:xfrm>
                  <a:off x="197764" y="1915287"/>
                  <a:ext cx="2526438" cy="1153080"/>
                </a:xfrm>
                <a:custGeom>
                  <a:avLst/>
                  <a:gdLst>
                    <a:gd name="connsiteX0" fmla="*/ 2479827 w 2526438"/>
                    <a:gd name="connsiteY0" fmla="*/ 576496 h 1153080"/>
                    <a:gd name="connsiteX1" fmla="*/ 2305928 w 2526438"/>
                    <a:gd name="connsiteY1" fmla="*/ 464624 h 1153080"/>
                    <a:gd name="connsiteX2" fmla="*/ 2293019 w 2526438"/>
                    <a:gd name="connsiteY2" fmla="*/ 445096 h 1153080"/>
                    <a:gd name="connsiteX3" fmla="*/ 2182868 w 2526438"/>
                    <a:gd name="connsiteY3" fmla="*/ 246968 h 1153080"/>
                    <a:gd name="connsiteX4" fmla="*/ 1494023 w 2526438"/>
                    <a:gd name="connsiteY4" fmla="*/ 20906 h 1153080"/>
                    <a:gd name="connsiteX5" fmla="*/ 717202 w 2526438"/>
                    <a:gd name="connsiteY5" fmla="*/ 32755 h 1153080"/>
                    <a:gd name="connsiteX6" fmla="*/ 61455 w 2526438"/>
                    <a:gd name="connsiteY6" fmla="*/ 288540 h 1153080"/>
                    <a:gd name="connsiteX7" fmla="*/ 157 w 2526438"/>
                    <a:gd name="connsiteY7" fmla="*/ 432518 h 1153080"/>
                    <a:gd name="connsiteX8" fmla="*/ 3069 w 2526438"/>
                    <a:gd name="connsiteY8" fmla="*/ 465153 h 1153080"/>
                    <a:gd name="connsiteX9" fmla="*/ 165517 w 2526438"/>
                    <a:gd name="connsiteY9" fmla="*/ 654013 h 1153080"/>
                    <a:gd name="connsiteX10" fmla="*/ 725940 w 2526438"/>
                    <a:gd name="connsiteY10" fmla="*/ 833605 h 1153080"/>
                    <a:gd name="connsiteX11" fmla="*/ 1357326 w 2526438"/>
                    <a:gd name="connsiteY11" fmla="*/ 857436 h 1153080"/>
                    <a:gd name="connsiteX12" fmla="*/ 1896235 w 2526438"/>
                    <a:gd name="connsiteY12" fmla="*/ 762112 h 1153080"/>
                    <a:gd name="connsiteX13" fmla="*/ 2289842 w 2526438"/>
                    <a:gd name="connsiteY13" fmla="*/ 510961 h 1153080"/>
                    <a:gd name="connsiteX14" fmla="*/ 2289776 w 2526438"/>
                    <a:gd name="connsiteY14" fmla="*/ 542405 h 1153080"/>
                    <a:gd name="connsiteX15" fmla="*/ 2166385 w 2526438"/>
                    <a:gd name="connsiteY15" fmla="*/ 782236 h 1153080"/>
                    <a:gd name="connsiteX16" fmla="*/ 1419154 w 2526438"/>
                    <a:gd name="connsiteY16" fmla="*/ 992610 h 1153080"/>
                    <a:gd name="connsiteX17" fmla="*/ 712436 w 2526438"/>
                    <a:gd name="connsiteY17" fmla="*/ 974538 h 1153080"/>
                    <a:gd name="connsiteX18" fmla="*/ 396676 w 2526438"/>
                    <a:gd name="connsiteY18" fmla="*/ 928201 h 1153080"/>
                    <a:gd name="connsiteX19" fmla="*/ 806038 w 2526438"/>
                    <a:gd name="connsiteY19" fmla="*/ 1089258 h 1153080"/>
                    <a:gd name="connsiteX20" fmla="*/ 1528313 w 2526438"/>
                    <a:gd name="connsiteY20" fmla="*/ 1149364 h 1153080"/>
                    <a:gd name="connsiteX21" fmla="*/ 2404296 w 2526438"/>
                    <a:gd name="connsiteY21" fmla="*/ 921448 h 1153080"/>
                    <a:gd name="connsiteX22" fmla="*/ 2526430 w 2526438"/>
                    <a:gd name="connsiteY22" fmla="*/ 716238 h 1153080"/>
                    <a:gd name="connsiteX23" fmla="*/ 2479827 w 2526438"/>
                    <a:gd name="connsiteY23" fmla="*/ 576496 h 115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26438" h="1153080">
                      <a:moveTo>
                        <a:pt x="2479827" y="576496"/>
                      </a:moveTo>
                      <a:cubicBezTo>
                        <a:pt x="2436071" y="520759"/>
                        <a:pt x="2362725" y="475281"/>
                        <a:pt x="2305928" y="464624"/>
                      </a:cubicBezTo>
                      <a:cubicBezTo>
                        <a:pt x="2294939" y="462571"/>
                        <a:pt x="2292490" y="454893"/>
                        <a:pt x="2293019" y="445096"/>
                      </a:cubicBezTo>
                      <a:cubicBezTo>
                        <a:pt x="2297521" y="356193"/>
                        <a:pt x="2246880" y="297013"/>
                        <a:pt x="2182868" y="246968"/>
                      </a:cubicBezTo>
                      <a:cubicBezTo>
                        <a:pt x="1994405" y="99415"/>
                        <a:pt x="1726440" y="49304"/>
                        <a:pt x="1494023" y="20906"/>
                      </a:cubicBezTo>
                      <a:cubicBezTo>
                        <a:pt x="1236252" y="-10604"/>
                        <a:pt x="973913" y="-6367"/>
                        <a:pt x="717202" y="32755"/>
                      </a:cubicBezTo>
                      <a:cubicBezTo>
                        <a:pt x="485910" y="68038"/>
                        <a:pt x="236480" y="121525"/>
                        <a:pt x="61455" y="288540"/>
                      </a:cubicBezTo>
                      <a:cubicBezTo>
                        <a:pt x="18626" y="329450"/>
                        <a:pt x="-2028" y="375655"/>
                        <a:pt x="157" y="432518"/>
                      </a:cubicBezTo>
                      <a:cubicBezTo>
                        <a:pt x="554" y="442448"/>
                        <a:pt x="3003" y="464094"/>
                        <a:pt x="3069" y="465153"/>
                      </a:cubicBezTo>
                      <a:cubicBezTo>
                        <a:pt x="20148" y="549157"/>
                        <a:pt x="95745" y="610919"/>
                        <a:pt x="165517" y="654013"/>
                      </a:cubicBezTo>
                      <a:cubicBezTo>
                        <a:pt x="334186" y="758273"/>
                        <a:pt x="532049" y="803883"/>
                        <a:pt x="725940" y="833605"/>
                      </a:cubicBezTo>
                      <a:cubicBezTo>
                        <a:pt x="934526" y="865578"/>
                        <a:pt x="1146952" y="872264"/>
                        <a:pt x="1357326" y="857436"/>
                      </a:cubicBezTo>
                      <a:cubicBezTo>
                        <a:pt x="1540294" y="844528"/>
                        <a:pt x="1721541" y="819902"/>
                        <a:pt x="1896235" y="762112"/>
                      </a:cubicBezTo>
                      <a:cubicBezTo>
                        <a:pt x="2047561" y="712068"/>
                        <a:pt x="2195114" y="653417"/>
                        <a:pt x="2289842" y="510961"/>
                      </a:cubicBezTo>
                      <a:cubicBezTo>
                        <a:pt x="2289643" y="522546"/>
                        <a:pt x="2288849" y="532542"/>
                        <a:pt x="2289776" y="542405"/>
                      </a:cubicBezTo>
                      <a:cubicBezTo>
                        <a:pt x="2299705" y="648651"/>
                        <a:pt x="2249263" y="723983"/>
                        <a:pt x="2166385" y="782236"/>
                      </a:cubicBezTo>
                      <a:cubicBezTo>
                        <a:pt x="1958990" y="928068"/>
                        <a:pt x="1666598" y="972619"/>
                        <a:pt x="1419154" y="992610"/>
                      </a:cubicBezTo>
                      <a:cubicBezTo>
                        <a:pt x="1184817" y="1011609"/>
                        <a:pt x="945581" y="1004327"/>
                        <a:pt x="712436" y="974538"/>
                      </a:cubicBezTo>
                      <a:cubicBezTo>
                        <a:pt x="613074" y="961829"/>
                        <a:pt x="519803" y="946074"/>
                        <a:pt x="396676" y="928201"/>
                      </a:cubicBezTo>
                      <a:cubicBezTo>
                        <a:pt x="472604" y="999098"/>
                        <a:pt x="672784" y="1061918"/>
                        <a:pt x="806038" y="1089258"/>
                      </a:cubicBezTo>
                      <a:cubicBezTo>
                        <a:pt x="1044413" y="1138243"/>
                        <a:pt x="1284509" y="1163001"/>
                        <a:pt x="1528313" y="1149364"/>
                      </a:cubicBezTo>
                      <a:cubicBezTo>
                        <a:pt x="1820307" y="1133014"/>
                        <a:pt x="2157911" y="1093296"/>
                        <a:pt x="2404296" y="921448"/>
                      </a:cubicBezTo>
                      <a:cubicBezTo>
                        <a:pt x="2476252" y="871271"/>
                        <a:pt x="2527224" y="808649"/>
                        <a:pt x="2526430" y="716238"/>
                      </a:cubicBezTo>
                      <a:cubicBezTo>
                        <a:pt x="2526032" y="670496"/>
                        <a:pt x="2514249" y="620385"/>
                        <a:pt x="2479827" y="576496"/>
                      </a:cubicBezTo>
                      <a:close/>
                    </a:path>
                  </a:pathLst>
                </a:custGeom>
                <a:solidFill>
                  <a:srgbClr val="F7B24C"/>
                </a:solidFill>
                <a:ln w="6615" cap="flat">
                  <a:noFill/>
                  <a:prstDash val="solid"/>
                  <a:miter/>
                </a:ln>
              </p:spPr>
              <p:txBody>
                <a:bodyPr rtlCol="0" anchor="ctr"/>
                <a:lstStyle/>
                <a:p>
                  <a:endParaRPr lang="en-US"/>
                </a:p>
              </p:txBody>
            </p:sp>
            <p:sp>
              <p:nvSpPr>
                <p:cNvPr id="22" name="Graphic 2">
                  <a:extLst>
                    <a:ext uri="{FF2B5EF4-FFF2-40B4-BE49-F238E27FC236}">
                      <a16:creationId xmlns:a16="http://schemas.microsoft.com/office/drawing/2014/main" id="{DCD39AB0-75DB-14E4-BEF6-7BFC8A75FCFA}"/>
                    </a:ext>
                  </a:extLst>
                </p:cNvPr>
                <p:cNvSpPr/>
                <p:nvPr/>
              </p:nvSpPr>
              <p:spPr>
                <a:xfrm>
                  <a:off x="233327" y="2710101"/>
                  <a:ext cx="2033644" cy="596335"/>
                </a:xfrm>
                <a:custGeom>
                  <a:avLst/>
                  <a:gdLst>
                    <a:gd name="connsiteX0" fmla="*/ 80504 w 2033644"/>
                    <a:gd name="connsiteY0" fmla="*/ 0 h 596335"/>
                    <a:gd name="connsiteX1" fmla="*/ 201843 w 2033644"/>
                    <a:gd name="connsiteY1" fmla="*/ 72353 h 596335"/>
                    <a:gd name="connsiteX2" fmla="*/ 219783 w 2033644"/>
                    <a:gd name="connsiteY2" fmla="*/ 103797 h 596335"/>
                    <a:gd name="connsiteX3" fmla="*/ 342843 w 2033644"/>
                    <a:gd name="connsiteY3" fmla="*/ 308478 h 596335"/>
                    <a:gd name="connsiteX4" fmla="*/ 784641 w 2033644"/>
                    <a:gd name="connsiteY4" fmla="*/ 461790 h 596335"/>
                    <a:gd name="connsiteX5" fmla="*/ 1216774 w 2033644"/>
                    <a:gd name="connsiteY5" fmla="*/ 504222 h 596335"/>
                    <a:gd name="connsiteX6" fmla="*/ 1562984 w 2033644"/>
                    <a:gd name="connsiteY6" fmla="*/ 499919 h 596335"/>
                    <a:gd name="connsiteX7" fmla="*/ 1918131 w 2033644"/>
                    <a:gd name="connsiteY7" fmla="*/ 453250 h 596335"/>
                    <a:gd name="connsiteX8" fmla="*/ 2033644 w 2033644"/>
                    <a:gd name="connsiteY8" fmla="*/ 431803 h 596335"/>
                    <a:gd name="connsiteX9" fmla="*/ 1857097 w 2033644"/>
                    <a:gd name="connsiteY9" fmla="*/ 500978 h 596335"/>
                    <a:gd name="connsiteX10" fmla="*/ 1444293 w 2033644"/>
                    <a:gd name="connsiteY10" fmla="*/ 579885 h 596335"/>
                    <a:gd name="connsiteX11" fmla="*/ 1028974 w 2033644"/>
                    <a:gd name="connsiteY11" fmla="*/ 593058 h 596335"/>
                    <a:gd name="connsiteX12" fmla="*/ 366541 w 2033644"/>
                    <a:gd name="connsiteY12" fmla="*/ 478670 h 596335"/>
                    <a:gd name="connsiteX13" fmla="*/ 78783 w 2033644"/>
                    <a:gd name="connsiteY13" fmla="*/ 321717 h 596335"/>
                    <a:gd name="connsiteX14" fmla="*/ 2789 w 2033644"/>
                    <a:gd name="connsiteY14" fmla="*/ 204284 h 596335"/>
                    <a:gd name="connsiteX15" fmla="*/ 69582 w 2033644"/>
                    <a:gd name="connsiteY15" fmla="*/ 15027 h 596335"/>
                    <a:gd name="connsiteX16" fmla="*/ 80504 w 2033644"/>
                    <a:gd name="connsiteY16" fmla="*/ 0 h 596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3644" h="596335">
                      <a:moveTo>
                        <a:pt x="80504" y="0"/>
                      </a:moveTo>
                      <a:cubicBezTo>
                        <a:pt x="119428" y="26677"/>
                        <a:pt x="158418" y="53289"/>
                        <a:pt x="201843" y="72353"/>
                      </a:cubicBezTo>
                      <a:cubicBezTo>
                        <a:pt x="216473" y="78774"/>
                        <a:pt x="220379" y="89167"/>
                        <a:pt x="219783" y="103797"/>
                      </a:cubicBezTo>
                      <a:cubicBezTo>
                        <a:pt x="215612" y="199054"/>
                        <a:pt x="271085" y="260088"/>
                        <a:pt x="342843" y="308478"/>
                      </a:cubicBezTo>
                      <a:cubicBezTo>
                        <a:pt x="476163" y="398439"/>
                        <a:pt x="629211" y="434715"/>
                        <a:pt x="784641" y="461790"/>
                      </a:cubicBezTo>
                      <a:cubicBezTo>
                        <a:pt x="927560" y="486680"/>
                        <a:pt x="1071803" y="496940"/>
                        <a:pt x="1216774" y="504222"/>
                      </a:cubicBezTo>
                      <a:cubicBezTo>
                        <a:pt x="1332685" y="510047"/>
                        <a:pt x="1447934" y="505347"/>
                        <a:pt x="1562984" y="499919"/>
                      </a:cubicBezTo>
                      <a:cubicBezTo>
                        <a:pt x="1682205" y="494226"/>
                        <a:pt x="1801028" y="478273"/>
                        <a:pt x="1918131" y="453250"/>
                      </a:cubicBezTo>
                      <a:cubicBezTo>
                        <a:pt x="1956326" y="445108"/>
                        <a:pt x="1994654" y="437429"/>
                        <a:pt x="2033644" y="431803"/>
                      </a:cubicBezTo>
                      <a:cubicBezTo>
                        <a:pt x="1977840" y="462849"/>
                        <a:pt x="1917601" y="482708"/>
                        <a:pt x="1857097" y="500978"/>
                      </a:cubicBezTo>
                      <a:cubicBezTo>
                        <a:pt x="1722386" y="541689"/>
                        <a:pt x="1583638" y="564130"/>
                        <a:pt x="1444293" y="579885"/>
                      </a:cubicBezTo>
                      <a:cubicBezTo>
                        <a:pt x="1306471" y="595441"/>
                        <a:pt x="1167458" y="600274"/>
                        <a:pt x="1028974" y="593058"/>
                      </a:cubicBezTo>
                      <a:cubicBezTo>
                        <a:pt x="803904" y="581341"/>
                        <a:pt x="581019" y="552943"/>
                        <a:pt x="366541" y="478670"/>
                      </a:cubicBezTo>
                      <a:cubicBezTo>
                        <a:pt x="262083" y="442460"/>
                        <a:pt x="162258" y="396652"/>
                        <a:pt x="78783" y="321717"/>
                      </a:cubicBezTo>
                      <a:cubicBezTo>
                        <a:pt x="43037" y="289612"/>
                        <a:pt x="17948" y="250026"/>
                        <a:pt x="2789" y="204284"/>
                      </a:cubicBezTo>
                      <a:cubicBezTo>
                        <a:pt x="-7140" y="129812"/>
                        <a:pt x="8151" y="64277"/>
                        <a:pt x="69582" y="15027"/>
                      </a:cubicBezTo>
                      <a:cubicBezTo>
                        <a:pt x="74745" y="10922"/>
                        <a:pt x="80041" y="7282"/>
                        <a:pt x="80504" y="0"/>
                      </a:cubicBezTo>
                      <a:close/>
                    </a:path>
                  </a:pathLst>
                </a:custGeom>
                <a:solidFill>
                  <a:srgbClr val="F8B24C"/>
                </a:solidFill>
                <a:ln w="6615" cap="flat">
                  <a:noFill/>
                  <a:prstDash val="solid"/>
                  <a:miter/>
                </a:ln>
              </p:spPr>
              <p:txBody>
                <a:bodyPr rtlCol="0" anchor="ctr"/>
                <a:lstStyle/>
                <a:p>
                  <a:endParaRPr lang="en-US"/>
                </a:p>
              </p:txBody>
            </p:sp>
            <p:sp>
              <p:nvSpPr>
                <p:cNvPr id="23" name="Graphic 2">
                  <a:extLst>
                    <a:ext uri="{FF2B5EF4-FFF2-40B4-BE49-F238E27FC236}">
                      <a16:creationId xmlns:a16="http://schemas.microsoft.com/office/drawing/2014/main" id="{726CAA70-E3F2-C00A-915F-7015C3834E0B}"/>
                    </a:ext>
                  </a:extLst>
                </p:cNvPr>
                <p:cNvSpPr/>
                <p:nvPr/>
              </p:nvSpPr>
              <p:spPr>
                <a:xfrm>
                  <a:off x="318014" y="1059009"/>
                  <a:ext cx="2535729" cy="1547635"/>
                </a:xfrm>
                <a:custGeom>
                  <a:avLst/>
                  <a:gdLst>
                    <a:gd name="connsiteX0" fmla="*/ 2526260 w 2535729"/>
                    <a:gd name="connsiteY0" fmla="*/ 765576 h 1547635"/>
                    <a:gd name="connsiteX1" fmla="*/ 2528644 w 2535729"/>
                    <a:gd name="connsiteY1" fmla="*/ 746246 h 1547635"/>
                    <a:gd name="connsiteX2" fmla="*/ 2488926 w 2535729"/>
                    <a:gd name="connsiteY2" fmla="*/ 588102 h 1547635"/>
                    <a:gd name="connsiteX3" fmla="*/ 2312378 w 2535729"/>
                    <a:gd name="connsiteY3" fmla="*/ 463453 h 1547635"/>
                    <a:gd name="connsiteX4" fmla="*/ 2299470 w 2535729"/>
                    <a:gd name="connsiteY4" fmla="*/ 443925 h 1547635"/>
                    <a:gd name="connsiteX5" fmla="*/ 2189318 w 2535729"/>
                    <a:gd name="connsiteY5" fmla="*/ 245798 h 1547635"/>
                    <a:gd name="connsiteX6" fmla="*/ 1516360 w 2535729"/>
                    <a:gd name="connsiteY6" fmla="*/ 24170 h 1547635"/>
                    <a:gd name="connsiteX7" fmla="*/ 769262 w 2535729"/>
                    <a:gd name="connsiteY7" fmla="*/ 25428 h 1547635"/>
                    <a:gd name="connsiteX8" fmla="*/ 67972 w 2535729"/>
                    <a:gd name="connsiteY8" fmla="*/ 287369 h 1547635"/>
                    <a:gd name="connsiteX9" fmla="*/ 30041 w 2535729"/>
                    <a:gd name="connsiteY9" fmla="*/ 655755 h 1547635"/>
                    <a:gd name="connsiteX10" fmla="*/ 74128 w 2535729"/>
                    <a:gd name="connsiteY10" fmla="*/ 740884 h 1547635"/>
                    <a:gd name="connsiteX11" fmla="*/ 109477 w 2535729"/>
                    <a:gd name="connsiteY11" fmla="*/ 809862 h 1547635"/>
                    <a:gd name="connsiteX12" fmla="*/ 42685 w 2535729"/>
                    <a:gd name="connsiteY12" fmla="*/ 999185 h 1547635"/>
                    <a:gd name="connsiteX13" fmla="*/ 90346 w 2535729"/>
                    <a:gd name="connsiteY13" fmla="*/ 1259272 h 1547635"/>
                    <a:gd name="connsiteX14" fmla="*/ 432055 w 2535729"/>
                    <a:gd name="connsiteY14" fmla="*/ 1459981 h 1547635"/>
                    <a:gd name="connsiteX15" fmla="*/ 868491 w 2535729"/>
                    <a:gd name="connsiteY15" fmla="*/ 1535446 h 1547635"/>
                    <a:gd name="connsiteX16" fmla="*/ 1712767 w 2535729"/>
                    <a:gd name="connsiteY16" fmla="*/ 1501685 h 1547635"/>
                    <a:gd name="connsiteX17" fmla="*/ 2081483 w 2535729"/>
                    <a:gd name="connsiteY17" fmla="*/ 1393520 h 1547635"/>
                    <a:gd name="connsiteX18" fmla="*/ 2330384 w 2535729"/>
                    <a:gd name="connsiteY18" fmla="*/ 1142170 h 1547635"/>
                    <a:gd name="connsiteX19" fmla="*/ 2426104 w 2535729"/>
                    <a:gd name="connsiteY19" fmla="*/ 1066573 h 1547635"/>
                    <a:gd name="connsiteX20" fmla="*/ 2518383 w 2535729"/>
                    <a:gd name="connsiteY20" fmla="*/ 932855 h 1547635"/>
                    <a:gd name="connsiteX21" fmla="*/ 2531358 w 2535729"/>
                    <a:gd name="connsiteY21" fmla="*/ 791922 h 1547635"/>
                    <a:gd name="connsiteX22" fmla="*/ 2526459 w 2535729"/>
                    <a:gd name="connsiteY22" fmla="*/ 772129 h 1547635"/>
                    <a:gd name="connsiteX23" fmla="*/ 2526260 w 2535729"/>
                    <a:gd name="connsiteY23" fmla="*/ 765576 h 1547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35729" h="1547635">
                      <a:moveTo>
                        <a:pt x="2526260" y="765576"/>
                      </a:moveTo>
                      <a:cubicBezTo>
                        <a:pt x="2526459" y="759089"/>
                        <a:pt x="2527717" y="752667"/>
                        <a:pt x="2528644" y="746246"/>
                      </a:cubicBezTo>
                      <a:cubicBezTo>
                        <a:pt x="2536852" y="691965"/>
                        <a:pt x="2525334" y="630667"/>
                        <a:pt x="2488926" y="588102"/>
                      </a:cubicBezTo>
                      <a:cubicBezTo>
                        <a:pt x="2445368" y="537130"/>
                        <a:pt x="2366991" y="503370"/>
                        <a:pt x="2312378" y="463453"/>
                      </a:cubicBezTo>
                      <a:cubicBezTo>
                        <a:pt x="2301390" y="461401"/>
                        <a:pt x="2298940" y="453722"/>
                        <a:pt x="2299470" y="443925"/>
                      </a:cubicBezTo>
                      <a:cubicBezTo>
                        <a:pt x="2303971" y="355023"/>
                        <a:pt x="2253331" y="295843"/>
                        <a:pt x="2189318" y="245798"/>
                      </a:cubicBezTo>
                      <a:cubicBezTo>
                        <a:pt x="2000789" y="98245"/>
                        <a:pt x="1747586" y="53628"/>
                        <a:pt x="1516360" y="24170"/>
                      </a:cubicBezTo>
                      <a:cubicBezTo>
                        <a:pt x="1268718" y="-7405"/>
                        <a:pt x="1016706" y="-9127"/>
                        <a:pt x="769262" y="25428"/>
                      </a:cubicBezTo>
                      <a:cubicBezTo>
                        <a:pt x="527180" y="59255"/>
                        <a:pt x="250808" y="112808"/>
                        <a:pt x="67972" y="287369"/>
                      </a:cubicBezTo>
                      <a:cubicBezTo>
                        <a:pt x="-22718" y="373955"/>
                        <a:pt x="-8817" y="547589"/>
                        <a:pt x="30041" y="655755"/>
                      </a:cubicBezTo>
                      <a:cubicBezTo>
                        <a:pt x="40897" y="685941"/>
                        <a:pt x="55725" y="714604"/>
                        <a:pt x="74128" y="740884"/>
                      </a:cubicBezTo>
                      <a:cubicBezTo>
                        <a:pt x="87301" y="759684"/>
                        <a:pt x="133110" y="790863"/>
                        <a:pt x="109477" y="809862"/>
                      </a:cubicBezTo>
                      <a:cubicBezTo>
                        <a:pt x="48047" y="859112"/>
                        <a:pt x="32755" y="924713"/>
                        <a:pt x="42685" y="999185"/>
                      </a:cubicBezTo>
                      <a:cubicBezTo>
                        <a:pt x="45002" y="1084049"/>
                        <a:pt x="43876" y="1185661"/>
                        <a:pt x="90346" y="1259272"/>
                      </a:cubicBezTo>
                      <a:cubicBezTo>
                        <a:pt x="162766" y="1373992"/>
                        <a:pt x="308664" y="1423044"/>
                        <a:pt x="432055" y="1459981"/>
                      </a:cubicBezTo>
                      <a:cubicBezTo>
                        <a:pt x="573849" y="1502480"/>
                        <a:pt x="721269" y="1523464"/>
                        <a:pt x="868491" y="1535446"/>
                      </a:cubicBezTo>
                      <a:cubicBezTo>
                        <a:pt x="1149960" y="1558416"/>
                        <a:pt x="1434475" y="1549877"/>
                        <a:pt x="1712767" y="1501685"/>
                      </a:cubicBezTo>
                      <a:cubicBezTo>
                        <a:pt x="1839004" y="1479841"/>
                        <a:pt x="1965308" y="1448728"/>
                        <a:pt x="2081483" y="1393520"/>
                      </a:cubicBezTo>
                      <a:cubicBezTo>
                        <a:pt x="2181772" y="1345858"/>
                        <a:pt x="2323632" y="1267944"/>
                        <a:pt x="2330384" y="1142170"/>
                      </a:cubicBezTo>
                      <a:cubicBezTo>
                        <a:pt x="2332171" y="1108873"/>
                        <a:pt x="2402671" y="1085572"/>
                        <a:pt x="2426104" y="1066573"/>
                      </a:cubicBezTo>
                      <a:cubicBezTo>
                        <a:pt x="2469397" y="1031423"/>
                        <a:pt x="2502628" y="986740"/>
                        <a:pt x="2518383" y="932855"/>
                      </a:cubicBezTo>
                      <a:cubicBezTo>
                        <a:pt x="2530431" y="891747"/>
                        <a:pt x="2542413" y="833957"/>
                        <a:pt x="2531358" y="791922"/>
                      </a:cubicBezTo>
                      <a:cubicBezTo>
                        <a:pt x="2529637" y="785302"/>
                        <a:pt x="2527187" y="778882"/>
                        <a:pt x="2526459" y="772129"/>
                      </a:cubicBezTo>
                      <a:cubicBezTo>
                        <a:pt x="2526327" y="769879"/>
                        <a:pt x="2526260" y="767694"/>
                        <a:pt x="2526260" y="765576"/>
                      </a:cubicBezTo>
                      <a:close/>
                    </a:path>
                  </a:pathLst>
                </a:custGeom>
                <a:solidFill>
                  <a:srgbClr val="BB8444"/>
                </a:solidFill>
                <a:ln w="6615" cap="flat">
                  <a:noFill/>
                  <a:prstDash val="solid"/>
                  <a:miter/>
                </a:ln>
              </p:spPr>
              <p:txBody>
                <a:bodyPr rtlCol="0" anchor="ctr"/>
                <a:lstStyle/>
                <a:p>
                  <a:endParaRPr lang="en-US"/>
                </a:p>
              </p:txBody>
            </p:sp>
            <p:sp>
              <p:nvSpPr>
                <p:cNvPr id="24" name="Graphic 2">
                  <a:extLst>
                    <a:ext uri="{FF2B5EF4-FFF2-40B4-BE49-F238E27FC236}">
                      <a16:creationId xmlns:a16="http://schemas.microsoft.com/office/drawing/2014/main" id="{F33659C3-D541-BACD-5462-5D73A4246709}"/>
                    </a:ext>
                  </a:extLst>
                </p:cNvPr>
                <p:cNvSpPr/>
                <p:nvPr/>
              </p:nvSpPr>
              <p:spPr>
                <a:xfrm>
                  <a:off x="324531" y="1057839"/>
                  <a:ext cx="2526438" cy="1153080"/>
                </a:xfrm>
                <a:custGeom>
                  <a:avLst/>
                  <a:gdLst>
                    <a:gd name="connsiteX0" fmla="*/ 2479827 w 2526438"/>
                    <a:gd name="connsiteY0" fmla="*/ 576496 h 1153080"/>
                    <a:gd name="connsiteX1" fmla="*/ 2305928 w 2526438"/>
                    <a:gd name="connsiteY1" fmla="*/ 464624 h 1153080"/>
                    <a:gd name="connsiteX2" fmla="*/ 2293019 w 2526438"/>
                    <a:gd name="connsiteY2" fmla="*/ 445095 h 1153080"/>
                    <a:gd name="connsiteX3" fmla="*/ 2182868 w 2526438"/>
                    <a:gd name="connsiteY3" fmla="*/ 246968 h 1153080"/>
                    <a:gd name="connsiteX4" fmla="*/ 1494023 w 2526438"/>
                    <a:gd name="connsiteY4" fmla="*/ 20906 h 1153080"/>
                    <a:gd name="connsiteX5" fmla="*/ 717202 w 2526438"/>
                    <a:gd name="connsiteY5" fmla="*/ 32755 h 1153080"/>
                    <a:gd name="connsiteX6" fmla="*/ 61455 w 2526438"/>
                    <a:gd name="connsiteY6" fmla="*/ 288540 h 1153080"/>
                    <a:gd name="connsiteX7" fmla="*/ 157 w 2526438"/>
                    <a:gd name="connsiteY7" fmla="*/ 432518 h 1153080"/>
                    <a:gd name="connsiteX8" fmla="*/ 3069 w 2526438"/>
                    <a:gd name="connsiteY8" fmla="*/ 465153 h 1153080"/>
                    <a:gd name="connsiteX9" fmla="*/ 165517 w 2526438"/>
                    <a:gd name="connsiteY9" fmla="*/ 654013 h 1153080"/>
                    <a:gd name="connsiteX10" fmla="*/ 725940 w 2526438"/>
                    <a:gd name="connsiteY10" fmla="*/ 833605 h 1153080"/>
                    <a:gd name="connsiteX11" fmla="*/ 1357326 w 2526438"/>
                    <a:gd name="connsiteY11" fmla="*/ 857436 h 1153080"/>
                    <a:gd name="connsiteX12" fmla="*/ 1896235 w 2526438"/>
                    <a:gd name="connsiteY12" fmla="*/ 762113 h 1153080"/>
                    <a:gd name="connsiteX13" fmla="*/ 2289842 w 2526438"/>
                    <a:gd name="connsiteY13" fmla="*/ 510961 h 1153080"/>
                    <a:gd name="connsiteX14" fmla="*/ 2289776 w 2526438"/>
                    <a:gd name="connsiteY14" fmla="*/ 542405 h 1153080"/>
                    <a:gd name="connsiteX15" fmla="*/ 2166385 w 2526438"/>
                    <a:gd name="connsiteY15" fmla="*/ 782236 h 1153080"/>
                    <a:gd name="connsiteX16" fmla="*/ 1419154 w 2526438"/>
                    <a:gd name="connsiteY16" fmla="*/ 992610 h 1153080"/>
                    <a:gd name="connsiteX17" fmla="*/ 712436 w 2526438"/>
                    <a:gd name="connsiteY17" fmla="*/ 974538 h 1153080"/>
                    <a:gd name="connsiteX18" fmla="*/ 396676 w 2526438"/>
                    <a:gd name="connsiteY18" fmla="*/ 928201 h 1153080"/>
                    <a:gd name="connsiteX19" fmla="*/ 806038 w 2526438"/>
                    <a:gd name="connsiteY19" fmla="*/ 1089258 h 1153080"/>
                    <a:gd name="connsiteX20" fmla="*/ 1528313 w 2526438"/>
                    <a:gd name="connsiteY20" fmla="*/ 1149364 h 1153080"/>
                    <a:gd name="connsiteX21" fmla="*/ 2404296 w 2526438"/>
                    <a:gd name="connsiteY21" fmla="*/ 921449 h 1153080"/>
                    <a:gd name="connsiteX22" fmla="*/ 2526430 w 2526438"/>
                    <a:gd name="connsiteY22" fmla="*/ 716238 h 1153080"/>
                    <a:gd name="connsiteX23" fmla="*/ 2479827 w 2526438"/>
                    <a:gd name="connsiteY23" fmla="*/ 576496 h 115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26438" h="1153080">
                      <a:moveTo>
                        <a:pt x="2479827" y="576496"/>
                      </a:moveTo>
                      <a:cubicBezTo>
                        <a:pt x="2436071" y="520759"/>
                        <a:pt x="2362725" y="475281"/>
                        <a:pt x="2305928" y="464624"/>
                      </a:cubicBezTo>
                      <a:cubicBezTo>
                        <a:pt x="2294939" y="462571"/>
                        <a:pt x="2292490" y="454893"/>
                        <a:pt x="2293019" y="445095"/>
                      </a:cubicBezTo>
                      <a:cubicBezTo>
                        <a:pt x="2297521" y="356193"/>
                        <a:pt x="2246880" y="297013"/>
                        <a:pt x="2182868" y="246968"/>
                      </a:cubicBezTo>
                      <a:cubicBezTo>
                        <a:pt x="1994405" y="99415"/>
                        <a:pt x="1726440" y="49304"/>
                        <a:pt x="1494023" y="20906"/>
                      </a:cubicBezTo>
                      <a:cubicBezTo>
                        <a:pt x="1236252" y="-10604"/>
                        <a:pt x="973913" y="-6367"/>
                        <a:pt x="717202" y="32755"/>
                      </a:cubicBezTo>
                      <a:cubicBezTo>
                        <a:pt x="485910" y="68038"/>
                        <a:pt x="236480" y="121525"/>
                        <a:pt x="61455" y="288540"/>
                      </a:cubicBezTo>
                      <a:cubicBezTo>
                        <a:pt x="18626" y="329450"/>
                        <a:pt x="-2028" y="375655"/>
                        <a:pt x="157" y="432518"/>
                      </a:cubicBezTo>
                      <a:cubicBezTo>
                        <a:pt x="554" y="442448"/>
                        <a:pt x="3003" y="464094"/>
                        <a:pt x="3069" y="465153"/>
                      </a:cubicBezTo>
                      <a:cubicBezTo>
                        <a:pt x="20148" y="549157"/>
                        <a:pt x="95745" y="610919"/>
                        <a:pt x="165517" y="654013"/>
                      </a:cubicBezTo>
                      <a:cubicBezTo>
                        <a:pt x="334186" y="758273"/>
                        <a:pt x="532049" y="803883"/>
                        <a:pt x="725940" y="833605"/>
                      </a:cubicBezTo>
                      <a:cubicBezTo>
                        <a:pt x="934526" y="865578"/>
                        <a:pt x="1146952" y="872264"/>
                        <a:pt x="1357326" y="857436"/>
                      </a:cubicBezTo>
                      <a:cubicBezTo>
                        <a:pt x="1540294" y="844528"/>
                        <a:pt x="1721541" y="819902"/>
                        <a:pt x="1896235" y="762113"/>
                      </a:cubicBezTo>
                      <a:cubicBezTo>
                        <a:pt x="2047561" y="712068"/>
                        <a:pt x="2195114" y="653417"/>
                        <a:pt x="2289842" y="510961"/>
                      </a:cubicBezTo>
                      <a:cubicBezTo>
                        <a:pt x="2289643" y="522546"/>
                        <a:pt x="2288849" y="532542"/>
                        <a:pt x="2289776" y="542405"/>
                      </a:cubicBezTo>
                      <a:cubicBezTo>
                        <a:pt x="2299705" y="648651"/>
                        <a:pt x="2249263" y="723983"/>
                        <a:pt x="2166385" y="782236"/>
                      </a:cubicBezTo>
                      <a:cubicBezTo>
                        <a:pt x="1958990" y="928068"/>
                        <a:pt x="1666598" y="972619"/>
                        <a:pt x="1419154" y="992610"/>
                      </a:cubicBezTo>
                      <a:cubicBezTo>
                        <a:pt x="1184817" y="1011609"/>
                        <a:pt x="945581" y="1004327"/>
                        <a:pt x="712436" y="974538"/>
                      </a:cubicBezTo>
                      <a:cubicBezTo>
                        <a:pt x="613074" y="961829"/>
                        <a:pt x="519803" y="946074"/>
                        <a:pt x="396676" y="928201"/>
                      </a:cubicBezTo>
                      <a:cubicBezTo>
                        <a:pt x="472604" y="999098"/>
                        <a:pt x="672784" y="1061918"/>
                        <a:pt x="806038" y="1089258"/>
                      </a:cubicBezTo>
                      <a:cubicBezTo>
                        <a:pt x="1044413" y="1138243"/>
                        <a:pt x="1284509" y="1163001"/>
                        <a:pt x="1528313" y="1149364"/>
                      </a:cubicBezTo>
                      <a:cubicBezTo>
                        <a:pt x="1820307" y="1133014"/>
                        <a:pt x="2157911" y="1093296"/>
                        <a:pt x="2404296" y="921449"/>
                      </a:cubicBezTo>
                      <a:cubicBezTo>
                        <a:pt x="2476252" y="871271"/>
                        <a:pt x="2527224" y="808649"/>
                        <a:pt x="2526430" y="716238"/>
                      </a:cubicBezTo>
                      <a:cubicBezTo>
                        <a:pt x="2526099" y="670562"/>
                        <a:pt x="2514316" y="620451"/>
                        <a:pt x="2479827" y="576496"/>
                      </a:cubicBezTo>
                      <a:close/>
                    </a:path>
                  </a:pathLst>
                </a:custGeom>
                <a:solidFill>
                  <a:srgbClr val="F7B24C"/>
                </a:solidFill>
                <a:ln w="6615" cap="flat">
                  <a:noFill/>
                  <a:prstDash val="solid"/>
                  <a:miter/>
                </a:ln>
              </p:spPr>
              <p:txBody>
                <a:bodyPr rtlCol="0" anchor="ctr"/>
                <a:lstStyle/>
                <a:p>
                  <a:endParaRPr lang="en-US"/>
                </a:p>
              </p:txBody>
            </p:sp>
            <p:sp>
              <p:nvSpPr>
                <p:cNvPr id="25" name="Graphic 2">
                  <a:extLst>
                    <a:ext uri="{FF2B5EF4-FFF2-40B4-BE49-F238E27FC236}">
                      <a16:creationId xmlns:a16="http://schemas.microsoft.com/office/drawing/2014/main" id="{28A52BF6-9E48-B8BC-F412-46496780A1E4}"/>
                    </a:ext>
                  </a:extLst>
                </p:cNvPr>
                <p:cNvSpPr/>
                <p:nvPr/>
              </p:nvSpPr>
              <p:spPr>
                <a:xfrm>
                  <a:off x="360160" y="1852719"/>
                  <a:ext cx="2033644" cy="596335"/>
                </a:xfrm>
                <a:custGeom>
                  <a:avLst/>
                  <a:gdLst>
                    <a:gd name="connsiteX0" fmla="*/ 80504 w 2033644"/>
                    <a:gd name="connsiteY0" fmla="*/ 0 h 596335"/>
                    <a:gd name="connsiteX1" fmla="*/ 201843 w 2033644"/>
                    <a:gd name="connsiteY1" fmla="*/ 72353 h 596335"/>
                    <a:gd name="connsiteX2" fmla="*/ 219783 w 2033644"/>
                    <a:gd name="connsiteY2" fmla="*/ 103797 h 596335"/>
                    <a:gd name="connsiteX3" fmla="*/ 342843 w 2033644"/>
                    <a:gd name="connsiteY3" fmla="*/ 308478 h 596335"/>
                    <a:gd name="connsiteX4" fmla="*/ 784641 w 2033644"/>
                    <a:gd name="connsiteY4" fmla="*/ 461790 h 596335"/>
                    <a:gd name="connsiteX5" fmla="*/ 1216774 w 2033644"/>
                    <a:gd name="connsiteY5" fmla="*/ 504222 h 596335"/>
                    <a:gd name="connsiteX6" fmla="*/ 1562984 w 2033644"/>
                    <a:gd name="connsiteY6" fmla="*/ 499919 h 596335"/>
                    <a:gd name="connsiteX7" fmla="*/ 1918131 w 2033644"/>
                    <a:gd name="connsiteY7" fmla="*/ 453250 h 596335"/>
                    <a:gd name="connsiteX8" fmla="*/ 2033644 w 2033644"/>
                    <a:gd name="connsiteY8" fmla="*/ 431802 h 596335"/>
                    <a:gd name="connsiteX9" fmla="*/ 1857097 w 2033644"/>
                    <a:gd name="connsiteY9" fmla="*/ 500978 h 596335"/>
                    <a:gd name="connsiteX10" fmla="*/ 1444293 w 2033644"/>
                    <a:gd name="connsiteY10" fmla="*/ 579885 h 596335"/>
                    <a:gd name="connsiteX11" fmla="*/ 1028974 w 2033644"/>
                    <a:gd name="connsiteY11" fmla="*/ 593058 h 596335"/>
                    <a:gd name="connsiteX12" fmla="*/ 366541 w 2033644"/>
                    <a:gd name="connsiteY12" fmla="*/ 478670 h 596335"/>
                    <a:gd name="connsiteX13" fmla="*/ 78783 w 2033644"/>
                    <a:gd name="connsiteY13" fmla="*/ 321717 h 596335"/>
                    <a:gd name="connsiteX14" fmla="*/ 2789 w 2033644"/>
                    <a:gd name="connsiteY14" fmla="*/ 204284 h 596335"/>
                    <a:gd name="connsiteX15" fmla="*/ 69582 w 2033644"/>
                    <a:gd name="connsiteY15" fmla="*/ 15027 h 596335"/>
                    <a:gd name="connsiteX16" fmla="*/ 80504 w 2033644"/>
                    <a:gd name="connsiteY16" fmla="*/ 0 h 596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3644" h="596335">
                      <a:moveTo>
                        <a:pt x="80504" y="0"/>
                      </a:moveTo>
                      <a:cubicBezTo>
                        <a:pt x="119428" y="26677"/>
                        <a:pt x="158418" y="53288"/>
                        <a:pt x="201843" y="72353"/>
                      </a:cubicBezTo>
                      <a:cubicBezTo>
                        <a:pt x="216473" y="78774"/>
                        <a:pt x="220378" y="89167"/>
                        <a:pt x="219783" y="103797"/>
                      </a:cubicBezTo>
                      <a:cubicBezTo>
                        <a:pt x="215612" y="199054"/>
                        <a:pt x="271085" y="260088"/>
                        <a:pt x="342843" y="308478"/>
                      </a:cubicBezTo>
                      <a:cubicBezTo>
                        <a:pt x="476163" y="398439"/>
                        <a:pt x="629211" y="434715"/>
                        <a:pt x="784641" y="461790"/>
                      </a:cubicBezTo>
                      <a:cubicBezTo>
                        <a:pt x="927560" y="486680"/>
                        <a:pt x="1071803" y="496940"/>
                        <a:pt x="1216774" y="504222"/>
                      </a:cubicBezTo>
                      <a:cubicBezTo>
                        <a:pt x="1332685" y="510047"/>
                        <a:pt x="1447934" y="505347"/>
                        <a:pt x="1562984" y="499919"/>
                      </a:cubicBezTo>
                      <a:cubicBezTo>
                        <a:pt x="1682205" y="494226"/>
                        <a:pt x="1801028" y="478273"/>
                        <a:pt x="1918131" y="453250"/>
                      </a:cubicBezTo>
                      <a:cubicBezTo>
                        <a:pt x="1956326" y="445108"/>
                        <a:pt x="1994654" y="437429"/>
                        <a:pt x="2033644" y="431802"/>
                      </a:cubicBezTo>
                      <a:cubicBezTo>
                        <a:pt x="1977840" y="462849"/>
                        <a:pt x="1917601" y="482708"/>
                        <a:pt x="1857097" y="500978"/>
                      </a:cubicBezTo>
                      <a:cubicBezTo>
                        <a:pt x="1722386" y="541689"/>
                        <a:pt x="1583638" y="564130"/>
                        <a:pt x="1444293" y="579885"/>
                      </a:cubicBezTo>
                      <a:cubicBezTo>
                        <a:pt x="1306471" y="595441"/>
                        <a:pt x="1167458" y="600274"/>
                        <a:pt x="1028974" y="593058"/>
                      </a:cubicBezTo>
                      <a:cubicBezTo>
                        <a:pt x="803904" y="581341"/>
                        <a:pt x="581019" y="552943"/>
                        <a:pt x="366541" y="478670"/>
                      </a:cubicBezTo>
                      <a:cubicBezTo>
                        <a:pt x="262083" y="442460"/>
                        <a:pt x="162258" y="396652"/>
                        <a:pt x="78783" y="321717"/>
                      </a:cubicBezTo>
                      <a:cubicBezTo>
                        <a:pt x="43037" y="289612"/>
                        <a:pt x="17948" y="250026"/>
                        <a:pt x="2789" y="204284"/>
                      </a:cubicBezTo>
                      <a:cubicBezTo>
                        <a:pt x="-7140" y="129812"/>
                        <a:pt x="8151" y="64277"/>
                        <a:pt x="69582" y="15027"/>
                      </a:cubicBezTo>
                      <a:cubicBezTo>
                        <a:pt x="74679" y="10922"/>
                        <a:pt x="79975" y="7282"/>
                        <a:pt x="80504" y="0"/>
                      </a:cubicBezTo>
                      <a:close/>
                    </a:path>
                  </a:pathLst>
                </a:custGeom>
                <a:solidFill>
                  <a:srgbClr val="F8B24C"/>
                </a:solidFill>
                <a:ln w="6615" cap="flat">
                  <a:noFill/>
                  <a:prstDash val="solid"/>
                  <a:miter/>
                </a:ln>
              </p:spPr>
              <p:txBody>
                <a:bodyPr rtlCol="0" anchor="ctr"/>
                <a:lstStyle/>
                <a:p>
                  <a:endParaRPr lang="en-US"/>
                </a:p>
              </p:txBody>
            </p:sp>
            <p:sp>
              <p:nvSpPr>
                <p:cNvPr id="26" name="Graphic 2">
                  <a:extLst>
                    <a:ext uri="{FF2B5EF4-FFF2-40B4-BE49-F238E27FC236}">
                      <a16:creationId xmlns:a16="http://schemas.microsoft.com/office/drawing/2014/main" id="{81DFE896-BF27-4D58-3735-74C6DB858C21}"/>
                    </a:ext>
                  </a:extLst>
                </p:cNvPr>
                <p:cNvSpPr/>
                <p:nvPr/>
              </p:nvSpPr>
              <p:spPr>
                <a:xfrm>
                  <a:off x="1204908" y="1316921"/>
                  <a:ext cx="567770" cy="331957"/>
                </a:xfrm>
                <a:custGeom>
                  <a:avLst/>
                  <a:gdLst>
                    <a:gd name="connsiteX0" fmla="*/ 326814 w 567770"/>
                    <a:gd name="connsiteY0" fmla="*/ 142721 h 331957"/>
                    <a:gd name="connsiteX1" fmla="*/ 474566 w 567770"/>
                    <a:gd name="connsiteY1" fmla="*/ 142721 h 331957"/>
                    <a:gd name="connsiteX2" fmla="*/ 462121 w 567770"/>
                    <a:gd name="connsiteY2" fmla="*/ 112138 h 331957"/>
                    <a:gd name="connsiteX3" fmla="*/ 386325 w 567770"/>
                    <a:gd name="connsiteY3" fmla="*/ 75200 h 331957"/>
                    <a:gd name="connsiteX4" fmla="*/ 326814 w 567770"/>
                    <a:gd name="connsiteY4" fmla="*/ 142721 h 331957"/>
                    <a:gd name="connsiteX5" fmla="*/ 326814 w 567770"/>
                    <a:gd name="connsiteY5" fmla="*/ 142721 h 331957"/>
                    <a:gd name="connsiteX6" fmla="*/ 92874 w 567770"/>
                    <a:gd name="connsiteY6" fmla="*/ 187668 h 331957"/>
                    <a:gd name="connsiteX7" fmla="*/ 105716 w 567770"/>
                    <a:gd name="connsiteY7" fmla="*/ 219708 h 331957"/>
                    <a:gd name="connsiteX8" fmla="*/ 181512 w 567770"/>
                    <a:gd name="connsiteY8" fmla="*/ 256645 h 331957"/>
                    <a:gd name="connsiteX9" fmla="*/ 249099 w 567770"/>
                    <a:gd name="connsiteY9" fmla="*/ 187602 h 331957"/>
                    <a:gd name="connsiteX10" fmla="*/ 92874 w 567770"/>
                    <a:gd name="connsiteY10" fmla="*/ 187602 h 331957"/>
                    <a:gd name="connsiteX11" fmla="*/ 0 w 567770"/>
                    <a:gd name="connsiteY11" fmla="*/ 187668 h 331957"/>
                    <a:gd name="connsiteX12" fmla="*/ 0 w 567770"/>
                    <a:gd name="connsiteY12" fmla="*/ 142721 h 331957"/>
                    <a:gd name="connsiteX13" fmla="*/ 27141 w 567770"/>
                    <a:gd name="connsiteY13" fmla="*/ 142721 h 331957"/>
                    <a:gd name="connsiteX14" fmla="*/ 40446 w 567770"/>
                    <a:gd name="connsiteY14" fmla="*/ 92808 h 331957"/>
                    <a:gd name="connsiteX15" fmla="*/ 165757 w 567770"/>
                    <a:gd name="connsiteY15" fmla="*/ 0 h 331957"/>
                    <a:gd name="connsiteX16" fmla="*/ 167809 w 567770"/>
                    <a:gd name="connsiteY16" fmla="*/ 74339 h 331957"/>
                    <a:gd name="connsiteX17" fmla="*/ 98633 w 567770"/>
                    <a:gd name="connsiteY17" fmla="*/ 125576 h 331957"/>
                    <a:gd name="connsiteX18" fmla="*/ 93271 w 567770"/>
                    <a:gd name="connsiteY18" fmla="*/ 142721 h 331957"/>
                    <a:gd name="connsiteX19" fmla="*/ 261743 w 567770"/>
                    <a:gd name="connsiteY19" fmla="*/ 142721 h 331957"/>
                    <a:gd name="connsiteX20" fmla="*/ 378315 w 567770"/>
                    <a:gd name="connsiteY20" fmla="*/ 1523 h 331957"/>
                    <a:gd name="connsiteX21" fmla="*/ 514549 w 567770"/>
                    <a:gd name="connsiteY21" fmla="*/ 68448 h 331957"/>
                    <a:gd name="connsiteX22" fmla="*/ 540630 w 567770"/>
                    <a:gd name="connsiteY22" fmla="*/ 142721 h 331957"/>
                    <a:gd name="connsiteX23" fmla="*/ 567771 w 567770"/>
                    <a:gd name="connsiteY23" fmla="*/ 142721 h 331957"/>
                    <a:gd name="connsiteX24" fmla="*/ 567771 w 567770"/>
                    <a:gd name="connsiteY24" fmla="*/ 187668 h 331957"/>
                    <a:gd name="connsiteX25" fmla="*/ 540763 w 567770"/>
                    <a:gd name="connsiteY25" fmla="*/ 187668 h 331957"/>
                    <a:gd name="connsiteX26" fmla="*/ 527258 w 567770"/>
                    <a:gd name="connsiteY26" fmla="*/ 239037 h 331957"/>
                    <a:gd name="connsiteX27" fmla="*/ 401948 w 567770"/>
                    <a:gd name="connsiteY27" fmla="*/ 331845 h 331957"/>
                    <a:gd name="connsiteX28" fmla="*/ 399895 w 567770"/>
                    <a:gd name="connsiteY28" fmla="*/ 257506 h 331957"/>
                    <a:gd name="connsiteX29" fmla="*/ 469071 w 567770"/>
                    <a:gd name="connsiteY29" fmla="*/ 206270 h 331957"/>
                    <a:gd name="connsiteX30" fmla="*/ 474764 w 567770"/>
                    <a:gd name="connsiteY30" fmla="*/ 187668 h 331957"/>
                    <a:gd name="connsiteX31" fmla="*/ 317083 w 567770"/>
                    <a:gd name="connsiteY31" fmla="*/ 187668 h 331957"/>
                    <a:gd name="connsiteX32" fmla="*/ 190448 w 567770"/>
                    <a:gd name="connsiteY32" fmla="*/ 330323 h 331957"/>
                    <a:gd name="connsiteX33" fmla="*/ 53156 w 567770"/>
                    <a:gd name="connsiteY33" fmla="*/ 263397 h 331957"/>
                    <a:gd name="connsiteX34" fmla="*/ 26942 w 567770"/>
                    <a:gd name="connsiteY34" fmla="*/ 187668 h 331957"/>
                    <a:gd name="connsiteX35" fmla="*/ 0 w 567770"/>
                    <a:gd name="connsiteY35" fmla="*/ 187668 h 331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67770" h="331957">
                      <a:moveTo>
                        <a:pt x="326814" y="142721"/>
                      </a:moveTo>
                      <a:lnTo>
                        <a:pt x="474566" y="142721"/>
                      </a:lnTo>
                      <a:cubicBezTo>
                        <a:pt x="472249" y="131864"/>
                        <a:pt x="468012" y="121471"/>
                        <a:pt x="462121" y="112138"/>
                      </a:cubicBezTo>
                      <a:cubicBezTo>
                        <a:pt x="444777" y="84666"/>
                        <a:pt x="415584" y="70434"/>
                        <a:pt x="386325" y="75200"/>
                      </a:cubicBezTo>
                      <a:cubicBezTo>
                        <a:pt x="348063" y="80893"/>
                        <a:pt x="335221" y="107901"/>
                        <a:pt x="326814" y="142721"/>
                      </a:cubicBezTo>
                      <a:lnTo>
                        <a:pt x="326814" y="142721"/>
                      </a:lnTo>
                      <a:close/>
                      <a:moveTo>
                        <a:pt x="92874" y="187668"/>
                      </a:moveTo>
                      <a:cubicBezTo>
                        <a:pt x="95191" y="199054"/>
                        <a:pt x="99494" y="209910"/>
                        <a:pt x="105716" y="219708"/>
                      </a:cubicBezTo>
                      <a:cubicBezTo>
                        <a:pt x="123060" y="247179"/>
                        <a:pt x="152253" y="261412"/>
                        <a:pt x="181512" y="256645"/>
                      </a:cubicBezTo>
                      <a:cubicBezTo>
                        <a:pt x="220568" y="247510"/>
                        <a:pt x="237845" y="220767"/>
                        <a:pt x="249099" y="187602"/>
                      </a:cubicBezTo>
                      <a:lnTo>
                        <a:pt x="92874" y="187602"/>
                      </a:lnTo>
                      <a:close/>
                      <a:moveTo>
                        <a:pt x="0" y="187668"/>
                      </a:moveTo>
                      <a:lnTo>
                        <a:pt x="0" y="142721"/>
                      </a:lnTo>
                      <a:lnTo>
                        <a:pt x="27141" y="142721"/>
                      </a:lnTo>
                      <a:cubicBezTo>
                        <a:pt x="29193" y="125642"/>
                        <a:pt x="33628" y="108761"/>
                        <a:pt x="40446" y="92808"/>
                      </a:cubicBezTo>
                      <a:cubicBezTo>
                        <a:pt x="64012" y="37600"/>
                        <a:pt x="112270" y="1920"/>
                        <a:pt x="165757" y="0"/>
                      </a:cubicBezTo>
                      <a:lnTo>
                        <a:pt x="167809" y="74339"/>
                      </a:lnTo>
                      <a:cubicBezTo>
                        <a:pt x="138285" y="75398"/>
                        <a:pt x="111608" y="95125"/>
                        <a:pt x="98633" y="125576"/>
                      </a:cubicBezTo>
                      <a:cubicBezTo>
                        <a:pt x="96250" y="131136"/>
                        <a:pt x="94397" y="136829"/>
                        <a:pt x="93271" y="142721"/>
                      </a:cubicBezTo>
                      <a:lnTo>
                        <a:pt x="261743" y="142721"/>
                      </a:lnTo>
                      <a:cubicBezTo>
                        <a:pt x="276504" y="84004"/>
                        <a:pt x="293319" y="21249"/>
                        <a:pt x="378315" y="1523"/>
                      </a:cubicBezTo>
                      <a:cubicBezTo>
                        <a:pt x="431008" y="-6686"/>
                        <a:pt x="483304" y="18998"/>
                        <a:pt x="514549" y="68448"/>
                      </a:cubicBezTo>
                      <a:cubicBezTo>
                        <a:pt x="528649" y="90822"/>
                        <a:pt x="537453" y="116308"/>
                        <a:pt x="540630" y="142721"/>
                      </a:cubicBezTo>
                      <a:lnTo>
                        <a:pt x="567771" y="142721"/>
                      </a:lnTo>
                      <a:lnTo>
                        <a:pt x="567771" y="187668"/>
                      </a:lnTo>
                      <a:lnTo>
                        <a:pt x="540763" y="187668"/>
                      </a:lnTo>
                      <a:cubicBezTo>
                        <a:pt x="538777" y="205277"/>
                        <a:pt x="534275" y="222620"/>
                        <a:pt x="527258" y="239037"/>
                      </a:cubicBezTo>
                      <a:cubicBezTo>
                        <a:pt x="503692" y="294245"/>
                        <a:pt x="455435" y="329925"/>
                        <a:pt x="401948" y="331845"/>
                      </a:cubicBezTo>
                      <a:lnTo>
                        <a:pt x="399895" y="257506"/>
                      </a:lnTo>
                      <a:cubicBezTo>
                        <a:pt x="429419" y="256447"/>
                        <a:pt x="456097" y="236720"/>
                        <a:pt x="469071" y="206270"/>
                      </a:cubicBezTo>
                      <a:cubicBezTo>
                        <a:pt x="471653" y="200246"/>
                        <a:pt x="473573" y="194023"/>
                        <a:pt x="474764" y="187668"/>
                      </a:cubicBezTo>
                      <a:lnTo>
                        <a:pt x="317083" y="187668"/>
                      </a:lnTo>
                      <a:cubicBezTo>
                        <a:pt x="304969" y="244200"/>
                        <a:pt x="284183" y="305631"/>
                        <a:pt x="190448" y="330323"/>
                      </a:cubicBezTo>
                      <a:cubicBezTo>
                        <a:pt x="137425" y="338928"/>
                        <a:pt x="84600" y="313111"/>
                        <a:pt x="53156" y="263397"/>
                      </a:cubicBezTo>
                      <a:cubicBezTo>
                        <a:pt x="38791" y="240626"/>
                        <a:pt x="29987" y="214610"/>
                        <a:pt x="26942" y="187668"/>
                      </a:cubicBezTo>
                      <a:lnTo>
                        <a:pt x="0" y="187668"/>
                      </a:lnTo>
                      <a:close/>
                    </a:path>
                  </a:pathLst>
                </a:custGeom>
                <a:solidFill>
                  <a:srgbClr val="FFFFFF"/>
                </a:solidFill>
                <a:ln w="6615" cap="flat">
                  <a:noFill/>
                  <a:prstDash val="solid"/>
                  <a:miter/>
                </a:ln>
              </p:spPr>
              <p:txBody>
                <a:bodyPr rtlCol="0" anchor="ctr"/>
                <a:lstStyle/>
                <a:p>
                  <a:endParaRPr lang="en-US"/>
                </a:p>
              </p:txBody>
            </p:sp>
          </p:grpSp>
        </p:grpSp>
        <p:grpSp>
          <p:nvGrpSpPr>
            <p:cNvPr id="50" name="Group 49">
              <a:extLst>
                <a:ext uri="{FF2B5EF4-FFF2-40B4-BE49-F238E27FC236}">
                  <a16:creationId xmlns:a16="http://schemas.microsoft.com/office/drawing/2014/main" id="{B0082352-E2DA-DA3B-2CB0-03F6B4EEB8E9}"/>
                </a:ext>
              </a:extLst>
            </p:cNvPr>
            <p:cNvGrpSpPr/>
            <p:nvPr/>
          </p:nvGrpSpPr>
          <p:grpSpPr>
            <a:xfrm>
              <a:off x="1336309" y="2155013"/>
              <a:ext cx="4175078" cy="3151050"/>
              <a:chOff x="1336309" y="2155013"/>
              <a:chExt cx="4175078" cy="3151050"/>
            </a:xfrm>
          </p:grpSpPr>
          <p:sp>
            <p:nvSpPr>
              <p:cNvPr id="47" name="TextBox 46">
                <a:extLst>
                  <a:ext uri="{FF2B5EF4-FFF2-40B4-BE49-F238E27FC236}">
                    <a16:creationId xmlns:a16="http://schemas.microsoft.com/office/drawing/2014/main" id="{F9E49AB8-37E9-CAF1-A99D-285BDB8B0F02}"/>
                  </a:ext>
                </a:extLst>
              </p:cNvPr>
              <p:cNvSpPr txBox="1"/>
              <p:nvPr/>
            </p:nvSpPr>
            <p:spPr>
              <a:xfrm>
                <a:off x="1336309" y="2155013"/>
                <a:ext cx="4175078" cy="1154162"/>
              </a:xfrm>
              <a:prstGeom prst="rect">
                <a:avLst/>
              </a:prstGeom>
              <a:noFill/>
            </p:spPr>
            <p:txBody>
              <a:bodyPr wrap="square">
                <a:spAutoFit/>
              </a:bodyPr>
              <a:lstStyle/>
              <a:p>
                <a:pPr>
                  <a:spcBef>
                    <a:spcPts val="600"/>
                  </a:spcBef>
                </a:pPr>
                <a:r>
                  <a:rPr lang="en-IN" sz="1600" b="1" dirty="0">
                    <a:latin typeface="Lora" pitchFamily="2" charset="0"/>
                  </a:rPr>
                  <a:t>Maecenas Non </a:t>
                </a:r>
              </a:p>
              <a:p>
                <a:pPr>
                  <a:spcBef>
                    <a:spcPts val="600"/>
                  </a:spcBef>
                </a:pPr>
                <a:r>
                  <a:rPr lang="en-IN" sz="1600" dirty="0">
                    <a:latin typeface="Lora" pitchFamily="2" charset="0"/>
                  </a:rPr>
                  <a:t>Laoreet Odio. Fusce Lobortis Porttitor Purus, Vel Vestibulum Libero Pharetra Vel. </a:t>
                </a:r>
                <a:endParaRPr lang="en-US" sz="1600" dirty="0">
                  <a:latin typeface="Lora" pitchFamily="2" charset="0"/>
                </a:endParaRPr>
              </a:p>
            </p:txBody>
          </p:sp>
          <p:grpSp>
            <p:nvGrpSpPr>
              <p:cNvPr id="49" name="Group 48">
                <a:extLst>
                  <a:ext uri="{FF2B5EF4-FFF2-40B4-BE49-F238E27FC236}">
                    <a16:creationId xmlns:a16="http://schemas.microsoft.com/office/drawing/2014/main" id="{97F7DAF0-266B-65DE-1514-41B477BF37AD}"/>
                  </a:ext>
                </a:extLst>
              </p:cNvPr>
              <p:cNvGrpSpPr/>
              <p:nvPr/>
            </p:nvGrpSpPr>
            <p:grpSpPr>
              <a:xfrm>
                <a:off x="1336309" y="3499247"/>
                <a:ext cx="1111716" cy="1806816"/>
                <a:chOff x="1336309" y="3499247"/>
                <a:chExt cx="1111716" cy="1806816"/>
              </a:xfrm>
            </p:grpSpPr>
            <p:sp>
              <p:nvSpPr>
                <p:cNvPr id="9" name="TextBox 8">
                  <a:extLst>
                    <a:ext uri="{FF2B5EF4-FFF2-40B4-BE49-F238E27FC236}">
                      <a16:creationId xmlns:a16="http://schemas.microsoft.com/office/drawing/2014/main" id="{A7988FCF-8852-7653-A852-EF1F6C80D31E}"/>
                    </a:ext>
                  </a:extLst>
                </p:cNvPr>
                <p:cNvSpPr txBox="1"/>
                <p:nvPr/>
              </p:nvSpPr>
              <p:spPr>
                <a:xfrm>
                  <a:off x="1336309" y="4382733"/>
                  <a:ext cx="1111716" cy="923330"/>
                </a:xfrm>
                <a:prstGeom prst="rect">
                  <a:avLst/>
                </a:prstGeom>
                <a:noFill/>
              </p:spPr>
              <p:txBody>
                <a:bodyPr wrap="square" rtlCol="0" anchor="ctr">
                  <a:spAutoFit/>
                </a:bodyPr>
                <a:lstStyle/>
                <a:p>
                  <a:r>
                    <a:rPr lang="en-US" altLang="ko-KR" sz="5400" b="1" dirty="0">
                      <a:latin typeface="Lora" pitchFamily="2" charset="0"/>
                      <a:cs typeface="Arial" pitchFamily="34" charset="0"/>
                    </a:rPr>
                    <a:t>01</a:t>
                  </a:r>
                  <a:endParaRPr lang="ko-KR" altLang="en-US" sz="5400" b="1" dirty="0">
                    <a:latin typeface="Lora" pitchFamily="2" charset="0"/>
                    <a:cs typeface="Arial" pitchFamily="34" charset="0"/>
                  </a:endParaRPr>
                </a:p>
              </p:txBody>
            </p:sp>
            <p:pic>
              <p:nvPicPr>
                <p:cNvPr id="48" name="Picture 2" descr="Money - Free business and finance icons">
                  <a:extLst>
                    <a:ext uri="{FF2B5EF4-FFF2-40B4-BE49-F238E27FC236}">
                      <a16:creationId xmlns:a16="http://schemas.microsoft.com/office/drawing/2014/main" id="{B0DEFBDE-3F02-B0CD-E6E0-7D53B863A4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6309" y="3499247"/>
                  <a:ext cx="693410" cy="693414"/>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51" name="Picture 12" descr="Financial - Free arrows icons">
              <a:extLst>
                <a:ext uri="{FF2B5EF4-FFF2-40B4-BE49-F238E27FC236}">
                  <a16:creationId xmlns:a16="http://schemas.microsoft.com/office/drawing/2014/main" id="{3A134F45-FC81-760A-F0D3-BC3E785BF4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1053" y="3966744"/>
              <a:ext cx="694944" cy="694944"/>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73AD8C18-B232-A6DB-B1DB-1DBF09FA9093}"/>
                </a:ext>
              </a:extLst>
            </p:cNvPr>
            <p:cNvSpPr txBox="1"/>
            <p:nvPr/>
          </p:nvSpPr>
          <p:spPr>
            <a:xfrm>
              <a:off x="6312729" y="4852092"/>
              <a:ext cx="4663268" cy="907941"/>
            </a:xfrm>
            <a:prstGeom prst="rect">
              <a:avLst/>
            </a:prstGeom>
            <a:noFill/>
          </p:spPr>
          <p:txBody>
            <a:bodyPr wrap="square">
              <a:spAutoFit/>
            </a:bodyPr>
            <a:lstStyle/>
            <a:p>
              <a:pPr algn="r">
                <a:spcBef>
                  <a:spcPts val="600"/>
                </a:spcBef>
              </a:pPr>
              <a:r>
                <a:rPr lang="en-IN" sz="1600" b="1" dirty="0">
                  <a:latin typeface="Lora" pitchFamily="2" charset="0"/>
                </a:rPr>
                <a:t>Maecenas Non </a:t>
              </a:r>
            </a:p>
            <a:p>
              <a:pPr algn="r">
                <a:spcBef>
                  <a:spcPts val="600"/>
                </a:spcBef>
              </a:pPr>
              <a:r>
                <a:rPr lang="en-IN" sz="1600" dirty="0">
                  <a:latin typeface="Lora" pitchFamily="2" charset="0"/>
                </a:rPr>
                <a:t>Laoreet Odio. Fusce Lobortis Porttitor Purus, Vel Vestibulum Libero Pharetra Vel. </a:t>
              </a:r>
              <a:endParaRPr lang="en-US" sz="1600" dirty="0">
                <a:latin typeface="Lora" pitchFamily="2" charset="0"/>
              </a:endParaRPr>
            </a:p>
          </p:txBody>
        </p:sp>
      </p:grpSp>
    </p:spTree>
    <p:extLst>
      <p:ext uri="{BB962C8B-B14F-4D97-AF65-F5344CB8AC3E}">
        <p14:creationId xmlns:p14="http://schemas.microsoft.com/office/powerpoint/2010/main" val="2340079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0FA776-DE68-0CE5-D5DE-89F77EE1C9A5}"/>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68" name="Group 67">
            <a:extLst>
              <a:ext uri="{FF2B5EF4-FFF2-40B4-BE49-F238E27FC236}">
                <a16:creationId xmlns:a16="http://schemas.microsoft.com/office/drawing/2014/main" id="{654FBBF0-104A-4FF9-7C7B-18A5531949DC}"/>
              </a:ext>
            </a:extLst>
          </p:cNvPr>
          <p:cNvGrpSpPr/>
          <p:nvPr/>
        </p:nvGrpSpPr>
        <p:grpSpPr>
          <a:xfrm>
            <a:off x="303506" y="1800846"/>
            <a:ext cx="11584989" cy="4749594"/>
            <a:chOff x="607011" y="1800846"/>
            <a:chExt cx="11584989" cy="4749594"/>
          </a:xfrm>
        </p:grpSpPr>
        <p:grpSp>
          <p:nvGrpSpPr>
            <p:cNvPr id="3" name="그룹 211">
              <a:extLst>
                <a:ext uri="{FF2B5EF4-FFF2-40B4-BE49-F238E27FC236}">
                  <a16:creationId xmlns:a16="http://schemas.microsoft.com/office/drawing/2014/main" id="{34157F98-0428-8393-ADE6-DC52C40672B8}"/>
                </a:ext>
              </a:extLst>
            </p:cNvPr>
            <p:cNvGrpSpPr/>
            <p:nvPr/>
          </p:nvGrpSpPr>
          <p:grpSpPr>
            <a:xfrm>
              <a:off x="607011" y="1800846"/>
              <a:ext cx="2499046" cy="4749594"/>
              <a:chOff x="483897" y="1891382"/>
              <a:chExt cx="1312731" cy="2494932"/>
            </a:xfrm>
          </p:grpSpPr>
          <p:grpSp>
            <p:nvGrpSpPr>
              <p:cNvPr id="4" name="그룹 212">
                <a:extLst>
                  <a:ext uri="{FF2B5EF4-FFF2-40B4-BE49-F238E27FC236}">
                    <a16:creationId xmlns:a16="http://schemas.microsoft.com/office/drawing/2014/main" id="{8D95D0C9-91A4-68A1-A0AC-1BF7FDE6AD0C}"/>
                  </a:ext>
                </a:extLst>
              </p:cNvPr>
              <p:cNvGrpSpPr/>
              <p:nvPr/>
            </p:nvGrpSpPr>
            <p:grpSpPr>
              <a:xfrm>
                <a:off x="804562" y="1891382"/>
                <a:ext cx="773813" cy="1001472"/>
                <a:chOff x="819999" y="1371007"/>
                <a:chExt cx="955580" cy="1236716"/>
              </a:xfrm>
            </p:grpSpPr>
            <p:grpSp>
              <p:nvGrpSpPr>
                <p:cNvPr id="12" name="그룹 220">
                  <a:extLst>
                    <a:ext uri="{FF2B5EF4-FFF2-40B4-BE49-F238E27FC236}">
                      <a16:creationId xmlns:a16="http://schemas.microsoft.com/office/drawing/2014/main" id="{4373C396-11D6-751D-A1AA-A214814AB0FC}"/>
                    </a:ext>
                  </a:extLst>
                </p:cNvPr>
                <p:cNvGrpSpPr/>
                <p:nvPr/>
              </p:nvGrpSpPr>
              <p:grpSpPr>
                <a:xfrm>
                  <a:off x="819999" y="2028110"/>
                  <a:ext cx="579832" cy="579613"/>
                  <a:chOff x="2646027" y="2724840"/>
                  <a:chExt cx="756285" cy="756000"/>
                </a:xfrm>
              </p:grpSpPr>
              <p:sp>
                <p:nvSpPr>
                  <p:cNvPr id="23" name="자유형: 도형 231">
                    <a:extLst>
                      <a:ext uri="{FF2B5EF4-FFF2-40B4-BE49-F238E27FC236}">
                        <a16:creationId xmlns:a16="http://schemas.microsoft.com/office/drawing/2014/main" id="{60BDD52C-FFCE-3B6C-C3BA-D9EC14594F1B}"/>
                      </a:ext>
                    </a:extLst>
                  </p:cNvPr>
                  <p:cNvSpPr/>
                  <p:nvPr/>
                </p:nvSpPr>
                <p:spPr>
                  <a:xfrm>
                    <a:off x="2646027" y="2724840"/>
                    <a:ext cx="756285" cy="756000"/>
                  </a:xfrm>
                  <a:custGeom>
                    <a:avLst/>
                    <a:gdLst>
                      <a:gd name="connsiteX0" fmla="*/ 756285 w 756285"/>
                      <a:gd name="connsiteY0" fmla="*/ 378523 h 758097"/>
                      <a:gd name="connsiteX1" fmla="*/ 378905 w 756285"/>
                      <a:gd name="connsiteY1" fmla="*/ 758095 h 758097"/>
                      <a:gd name="connsiteX2" fmla="*/ 0 w 756285"/>
                      <a:gd name="connsiteY2" fmla="*/ 379190 h 758097"/>
                      <a:gd name="connsiteX3" fmla="*/ 378333 w 756285"/>
                      <a:gd name="connsiteY3" fmla="*/ 0 h 758097"/>
                      <a:gd name="connsiteX4" fmla="*/ 756285 w 756285"/>
                      <a:gd name="connsiteY4" fmla="*/ 378523 h 758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 h="758097">
                        <a:moveTo>
                          <a:pt x="756285" y="378523"/>
                        </a:moveTo>
                        <a:cubicBezTo>
                          <a:pt x="756380" y="587693"/>
                          <a:pt x="587693" y="757333"/>
                          <a:pt x="378905" y="758095"/>
                        </a:cubicBezTo>
                        <a:cubicBezTo>
                          <a:pt x="171831" y="758857"/>
                          <a:pt x="0" y="587026"/>
                          <a:pt x="0" y="379190"/>
                        </a:cubicBezTo>
                        <a:cubicBezTo>
                          <a:pt x="-95" y="171069"/>
                          <a:pt x="170593" y="95"/>
                          <a:pt x="378333" y="0"/>
                        </a:cubicBezTo>
                        <a:cubicBezTo>
                          <a:pt x="587693" y="0"/>
                          <a:pt x="756190" y="168783"/>
                          <a:pt x="756285" y="378523"/>
                        </a:cubicBezTo>
                        <a:close/>
                      </a:path>
                    </a:pathLst>
                  </a:custGeom>
                  <a:solidFill>
                    <a:srgbClr val="E9B42E"/>
                  </a:solidFill>
                  <a:ln w="9525" cap="flat">
                    <a:noFill/>
                    <a:prstDash val="solid"/>
                    <a:miter/>
                  </a:ln>
                </p:spPr>
                <p:txBody>
                  <a:bodyPr rtlCol="0" anchor="ctr"/>
                  <a:lstStyle/>
                  <a:p>
                    <a:endParaRPr lang="ko-KR" altLang="en-US" dirty="0"/>
                  </a:p>
                </p:txBody>
              </p:sp>
              <p:sp>
                <p:nvSpPr>
                  <p:cNvPr id="24" name="자유형: 도형 232">
                    <a:extLst>
                      <a:ext uri="{FF2B5EF4-FFF2-40B4-BE49-F238E27FC236}">
                        <a16:creationId xmlns:a16="http://schemas.microsoft.com/office/drawing/2014/main" id="{849BBAE7-4EF9-C93D-648E-F830D1E4FAA1}"/>
                      </a:ext>
                    </a:extLst>
                  </p:cNvPr>
                  <p:cNvSpPr/>
                  <p:nvPr/>
                </p:nvSpPr>
                <p:spPr>
                  <a:xfrm>
                    <a:off x="2714569" y="2793240"/>
                    <a:ext cx="619200" cy="619200"/>
                  </a:xfrm>
                  <a:custGeom>
                    <a:avLst/>
                    <a:gdLst>
                      <a:gd name="connsiteX0" fmla="*/ 756285 w 756285"/>
                      <a:gd name="connsiteY0" fmla="*/ 378523 h 758097"/>
                      <a:gd name="connsiteX1" fmla="*/ 378905 w 756285"/>
                      <a:gd name="connsiteY1" fmla="*/ 758095 h 758097"/>
                      <a:gd name="connsiteX2" fmla="*/ 0 w 756285"/>
                      <a:gd name="connsiteY2" fmla="*/ 379190 h 758097"/>
                      <a:gd name="connsiteX3" fmla="*/ 378333 w 756285"/>
                      <a:gd name="connsiteY3" fmla="*/ 0 h 758097"/>
                      <a:gd name="connsiteX4" fmla="*/ 756285 w 756285"/>
                      <a:gd name="connsiteY4" fmla="*/ 378523 h 758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 h="758097">
                        <a:moveTo>
                          <a:pt x="756285" y="378523"/>
                        </a:moveTo>
                        <a:cubicBezTo>
                          <a:pt x="756380" y="587693"/>
                          <a:pt x="587693" y="757333"/>
                          <a:pt x="378905" y="758095"/>
                        </a:cubicBezTo>
                        <a:cubicBezTo>
                          <a:pt x="171831" y="758857"/>
                          <a:pt x="0" y="587026"/>
                          <a:pt x="0" y="379190"/>
                        </a:cubicBezTo>
                        <a:cubicBezTo>
                          <a:pt x="-95" y="171069"/>
                          <a:pt x="170593" y="95"/>
                          <a:pt x="378333" y="0"/>
                        </a:cubicBezTo>
                        <a:cubicBezTo>
                          <a:pt x="587693" y="0"/>
                          <a:pt x="756190" y="168783"/>
                          <a:pt x="756285" y="378523"/>
                        </a:cubicBezTo>
                        <a:close/>
                      </a:path>
                    </a:pathLst>
                  </a:custGeom>
                  <a:solidFill>
                    <a:srgbClr val="987110"/>
                  </a:solidFill>
                  <a:ln w="9525" cap="flat">
                    <a:noFill/>
                    <a:prstDash val="solid"/>
                    <a:miter/>
                  </a:ln>
                </p:spPr>
                <p:txBody>
                  <a:bodyPr rtlCol="0" anchor="ctr"/>
                  <a:lstStyle/>
                  <a:p>
                    <a:endParaRPr lang="ko-KR" altLang="en-US"/>
                  </a:p>
                </p:txBody>
              </p:sp>
              <p:sp>
                <p:nvSpPr>
                  <p:cNvPr id="25" name="자유형: 도형 233">
                    <a:extLst>
                      <a:ext uri="{FF2B5EF4-FFF2-40B4-BE49-F238E27FC236}">
                        <a16:creationId xmlns:a16="http://schemas.microsoft.com/office/drawing/2014/main" id="{EE0E693E-4BF9-BA5E-F0B9-C9030ABE6BEA}"/>
                      </a:ext>
                    </a:extLst>
                  </p:cNvPr>
                  <p:cNvSpPr/>
                  <p:nvPr/>
                </p:nvSpPr>
                <p:spPr>
                  <a:xfrm>
                    <a:off x="2725369" y="2804823"/>
                    <a:ext cx="597600" cy="596034"/>
                  </a:xfrm>
                  <a:custGeom>
                    <a:avLst/>
                    <a:gdLst>
                      <a:gd name="connsiteX0" fmla="*/ 593035 w 593431"/>
                      <a:gd name="connsiteY0" fmla="*/ 299875 h 596034"/>
                      <a:gd name="connsiteX1" fmla="*/ 295950 w 593431"/>
                      <a:gd name="connsiteY1" fmla="*/ 596007 h 596034"/>
                      <a:gd name="connsiteX2" fmla="*/ 9 w 593431"/>
                      <a:gd name="connsiteY2" fmla="*/ 294541 h 596034"/>
                      <a:gd name="connsiteX3" fmla="*/ 303094 w 593431"/>
                      <a:gd name="connsiteY3" fmla="*/ 28 h 596034"/>
                      <a:gd name="connsiteX4" fmla="*/ 593035 w 593431"/>
                      <a:gd name="connsiteY4" fmla="*/ 299875 h 59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431" h="596034">
                        <a:moveTo>
                          <a:pt x="593035" y="299875"/>
                        </a:moveTo>
                        <a:cubicBezTo>
                          <a:pt x="592559" y="469134"/>
                          <a:pt x="456637" y="598198"/>
                          <a:pt x="295950" y="596007"/>
                        </a:cubicBezTo>
                        <a:cubicBezTo>
                          <a:pt x="128882" y="593721"/>
                          <a:pt x="-1229" y="445417"/>
                          <a:pt x="9" y="294541"/>
                        </a:cubicBezTo>
                        <a:cubicBezTo>
                          <a:pt x="1247" y="136807"/>
                          <a:pt x="143741" y="-2258"/>
                          <a:pt x="303094" y="28"/>
                        </a:cubicBezTo>
                        <a:cubicBezTo>
                          <a:pt x="454542" y="2028"/>
                          <a:pt x="602084" y="126139"/>
                          <a:pt x="593035" y="299875"/>
                        </a:cubicBezTo>
                        <a:close/>
                      </a:path>
                    </a:pathLst>
                  </a:custGeom>
                  <a:solidFill>
                    <a:srgbClr val="F8C830"/>
                  </a:solidFill>
                  <a:ln w="9525" cap="flat">
                    <a:noFill/>
                    <a:prstDash val="solid"/>
                    <a:miter/>
                  </a:ln>
                </p:spPr>
                <p:txBody>
                  <a:bodyPr rtlCol="0" anchor="ctr"/>
                  <a:lstStyle/>
                  <a:p>
                    <a:endParaRPr lang="ko-KR" altLang="en-US" dirty="0"/>
                  </a:p>
                </p:txBody>
              </p:sp>
              <p:sp>
                <p:nvSpPr>
                  <p:cNvPr id="26" name="Graphic 57">
                    <a:extLst>
                      <a:ext uri="{FF2B5EF4-FFF2-40B4-BE49-F238E27FC236}">
                        <a16:creationId xmlns:a16="http://schemas.microsoft.com/office/drawing/2014/main" id="{65F0E8E4-AA01-EBFB-C63B-5438CB8FB188}"/>
                      </a:ext>
                    </a:extLst>
                  </p:cNvPr>
                  <p:cNvSpPr/>
                  <p:nvPr/>
                </p:nvSpPr>
                <p:spPr>
                  <a:xfrm>
                    <a:off x="2904214" y="2906762"/>
                    <a:ext cx="239910" cy="392156"/>
                  </a:xfrm>
                  <a:custGeom>
                    <a:avLst/>
                    <a:gdLst>
                      <a:gd name="connsiteX0" fmla="*/ 168085 w 390860"/>
                      <a:gd name="connsiteY0" fmla="*/ 271149 h 638900"/>
                      <a:gd name="connsiteX1" fmla="*/ 168085 w 390860"/>
                      <a:gd name="connsiteY1" fmla="*/ 104935 h 638900"/>
                      <a:gd name="connsiteX2" fmla="*/ 132025 w 390860"/>
                      <a:gd name="connsiteY2" fmla="*/ 118946 h 638900"/>
                      <a:gd name="connsiteX3" fmla="*/ 88518 w 390860"/>
                      <a:gd name="connsiteY3" fmla="*/ 204265 h 638900"/>
                      <a:gd name="connsiteX4" fmla="*/ 168085 w 390860"/>
                      <a:gd name="connsiteY4" fmla="*/ 271149 h 638900"/>
                      <a:gd name="connsiteX5" fmla="*/ 168085 w 390860"/>
                      <a:gd name="connsiteY5" fmla="*/ 271149 h 638900"/>
                      <a:gd name="connsiteX6" fmla="*/ 221032 w 390860"/>
                      <a:gd name="connsiteY6" fmla="*/ 534408 h 638900"/>
                      <a:gd name="connsiteX7" fmla="*/ 258788 w 390860"/>
                      <a:gd name="connsiteY7" fmla="*/ 519954 h 638900"/>
                      <a:gd name="connsiteX8" fmla="*/ 302295 w 390860"/>
                      <a:gd name="connsiteY8" fmla="*/ 434635 h 638900"/>
                      <a:gd name="connsiteX9" fmla="*/ 221032 w 390860"/>
                      <a:gd name="connsiteY9" fmla="*/ 358607 h 638900"/>
                      <a:gd name="connsiteX10" fmla="*/ 221032 w 390860"/>
                      <a:gd name="connsiteY10" fmla="*/ 534408 h 638900"/>
                      <a:gd name="connsiteX11" fmla="*/ 221032 w 390860"/>
                      <a:gd name="connsiteY11" fmla="*/ 638900 h 638900"/>
                      <a:gd name="connsiteX12" fmla="*/ 168085 w 390860"/>
                      <a:gd name="connsiteY12" fmla="*/ 638900 h 638900"/>
                      <a:gd name="connsiteX13" fmla="*/ 168085 w 390860"/>
                      <a:gd name="connsiteY13" fmla="*/ 608297 h 638900"/>
                      <a:gd name="connsiteX14" fmla="*/ 109313 w 390860"/>
                      <a:gd name="connsiteY14" fmla="*/ 593328 h 638900"/>
                      <a:gd name="connsiteX15" fmla="*/ 27 w 390860"/>
                      <a:gd name="connsiteY15" fmla="*/ 452333 h 638900"/>
                      <a:gd name="connsiteX16" fmla="*/ 87485 w 390860"/>
                      <a:gd name="connsiteY16" fmla="*/ 450047 h 638900"/>
                      <a:gd name="connsiteX17" fmla="*/ 147806 w 390860"/>
                      <a:gd name="connsiteY17" fmla="*/ 527919 h 638900"/>
                      <a:gd name="connsiteX18" fmla="*/ 168011 w 390860"/>
                      <a:gd name="connsiteY18" fmla="*/ 533965 h 638900"/>
                      <a:gd name="connsiteX19" fmla="*/ 168011 w 390860"/>
                      <a:gd name="connsiteY19" fmla="*/ 344375 h 638900"/>
                      <a:gd name="connsiteX20" fmla="*/ 1797 w 390860"/>
                      <a:gd name="connsiteY20" fmla="*/ 213188 h 638900"/>
                      <a:gd name="connsiteX21" fmla="*/ 80627 w 390860"/>
                      <a:gd name="connsiteY21" fmla="*/ 59878 h 638900"/>
                      <a:gd name="connsiteX22" fmla="*/ 168011 w 390860"/>
                      <a:gd name="connsiteY22" fmla="*/ 30529 h 638900"/>
                      <a:gd name="connsiteX23" fmla="*/ 168011 w 390860"/>
                      <a:gd name="connsiteY23" fmla="*/ 0 h 638900"/>
                      <a:gd name="connsiteX24" fmla="*/ 220958 w 390860"/>
                      <a:gd name="connsiteY24" fmla="*/ 0 h 638900"/>
                      <a:gd name="connsiteX25" fmla="*/ 220958 w 390860"/>
                      <a:gd name="connsiteY25" fmla="*/ 30382 h 638900"/>
                      <a:gd name="connsiteX26" fmla="*/ 281427 w 390860"/>
                      <a:gd name="connsiteY26" fmla="*/ 45572 h 638900"/>
                      <a:gd name="connsiteX27" fmla="*/ 390712 w 390860"/>
                      <a:gd name="connsiteY27" fmla="*/ 186567 h 638900"/>
                      <a:gd name="connsiteX28" fmla="*/ 303254 w 390860"/>
                      <a:gd name="connsiteY28" fmla="*/ 188853 h 638900"/>
                      <a:gd name="connsiteX29" fmla="*/ 242933 w 390860"/>
                      <a:gd name="connsiteY29" fmla="*/ 110982 h 638900"/>
                      <a:gd name="connsiteX30" fmla="*/ 221032 w 390860"/>
                      <a:gd name="connsiteY30" fmla="*/ 104566 h 638900"/>
                      <a:gd name="connsiteX31" fmla="*/ 221032 w 390860"/>
                      <a:gd name="connsiteY31" fmla="*/ 281989 h 638900"/>
                      <a:gd name="connsiteX32" fmla="*/ 388942 w 390860"/>
                      <a:gd name="connsiteY32" fmla="*/ 424459 h 638900"/>
                      <a:gd name="connsiteX33" fmla="*/ 310112 w 390860"/>
                      <a:gd name="connsiteY33" fmla="*/ 578948 h 638900"/>
                      <a:gd name="connsiteX34" fmla="*/ 221032 w 390860"/>
                      <a:gd name="connsiteY34" fmla="*/ 608445 h 638900"/>
                      <a:gd name="connsiteX35" fmla="*/ 221032 w 390860"/>
                      <a:gd name="connsiteY35" fmla="*/ 638900 h 63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0860" h="638900">
                        <a:moveTo>
                          <a:pt x="168085" y="271149"/>
                        </a:moveTo>
                        <a:lnTo>
                          <a:pt x="168085" y="104935"/>
                        </a:lnTo>
                        <a:cubicBezTo>
                          <a:pt x="155328" y="107589"/>
                          <a:pt x="143087" y="112309"/>
                          <a:pt x="132025" y="118946"/>
                        </a:cubicBezTo>
                        <a:cubicBezTo>
                          <a:pt x="99653" y="138487"/>
                          <a:pt x="82913" y="171303"/>
                          <a:pt x="88518" y="204265"/>
                        </a:cubicBezTo>
                        <a:cubicBezTo>
                          <a:pt x="95302" y="247257"/>
                          <a:pt x="127085" y="261784"/>
                          <a:pt x="168085" y="271149"/>
                        </a:cubicBezTo>
                        <a:lnTo>
                          <a:pt x="168085" y="271149"/>
                        </a:lnTo>
                        <a:close/>
                        <a:moveTo>
                          <a:pt x="221032" y="534408"/>
                        </a:moveTo>
                        <a:cubicBezTo>
                          <a:pt x="234453" y="531753"/>
                          <a:pt x="247210" y="526960"/>
                          <a:pt x="258788" y="519954"/>
                        </a:cubicBezTo>
                        <a:cubicBezTo>
                          <a:pt x="291160" y="500413"/>
                          <a:pt x="307900" y="467598"/>
                          <a:pt x="302295" y="434635"/>
                        </a:cubicBezTo>
                        <a:cubicBezTo>
                          <a:pt x="291603" y="390685"/>
                          <a:pt x="260115" y="371217"/>
                          <a:pt x="221032" y="358607"/>
                        </a:cubicBezTo>
                        <a:lnTo>
                          <a:pt x="221032" y="534408"/>
                        </a:lnTo>
                        <a:close/>
                        <a:moveTo>
                          <a:pt x="221032" y="638900"/>
                        </a:moveTo>
                        <a:lnTo>
                          <a:pt x="168085" y="638900"/>
                        </a:lnTo>
                        <a:lnTo>
                          <a:pt x="168085" y="608297"/>
                        </a:lnTo>
                        <a:cubicBezTo>
                          <a:pt x="147954" y="606011"/>
                          <a:pt x="128117" y="600997"/>
                          <a:pt x="109313" y="593328"/>
                        </a:cubicBezTo>
                        <a:cubicBezTo>
                          <a:pt x="44346" y="566781"/>
                          <a:pt x="2313" y="512507"/>
                          <a:pt x="27" y="452333"/>
                        </a:cubicBezTo>
                        <a:lnTo>
                          <a:pt x="87485" y="450047"/>
                        </a:lnTo>
                        <a:cubicBezTo>
                          <a:pt x="88739" y="483305"/>
                          <a:pt x="111967" y="513244"/>
                          <a:pt x="147806" y="527919"/>
                        </a:cubicBezTo>
                        <a:cubicBezTo>
                          <a:pt x="154369" y="530573"/>
                          <a:pt x="161080" y="532638"/>
                          <a:pt x="168011" y="533965"/>
                        </a:cubicBezTo>
                        <a:lnTo>
                          <a:pt x="168011" y="344375"/>
                        </a:lnTo>
                        <a:cubicBezTo>
                          <a:pt x="98915" y="327783"/>
                          <a:pt x="25026" y="308831"/>
                          <a:pt x="1797" y="213188"/>
                        </a:cubicBezTo>
                        <a:cubicBezTo>
                          <a:pt x="-7937" y="153899"/>
                          <a:pt x="22371" y="95053"/>
                          <a:pt x="80627" y="59878"/>
                        </a:cubicBezTo>
                        <a:cubicBezTo>
                          <a:pt x="106953" y="44024"/>
                          <a:pt x="136966" y="34143"/>
                          <a:pt x="168011" y="30529"/>
                        </a:cubicBezTo>
                        <a:lnTo>
                          <a:pt x="168011" y="0"/>
                        </a:lnTo>
                        <a:lnTo>
                          <a:pt x="220958" y="0"/>
                        </a:lnTo>
                        <a:lnTo>
                          <a:pt x="220958" y="30382"/>
                        </a:lnTo>
                        <a:cubicBezTo>
                          <a:pt x="241679" y="32594"/>
                          <a:pt x="262106" y="37682"/>
                          <a:pt x="281427" y="45572"/>
                        </a:cubicBezTo>
                        <a:cubicBezTo>
                          <a:pt x="346393" y="72120"/>
                          <a:pt x="388426" y="126394"/>
                          <a:pt x="390712" y="186567"/>
                        </a:cubicBezTo>
                        <a:lnTo>
                          <a:pt x="303254" y="188853"/>
                        </a:lnTo>
                        <a:cubicBezTo>
                          <a:pt x="302001" y="155596"/>
                          <a:pt x="278772" y="125656"/>
                          <a:pt x="242933" y="110982"/>
                        </a:cubicBezTo>
                        <a:cubicBezTo>
                          <a:pt x="235854" y="108106"/>
                          <a:pt x="228553" y="105894"/>
                          <a:pt x="221032" y="104566"/>
                        </a:cubicBezTo>
                        <a:lnTo>
                          <a:pt x="221032" y="281989"/>
                        </a:lnTo>
                        <a:cubicBezTo>
                          <a:pt x="287547" y="295631"/>
                          <a:pt x="359814" y="319007"/>
                          <a:pt x="388942" y="424459"/>
                        </a:cubicBezTo>
                        <a:cubicBezTo>
                          <a:pt x="399045" y="484116"/>
                          <a:pt x="368737" y="543552"/>
                          <a:pt x="310112" y="578948"/>
                        </a:cubicBezTo>
                        <a:cubicBezTo>
                          <a:pt x="283344" y="595097"/>
                          <a:pt x="252667" y="605053"/>
                          <a:pt x="221032" y="608445"/>
                        </a:cubicBezTo>
                        <a:lnTo>
                          <a:pt x="221032" y="638900"/>
                        </a:lnTo>
                        <a:close/>
                      </a:path>
                    </a:pathLst>
                  </a:custGeom>
                  <a:solidFill>
                    <a:srgbClr val="987110"/>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3" name="그룹 221">
                  <a:extLst>
                    <a:ext uri="{FF2B5EF4-FFF2-40B4-BE49-F238E27FC236}">
                      <a16:creationId xmlns:a16="http://schemas.microsoft.com/office/drawing/2014/main" id="{DAB0EA3F-6F83-E18A-2D41-F51887D30D3E}"/>
                    </a:ext>
                  </a:extLst>
                </p:cNvPr>
                <p:cNvGrpSpPr/>
                <p:nvPr/>
              </p:nvGrpSpPr>
              <p:grpSpPr>
                <a:xfrm>
                  <a:off x="1195747" y="1902300"/>
                  <a:ext cx="579832" cy="579613"/>
                  <a:chOff x="2646027" y="2724840"/>
                  <a:chExt cx="756285" cy="756000"/>
                </a:xfrm>
              </p:grpSpPr>
              <p:sp>
                <p:nvSpPr>
                  <p:cNvPr id="19" name="자유형: 도형 227">
                    <a:extLst>
                      <a:ext uri="{FF2B5EF4-FFF2-40B4-BE49-F238E27FC236}">
                        <a16:creationId xmlns:a16="http://schemas.microsoft.com/office/drawing/2014/main" id="{4F6B8D03-C7EC-77C8-08EE-E59C3F329C5C}"/>
                      </a:ext>
                    </a:extLst>
                  </p:cNvPr>
                  <p:cNvSpPr/>
                  <p:nvPr/>
                </p:nvSpPr>
                <p:spPr>
                  <a:xfrm>
                    <a:off x="2646027" y="2724840"/>
                    <a:ext cx="756285" cy="756000"/>
                  </a:xfrm>
                  <a:custGeom>
                    <a:avLst/>
                    <a:gdLst>
                      <a:gd name="connsiteX0" fmla="*/ 756285 w 756285"/>
                      <a:gd name="connsiteY0" fmla="*/ 378523 h 758097"/>
                      <a:gd name="connsiteX1" fmla="*/ 378905 w 756285"/>
                      <a:gd name="connsiteY1" fmla="*/ 758095 h 758097"/>
                      <a:gd name="connsiteX2" fmla="*/ 0 w 756285"/>
                      <a:gd name="connsiteY2" fmla="*/ 379190 h 758097"/>
                      <a:gd name="connsiteX3" fmla="*/ 378333 w 756285"/>
                      <a:gd name="connsiteY3" fmla="*/ 0 h 758097"/>
                      <a:gd name="connsiteX4" fmla="*/ 756285 w 756285"/>
                      <a:gd name="connsiteY4" fmla="*/ 378523 h 758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 h="758097">
                        <a:moveTo>
                          <a:pt x="756285" y="378523"/>
                        </a:moveTo>
                        <a:cubicBezTo>
                          <a:pt x="756380" y="587693"/>
                          <a:pt x="587693" y="757333"/>
                          <a:pt x="378905" y="758095"/>
                        </a:cubicBezTo>
                        <a:cubicBezTo>
                          <a:pt x="171831" y="758857"/>
                          <a:pt x="0" y="587026"/>
                          <a:pt x="0" y="379190"/>
                        </a:cubicBezTo>
                        <a:cubicBezTo>
                          <a:pt x="-95" y="171069"/>
                          <a:pt x="170593" y="95"/>
                          <a:pt x="378333" y="0"/>
                        </a:cubicBezTo>
                        <a:cubicBezTo>
                          <a:pt x="587693" y="0"/>
                          <a:pt x="756190" y="168783"/>
                          <a:pt x="756285" y="378523"/>
                        </a:cubicBezTo>
                        <a:close/>
                      </a:path>
                    </a:pathLst>
                  </a:custGeom>
                  <a:solidFill>
                    <a:srgbClr val="E9B42E"/>
                  </a:solidFill>
                  <a:ln w="9525" cap="flat">
                    <a:noFill/>
                    <a:prstDash val="solid"/>
                    <a:miter/>
                  </a:ln>
                </p:spPr>
                <p:txBody>
                  <a:bodyPr rtlCol="0" anchor="ctr"/>
                  <a:lstStyle/>
                  <a:p>
                    <a:endParaRPr lang="ko-KR" altLang="en-US" dirty="0"/>
                  </a:p>
                </p:txBody>
              </p:sp>
              <p:sp>
                <p:nvSpPr>
                  <p:cNvPr id="20" name="자유형: 도형 228">
                    <a:extLst>
                      <a:ext uri="{FF2B5EF4-FFF2-40B4-BE49-F238E27FC236}">
                        <a16:creationId xmlns:a16="http://schemas.microsoft.com/office/drawing/2014/main" id="{58D51E9D-1A0B-4442-F7C2-CC5F38C01D0B}"/>
                      </a:ext>
                    </a:extLst>
                  </p:cNvPr>
                  <p:cNvSpPr/>
                  <p:nvPr/>
                </p:nvSpPr>
                <p:spPr>
                  <a:xfrm>
                    <a:off x="2714569" y="2793240"/>
                    <a:ext cx="619200" cy="619200"/>
                  </a:xfrm>
                  <a:custGeom>
                    <a:avLst/>
                    <a:gdLst>
                      <a:gd name="connsiteX0" fmla="*/ 756285 w 756285"/>
                      <a:gd name="connsiteY0" fmla="*/ 378523 h 758097"/>
                      <a:gd name="connsiteX1" fmla="*/ 378905 w 756285"/>
                      <a:gd name="connsiteY1" fmla="*/ 758095 h 758097"/>
                      <a:gd name="connsiteX2" fmla="*/ 0 w 756285"/>
                      <a:gd name="connsiteY2" fmla="*/ 379190 h 758097"/>
                      <a:gd name="connsiteX3" fmla="*/ 378333 w 756285"/>
                      <a:gd name="connsiteY3" fmla="*/ 0 h 758097"/>
                      <a:gd name="connsiteX4" fmla="*/ 756285 w 756285"/>
                      <a:gd name="connsiteY4" fmla="*/ 378523 h 758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 h="758097">
                        <a:moveTo>
                          <a:pt x="756285" y="378523"/>
                        </a:moveTo>
                        <a:cubicBezTo>
                          <a:pt x="756380" y="587693"/>
                          <a:pt x="587693" y="757333"/>
                          <a:pt x="378905" y="758095"/>
                        </a:cubicBezTo>
                        <a:cubicBezTo>
                          <a:pt x="171831" y="758857"/>
                          <a:pt x="0" y="587026"/>
                          <a:pt x="0" y="379190"/>
                        </a:cubicBezTo>
                        <a:cubicBezTo>
                          <a:pt x="-95" y="171069"/>
                          <a:pt x="170593" y="95"/>
                          <a:pt x="378333" y="0"/>
                        </a:cubicBezTo>
                        <a:cubicBezTo>
                          <a:pt x="587693" y="0"/>
                          <a:pt x="756190" y="168783"/>
                          <a:pt x="756285" y="378523"/>
                        </a:cubicBezTo>
                        <a:close/>
                      </a:path>
                    </a:pathLst>
                  </a:custGeom>
                  <a:solidFill>
                    <a:srgbClr val="987110"/>
                  </a:solidFill>
                  <a:ln w="9525" cap="flat">
                    <a:noFill/>
                    <a:prstDash val="solid"/>
                    <a:miter/>
                  </a:ln>
                </p:spPr>
                <p:txBody>
                  <a:bodyPr rtlCol="0" anchor="ctr"/>
                  <a:lstStyle/>
                  <a:p>
                    <a:endParaRPr lang="ko-KR" altLang="en-US"/>
                  </a:p>
                </p:txBody>
              </p:sp>
              <p:sp>
                <p:nvSpPr>
                  <p:cNvPr id="21" name="자유형: 도형 229">
                    <a:extLst>
                      <a:ext uri="{FF2B5EF4-FFF2-40B4-BE49-F238E27FC236}">
                        <a16:creationId xmlns:a16="http://schemas.microsoft.com/office/drawing/2014/main" id="{71A4714B-33EF-62B1-0A89-B5E188708167}"/>
                      </a:ext>
                    </a:extLst>
                  </p:cNvPr>
                  <p:cNvSpPr/>
                  <p:nvPr/>
                </p:nvSpPr>
                <p:spPr>
                  <a:xfrm>
                    <a:off x="2725369" y="2804823"/>
                    <a:ext cx="597600" cy="596034"/>
                  </a:xfrm>
                  <a:custGeom>
                    <a:avLst/>
                    <a:gdLst>
                      <a:gd name="connsiteX0" fmla="*/ 593035 w 593431"/>
                      <a:gd name="connsiteY0" fmla="*/ 299875 h 596034"/>
                      <a:gd name="connsiteX1" fmla="*/ 295950 w 593431"/>
                      <a:gd name="connsiteY1" fmla="*/ 596007 h 596034"/>
                      <a:gd name="connsiteX2" fmla="*/ 9 w 593431"/>
                      <a:gd name="connsiteY2" fmla="*/ 294541 h 596034"/>
                      <a:gd name="connsiteX3" fmla="*/ 303094 w 593431"/>
                      <a:gd name="connsiteY3" fmla="*/ 28 h 596034"/>
                      <a:gd name="connsiteX4" fmla="*/ 593035 w 593431"/>
                      <a:gd name="connsiteY4" fmla="*/ 299875 h 59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431" h="596034">
                        <a:moveTo>
                          <a:pt x="593035" y="299875"/>
                        </a:moveTo>
                        <a:cubicBezTo>
                          <a:pt x="592559" y="469134"/>
                          <a:pt x="456637" y="598198"/>
                          <a:pt x="295950" y="596007"/>
                        </a:cubicBezTo>
                        <a:cubicBezTo>
                          <a:pt x="128882" y="593721"/>
                          <a:pt x="-1229" y="445417"/>
                          <a:pt x="9" y="294541"/>
                        </a:cubicBezTo>
                        <a:cubicBezTo>
                          <a:pt x="1247" y="136807"/>
                          <a:pt x="143741" y="-2258"/>
                          <a:pt x="303094" y="28"/>
                        </a:cubicBezTo>
                        <a:cubicBezTo>
                          <a:pt x="454542" y="2028"/>
                          <a:pt x="602084" y="126139"/>
                          <a:pt x="593035" y="299875"/>
                        </a:cubicBezTo>
                        <a:close/>
                      </a:path>
                    </a:pathLst>
                  </a:custGeom>
                  <a:solidFill>
                    <a:srgbClr val="F8C830"/>
                  </a:solidFill>
                  <a:ln w="9525" cap="flat">
                    <a:noFill/>
                    <a:prstDash val="solid"/>
                    <a:miter/>
                  </a:ln>
                </p:spPr>
                <p:txBody>
                  <a:bodyPr rtlCol="0" anchor="ctr"/>
                  <a:lstStyle/>
                  <a:p>
                    <a:endParaRPr lang="ko-KR" altLang="en-US" dirty="0"/>
                  </a:p>
                </p:txBody>
              </p:sp>
              <p:sp>
                <p:nvSpPr>
                  <p:cNvPr id="22" name="Graphic 57">
                    <a:extLst>
                      <a:ext uri="{FF2B5EF4-FFF2-40B4-BE49-F238E27FC236}">
                        <a16:creationId xmlns:a16="http://schemas.microsoft.com/office/drawing/2014/main" id="{356AF196-DC89-EEA5-5825-9D38A0268347}"/>
                      </a:ext>
                    </a:extLst>
                  </p:cNvPr>
                  <p:cNvSpPr/>
                  <p:nvPr/>
                </p:nvSpPr>
                <p:spPr>
                  <a:xfrm>
                    <a:off x="2904214" y="2906762"/>
                    <a:ext cx="239910" cy="392156"/>
                  </a:xfrm>
                  <a:custGeom>
                    <a:avLst/>
                    <a:gdLst>
                      <a:gd name="connsiteX0" fmla="*/ 168085 w 390860"/>
                      <a:gd name="connsiteY0" fmla="*/ 271149 h 638900"/>
                      <a:gd name="connsiteX1" fmla="*/ 168085 w 390860"/>
                      <a:gd name="connsiteY1" fmla="*/ 104935 h 638900"/>
                      <a:gd name="connsiteX2" fmla="*/ 132025 w 390860"/>
                      <a:gd name="connsiteY2" fmla="*/ 118946 h 638900"/>
                      <a:gd name="connsiteX3" fmla="*/ 88518 w 390860"/>
                      <a:gd name="connsiteY3" fmla="*/ 204265 h 638900"/>
                      <a:gd name="connsiteX4" fmla="*/ 168085 w 390860"/>
                      <a:gd name="connsiteY4" fmla="*/ 271149 h 638900"/>
                      <a:gd name="connsiteX5" fmla="*/ 168085 w 390860"/>
                      <a:gd name="connsiteY5" fmla="*/ 271149 h 638900"/>
                      <a:gd name="connsiteX6" fmla="*/ 221032 w 390860"/>
                      <a:gd name="connsiteY6" fmla="*/ 534408 h 638900"/>
                      <a:gd name="connsiteX7" fmla="*/ 258788 w 390860"/>
                      <a:gd name="connsiteY7" fmla="*/ 519954 h 638900"/>
                      <a:gd name="connsiteX8" fmla="*/ 302295 w 390860"/>
                      <a:gd name="connsiteY8" fmla="*/ 434635 h 638900"/>
                      <a:gd name="connsiteX9" fmla="*/ 221032 w 390860"/>
                      <a:gd name="connsiteY9" fmla="*/ 358607 h 638900"/>
                      <a:gd name="connsiteX10" fmla="*/ 221032 w 390860"/>
                      <a:gd name="connsiteY10" fmla="*/ 534408 h 638900"/>
                      <a:gd name="connsiteX11" fmla="*/ 221032 w 390860"/>
                      <a:gd name="connsiteY11" fmla="*/ 638900 h 638900"/>
                      <a:gd name="connsiteX12" fmla="*/ 168085 w 390860"/>
                      <a:gd name="connsiteY12" fmla="*/ 638900 h 638900"/>
                      <a:gd name="connsiteX13" fmla="*/ 168085 w 390860"/>
                      <a:gd name="connsiteY13" fmla="*/ 608297 h 638900"/>
                      <a:gd name="connsiteX14" fmla="*/ 109313 w 390860"/>
                      <a:gd name="connsiteY14" fmla="*/ 593328 h 638900"/>
                      <a:gd name="connsiteX15" fmla="*/ 27 w 390860"/>
                      <a:gd name="connsiteY15" fmla="*/ 452333 h 638900"/>
                      <a:gd name="connsiteX16" fmla="*/ 87485 w 390860"/>
                      <a:gd name="connsiteY16" fmla="*/ 450047 h 638900"/>
                      <a:gd name="connsiteX17" fmla="*/ 147806 w 390860"/>
                      <a:gd name="connsiteY17" fmla="*/ 527919 h 638900"/>
                      <a:gd name="connsiteX18" fmla="*/ 168011 w 390860"/>
                      <a:gd name="connsiteY18" fmla="*/ 533965 h 638900"/>
                      <a:gd name="connsiteX19" fmla="*/ 168011 w 390860"/>
                      <a:gd name="connsiteY19" fmla="*/ 344375 h 638900"/>
                      <a:gd name="connsiteX20" fmla="*/ 1797 w 390860"/>
                      <a:gd name="connsiteY20" fmla="*/ 213188 h 638900"/>
                      <a:gd name="connsiteX21" fmla="*/ 80627 w 390860"/>
                      <a:gd name="connsiteY21" fmla="*/ 59878 h 638900"/>
                      <a:gd name="connsiteX22" fmla="*/ 168011 w 390860"/>
                      <a:gd name="connsiteY22" fmla="*/ 30529 h 638900"/>
                      <a:gd name="connsiteX23" fmla="*/ 168011 w 390860"/>
                      <a:gd name="connsiteY23" fmla="*/ 0 h 638900"/>
                      <a:gd name="connsiteX24" fmla="*/ 220958 w 390860"/>
                      <a:gd name="connsiteY24" fmla="*/ 0 h 638900"/>
                      <a:gd name="connsiteX25" fmla="*/ 220958 w 390860"/>
                      <a:gd name="connsiteY25" fmla="*/ 30382 h 638900"/>
                      <a:gd name="connsiteX26" fmla="*/ 281427 w 390860"/>
                      <a:gd name="connsiteY26" fmla="*/ 45572 h 638900"/>
                      <a:gd name="connsiteX27" fmla="*/ 390712 w 390860"/>
                      <a:gd name="connsiteY27" fmla="*/ 186567 h 638900"/>
                      <a:gd name="connsiteX28" fmla="*/ 303254 w 390860"/>
                      <a:gd name="connsiteY28" fmla="*/ 188853 h 638900"/>
                      <a:gd name="connsiteX29" fmla="*/ 242933 w 390860"/>
                      <a:gd name="connsiteY29" fmla="*/ 110982 h 638900"/>
                      <a:gd name="connsiteX30" fmla="*/ 221032 w 390860"/>
                      <a:gd name="connsiteY30" fmla="*/ 104566 h 638900"/>
                      <a:gd name="connsiteX31" fmla="*/ 221032 w 390860"/>
                      <a:gd name="connsiteY31" fmla="*/ 281989 h 638900"/>
                      <a:gd name="connsiteX32" fmla="*/ 388942 w 390860"/>
                      <a:gd name="connsiteY32" fmla="*/ 424459 h 638900"/>
                      <a:gd name="connsiteX33" fmla="*/ 310112 w 390860"/>
                      <a:gd name="connsiteY33" fmla="*/ 578948 h 638900"/>
                      <a:gd name="connsiteX34" fmla="*/ 221032 w 390860"/>
                      <a:gd name="connsiteY34" fmla="*/ 608445 h 638900"/>
                      <a:gd name="connsiteX35" fmla="*/ 221032 w 390860"/>
                      <a:gd name="connsiteY35" fmla="*/ 638900 h 63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0860" h="638900">
                        <a:moveTo>
                          <a:pt x="168085" y="271149"/>
                        </a:moveTo>
                        <a:lnTo>
                          <a:pt x="168085" y="104935"/>
                        </a:lnTo>
                        <a:cubicBezTo>
                          <a:pt x="155328" y="107589"/>
                          <a:pt x="143087" y="112309"/>
                          <a:pt x="132025" y="118946"/>
                        </a:cubicBezTo>
                        <a:cubicBezTo>
                          <a:pt x="99653" y="138487"/>
                          <a:pt x="82913" y="171303"/>
                          <a:pt x="88518" y="204265"/>
                        </a:cubicBezTo>
                        <a:cubicBezTo>
                          <a:pt x="95302" y="247257"/>
                          <a:pt x="127085" y="261784"/>
                          <a:pt x="168085" y="271149"/>
                        </a:cubicBezTo>
                        <a:lnTo>
                          <a:pt x="168085" y="271149"/>
                        </a:lnTo>
                        <a:close/>
                        <a:moveTo>
                          <a:pt x="221032" y="534408"/>
                        </a:moveTo>
                        <a:cubicBezTo>
                          <a:pt x="234453" y="531753"/>
                          <a:pt x="247210" y="526960"/>
                          <a:pt x="258788" y="519954"/>
                        </a:cubicBezTo>
                        <a:cubicBezTo>
                          <a:pt x="291160" y="500413"/>
                          <a:pt x="307900" y="467598"/>
                          <a:pt x="302295" y="434635"/>
                        </a:cubicBezTo>
                        <a:cubicBezTo>
                          <a:pt x="291603" y="390685"/>
                          <a:pt x="260115" y="371217"/>
                          <a:pt x="221032" y="358607"/>
                        </a:cubicBezTo>
                        <a:lnTo>
                          <a:pt x="221032" y="534408"/>
                        </a:lnTo>
                        <a:close/>
                        <a:moveTo>
                          <a:pt x="221032" y="638900"/>
                        </a:moveTo>
                        <a:lnTo>
                          <a:pt x="168085" y="638900"/>
                        </a:lnTo>
                        <a:lnTo>
                          <a:pt x="168085" y="608297"/>
                        </a:lnTo>
                        <a:cubicBezTo>
                          <a:pt x="147954" y="606011"/>
                          <a:pt x="128117" y="600997"/>
                          <a:pt x="109313" y="593328"/>
                        </a:cubicBezTo>
                        <a:cubicBezTo>
                          <a:pt x="44346" y="566781"/>
                          <a:pt x="2313" y="512507"/>
                          <a:pt x="27" y="452333"/>
                        </a:cubicBezTo>
                        <a:lnTo>
                          <a:pt x="87485" y="450047"/>
                        </a:lnTo>
                        <a:cubicBezTo>
                          <a:pt x="88739" y="483305"/>
                          <a:pt x="111967" y="513244"/>
                          <a:pt x="147806" y="527919"/>
                        </a:cubicBezTo>
                        <a:cubicBezTo>
                          <a:pt x="154369" y="530573"/>
                          <a:pt x="161080" y="532638"/>
                          <a:pt x="168011" y="533965"/>
                        </a:cubicBezTo>
                        <a:lnTo>
                          <a:pt x="168011" y="344375"/>
                        </a:lnTo>
                        <a:cubicBezTo>
                          <a:pt x="98915" y="327783"/>
                          <a:pt x="25026" y="308831"/>
                          <a:pt x="1797" y="213188"/>
                        </a:cubicBezTo>
                        <a:cubicBezTo>
                          <a:pt x="-7937" y="153899"/>
                          <a:pt x="22371" y="95053"/>
                          <a:pt x="80627" y="59878"/>
                        </a:cubicBezTo>
                        <a:cubicBezTo>
                          <a:pt x="106953" y="44024"/>
                          <a:pt x="136966" y="34143"/>
                          <a:pt x="168011" y="30529"/>
                        </a:cubicBezTo>
                        <a:lnTo>
                          <a:pt x="168011" y="0"/>
                        </a:lnTo>
                        <a:lnTo>
                          <a:pt x="220958" y="0"/>
                        </a:lnTo>
                        <a:lnTo>
                          <a:pt x="220958" y="30382"/>
                        </a:lnTo>
                        <a:cubicBezTo>
                          <a:pt x="241679" y="32594"/>
                          <a:pt x="262106" y="37682"/>
                          <a:pt x="281427" y="45572"/>
                        </a:cubicBezTo>
                        <a:cubicBezTo>
                          <a:pt x="346393" y="72120"/>
                          <a:pt x="388426" y="126394"/>
                          <a:pt x="390712" y="186567"/>
                        </a:cubicBezTo>
                        <a:lnTo>
                          <a:pt x="303254" y="188853"/>
                        </a:lnTo>
                        <a:cubicBezTo>
                          <a:pt x="302001" y="155596"/>
                          <a:pt x="278772" y="125656"/>
                          <a:pt x="242933" y="110982"/>
                        </a:cubicBezTo>
                        <a:cubicBezTo>
                          <a:pt x="235854" y="108106"/>
                          <a:pt x="228553" y="105894"/>
                          <a:pt x="221032" y="104566"/>
                        </a:cubicBezTo>
                        <a:lnTo>
                          <a:pt x="221032" y="281989"/>
                        </a:lnTo>
                        <a:cubicBezTo>
                          <a:pt x="287547" y="295631"/>
                          <a:pt x="359814" y="319007"/>
                          <a:pt x="388942" y="424459"/>
                        </a:cubicBezTo>
                        <a:cubicBezTo>
                          <a:pt x="399045" y="484116"/>
                          <a:pt x="368737" y="543552"/>
                          <a:pt x="310112" y="578948"/>
                        </a:cubicBezTo>
                        <a:cubicBezTo>
                          <a:pt x="283344" y="595097"/>
                          <a:pt x="252667" y="605053"/>
                          <a:pt x="221032" y="608445"/>
                        </a:cubicBezTo>
                        <a:lnTo>
                          <a:pt x="221032" y="638900"/>
                        </a:lnTo>
                        <a:close/>
                      </a:path>
                    </a:pathLst>
                  </a:custGeom>
                  <a:solidFill>
                    <a:srgbClr val="987110"/>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4" name="그룹 222">
                  <a:extLst>
                    <a:ext uri="{FF2B5EF4-FFF2-40B4-BE49-F238E27FC236}">
                      <a16:creationId xmlns:a16="http://schemas.microsoft.com/office/drawing/2014/main" id="{F96F37DB-FE38-EEB1-A977-429B313770B3}"/>
                    </a:ext>
                  </a:extLst>
                </p:cNvPr>
                <p:cNvGrpSpPr/>
                <p:nvPr/>
              </p:nvGrpSpPr>
              <p:grpSpPr>
                <a:xfrm>
                  <a:off x="865615" y="1371007"/>
                  <a:ext cx="579832" cy="579613"/>
                  <a:chOff x="2646027" y="2724840"/>
                  <a:chExt cx="756285" cy="756000"/>
                </a:xfrm>
              </p:grpSpPr>
              <p:sp>
                <p:nvSpPr>
                  <p:cNvPr id="15" name="자유형: 도형 223">
                    <a:extLst>
                      <a:ext uri="{FF2B5EF4-FFF2-40B4-BE49-F238E27FC236}">
                        <a16:creationId xmlns:a16="http://schemas.microsoft.com/office/drawing/2014/main" id="{3A10BBCA-D348-E005-A725-6D5FC6C8CA50}"/>
                      </a:ext>
                    </a:extLst>
                  </p:cNvPr>
                  <p:cNvSpPr/>
                  <p:nvPr/>
                </p:nvSpPr>
                <p:spPr>
                  <a:xfrm>
                    <a:off x="2646027" y="2724840"/>
                    <a:ext cx="756285" cy="756000"/>
                  </a:xfrm>
                  <a:custGeom>
                    <a:avLst/>
                    <a:gdLst>
                      <a:gd name="connsiteX0" fmla="*/ 756285 w 756285"/>
                      <a:gd name="connsiteY0" fmla="*/ 378523 h 758097"/>
                      <a:gd name="connsiteX1" fmla="*/ 378905 w 756285"/>
                      <a:gd name="connsiteY1" fmla="*/ 758095 h 758097"/>
                      <a:gd name="connsiteX2" fmla="*/ 0 w 756285"/>
                      <a:gd name="connsiteY2" fmla="*/ 379190 h 758097"/>
                      <a:gd name="connsiteX3" fmla="*/ 378333 w 756285"/>
                      <a:gd name="connsiteY3" fmla="*/ 0 h 758097"/>
                      <a:gd name="connsiteX4" fmla="*/ 756285 w 756285"/>
                      <a:gd name="connsiteY4" fmla="*/ 378523 h 758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 h="758097">
                        <a:moveTo>
                          <a:pt x="756285" y="378523"/>
                        </a:moveTo>
                        <a:cubicBezTo>
                          <a:pt x="756380" y="587693"/>
                          <a:pt x="587693" y="757333"/>
                          <a:pt x="378905" y="758095"/>
                        </a:cubicBezTo>
                        <a:cubicBezTo>
                          <a:pt x="171831" y="758857"/>
                          <a:pt x="0" y="587026"/>
                          <a:pt x="0" y="379190"/>
                        </a:cubicBezTo>
                        <a:cubicBezTo>
                          <a:pt x="-95" y="171069"/>
                          <a:pt x="170593" y="95"/>
                          <a:pt x="378333" y="0"/>
                        </a:cubicBezTo>
                        <a:cubicBezTo>
                          <a:pt x="587693" y="0"/>
                          <a:pt x="756190" y="168783"/>
                          <a:pt x="756285" y="378523"/>
                        </a:cubicBezTo>
                        <a:close/>
                      </a:path>
                    </a:pathLst>
                  </a:custGeom>
                  <a:solidFill>
                    <a:srgbClr val="E9B42E"/>
                  </a:solidFill>
                  <a:ln w="9525" cap="flat">
                    <a:noFill/>
                    <a:prstDash val="solid"/>
                    <a:miter/>
                  </a:ln>
                </p:spPr>
                <p:txBody>
                  <a:bodyPr rtlCol="0" anchor="ctr"/>
                  <a:lstStyle/>
                  <a:p>
                    <a:endParaRPr lang="ko-KR" altLang="en-US" dirty="0"/>
                  </a:p>
                </p:txBody>
              </p:sp>
              <p:sp>
                <p:nvSpPr>
                  <p:cNvPr id="16" name="자유형: 도형 224">
                    <a:extLst>
                      <a:ext uri="{FF2B5EF4-FFF2-40B4-BE49-F238E27FC236}">
                        <a16:creationId xmlns:a16="http://schemas.microsoft.com/office/drawing/2014/main" id="{F3D4456C-E4E5-2ABF-AEA6-E5B8A609463A}"/>
                      </a:ext>
                    </a:extLst>
                  </p:cNvPr>
                  <p:cNvSpPr/>
                  <p:nvPr/>
                </p:nvSpPr>
                <p:spPr>
                  <a:xfrm>
                    <a:off x="2714569" y="2793240"/>
                    <a:ext cx="619200" cy="619200"/>
                  </a:xfrm>
                  <a:custGeom>
                    <a:avLst/>
                    <a:gdLst>
                      <a:gd name="connsiteX0" fmla="*/ 756285 w 756285"/>
                      <a:gd name="connsiteY0" fmla="*/ 378523 h 758097"/>
                      <a:gd name="connsiteX1" fmla="*/ 378905 w 756285"/>
                      <a:gd name="connsiteY1" fmla="*/ 758095 h 758097"/>
                      <a:gd name="connsiteX2" fmla="*/ 0 w 756285"/>
                      <a:gd name="connsiteY2" fmla="*/ 379190 h 758097"/>
                      <a:gd name="connsiteX3" fmla="*/ 378333 w 756285"/>
                      <a:gd name="connsiteY3" fmla="*/ 0 h 758097"/>
                      <a:gd name="connsiteX4" fmla="*/ 756285 w 756285"/>
                      <a:gd name="connsiteY4" fmla="*/ 378523 h 758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 h="758097">
                        <a:moveTo>
                          <a:pt x="756285" y="378523"/>
                        </a:moveTo>
                        <a:cubicBezTo>
                          <a:pt x="756380" y="587693"/>
                          <a:pt x="587693" y="757333"/>
                          <a:pt x="378905" y="758095"/>
                        </a:cubicBezTo>
                        <a:cubicBezTo>
                          <a:pt x="171831" y="758857"/>
                          <a:pt x="0" y="587026"/>
                          <a:pt x="0" y="379190"/>
                        </a:cubicBezTo>
                        <a:cubicBezTo>
                          <a:pt x="-95" y="171069"/>
                          <a:pt x="170593" y="95"/>
                          <a:pt x="378333" y="0"/>
                        </a:cubicBezTo>
                        <a:cubicBezTo>
                          <a:pt x="587693" y="0"/>
                          <a:pt x="756190" y="168783"/>
                          <a:pt x="756285" y="378523"/>
                        </a:cubicBezTo>
                        <a:close/>
                      </a:path>
                    </a:pathLst>
                  </a:custGeom>
                  <a:solidFill>
                    <a:srgbClr val="987110"/>
                  </a:solidFill>
                  <a:ln w="9525" cap="flat">
                    <a:noFill/>
                    <a:prstDash val="solid"/>
                    <a:miter/>
                  </a:ln>
                </p:spPr>
                <p:txBody>
                  <a:bodyPr rtlCol="0" anchor="ctr"/>
                  <a:lstStyle/>
                  <a:p>
                    <a:endParaRPr lang="ko-KR" altLang="en-US"/>
                  </a:p>
                </p:txBody>
              </p:sp>
              <p:sp>
                <p:nvSpPr>
                  <p:cNvPr id="17" name="자유형: 도형 225">
                    <a:extLst>
                      <a:ext uri="{FF2B5EF4-FFF2-40B4-BE49-F238E27FC236}">
                        <a16:creationId xmlns:a16="http://schemas.microsoft.com/office/drawing/2014/main" id="{11D2C532-CBBD-68F7-61EA-EFFE2D72035E}"/>
                      </a:ext>
                    </a:extLst>
                  </p:cNvPr>
                  <p:cNvSpPr/>
                  <p:nvPr/>
                </p:nvSpPr>
                <p:spPr>
                  <a:xfrm>
                    <a:off x="2725369" y="2804823"/>
                    <a:ext cx="597600" cy="596034"/>
                  </a:xfrm>
                  <a:custGeom>
                    <a:avLst/>
                    <a:gdLst>
                      <a:gd name="connsiteX0" fmla="*/ 593035 w 593431"/>
                      <a:gd name="connsiteY0" fmla="*/ 299875 h 596034"/>
                      <a:gd name="connsiteX1" fmla="*/ 295950 w 593431"/>
                      <a:gd name="connsiteY1" fmla="*/ 596007 h 596034"/>
                      <a:gd name="connsiteX2" fmla="*/ 9 w 593431"/>
                      <a:gd name="connsiteY2" fmla="*/ 294541 h 596034"/>
                      <a:gd name="connsiteX3" fmla="*/ 303094 w 593431"/>
                      <a:gd name="connsiteY3" fmla="*/ 28 h 596034"/>
                      <a:gd name="connsiteX4" fmla="*/ 593035 w 593431"/>
                      <a:gd name="connsiteY4" fmla="*/ 299875 h 59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431" h="596034">
                        <a:moveTo>
                          <a:pt x="593035" y="299875"/>
                        </a:moveTo>
                        <a:cubicBezTo>
                          <a:pt x="592559" y="469134"/>
                          <a:pt x="456637" y="598198"/>
                          <a:pt x="295950" y="596007"/>
                        </a:cubicBezTo>
                        <a:cubicBezTo>
                          <a:pt x="128882" y="593721"/>
                          <a:pt x="-1229" y="445417"/>
                          <a:pt x="9" y="294541"/>
                        </a:cubicBezTo>
                        <a:cubicBezTo>
                          <a:pt x="1247" y="136807"/>
                          <a:pt x="143741" y="-2258"/>
                          <a:pt x="303094" y="28"/>
                        </a:cubicBezTo>
                        <a:cubicBezTo>
                          <a:pt x="454542" y="2028"/>
                          <a:pt x="602084" y="126139"/>
                          <a:pt x="593035" y="299875"/>
                        </a:cubicBezTo>
                        <a:close/>
                      </a:path>
                    </a:pathLst>
                  </a:custGeom>
                  <a:solidFill>
                    <a:srgbClr val="F8C830"/>
                  </a:solidFill>
                  <a:ln w="9525" cap="flat">
                    <a:noFill/>
                    <a:prstDash val="solid"/>
                    <a:miter/>
                  </a:ln>
                </p:spPr>
                <p:txBody>
                  <a:bodyPr rtlCol="0" anchor="ctr"/>
                  <a:lstStyle/>
                  <a:p>
                    <a:endParaRPr lang="ko-KR" altLang="en-US" dirty="0"/>
                  </a:p>
                </p:txBody>
              </p:sp>
              <p:sp>
                <p:nvSpPr>
                  <p:cNvPr id="18" name="Graphic 57">
                    <a:extLst>
                      <a:ext uri="{FF2B5EF4-FFF2-40B4-BE49-F238E27FC236}">
                        <a16:creationId xmlns:a16="http://schemas.microsoft.com/office/drawing/2014/main" id="{3C160C36-C1D8-FDBE-06F4-A7786F4F3E0A}"/>
                      </a:ext>
                    </a:extLst>
                  </p:cNvPr>
                  <p:cNvSpPr/>
                  <p:nvPr/>
                </p:nvSpPr>
                <p:spPr>
                  <a:xfrm>
                    <a:off x="2904214" y="2906762"/>
                    <a:ext cx="239910" cy="392156"/>
                  </a:xfrm>
                  <a:custGeom>
                    <a:avLst/>
                    <a:gdLst>
                      <a:gd name="connsiteX0" fmla="*/ 168085 w 390860"/>
                      <a:gd name="connsiteY0" fmla="*/ 271149 h 638900"/>
                      <a:gd name="connsiteX1" fmla="*/ 168085 w 390860"/>
                      <a:gd name="connsiteY1" fmla="*/ 104935 h 638900"/>
                      <a:gd name="connsiteX2" fmla="*/ 132025 w 390860"/>
                      <a:gd name="connsiteY2" fmla="*/ 118946 h 638900"/>
                      <a:gd name="connsiteX3" fmla="*/ 88518 w 390860"/>
                      <a:gd name="connsiteY3" fmla="*/ 204265 h 638900"/>
                      <a:gd name="connsiteX4" fmla="*/ 168085 w 390860"/>
                      <a:gd name="connsiteY4" fmla="*/ 271149 h 638900"/>
                      <a:gd name="connsiteX5" fmla="*/ 168085 w 390860"/>
                      <a:gd name="connsiteY5" fmla="*/ 271149 h 638900"/>
                      <a:gd name="connsiteX6" fmla="*/ 221032 w 390860"/>
                      <a:gd name="connsiteY6" fmla="*/ 534408 h 638900"/>
                      <a:gd name="connsiteX7" fmla="*/ 258788 w 390860"/>
                      <a:gd name="connsiteY7" fmla="*/ 519954 h 638900"/>
                      <a:gd name="connsiteX8" fmla="*/ 302295 w 390860"/>
                      <a:gd name="connsiteY8" fmla="*/ 434635 h 638900"/>
                      <a:gd name="connsiteX9" fmla="*/ 221032 w 390860"/>
                      <a:gd name="connsiteY9" fmla="*/ 358607 h 638900"/>
                      <a:gd name="connsiteX10" fmla="*/ 221032 w 390860"/>
                      <a:gd name="connsiteY10" fmla="*/ 534408 h 638900"/>
                      <a:gd name="connsiteX11" fmla="*/ 221032 w 390860"/>
                      <a:gd name="connsiteY11" fmla="*/ 638900 h 638900"/>
                      <a:gd name="connsiteX12" fmla="*/ 168085 w 390860"/>
                      <a:gd name="connsiteY12" fmla="*/ 638900 h 638900"/>
                      <a:gd name="connsiteX13" fmla="*/ 168085 w 390860"/>
                      <a:gd name="connsiteY13" fmla="*/ 608297 h 638900"/>
                      <a:gd name="connsiteX14" fmla="*/ 109313 w 390860"/>
                      <a:gd name="connsiteY14" fmla="*/ 593328 h 638900"/>
                      <a:gd name="connsiteX15" fmla="*/ 27 w 390860"/>
                      <a:gd name="connsiteY15" fmla="*/ 452333 h 638900"/>
                      <a:gd name="connsiteX16" fmla="*/ 87485 w 390860"/>
                      <a:gd name="connsiteY16" fmla="*/ 450047 h 638900"/>
                      <a:gd name="connsiteX17" fmla="*/ 147806 w 390860"/>
                      <a:gd name="connsiteY17" fmla="*/ 527919 h 638900"/>
                      <a:gd name="connsiteX18" fmla="*/ 168011 w 390860"/>
                      <a:gd name="connsiteY18" fmla="*/ 533965 h 638900"/>
                      <a:gd name="connsiteX19" fmla="*/ 168011 w 390860"/>
                      <a:gd name="connsiteY19" fmla="*/ 344375 h 638900"/>
                      <a:gd name="connsiteX20" fmla="*/ 1797 w 390860"/>
                      <a:gd name="connsiteY20" fmla="*/ 213188 h 638900"/>
                      <a:gd name="connsiteX21" fmla="*/ 80627 w 390860"/>
                      <a:gd name="connsiteY21" fmla="*/ 59878 h 638900"/>
                      <a:gd name="connsiteX22" fmla="*/ 168011 w 390860"/>
                      <a:gd name="connsiteY22" fmla="*/ 30529 h 638900"/>
                      <a:gd name="connsiteX23" fmla="*/ 168011 w 390860"/>
                      <a:gd name="connsiteY23" fmla="*/ 0 h 638900"/>
                      <a:gd name="connsiteX24" fmla="*/ 220958 w 390860"/>
                      <a:gd name="connsiteY24" fmla="*/ 0 h 638900"/>
                      <a:gd name="connsiteX25" fmla="*/ 220958 w 390860"/>
                      <a:gd name="connsiteY25" fmla="*/ 30382 h 638900"/>
                      <a:gd name="connsiteX26" fmla="*/ 281427 w 390860"/>
                      <a:gd name="connsiteY26" fmla="*/ 45572 h 638900"/>
                      <a:gd name="connsiteX27" fmla="*/ 390712 w 390860"/>
                      <a:gd name="connsiteY27" fmla="*/ 186567 h 638900"/>
                      <a:gd name="connsiteX28" fmla="*/ 303254 w 390860"/>
                      <a:gd name="connsiteY28" fmla="*/ 188853 h 638900"/>
                      <a:gd name="connsiteX29" fmla="*/ 242933 w 390860"/>
                      <a:gd name="connsiteY29" fmla="*/ 110982 h 638900"/>
                      <a:gd name="connsiteX30" fmla="*/ 221032 w 390860"/>
                      <a:gd name="connsiteY30" fmla="*/ 104566 h 638900"/>
                      <a:gd name="connsiteX31" fmla="*/ 221032 w 390860"/>
                      <a:gd name="connsiteY31" fmla="*/ 281989 h 638900"/>
                      <a:gd name="connsiteX32" fmla="*/ 388942 w 390860"/>
                      <a:gd name="connsiteY32" fmla="*/ 424459 h 638900"/>
                      <a:gd name="connsiteX33" fmla="*/ 310112 w 390860"/>
                      <a:gd name="connsiteY33" fmla="*/ 578948 h 638900"/>
                      <a:gd name="connsiteX34" fmla="*/ 221032 w 390860"/>
                      <a:gd name="connsiteY34" fmla="*/ 608445 h 638900"/>
                      <a:gd name="connsiteX35" fmla="*/ 221032 w 390860"/>
                      <a:gd name="connsiteY35" fmla="*/ 638900 h 63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0860" h="638900">
                        <a:moveTo>
                          <a:pt x="168085" y="271149"/>
                        </a:moveTo>
                        <a:lnTo>
                          <a:pt x="168085" y="104935"/>
                        </a:lnTo>
                        <a:cubicBezTo>
                          <a:pt x="155328" y="107589"/>
                          <a:pt x="143087" y="112309"/>
                          <a:pt x="132025" y="118946"/>
                        </a:cubicBezTo>
                        <a:cubicBezTo>
                          <a:pt x="99653" y="138487"/>
                          <a:pt x="82913" y="171303"/>
                          <a:pt x="88518" y="204265"/>
                        </a:cubicBezTo>
                        <a:cubicBezTo>
                          <a:pt x="95302" y="247257"/>
                          <a:pt x="127085" y="261784"/>
                          <a:pt x="168085" y="271149"/>
                        </a:cubicBezTo>
                        <a:lnTo>
                          <a:pt x="168085" y="271149"/>
                        </a:lnTo>
                        <a:close/>
                        <a:moveTo>
                          <a:pt x="221032" y="534408"/>
                        </a:moveTo>
                        <a:cubicBezTo>
                          <a:pt x="234453" y="531753"/>
                          <a:pt x="247210" y="526960"/>
                          <a:pt x="258788" y="519954"/>
                        </a:cubicBezTo>
                        <a:cubicBezTo>
                          <a:pt x="291160" y="500413"/>
                          <a:pt x="307900" y="467598"/>
                          <a:pt x="302295" y="434635"/>
                        </a:cubicBezTo>
                        <a:cubicBezTo>
                          <a:pt x="291603" y="390685"/>
                          <a:pt x="260115" y="371217"/>
                          <a:pt x="221032" y="358607"/>
                        </a:cubicBezTo>
                        <a:lnTo>
                          <a:pt x="221032" y="534408"/>
                        </a:lnTo>
                        <a:close/>
                        <a:moveTo>
                          <a:pt x="221032" y="638900"/>
                        </a:moveTo>
                        <a:lnTo>
                          <a:pt x="168085" y="638900"/>
                        </a:lnTo>
                        <a:lnTo>
                          <a:pt x="168085" y="608297"/>
                        </a:lnTo>
                        <a:cubicBezTo>
                          <a:pt x="147954" y="606011"/>
                          <a:pt x="128117" y="600997"/>
                          <a:pt x="109313" y="593328"/>
                        </a:cubicBezTo>
                        <a:cubicBezTo>
                          <a:pt x="44346" y="566781"/>
                          <a:pt x="2313" y="512507"/>
                          <a:pt x="27" y="452333"/>
                        </a:cubicBezTo>
                        <a:lnTo>
                          <a:pt x="87485" y="450047"/>
                        </a:lnTo>
                        <a:cubicBezTo>
                          <a:pt x="88739" y="483305"/>
                          <a:pt x="111967" y="513244"/>
                          <a:pt x="147806" y="527919"/>
                        </a:cubicBezTo>
                        <a:cubicBezTo>
                          <a:pt x="154369" y="530573"/>
                          <a:pt x="161080" y="532638"/>
                          <a:pt x="168011" y="533965"/>
                        </a:cubicBezTo>
                        <a:lnTo>
                          <a:pt x="168011" y="344375"/>
                        </a:lnTo>
                        <a:cubicBezTo>
                          <a:pt x="98915" y="327783"/>
                          <a:pt x="25026" y="308831"/>
                          <a:pt x="1797" y="213188"/>
                        </a:cubicBezTo>
                        <a:cubicBezTo>
                          <a:pt x="-7937" y="153899"/>
                          <a:pt x="22371" y="95053"/>
                          <a:pt x="80627" y="59878"/>
                        </a:cubicBezTo>
                        <a:cubicBezTo>
                          <a:pt x="106953" y="44024"/>
                          <a:pt x="136966" y="34143"/>
                          <a:pt x="168011" y="30529"/>
                        </a:cubicBezTo>
                        <a:lnTo>
                          <a:pt x="168011" y="0"/>
                        </a:lnTo>
                        <a:lnTo>
                          <a:pt x="220958" y="0"/>
                        </a:lnTo>
                        <a:lnTo>
                          <a:pt x="220958" y="30382"/>
                        </a:lnTo>
                        <a:cubicBezTo>
                          <a:pt x="241679" y="32594"/>
                          <a:pt x="262106" y="37682"/>
                          <a:pt x="281427" y="45572"/>
                        </a:cubicBezTo>
                        <a:cubicBezTo>
                          <a:pt x="346393" y="72120"/>
                          <a:pt x="388426" y="126394"/>
                          <a:pt x="390712" y="186567"/>
                        </a:cubicBezTo>
                        <a:lnTo>
                          <a:pt x="303254" y="188853"/>
                        </a:lnTo>
                        <a:cubicBezTo>
                          <a:pt x="302001" y="155596"/>
                          <a:pt x="278772" y="125656"/>
                          <a:pt x="242933" y="110982"/>
                        </a:cubicBezTo>
                        <a:cubicBezTo>
                          <a:pt x="235854" y="108106"/>
                          <a:pt x="228553" y="105894"/>
                          <a:pt x="221032" y="104566"/>
                        </a:cubicBezTo>
                        <a:lnTo>
                          <a:pt x="221032" y="281989"/>
                        </a:lnTo>
                        <a:cubicBezTo>
                          <a:pt x="287547" y="295631"/>
                          <a:pt x="359814" y="319007"/>
                          <a:pt x="388942" y="424459"/>
                        </a:cubicBezTo>
                        <a:cubicBezTo>
                          <a:pt x="399045" y="484116"/>
                          <a:pt x="368737" y="543552"/>
                          <a:pt x="310112" y="578948"/>
                        </a:cubicBezTo>
                        <a:cubicBezTo>
                          <a:pt x="283344" y="595097"/>
                          <a:pt x="252667" y="605053"/>
                          <a:pt x="221032" y="608445"/>
                        </a:cubicBezTo>
                        <a:lnTo>
                          <a:pt x="221032" y="638900"/>
                        </a:lnTo>
                        <a:close/>
                      </a:path>
                    </a:pathLst>
                  </a:custGeom>
                  <a:solidFill>
                    <a:srgbClr val="987110"/>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grpSp>
          <p:grpSp>
            <p:nvGrpSpPr>
              <p:cNvPr id="5" name="그룹 213">
                <a:extLst>
                  <a:ext uri="{FF2B5EF4-FFF2-40B4-BE49-F238E27FC236}">
                    <a16:creationId xmlns:a16="http://schemas.microsoft.com/office/drawing/2014/main" id="{5278B5CB-1B23-A55B-1EE2-0F179AEE0F54}"/>
                  </a:ext>
                </a:extLst>
              </p:cNvPr>
              <p:cNvGrpSpPr/>
              <p:nvPr/>
            </p:nvGrpSpPr>
            <p:grpSpPr>
              <a:xfrm>
                <a:off x="483897" y="2675980"/>
                <a:ext cx="1312731" cy="1710334"/>
                <a:chOff x="483897" y="2274227"/>
                <a:chExt cx="1621088" cy="2112087"/>
              </a:xfrm>
            </p:grpSpPr>
            <p:sp>
              <p:nvSpPr>
                <p:cNvPr id="6" name="자유형: 도형 214">
                  <a:extLst>
                    <a:ext uri="{FF2B5EF4-FFF2-40B4-BE49-F238E27FC236}">
                      <a16:creationId xmlns:a16="http://schemas.microsoft.com/office/drawing/2014/main" id="{77B99750-1087-8081-97A3-697398D8B1F3}"/>
                    </a:ext>
                  </a:extLst>
                </p:cNvPr>
                <p:cNvSpPr/>
                <p:nvPr/>
              </p:nvSpPr>
              <p:spPr>
                <a:xfrm>
                  <a:off x="483897" y="2274227"/>
                  <a:ext cx="1621088" cy="2112087"/>
                </a:xfrm>
                <a:custGeom>
                  <a:avLst/>
                  <a:gdLst>
                    <a:gd name="connsiteX0" fmla="*/ 1537880 w 1621088"/>
                    <a:gd name="connsiteY0" fmla="*/ 1233365 h 2112087"/>
                    <a:gd name="connsiteX1" fmla="*/ 1146212 w 1621088"/>
                    <a:gd name="connsiteY1" fmla="*/ 525848 h 2112087"/>
                    <a:gd name="connsiteX2" fmla="*/ 1163738 w 1621088"/>
                    <a:gd name="connsiteY2" fmla="*/ 519847 h 2112087"/>
                    <a:gd name="connsiteX3" fmla="*/ 1228984 w 1621088"/>
                    <a:gd name="connsiteY3" fmla="*/ 404213 h 2112087"/>
                    <a:gd name="connsiteX4" fmla="*/ 1448821 w 1621088"/>
                    <a:gd name="connsiteY4" fmla="*/ 89031 h 2112087"/>
                    <a:gd name="connsiteX5" fmla="*/ 1461299 w 1621088"/>
                    <a:gd name="connsiteY5" fmla="*/ 46740 h 2112087"/>
                    <a:gd name="connsiteX6" fmla="*/ 1422151 w 1621088"/>
                    <a:gd name="connsiteY6" fmla="*/ 35691 h 2112087"/>
                    <a:gd name="connsiteX7" fmla="*/ 1257654 w 1621088"/>
                    <a:gd name="connsiteY7" fmla="*/ 54836 h 2112087"/>
                    <a:gd name="connsiteX8" fmla="*/ 1204886 w 1621088"/>
                    <a:gd name="connsiteY8" fmla="*/ 42930 h 2112087"/>
                    <a:gd name="connsiteX9" fmla="*/ 792168 w 1621088"/>
                    <a:gd name="connsiteY9" fmla="*/ 54455 h 2112087"/>
                    <a:gd name="connsiteX10" fmla="*/ 399357 w 1621088"/>
                    <a:gd name="connsiteY10" fmla="*/ 163 h 2112087"/>
                    <a:gd name="connsiteX11" fmla="*/ 259339 w 1621088"/>
                    <a:gd name="connsiteY11" fmla="*/ 55979 h 2112087"/>
                    <a:gd name="connsiteX12" fmla="*/ 230478 w 1621088"/>
                    <a:gd name="connsiteY12" fmla="*/ 220476 h 2112087"/>
                    <a:gd name="connsiteX13" fmla="*/ 478509 w 1621088"/>
                    <a:gd name="connsiteY13" fmla="*/ 501083 h 2112087"/>
                    <a:gd name="connsiteX14" fmla="*/ 492035 w 1621088"/>
                    <a:gd name="connsiteY14" fmla="*/ 510989 h 2112087"/>
                    <a:gd name="connsiteX15" fmla="*/ 15499 w 1621088"/>
                    <a:gd name="connsiteY15" fmla="*/ 1494445 h 2112087"/>
                    <a:gd name="connsiteX16" fmla="*/ 7498 w 1621088"/>
                    <a:gd name="connsiteY16" fmla="*/ 1729998 h 2112087"/>
                    <a:gd name="connsiteX17" fmla="*/ 374115 w 1621088"/>
                    <a:gd name="connsiteY17" fmla="*/ 2063659 h 2112087"/>
                    <a:gd name="connsiteX18" fmla="*/ 1116018 w 1621088"/>
                    <a:gd name="connsiteY18" fmla="*/ 2100235 h 2112087"/>
                    <a:gd name="connsiteX19" fmla="*/ 1603222 w 1621088"/>
                    <a:gd name="connsiteY19" fmla="*/ 1745905 h 2112087"/>
                    <a:gd name="connsiteX20" fmla="*/ 1537880 w 1621088"/>
                    <a:gd name="connsiteY20" fmla="*/ 1233365 h 2112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21088" h="2112087">
                      <a:moveTo>
                        <a:pt x="1537880" y="1233365"/>
                      </a:moveTo>
                      <a:cubicBezTo>
                        <a:pt x="1466252" y="1073726"/>
                        <a:pt x="1229460" y="638052"/>
                        <a:pt x="1146212" y="525848"/>
                      </a:cubicBezTo>
                      <a:cubicBezTo>
                        <a:pt x="1152022" y="524324"/>
                        <a:pt x="1157928" y="522419"/>
                        <a:pt x="1163738" y="519847"/>
                      </a:cubicBezTo>
                      <a:cubicBezTo>
                        <a:pt x="1192694" y="485366"/>
                        <a:pt x="1205838" y="442027"/>
                        <a:pt x="1228984" y="404213"/>
                      </a:cubicBezTo>
                      <a:cubicBezTo>
                        <a:pt x="1295850" y="294676"/>
                        <a:pt x="1379003" y="196473"/>
                        <a:pt x="1448821" y="89031"/>
                      </a:cubicBezTo>
                      <a:cubicBezTo>
                        <a:pt x="1457108" y="76268"/>
                        <a:pt x="1471586" y="63790"/>
                        <a:pt x="1461299" y="46740"/>
                      </a:cubicBezTo>
                      <a:cubicBezTo>
                        <a:pt x="1452631" y="32357"/>
                        <a:pt x="1436058" y="36548"/>
                        <a:pt x="1422151" y="35691"/>
                      </a:cubicBezTo>
                      <a:cubicBezTo>
                        <a:pt x="1366144" y="32167"/>
                        <a:pt x="1312899" y="52455"/>
                        <a:pt x="1257654" y="54836"/>
                      </a:cubicBezTo>
                      <a:cubicBezTo>
                        <a:pt x="1242986" y="37786"/>
                        <a:pt x="1223936" y="41025"/>
                        <a:pt x="1204886" y="42930"/>
                      </a:cubicBezTo>
                      <a:cubicBezTo>
                        <a:pt x="1069345" y="56836"/>
                        <a:pt x="928089" y="67314"/>
                        <a:pt x="792168" y="54455"/>
                      </a:cubicBezTo>
                      <a:cubicBezTo>
                        <a:pt x="719968" y="32738"/>
                        <a:pt x="449268" y="-2695"/>
                        <a:pt x="399357" y="163"/>
                      </a:cubicBezTo>
                      <a:cubicBezTo>
                        <a:pt x="348493" y="7497"/>
                        <a:pt x="291343" y="829"/>
                        <a:pt x="259339" y="55979"/>
                      </a:cubicBezTo>
                      <a:cubicBezTo>
                        <a:pt x="166185" y="99604"/>
                        <a:pt x="156564" y="148372"/>
                        <a:pt x="230478" y="220476"/>
                      </a:cubicBezTo>
                      <a:cubicBezTo>
                        <a:pt x="320204" y="307916"/>
                        <a:pt x="399642" y="404118"/>
                        <a:pt x="478509" y="501083"/>
                      </a:cubicBezTo>
                      <a:cubicBezTo>
                        <a:pt x="482319" y="506131"/>
                        <a:pt x="486987" y="509084"/>
                        <a:pt x="492035" y="510989"/>
                      </a:cubicBezTo>
                      <a:cubicBezTo>
                        <a:pt x="409453" y="660721"/>
                        <a:pt x="104558" y="1137924"/>
                        <a:pt x="15499" y="1494445"/>
                      </a:cubicBezTo>
                      <a:cubicBezTo>
                        <a:pt x="-1170" y="1572836"/>
                        <a:pt x="-5265" y="1651703"/>
                        <a:pt x="7498" y="1729998"/>
                      </a:cubicBezTo>
                      <a:cubicBezTo>
                        <a:pt x="28358" y="1857919"/>
                        <a:pt x="134847" y="1997651"/>
                        <a:pt x="374115" y="2063659"/>
                      </a:cubicBezTo>
                      <a:cubicBezTo>
                        <a:pt x="619860" y="2108045"/>
                        <a:pt x="867034" y="2125952"/>
                        <a:pt x="1116018" y="2100235"/>
                      </a:cubicBezTo>
                      <a:cubicBezTo>
                        <a:pt x="1202981" y="2091281"/>
                        <a:pt x="1506543" y="2064326"/>
                        <a:pt x="1603222" y="1745905"/>
                      </a:cubicBezTo>
                      <a:cubicBezTo>
                        <a:pt x="1644465" y="1566454"/>
                        <a:pt x="1610841" y="1396242"/>
                        <a:pt x="1537880" y="1233365"/>
                      </a:cubicBezTo>
                      <a:close/>
                    </a:path>
                  </a:pathLst>
                </a:custGeom>
                <a:solidFill>
                  <a:schemeClr val="accent2"/>
                </a:solidFill>
                <a:ln w="9525" cap="flat">
                  <a:noFill/>
                  <a:prstDash val="solid"/>
                  <a:miter/>
                </a:ln>
              </p:spPr>
              <p:txBody>
                <a:bodyPr rtlCol="0" anchor="ctr"/>
                <a:lstStyle/>
                <a:p>
                  <a:endParaRPr lang="ko-KR" altLang="en-US"/>
                </a:p>
              </p:txBody>
            </p:sp>
            <p:sp>
              <p:nvSpPr>
                <p:cNvPr id="7" name="자유형: 도형 215">
                  <a:extLst>
                    <a:ext uri="{FF2B5EF4-FFF2-40B4-BE49-F238E27FC236}">
                      <a16:creationId xmlns:a16="http://schemas.microsoft.com/office/drawing/2014/main" id="{4E4764E1-C013-9F5A-A2C8-E994C55F8BD6}"/>
                    </a:ext>
                  </a:extLst>
                </p:cNvPr>
                <p:cNvSpPr/>
                <p:nvPr/>
              </p:nvSpPr>
              <p:spPr>
                <a:xfrm>
                  <a:off x="950023" y="2762676"/>
                  <a:ext cx="709519" cy="436416"/>
                </a:xfrm>
                <a:custGeom>
                  <a:avLst/>
                  <a:gdLst>
                    <a:gd name="connsiteX0" fmla="*/ 697516 w 709519"/>
                    <a:gd name="connsiteY0" fmla="*/ 31397 h 436416"/>
                    <a:gd name="connsiteX1" fmla="*/ 630746 w 709519"/>
                    <a:gd name="connsiteY1" fmla="*/ 13586 h 436416"/>
                    <a:gd name="connsiteX2" fmla="*/ 545021 w 709519"/>
                    <a:gd name="connsiteY2" fmla="*/ 23111 h 436416"/>
                    <a:gd name="connsiteX3" fmla="*/ 487300 w 709519"/>
                    <a:gd name="connsiteY3" fmla="*/ 13871 h 436416"/>
                    <a:gd name="connsiteX4" fmla="*/ 430721 w 709519"/>
                    <a:gd name="connsiteY4" fmla="*/ 51686 h 436416"/>
                    <a:gd name="connsiteX5" fmla="*/ 12288 w 709519"/>
                    <a:gd name="connsiteY5" fmla="*/ 12538 h 436416"/>
                    <a:gd name="connsiteX6" fmla="*/ 42387 w 709519"/>
                    <a:gd name="connsiteY6" fmla="*/ 41303 h 436416"/>
                    <a:gd name="connsiteX7" fmla="*/ 477013 w 709519"/>
                    <a:gd name="connsiteY7" fmla="*/ 81785 h 436416"/>
                    <a:gd name="connsiteX8" fmla="*/ 477013 w 709519"/>
                    <a:gd name="connsiteY8" fmla="*/ 81785 h 436416"/>
                    <a:gd name="connsiteX9" fmla="*/ 477013 w 709519"/>
                    <a:gd name="connsiteY9" fmla="*/ 81785 h 436416"/>
                    <a:gd name="connsiteX10" fmla="*/ 564071 w 709519"/>
                    <a:gd name="connsiteY10" fmla="*/ 89881 h 436416"/>
                    <a:gd name="connsiteX11" fmla="*/ 536544 w 709519"/>
                    <a:gd name="connsiteY11" fmla="*/ 371440 h 436416"/>
                    <a:gd name="connsiteX12" fmla="*/ 583121 w 709519"/>
                    <a:gd name="connsiteY12" fmla="*/ 89881 h 436416"/>
                    <a:gd name="connsiteX13" fmla="*/ 654940 w 709519"/>
                    <a:gd name="connsiteY13" fmla="*/ 436305 h 436416"/>
                    <a:gd name="connsiteX14" fmla="*/ 602171 w 709519"/>
                    <a:gd name="connsiteY14" fmla="*/ 89881 h 436416"/>
                    <a:gd name="connsiteX15" fmla="*/ 697231 w 709519"/>
                    <a:gd name="connsiteY15" fmla="*/ 70640 h 436416"/>
                    <a:gd name="connsiteX16" fmla="*/ 697516 w 709519"/>
                    <a:gd name="connsiteY16" fmla="*/ 31397 h 43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9519" h="436416">
                      <a:moveTo>
                        <a:pt x="697516" y="31397"/>
                      </a:moveTo>
                      <a:cubicBezTo>
                        <a:pt x="630746" y="61211"/>
                        <a:pt x="697421" y="-34039"/>
                        <a:pt x="630746" y="13586"/>
                      </a:cubicBezTo>
                      <a:cubicBezTo>
                        <a:pt x="602171" y="33969"/>
                        <a:pt x="583121" y="51686"/>
                        <a:pt x="545021" y="23111"/>
                      </a:cubicBezTo>
                      <a:cubicBezTo>
                        <a:pt x="526638" y="9299"/>
                        <a:pt x="493777" y="-6988"/>
                        <a:pt x="487300" y="13871"/>
                      </a:cubicBezTo>
                      <a:cubicBezTo>
                        <a:pt x="474346" y="55781"/>
                        <a:pt x="487871" y="42161"/>
                        <a:pt x="430721" y="51686"/>
                      </a:cubicBezTo>
                      <a:cubicBezTo>
                        <a:pt x="259271" y="51686"/>
                        <a:pt x="148686" y="23015"/>
                        <a:pt x="12288" y="12538"/>
                      </a:cubicBezTo>
                      <a:cubicBezTo>
                        <a:pt x="-7429" y="13586"/>
                        <a:pt x="-7429" y="32636"/>
                        <a:pt x="42387" y="41303"/>
                      </a:cubicBezTo>
                      <a:cubicBezTo>
                        <a:pt x="186595" y="61973"/>
                        <a:pt x="330423" y="86357"/>
                        <a:pt x="477013" y="81785"/>
                      </a:cubicBezTo>
                      <a:lnTo>
                        <a:pt x="477013" y="81785"/>
                      </a:lnTo>
                      <a:lnTo>
                        <a:pt x="477013" y="81785"/>
                      </a:lnTo>
                      <a:cubicBezTo>
                        <a:pt x="487871" y="127981"/>
                        <a:pt x="527495" y="112074"/>
                        <a:pt x="564071" y="89881"/>
                      </a:cubicBezTo>
                      <a:cubicBezTo>
                        <a:pt x="550736" y="184940"/>
                        <a:pt x="516446" y="366106"/>
                        <a:pt x="536544" y="371440"/>
                      </a:cubicBezTo>
                      <a:cubicBezTo>
                        <a:pt x="554546" y="375631"/>
                        <a:pt x="558451" y="184464"/>
                        <a:pt x="583121" y="89881"/>
                      </a:cubicBezTo>
                      <a:cubicBezTo>
                        <a:pt x="609410" y="204371"/>
                        <a:pt x="630746" y="442306"/>
                        <a:pt x="654940" y="436305"/>
                      </a:cubicBezTo>
                      <a:cubicBezTo>
                        <a:pt x="668846" y="432781"/>
                        <a:pt x="603600" y="100549"/>
                        <a:pt x="602171" y="89881"/>
                      </a:cubicBezTo>
                      <a:cubicBezTo>
                        <a:pt x="725996" y="137506"/>
                        <a:pt x="630746" y="70831"/>
                        <a:pt x="697231" y="70640"/>
                      </a:cubicBezTo>
                      <a:cubicBezTo>
                        <a:pt x="706946" y="70640"/>
                        <a:pt x="719043" y="44542"/>
                        <a:pt x="697516" y="31397"/>
                      </a:cubicBezTo>
                      <a:close/>
                    </a:path>
                  </a:pathLst>
                </a:custGeom>
                <a:solidFill>
                  <a:srgbClr val="59341B"/>
                </a:solidFill>
                <a:ln w="9525" cap="flat">
                  <a:noFill/>
                  <a:prstDash val="solid"/>
                  <a:miter/>
                </a:ln>
              </p:spPr>
              <p:txBody>
                <a:bodyPr rtlCol="0" anchor="ctr"/>
                <a:lstStyle/>
                <a:p>
                  <a:endParaRPr lang="ko-KR" altLang="en-US"/>
                </a:p>
              </p:txBody>
            </p:sp>
            <p:sp>
              <p:nvSpPr>
                <p:cNvPr id="8" name="자유형: 도형 216">
                  <a:extLst>
                    <a:ext uri="{FF2B5EF4-FFF2-40B4-BE49-F238E27FC236}">
                      <a16:creationId xmlns:a16="http://schemas.microsoft.com/office/drawing/2014/main" id="{23075CE9-E872-806B-CF38-8F8007126E7A}"/>
                    </a:ext>
                  </a:extLst>
                </p:cNvPr>
                <p:cNvSpPr/>
                <p:nvPr/>
              </p:nvSpPr>
              <p:spPr>
                <a:xfrm>
                  <a:off x="933641" y="3158214"/>
                  <a:ext cx="756285" cy="758097"/>
                </a:xfrm>
                <a:custGeom>
                  <a:avLst/>
                  <a:gdLst>
                    <a:gd name="connsiteX0" fmla="*/ 756285 w 756285"/>
                    <a:gd name="connsiteY0" fmla="*/ 378523 h 758097"/>
                    <a:gd name="connsiteX1" fmla="*/ 378905 w 756285"/>
                    <a:gd name="connsiteY1" fmla="*/ 758095 h 758097"/>
                    <a:gd name="connsiteX2" fmla="*/ 0 w 756285"/>
                    <a:gd name="connsiteY2" fmla="*/ 379190 h 758097"/>
                    <a:gd name="connsiteX3" fmla="*/ 378333 w 756285"/>
                    <a:gd name="connsiteY3" fmla="*/ 0 h 758097"/>
                    <a:gd name="connsiteX4" fmla="*/ 756285 w 756285"/>
                    <a:gd name="connsiteY4" fmla="*/ 378523 h 758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 h="758097">
                      <a:moveTo>
                        <a:pt x="756285" y="378523"/>
                      </a:moveTo>
                      <a:cubicBezTo>
                        <a:pt x="756380" y="587693"/>
                        <a:pt x="587693" y="757333"/>
                        <a:pt x="378905" y="758095"/>
                      </a:cubicBezTo>
                      <a:cubicBezTo>
                        <a:pt x="171831" y="758857"/>
                        <a:pt x="0" y="587026"/>
                        <a:pt x="0" y="379190"/>
                      </a:cubicBezTo>
                      <a:cubicBezTo>
                        <a:pt x="-95" y="171069"/>
                        <a:pt x="170593" y="95"/>
                        <a:pt x="378333" y="0"/>
                      </a:cubicBezTo>
                      <a:cubicBezTo>
                        <a:pt x="587693" y="0"/>
                        <a:pt x="756190" y="168783"/>
                        <a:pt x="756285" y="378523"/>
                      </a:cubicBezTo>
                      <a:close/>
                    </a:path>
                  </a:pathLst>
                </a:custGeom>
                <a:solidFill>
                  <a:srgbClr val="E9B42E"/>
                </a:solidFill>
                <a:ln w="9525" cap="flat">
                  <a:noFill/>
                  <a:prstDash val="solid"/>
                  <a:miter/>
                </a:ln>
              </p:spPr>
              <p:txBody>
                <a:bodyPr rtlCol="0" anchor="ctr"/>
                <a:lstStyle/>
                <a:p>
                  <a:endParaRPr lang="ko-KR" altLang="en-US"/>
                </a:p>
              </p:txBody>
            </p:sp>
            <p:sp>
              <p:nvSpPr>
                <p:cNvPr id="9" name="자유형: 도형 217">
                  <a:extLst>
                    <a:ext uri="{FF2B5EF4-FFF2-40B4-BE49-F238E27FC236}">
                      <a16:creationId xmlns:a16="http://schemas.microsoft.com/office/drawing/2014/main" id="{1CE4D237-2D2B-100D-27B6-E794D2C55F6E}"/>
                    </a:ext>
                  </a:extLst>
                </p:cNvPr>
                <p:cNvSpPr/>
                <p:nvPr/>
              </p:nvSpPr>
              <p:spPr>
                <a:xfrm>
                  <a:off x="1695402" y="3462633"/>
                  <a:ext cx="378532" cy="800298"/>
                </a:xfrm>
                <a:custGeom>
                  <a:avLst/>
                  <a:gdLst>
                    <a:gd name="connsiteX0" fmla="*/ 261605 w 378532"/>
                    <a:gd name="connsiteY0" fmla="*/ 0 h 800298"/>
                    <a:gd name="connsiteX1" fmla="*/ 371714 w 378532"/>
                    <a:gd name="connsiteY1" fmla="*/ 487013 h 800298"/>
                    <a:gd name="connsiteX2" fmla="*/ 162926 w 378532"/>
                    <a:gd name="connsiteY2" fmla="*/ 784574 h 800298"/>
                    <a:gd name="connsiteX3" fmla="*/ 70819 w 378532"/>
                    <a:gd name="connsiteY3" fmla="*/ 797338 h 800298"/>
                    <a:gd name="connsiteX4" fmla="*/ 3573 w 378532"/>
                    <a:gd name="connsiteY4" fmla="*/ 736663 h 800298"/>
                    <a:gd name="connsiteX5" fmla="*/ 29766 w 378532"/>
                    <a:gd name="connsiteY5" fmla="*/ 660654 h 800298"/>
                    <a:gd name="connsiteX6" fmla="*/ 300372 w 378532"/>
                    <a:gd name="connsiteY6" fmla="*/ 170021 h 800298"/>
                    <a:gd name="connsiteX7" fmla="*/ 261605 w 378532"/>
                    <a:gd name="connsiteY7" fmla="*/ 0 h 80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8532" h="800298">
                      <a:moveTo>
                        <a:pt x="261605" y="0"/>
                      </a:moveTo>
                      <a:cubicBezTo>
                        <a:pt x="361617" y="208979"/>
                        <a:pt x="394288" y="382524"/>
                        <a:pt x="371714" y="487013"/>
                      </a:cubicBezTo>
                      <a:cubicBezTo>
                        <a:pt x="343806" y="615887"/>
                        <a:pt x="275988" y="715709"/>
                        <a:pt x="162926" y="784574"/>
                      </a:cubicBezTo>
                      <a:cubicBezTo>
                        <a:pt x="133779" y="802291"/>
                        <a:pt x="101966" y="802576"/>
                        <a:pt x="70819" y="797338"/>
                      </a:cubicBezTo>
                      <a:cubicBezTo>
                        <a:pt x="37101" y="791623"/>
                        <a:pt x="14431" y="768763"/>
                        <a:pt x="3573" y="736663"/>
                      </a:cubicBezTo>
                      <a:cubicBezTo>
                        <a:pt x="-6905" y="705517"/>
                        <a:pt x="6811" y="679799"/>
                        <a:pt x="29766" y="660654"/>
                      </a:cubicBezTo>
                      <a:cubicBezTo>
                        <a:pt x="74629" y="623316"/>
                        <a:pt x="333042" y="475583"/>
                        <a:pt x="300372" y="170021"/>
                      </a:cubicBezTo>
                      <a:cubicBezTo>
                        <a:pt x="290085" y="112871"/>
                        <a:pt x="268558" y="58579"/>
                        <a:pt x="261605" y="0"/>
                      </a:cubicBezTo>
                      <a:close/>
                    </a:path>
                  </a:pathLst>
                </a:custGeom>
                <a:solidFill>
                  <a:schemeClr val="bg1">
                    <a:alpha val="70000"/>
                  </a:schemeClr>
                </a:solidFill>
                <a:ln w="9525" cap="flat">
                  <a:noFill/>
                  <a:prstDash val="solid"/>
                  <a:miter/>
                </a:ln>
              </p:spPr>
              <p:txBody>
                <a:bodyPr rtlCol="0" anchor="ctr"/>
                <a:lstStyle/>
                <a:p>
                  <a:endParaRPr lang="ko-KR" altLang="en-US"/>
                </a:p>
              </p:txBody>
            </p:sp>
            <p:sp>
              <p:nvSpPr>
                <p:cNvPr id="10" name="자유형: 도형 218">
                  <a:extLst>
                    <a:ext uri="{FF2B5EF4-FFF2-40B4-BE49-F238E27FC236}">
                      <a16:creationId xmlns:a16="http://schemas.microsoft.com/office/drawing/2014/main" id="{AB21D9FE-011E-C438-A9AF-0890D888F9E7}"/>
                    </a:ext>
                  </a:extLst>
                </p:cNvPr>
                <p:cNvSpPr/>
                <p:nvPr/>
              </p:nvSpPr>
              <p:spPr>
                <a:xfrm>
                  <a:off x="1007260" y="3240577"/>
                  <a:ext cx="593431" cy="596034"/>
                </a:xfrm>
                <a:custGeom>
                  <a:avLst/>
                  <a:gdLst>
                    <a:gd name="connsiteX0" fmla="*/ 593035 w 593431"/>
                    <a:gd name="connsiteY0" fmla="*/ 299875 h 596034"/>
                    <a:gd name="connsiteX1" fmla="*/ 295950 w 593431"/>
                    <a:gd name="connsiteY1" fmla="*/ 596007 h 596034"/>
                    <a:gd name="connsiteX2" fmla="*/ 9 w 593431"/>
                    <a:gd name="connsiteY2" fmla="*/ 294541 h 596034"/>
                    <a:gd name="connsiteX3" fmla="*/ 303094 w 593431"/>
                    <a:gd name="connsiteY3" fmla="*/ 28 h 596034"/>
                    <a:gd name="connsiteX4" fmla="*/ 593035 w 593431"/>
                    <a:gd name="connsiteY4" fmla="*/ 299875 h 59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431" h="596034">
                      <a:moveTo>
                        <a:pt x="593035" y="299875"/>
                      </a:moveTo>
                      <a:cubicBezTo>
                        <a:pt x="592559" y="469134"/>
                        <a:pt x="456637" y="598198"/>
                        <a:pt x="295950" y="596007"/>
                      </a:cubicBezTo>
                      <a:cubicBezTo>
                        <a:pt x="128882" y="593721"/>
                        <a:pt x="-1229" y="445417"/>
                        <a:pt x="9" y="294541"/>
                      </a:cubicBezTo>
                      <a:cubicBezTo>
                        <a:pt x="1247" y="136807"/>
                        <a:pt x="143741" y="-2258"/>
                        <a:pt x="303094" y="28"/>
                      </a:cubicBezTo>
                      <a:cubicBezTo>
                        <a:pt x="454542" y="2028"/>
                        <a:pt x="602084" y="126139"/>
                        <a:pt x="593035" y="299875"/>
                      </a:cubicBezTo>
                      <a:close/>
                    </a:path>
                  </a:pathLst>
                </a:custGeom>
                <a:solidFill>
                  <a:srgbClr val="F8C830"/>
                </a:solidFill>
                <a:ln w="9525" cap="flat">
                  <a:noFill/>
                  <a:prstDash val="solid"/>
                  <a:miter/>
                </a:ln>
              </p:spPr>
              <p:txBody>
                <a:bodyPr rtlCol="0" anchor="ctr"/>
                <a:lstStyle/>
                <a:p>
                  <a:endParaRPr lang="ko-KR" altLang="en-US"/>
                </a:p>
              </p:txBody>
            </p:sp>
            <p:sp>
              <p:nvSpPr>
                <p:cNvPr id="11" name="Graphic 57">
                  <a:extLst>
                    <a:ext uri="{FF2B5EF4-FFF2-40B4-BE49-F238E27FC236}">
                      <a16:creationId xmlns:a16="http://schemas.microsoft.com/office/drawing/2014/main" id="{030034CC-7A7D-9262-7102-4196A819C37A}"/>
                    </a:ext>
                  </a:extLst>
                </p:cNvPr>
                <p:cNvSpPr/>
                <p:nvPr/>
              </p:nvSpPr>
              <p:spPr>
                <a:xfrm>
                  <a:off x="1184020" y="3341184"/>
                  <a:ext cx="239910" cy="392156"/>
                </a:xfrm>
                <a:custGeom>
                  <a:avLst/>
                  <a:gdLst>
                    <a:gd name="connsiteX0" fmla="*/ 168085 w 390860"/>
                    <a:gd name="connsiteY0" fmla="*/ 271149 h 638900"/>
                    <a:gd name="connsiteX1" fmla="*/ 168085 w 390860"/>
                    <a:gd name="connsiteY1" fmla="*/ 104935 h 638900"/>
                    <a:gd name="connsiteX2" fmla="*/ 132025 w 390860"/>
                    <a:gd name="connsiteY2" fmla="*/ 118946 h 638900"/>
                    <a:gd name="connsiteX3" fmla="*/ 88518 w 390860"/>
                    <a:gd name="connsiteY3" fmla="*/ 204265 h 638900"/>
                    <a:gd name="connsiteX4" fmla="*/ 168085 w 390860"/>
                    <a:gd name="connsiteY4" fmla="*/ 271149 h 638900"/>
                    <a:gd name="connsiteX5" fmla="*/ 168085 w 390860"/>
                    <a:gd name="connsiteY5" fmla="*/ 271149 h 638900"/>
                    <a:gd name="connsiteX6" fmla="*/ 221032 w 390860"/>
                    <a:gd name="connsiteY6" fmla="*/ 534408 h 638900"/>
                    <a:gd name="connsiteX7" fmla="*/ 258788 w 390860"/>
                    <a:gd name="connsiteY7" fmla="*/ 519954 h 638900"/>
                    <a:gd name="connsiteX8" fmla="*/ 302295 w 390860"/>
                    <a:gd name="connsiteY8" fmla="*/ 434635 h 638900"/>
                    <a:gd name="connsiteX9" fmla="*/ 221032 w 390860"/>
                    <a:gd name="connsiteY9" fmla="*/ 358607 h 638900"/>
                    <a:gd name="connsiteX10" fmla="*/ 221032 w 390860"/>
                    <a:gd name="connsiteY10" fmla="*/ 534408 h 638900"/>
                    <a:gd name="connsiteX11" fmla="*/ 221032 w 390860"/>
                    <a:gd name="connsiteY11" fmla="*/ 638900 h 638900"/>
                    <a:gd name="connsiteX12" fmla="*/ 168085 w 390860"/>
                    <a:gd name="connsiteY12" fmla="*/ 638900 h 638900"/>
                    <a:gd name="connsiteX13" fmla="*/ 168085 w 390860"/>
                    <a:gd name="connsiteY13" fmla="*/ 608297 h 638900"/>
                    <a:gd name="connsiteX14" fmla="*/ 109313 w 390860"/>
                    <a:gd name="connsiteY14" fmla="*/ 593328 h 638900"/>
                    <a:gd name="connsiteX15" fmla="*/ 27 w 390860"/>
                    <a:gd name="connsiteY15" fmla="*/ 452333 h 638900"/>
                    <a:gd name="connsiteX16" fmla="*/ 87485 w 390860"/>
                    <a:gd name="connsiteY16" fmla="*/ 450047 h 638900"/>
                    <a:gd name="connsiteX17" fmla="*/ 147806 w 390860"/>
                    <a:gd name="connsiteY17" fmla="*/ 527919 h 638900"/>
                    <a:gd name="connsiteX18" fmla="*/ 168011 w 390860"/>
                    <a:gd name="connsiteY18" fmla="*/ 533965 h 638900"/>
                    <a:gd name="connsiteX19" fmla="*/ 168011 w 390860"/>
                    <a:gd name="connsiteY19" fmla="*/ 344375 h 638900"/>
                    <a:gd name="connsiteX20" fmla="*/ 1797 w 390860"/>
                    <a:gd name="connsiteY20" fmla="*/ 213188 h 638900"/>
                    <a:gd name="connsiteX21" fmla="*/ 80627 w 390860"/>
                    <a:gd name="connsiteY21" fmla="*/ 59878 h 638900"/>
                    <a:gd name="connsiteX22" fmla="*/ 168011 w 390860"/>
                    <a:gd name="connsiteY22" fmla="*/ 30529 h 638900"/>
                    <a:gd name="connsiteX23" fmla="*/ 168011 w 390860"/>
                    <a:gd name="connsiteY23" fmla="*/ 0 h 638900"/>
                    <a:gd name="connsiteX24" fmla="*/ 220958 w 390860"/>
                    <a:gd name="connsiteY24" fmla="*/ 0 h 638900"/>
                    <a:gd name="connsiteX25" fmla="*/ 220958 w 390860"/>
                    <a:gd name="connsiteY25" fmla="*/ 30382 h 638900"/>
                    <a:gd name="connsiteX26" fmla="*/ 281427 w 390860"/>
                    <a:gd name="connsiteY26" fmla="*/ 45572 h 638900"/>
                    <a:gd name="connsiteX27" fmla="*/ 390712 w 390860"/>
                    <a:gd name="connsiteY27" fmla="*/ 186567 h 638900"/>
                    <a:gd name="connsiteX28" fmla="*/ 303254 w 390860"/>
                    <a:gd name="connsiteY28" fmla="*/ 188853 h 638900"/>
                    <a:gd name="connsiteX29" fmla="*/ 242933 w 390860"/>
                    <a:gd name="connsiteY29" fmla="*/ 110982 h 638900"/>
                    <a:gd name="connsiteX30" fmla="*/ 221032 w 390860"/>
                    <a:gd name="connsiteY30" fmla="*/ 104566 h 638900"/>
                    <a:gd name="connsiteX31" fmla="*/ 221032 w 390860"/>
                    <a:gd name="connsiteY31" fmla="*/ 281989 h 638900"/>
                    <a:gd name="connsiteX32" fmla="*/ 388942 w 390860"/>
                    <a:gd name="connsiteY32" fmla="*/ 424459 h 638900"/>
                    <a:gd name="connsiteX33" fmla="*/ 310112 w 390860"/>
                    <a:gd name="connsiteY33" fmla="*/ 578948 h 638900"/>
                    <a:gd name="connsiteX34" fmla="*/ 221032 w 390860"/>
                    <a:gd name="connsiteY34" fmla="*/ 608445 h 638900"/>
                    <a:gd name="connsiteX35" fmla="*/ 221032 w 390860"/>
                    <a:gd name="connsiteY35" fmla="*/ 638900 h 63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0860" h="638900">
                      <a:moveTo>
                        <a:pt x="168085" y="271149"/>
                      </a:moveTo>
                      <a:lnTo>
                        <a:pt x="168085" y="104935"/>
                      </a:lnTo>
                      <a:cubicBezTo>
                        <a:pt x="155328" y="107589"/>
                        <a:pt x="143087" y="112309"/>
                        <a:pt x="132025" y="118946"/>
                      </a:cubicBezTo>
                      <a:cubicBezTo>
                        <a:pt x="99653" y="138487"/>
                        <a:pt x="82913" y="171303"/>
                        <a:pt x="88518" y="204265"/>
                      </a:cubicBezTo>
                      <a:cubicBezTo>
                        <a:pt x="95302" y="247257"/>
                        <a:pt x="127085" y="261784"/>
                        <a:pt x="168085" y="271149"/>
                      </a:cubicBezTo>
                      <a:lnTo>
                        <a:pt x="168085" y="271149"/>
                      </a:lnTo>
                      <a:close/>
                      <a:moveTo>
                        <a:pt x="221032" y="534408"/>
                      </a:moveTo>
                      <a:cubicBezTo>
                        <a:pt x="234453" y="531753"/>
                        <a:pt x="247210" y="526960"/>
                        <a:pt x="258788" y="519954"/>
                      </a:cubicBezTo>
                      <a:cubicBezTo>
                        <a:pt x="291160" y="500413"/>
                        <a:pt x="307900" y="467598"/>
                        <a:pt x="302295" y="434635"/>
                      </a:cubicBezTo>
                      <a:cubicBezTo>
                        <a:pt x="291603" y="390685"/>
                        <a:pt x="260115" y="371217"/>
                        <a:pt x="221032" y="358607"/>
                      </a:cubicBezTo>
                      <a:lnTo>
                        <a:pt x="221032" y="534408"/>
                      </a:lnTo>
                      <a:close/>
                      <a:moveTo>
                        <a:pt x="221032" y="638900"/>
                      </a:moveTo>
                      <a:lnTo>
                        <a:pt x="168085" y="638900"/>
                      </a:lnTo>
                      <a:lnTo>
                        <a:pt x="168085" y="608297"/>
                      </a:lnTo>
                      <a:cubicBezTo>
                        <a:pt x="147954" y="606011"/>
                        <a:pt x="128117" y="600997"/>
                        <a:pt x="109313" y="593328"/>
                      </a:cubicBezTo>
                      <a:cubicBezTo>
                        <a:pt x="44346" y="566781"/>
                        <a:pt x="2313" y="512507"/>
                        <a:pt x="27" y="452333"/>
                      </a:cubicBezTo>
                      <a:lnTo>
                        <a:pt x="87485" y="450047"/>
                      </a:lnTo>
                      <a:cubicBezTo>
                        <a:pt x="88739" y="483305"/>
                        <a:pt x="111967" y="513244"/>
                        <a:pt x="147806" y="527919"/>
                      </a:cubicBezTo>
                      <a:cubicBezTo>
                        <a:pt x="154369" y="530573"/>
                        <a:pt x="161080" y="532638"/>
                        <a:pt x="168011" y="533965"/>
                      </a:cubicBezTo>
                      <a:lnTo>
                        <a:pt x="168011" y="344375"/>
                      </a:lnTo>
                      <a:cubicBezTo>
                        <a:pt x="98915" y="327783"/>
                        <a:pt x="25026" y="308831"/>
                        <a:pt x="1797" y="213188"/>
                      </a:cubicBezTo>
                      <a:cubicBezTo>
                        <a:pt x="-7937" y="153899"/>
                        <a:pt x="22371" y="95053"/>
                        <a:pt x="80627" y="59878"/>
                      </a:cubicBezTo>
                      <a:cubicBezTo>
                        <a:pt x="106953" y="44024"/>
                        <a:pt x="136966" y="34143"/>
                        <a:pt x="168011" y="30529"/>
                      </a:cubicBezTo>
                      <a:lnTo>
                        <a:pt x="168011" y="0"/>
                      </a:lnTo>
                      <a:lnTo>
                        <a:pt x="220958" y="0"/>
                      </a:lnTo>
                      <a:lnTo>
                        <a:pt x="220958" y="30382"/>
                      </a:lnTo>
                      <a:cubicBezTo>
                        <a:pt x="241679" y="32594"/>
                        <a:pt x="262106" y="37682"/>
                        <a:pt x="281427" y="45572"/>
                      </a:cubicBezTo>
                      <a:cubicBezTo>
                        <a:pt x="346393" y="72120"/>
                        <a:pt x="388426" y="126394"/>
                        <a:pt x="390712" y="186567"/>
                      </a:cubicBezTo>
                      <a:lnTo>
                        <a:pt x="303254" y="188853"/>
                      </a:lnTo>
                      <a:cubicBezTo>
                        <a:pt x="302001" y="155596"/>
                        <a:pt x="278772" y="125656"/>
                        <a:pt x="242933" y="110982"/>
                      </a:cubicBezTo>
                      <a:cubicBezTo>
                        <a:pt x="235854" y="108106"/>
                        <a:pt x="228553" y="105894"/>
                        <a:pt x="221032" y="104566"/>
                      </a:cubicBezTo>
                      <a:lnTo>
                        <a:pt x="221032" y="281989"/>
                      </a:lnTo>
                      <a:cubicBezTo>
                        <a:pt x="287547" y="295631"/>
                        <a:pt x="359814" y="319007"/>
                        <a:pt x="388942" y="424459"/>
                      </a:cubicBezTo>
                      <a:cubicBezTo>
                        <a:pt x="399045" y="484116"/>
                        <a:pt x="368737" y="543552"/>
                        <a:pt x="310112" y="578948"/>
                      </a:cubicBezTo>
                      <a:cubicBezTo>
                        <a:pt x="283344" y="595097"/>
                        <a:pt x="252667" y="605053"/>
                        <a:pt x="221032" y="608445"/>
                      </a:cubicBezTo>
                      <a:lnTo>
                        <a:pt x="221032" y="638900"/>
                      </a:lnTo>
                      <a:close/>
                    </a:path>
                  </a:pathLst>
                </a:custGeom>
                <a:solidFill>
                  <a:srgbClr val="987110"/>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grpSp>
        <p:grpSp>
          <p:nvGrpSpPr>
            <p:cNvPr id="27" name="Group 26">
              <a:extLst>
                <a:ext uri="{FF2B5EF4-FFF2-40B4-BE49-F238E27FC236}">
                  <a16:creationId xmlns:a16="http://schemas.microsoft.com/office/drawing/2014/main" id="{4BEBB2BA-E1D0-8CA8-E5FB-494DAA5603E3}"/>
                </a:ext>
              </a:extLst>
            </p:cNvPr>
            <p:cNvGrpSpPr/>
            <p:nvPr/>
          </p:nvGrpSpPr>
          <p:grpSpPr>
            <a:xfrm>
              <a:off x="5325635" y="2100499"/>
              <a:ext cx="6866365" cy="4449941"/>
              <a:chOff x="6576155" y="2112080"/>
              <a:chExt cx="6866365" cy="4449941"/>
            </a:xfrm>
          </p:grpSpPr>
          <p:grpSp>
            <p:nvGrpSpPr>
              <p:cNvPr id="28" name="Group 27">
                <a:extLst>
                  <a:ext uri="{FF2B5EF4-FFF2-40B4-BE49-F238E27FC236}">
                    <a16:creationId xmlns:a16="http://schemas.microsoft.com/office/drawing/2014/main" id="{B2CB34A5-9640-FA05-086D-63C0404F5591}"/>
                  </a:ext>
                </a:extLst>
              </p:cNvPr>
              <p:cNvGrpSpPr/>
              <p:nvPr/>
            </p:nvGrpSpPr>
            <p:grpSpPr>
              <a:xfrm>
                <a:off x="6576155" y="2112080"/>
                <a:ext cx="759455" cy="759462"/>
                <a:chOff x="1033324" y="1323741"/>
                <a:chExt cx="759455" cy="759462"/>
              </a:xfrm>
            </p:grpSpPr>
            <p:sp>
              <p:nvSpPr>
                <p:cNvPr id="48" name="Freeform: Shape 47">
                  <a:extLst>
                    <a:ext uri="{FF2B5EF4-FFF2-40B4-BE49-F238E27FC236}">
                      <a16:creationId xmlns:a16="http://schemas.microsoft.com/office/drawing/2014/main" id="{47B89104-5CC4-9121-8A16-FB64828B5387}"/>
                    </a:ext>
                  </a:extLst>
                </p:cNvPr>
                <p:cNvSpPr/>
                <p:nvPr/>
              </p:nvSpPr>
              <p:spPr>
                <a:xfrm>
                  <a:off x="1033324" y="1323741"/>
                  <a:ext cx="390407" cy="759462"/>
                </a:xfrm>
                <a:custGeom>
                  <a:avLst/>
                  <a:gdLst>
                    <a:gd name="connsiteX0" fmla="*/ 203659 w 390407"/>
                    <a:gd name="connsiteY0" fmla="*/ 566249 h 759462"/>
                    <a:gd name="connsiteX1" fmla="*/ 203986 w 390407"/>
                    <a:gd name="connsiteY1" fmla="*/ 193097 h 759462"/>
                    <a:gd name="connsiteX2" fmla="*/ 390372 w 390407"/>
                    <a:gd name="connsiteY2" fmla="*/ 115977 h 759462"/>
                    <a:gd name="connsiteX3" fmla="*/ 390372 w 390407"/>
                    <a:gd name="connsiteY3" fmla="*/ 107 h 759462"/>
                    <a:gd name="connsiteX4" fmla="*/ 117 w 390407"/>
                    <a:gd name="connsiteY4" fmla="*/ 369012 h 759462"/>
                    <a:gd name="connsiteX5" fmla="*/ 369020 w 390407"/>
                    <a:gd name="connsiteY5" fmla="*/ 759266 h 759462"/>
                    <a:gd name="connsiteX6" fmla="*/ 390372 w 390407"/>
                    <a:gd name="connsiteY6" fmla="*/ 759266 h 759462"/>
                    <a:gd name="connsiteX7" fmla="*/ 390372 w 390407"/>
                    <a:gd name="connsiteY7" fmla="*/ 643396 h 759462"/>
                    <a:gd name="connsiteX8" fmla="*/ 203659 w 390407"/>
                    <a:gd name="connsiteY8" fmla="*/ 566249 h 75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407" h="759462">
                      <a:moveTo>
                        <a:pt x="203659" y="566249"/>
                      </a:moveTo>
                      <a:cubicBezTo>
                        <a:pt x="100705" y="463116"/>
                        <a:pt x="100852" y="296050"/>
                        <a:pt x="203986" y="193097"/>
                      </a:cubicBezTo>
                      <a:cubicBezTo>
                        <a:pt x="253450" y="143720"/>
                        <a:pt x="320480" y="115983"/>
                        <a:pt x="390372" y="115977"/>
                      </a:cubicBezTo>
                      <a:lnTo>
                        <a:pt x="390372" y="107"/>
                      </a:lnTo>
                      <a:cubicBezTo>
                        <a:pt x="180737" y="-5788"/>
                        <a:pt x="6013" y="159374"/>
                        <a:pt x="117" y="369012"/>
                      </a:cubicBezTo>
                      <a:cubicBezTo>
                        <a:pt x="-5778" y="578647"/>
                        <a:pt x="159385" y="753370"/>
                        <a:pt x="369020" y="759266"/>
                      </a:cubicBezTo>
                      <a:cubicBezTo>
                        <a:pt x="376137" y="759467"/>
                        <a:pt x="383257" y="759467"/>
                        <a:pt x="390372" y="759266"/>
                      </a:cubicBezTo>
                      <a:lnTo>
                        <a:pt x="390372" y="643396"/>
                      </a:lnTo>
                      <a:cubicBezTo>
                        <a:pt x="320357" y="643501"/>
                        <a:pt x="253179" y="615743"/>
                        <a:pt x="203659" y="566249"/>
                      </a:cubicBezTo>
                      <a:close/>
                    </a:path>
                  </a:pathLst>
                </a:custGeom>
                <a:solidFill>
                  <a:schemeClr val="accent5"/>
                </a:solidFill>
                <a:ln w="30018"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4F76C221-17E1-1290-0C9A-91A0B09A5CCD}"/>
                    </a:ext>
                  </a:extLst>
                </p:cNvPr>
                <p:cNvSpPr/>
                <p:nvPr/>
              </p:nvSpPr>
              <p:spPr>
                <a:xfrm>
                  <a:off x="1423732" y="1323894"/>
                  <a:ext cx="369047" cy="759158"/>
                </a:xfrm>
                <a:custGeom>
                  <a:avLst/>
                  <a:gdLst>
                    <a:gd name="connsiteX0" fmla="*/ -36 w 369047"/>
                    <a:gd name="connsiteY0" fmla="*/ -46 h 759158"/>
                    <a:gd name="connsiteX1" fmla="*/ -36 w 369047"/>
                    <a:gd name="connsiteY1" fmla="*/ 115824 h 759158"/>
                    <a:gd name="connsiteX2" fmla="*/ 254777 w 369047"/>
                    <a:gd name="connsiteY2" fmla="*/ 388431 h 759158"/>
                    <a:gd name="connsiteX3" fmla="*/ -36 w 369047"/>
                    <a:gd name="connsiteY3" fmla="*/ 643243 h 759158"/>
                    <a:gd name="connsiteX4" fmla="*/ -36 w 369047"/>
                    <a:gd name="connsiteY4" fmla="*/ 759113 h 759158"/>
                    <a:gd name="connsiteX5" fmla="*/ 368858 w 369047"/>
                    <a:gd name="connsiteY5" fmla="*/ 368859 h 759158"/>
                    <a:gd name="connsiteX6" fmla="*/ -36 w 369047"/>
                    <a:gd name="connsiteY6" fmla="*/ -46 h 75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047" h="759158">
                      <a:moveTo>
                        <a:pt x="-36" y="-46"/>
                      </a:moveTo>
                      <a:lnTo>
                        <a:pt x="-36" y="115824"/>
                      </a:lnTo>
                      <a:cubicBezTo>
                        <a:pt x="145606" y="120738"/>
                        <a:pt x="259690" y="242789"/>
                        <a:pt x="254777" y="388431"/>
                      </a:cubicBezTo>
                      <a:cubicBezTo>
                        <a:pt x="250094" y="527175"/>
                        <a:pt x="138708" y="638560"/>
                        <a:pt x="-36" y="643243"/>
                      </a:cubicBezTo>
                      <a:lnTo>
                        <a:pt x="-36" y="759113"/>
                      </a:lnTo>
                      <a:cubicBezTo>
                        <a:pt x="209599" y="753217"/>
                        <a:pt x="374771" y="578494"/>
                        <a:pt x="368858" y="368859"/>
                      </a:cubicBezTo>
                      <a:cubicBezTo>
                        <a:pt x="363214" y="167509"/>
                        <a:pt x="201311" y="5616"/>
                        <a:pt x="-36" y="-46"/>
                      </a:cubicBezTo>
                      <a:close/>
                    </a:path>
                  </a:pathLst>
                </a:custGeom>
                <a:solidFill>
                  <a:schemeClr val="accent5"/>
                </a:solidFill>
                <a:ln w="30018"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14248ED-48D5-1034-949D-B65C78A803D3}"/>
                    </a:ext>
                  </a:extLst>
                </p:cNvPr>
                <p:cNvSpPr/>
                <p:nvPr/>
              </p:nvSpPr>
              <p:spPr>
                <a:xfrm>
                  <a:off x="1159394" y="1439614"/>
                  <a:ext cx="528219" cy="527719"/>
                </a:xfrm>
                <a:custGeom>
                  <a:avLst/>
                  <a:gdLst>
                    <a:gd name="connsiteX0" fmla="*/ 450415 w 528219"/>
                    <a:gd name="connsiteY0" fmla="*/ 77251 h 527719"/>
                    <a:gd name="connsiteX1" fmla="*/ 77262 w 528219"/>
                    <a:gd name="connsiteY1" fmla="*/ 77224 h 527719"/>
                    <a:gd name="connsiteX2" fmla="*/ 77232 w 528219"/>
                    <a:gd name="connsiteY2" fmla="*/ 450376 h 527719"/>
                    <a:gd name="connsiteX3" fmla="*/ 450388 w 528219"/>
                    <a:gd name="connsiteY3" fmla="*/ 450403 h 527719"/>
                    <a:gd name="connsiteX4" fmla="*/ 450415 w 528219"/>
                    <a:gd name="connsiteY4" fmla="*/ 450376 h 527719"/>
                    <a:gd name="connsiteX5" fmla="*/ 452090 w 528219"/>
                    <a:gd name="connsiteY5" fmla="*/ 78926 h 527719"/>
                    <a:gd name="connsiteX6" fmla="*/ 450415 w 528219"/>
                    <a:gd name="connsiteY6" fmla="*/ 77251 h 527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219" h="527719">
                      <a:moveTo>
                        <a:pt x="450415" y="77251"/>
                      </a:moveTo>
                      <a:cubicBezTo>
                        <a:pt x="347377" y="-25801"/>
                        <a:pt x="180311" y="-25813"/>
                        <a:pt x="77262" y="77224"/>
                      </a:cubicBezTo>
                      <a:cubicBezTo>
                        <a:pt x="-25791" y="180258"/>
                        <a:pt x="-25803" y="347324"/>
                        <a:pt x="77232" y="450376"/>
                      </a:cubicBezTo>
                      <a:cubicBezTo>
                        <a:pt x="180269" y="553429"/>
                        <a:pt x="347335" y="553441"/>
                        <a:pt x="450388" y="450403"/>
                      </a:cubicBezTo>
                      <a:cubicBezTo>
                        <a:pt x="450397" y="450395"/>
                        <a:pt x="450406" y="450386"/>
                        <a:pt x="450415" y="450376"/>
                      </a:cubicBezTo>
                      <a:cubicBezTo>
                        <a:pt x="553449" y="348264"/>
                        <a:pt x="554200" y="181961"/>
                        <a:pt x="452090" y="78926"/>
                      </a:cubicBezTo>
                      <a:cubicBezTo>
                        <a:pt x="451534" y="78365"/>
                        <a:pt x="450976" y="77807"/>
                        <a:pt x="450415" y="77251"/>
                      </a:cubicBezTo>
                      <a:close/>
                    </a:path>
                  </a:pathLst>
                </a:custGeom>
                <a:solidFill>
                  <a:srgbClr val="FFD41D"/>
                </a:solidFill>
                <a:ln w="30018"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BBF4E7C8-57AC-0529-41CA-22791D1575C0}"/>
                    </a:ext>
                  </a:extLst>
                </p:cNvPr>
                <p:cNvSpPr/>
                <p:nvPr/>
              </p:nvSpPr>
              <p:spPr>
                <a:xfrm>
                  <a:off x="1271539" y="1512108"/>
                  <a:ext cx="304084" cy="428658"/>
                </a:xfrm>
                <a:custGeom>
                  <a:avLst/>
                  <a:gdLst>
                    <a:gd name="connsiteX0" fmla="*/ 177071 w 304084"/>
                    <a:gd name="connsiteY0" fmla="*/ 428613 h 428658"/>
                    <a:gd name="connsiteX1" fmla="*/ 126941 w 304084"/>
                    <a:gd name="connsiteY1" fmla="*/ 428613 h 428658"/>
                    <a:gd name="connsiteX2" fmla="*/ 126941 w 304084"/>
                    <a:gd name="connsiteY2" fmla="*/ 327752 h 428658"/>
                    <a:gd name="connsiteX3" fmla="*/ 21877 w 304084"/>
                    <a:gd name="connsiteY3" fmla="*/ 327752 h 428658"/>
                    <a:gd name="connsiteX4" fmla="*/ 21877 w 304084"/>
                    <a:gd name="connsiteY4" fmla="*/ 288428 h 428658"/>
                    <a:gd name="connsiteX5" fmla="*/ 126641 w 304084"/>
                    <a:gd name="connsiteY5" fmla="*/ 288428 h 428658"/>
                    <a:gd name="connsiteX6" fmla="*/ 126641 w 304084"/>
                    <a:gd name="connsiteY6" fmla="*/ 253307 h 428658"/>
                    <a:gd name="connsiteX7" fmla="*/ 21877 w 304084"/>
                    <a:gd name="connsiteY7" fmla="*/ 253307 h 428658"/>
                    <a:gd name="connsiteX8" fmla="*/ 21877 w 304084"/>
                    <a:gd name="connsiteY8" fmla="*/ 213383 h 428658"/>
                    <a:gd name="connsiteX9" fmla="*/ 111932 w 304084"/>
                    <a:gd name="connsiteY9" fmla="*/ 213383 h 428658"/>
                    <a:gd name="connsiteX10" fmla="*/ 109531 w 304084"/>
                    <a:gd name="connsiteY10" fmla="*/ 207980 h 428658"/>
                    <a:gd name="connsiteX11" fmla="*/ 2065 w 304084"/>
                    <a:gd name="connsiteY11" fmla="*/ 5357 h 428658"/>
                    <a:gd name="connsiteX12" fmla="*/ -36 w 304084"/>
                    <a:gd name="connsiteY12" fmla="*/ -46 h 428658"/>
                    <a:gd name="connsiteX13" fmla="*/ 62402 w 304084"/>
                    <a:gd name="connsiteY13" fmla="*/ -46 h 428658"/>
                    <a:gd name="connsiteX14" fmla="*/ 62402 w 304084"/>
                    <a:gd name="connsiteY14" fmla="*/ 2356 h 428658"/>
                    <a:gd name="connsiteX15" fmla="*/ 149755 w 304084"/>
                    <a:gd name="connsiteY15" fmla="*/ 182464 h 428658"/>
                    <a:gd name="connsiteX16" fmla="*/ 151556 w 304084"/>
                    <a:gd name="connsiteY16" fmla="*/ 185766 h 428658"/>
                    <a:gd name="connsiteX17" fmla="*/ 153957 w 304084"/>
                    <a:gd name="connsiteY17" fmla="*/ 181264 h 428658"/>
                    <a:gd name="connsiteX18" fmla="*/ 178872 w 304084"/>
                    <a:gd name="connsiteY18" fmla="*/ 129933 h 428658"/>
                    <a:gd name="connsiteX19" fmla="*/ 241610 w 304084"/>
                    <a:gd name="connsiteY19" fmla="*/ 554 h 428658"/>
                    <a:gd name="connsiteX20" fmla="*/ 304048 w 304084"/>
                    <a:gd name="connsiteY20" fmla="*/ 554 h 428658"/>
                    <a:gd name="connsiteX21" fmla="*/ 301947 w 304084"/>
                    <a:gd name="connsiteY21" fmla="*/ 5357 h 428658"/>
                    <a:gd name="connsiteX22" fmla="*/ 195082 w 304084"/>
                    <a:gd name="connsiteY22" fmla="*/ 207680 h 428658"/>
                    <a:gd name="connsiteX23" fmla="*/ 192081 w 304084"/>
                    <a:gd name="connsiteY23" fmla="*/ 213383 h 428658"/>
                    <a:gd name="connsiteX24" fmla="*/ 282135 w 304084"/>
                    <a:gd name="connsiteY24" fmla="*/ 213383 h 428658"/>
                    <a:gd name="connsiteX25" fmla="*/ 282135 w 304084"/>
                    <a:gd name="connsiteY25" fmla="*/ 253307 h 428658"/>
                    <a:gd name="connsiteX26" fmla="*/ 177371 w 304084"/>
                    <a:gd name="connsiteY26" fmla="*/ 253307 h 428658"/>
                    <a:gd name="connsiteX27" fmla="*/ 177371 w 304084"/>
                    <a:gd name="connsiteY27" fmla="*/ 288428 h 428658"/>
                    <a:gd name="connsiteX28" fmla="*/ 280634 w 304084"/>
                    <a:gd name="connsiteY28" fmla="*/ 288428 h 428658"/>
                    <a:gd name="connsiteX29" fmla="*/ 280634 w 304084"/>
                    <a:gd name="connsiteY29" fmla="*/ 327752 h 428658"/>
                    <a:gd name="connsiteX30" fmla="*/ 177071 w 304084"/>
                    <a:gd name="connsiteY30" fmla="*/ 327752 h 42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04084" h="428658">
                      <a:moveTo>
                        <a:pt x="177071" y="428613"/>
                      </a:moveTo>
                      <a:lnTo>
                        <a:pt x="126941" y="428613"/>
                      </a:lnTo>
                      <a:lnTo>
                        <a:pt x="126941" y="327752"/>
                      </a:lnTo>
                      <a:lnTo>
                        <a:pt x="21877" y="327752"/>
                      </a:lnTo>
                      <a:lnTo>
                        <a:pt x="21877" y="288428"/>
                      </a:lnTo>
                      <a:lnTo>
                        <a:pt x="126641" y="288428"/>
                      </a:lnTo>
                      <a:lnTo>
                        <a:pt x="126641" y="253307"/>
                      </a:lnTo>
                      <a:lnTo>
                        <a:pt x="21877" y="253307"/>
                      </a:lnTo>
                      <a:lnTo>
                        <a:pt x="21877" y="213383"/>
                      </a:lnTo>
                      <a:lnTo>
                        <a:pt x="111932" y="213383"/>
                      </a:lnTo>
                      <a:cubicBezTo>
                        <a:pt x="111932" y="210982"/>
                        <a:pt x="110131" y="209481"/>
                        <a:pt x="109531" y="207980"/>
                      </a:cubicBezTo>
                      <a:cubicBezTo>
                        <a:pt x="73509" y="140538"/>
                        <a:pt x="37688" y="72997"/>
                        <a:pt x="2065" y="5357"/>
                      </a:cubicBezTo>
                      <a:cubicBezTo>
                        <a:pt x="1237" y="3610"/>
                        <a:pt x="534" y="1803"/>
                        <a:pt x="-36" y="-46"/>
                      </a:cubicBezTo>
                      <a:lnTo>
                        <a:pt x="62402" y="-46"/>
                      </a:lnTo>
                      <a:cubicBezTo>
                        <a:pt x="62402" y="-46"/>
                        <a:pt x="62402" y="1755"/>
                        <a:pt x="62402" y="2356"/>
                      </a:cubicBezTo>
                      <a:lnTo>
                        <a:pt x="149755" y="182464"/>
                      </a:lnTo>
                      <a:lnTo>
                        <a:pt x="151556" y="185766"/>
                      </a:lnTo>
                      <a:cubicBezTo>
                        <a:pt x="152525" y="184361"/>
                        <a:pt x="153333" y="182851"/>
                        <a:pt x="153957" y="181264"/>
                      </a:cubicBezTo>
                      <a:cubicBezTo>
                        <a:pt x="162362" y="164153"/>
                        <a:pt x="170767" y="147043"/>
                        <a:pt x="178872" y="129933"/>
                      </a:cubicBezTo>
                      <a:cubicBezTo>
                        <a:pt x="198886" y="86908"/>
                        <a:pt x="219796" y="43781"/>
                        <a:pt x="241610" y="554"/>
                      </a:cubicBezTo>
                      <a:lnTo>
                        <a:pt x="304048" y="554"/>
                      </a:lnTo>
                      <a:cubicBezTo>
                        <a:pt x="303532" y="2230"/>
                        <a:pt x="302827" y="3842"/>
                        <a:pt x="301947" y="5357"/>
                      </a:cubicBezTo>
                      <a:lnTo>
                        <a:pt x="195082" y="207680"/>
                      </a:lnTo>
                      <a:lnTo>
                        <a:pt x="192081" y="213383"/>
                      </a:lnTo>
                      <a:lnTo>
                        <a:pt x="282135" y="213383"/>
                      </a:lnTo>
                      <a:lnTo>
                        <a:pt x="282135" y="253307"/>
                      </a:lnTo>
                      <a:lnTo>
                        <a:pt x="177371" y="253307"/>
                      </a:lnTo>
                      <a:lnTo>
                        <a:pt x="177371" y="288428"/>
                      </a:lnTo>
                      <a:lnTo>
                        <a:pt x="280634" y="288428"/>
                      </a:lnTo>
                      <a:lnTo>
                        <a:pt x="280634" y="327752"/>
                      </a:lnTo>
                      <a:lnTo>
                        <a:pt x="177071" y="327752"/>
                      </a:lnTo>
                      <a:close/>
                    </a:path>
                  </a:pathLst>
                </a:custGeom>
                <a:solidFill>
                  <a:schemeClr val="tx1"/>
                </a:solidFill>
                <a:ln w="30018" cap="flat">
                  <a:noFill/>
                  <a:prstDash val="solid"/>
                  <a:miter/>
                </a:ln>
              </p:spPr>
              <p:txBody>
                <a:bodyPr rtlCol="0" anchor="ctr"/>
                <a:lstStyle/>
                <a:p>
                  <a:endParaRPr lang="en-US"/>
                </a:p>
              </p:txBody>
            </p:sp>
          </p:grpSp>
          <p:sp>
            <p:nvSpPr>
              <p:cNvPr id="29" name="TextBox 28">
                <a:extLst>
                  <a:ext uri="{FF2B5EF4-FFF2-40B4-BE49-F238E27FC236}">
                    <a16:creationId xmlns:a16="http://schemas.microsoft.com/office/drawing/2014/main" id="{60AD148D-6B2F-6253-4986-B437936AFF33}"/>
                  </a:ext>
                </a:extLst>
              </p:cNvPr>
              <p:cNvSpPr txBox="1"/>
              <p:nvPr/>
            </p:nvSpPr>
            <p:spPr>
              <a:xfrm>
                <a:off x="7390236" y="2334770"/>
                <a:ext cx="6052284" cy="338554"/>
              </a:xfrm>
              <a:prstGeom prst="rect">
                <a:avLst/>
              </a:prstGeom>
              <a:noFill/>
            </p:spPr>
            <p:txBody>
              <a:bodyPr wrap="square">
                <a:spAutoFit/>
              </a:bodyPr>
              <a:lstStyle/>
              <a:p>
                <a:r>
                  <a:rPr lang="en-IN" sz="1600" dirty="0">
                    <a:solidFill>
                      <a:prstClr val="black"/>
                    </a:solidFill>
                    <a:latin typeface="Lora" pitchFamily="2" charset="0"/>
                  </a:rPr>
                  <a:t>Maecenas non laoreet odio. Fusce lobortis porttitor purus</a:t>
                </a:r>
                <a:endParaRPr lang="en-US" sz="1600" dirty="0"/>
              </a:p>
            </p:txBody>
          </p:sp>
          <p:grpSp>
            <p:nvGrpSpPr>
              <p:cNvPr id="30" name="Group 29">
                <a:extLst>
                  <a:ext uri="{FF2B5EF4-FFF2-40B4-BE49-F238E27FC236}">
                    <a16:creationId xmlns:a16="http://schemas.microsoft.com/office/drawing/2014/main" id="{BA208AA1-8A2D-E597-43EF-2F7C0D77420B}"/>
                  </a:ext>
                </a:extLst>
              </p:cNvPr>
              <p:cNvGrpSpPr/>
              <p:nvPr/>
            </p:nvGrpSpPr>
            <p:grpSpPr>
              <a:xfrm>
                <a:off x="6586824" y="3342644"/>
                <a:ext cx="738116" cy="759158"/>
                <a:chOff x="6586824" y="3559203"/>
                <a:chExt cx="738116" cy="759158"/>
              </a:xfrm>
            </p:grpSpPr>
            <p:sp>
              <p:nvSpPr>
                <p:cNvPr id="44" name="Freeform: Shape 43">
                  <a:extLst>
                    <a:ext uri="{FF2B5EF4-FFF2-40B4-BE49-F238E27FC236}">
                      <a16:creationId xmlns:a16="http://schemas.microsoft.com/office/drawing/2014/main" id="{C67605BA-1D39-E8D6-34DF-6A8E36BF69BB}"/>
                    </a:ext>
                  </a:extLst>
                </p:cNvPr>
                <p:cNvSpPr/>
                <p:nvPr/>
              </p:nvSpPr>
              <p:spPr>
                <a:xfrm>
                  <a:off x="6586824" y="3559203"/>
                  <a:ext cx="369058" cy="759158"/>
                </a:xfrm>
                <a:custGeom>
                  <a:avLst/>
                  <a:gdLst>
                    <a:gd name="connsiteX0" fmla="*/ 182310 w 369058"/>
                    <a:gd name="connsiteY0" fmla="*/ 566096 h 759158"/>
                    <a:gd name="connsiteX1" fmla="*/ 182637 w 369058"/>
                    <a:gd name="connsiteY1" fmla="*/ 192944 h 759158"/>
                    <a:gd name="connsiteX2" fmla="*/ 369023 w 369058"/>
                    <a:gd name="connsiteY2" fmla="*/ 115824 h 759158"/>
                    <a:gd name="connsiteX3" fmla="*/ 369023 w 369058"/>
                    <a:gd name="connsiteY3" fmla="*/ -46 h 759158"/>
                    <a:gd name="connsiteX4" fmla="*/ 117 w 369058"/>
                    <a:gd name="connsiteY4" fmla="*/ 390208 h 759158"/>
                    <a:gd name="connsiteX5" fmla="*/ 369023 w 369058"/>
                    <a:gd name="connsiteY5" fmla="*/ 759112 h 759158"/>
                    <a:gd name="connsiteX6" fmla="*/ 369023 w 369058"/>
                    <a:gd name="connsiteY6" fmla="*/ 643243 h 759158"/>
                    <a:gd name="connsiteX7" fmla="*/ 182310 w 369058"/>
                    <a:gd name="connsiteY7" fmla="*/ 566096 h 75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9058" h="759158">
                      <a:moveTo>
                        <a:pt x="182310" y="566096"/>
                      </a:moveTo>
                      <a:cubicBezTo>
                        <a:pt x="79356" y="462963"/>
                        <a:pt x="79503" y="295897"/>
                        <a:pt x="182637" y="192944"/>
                      </a:cubicBezTo>
                      <a:cubicBezTo>
                        <a:pt x="232101" y="143567"/>
                        <a:pt x="299131" y="115833"/>
                        <a:pt x="369023" y="115824"/>
                      </a:cubicBezTo>
                      <a:lnTo>
                        <a:pt x="369023" y="-46"/>
                      </a:lnTo>
                      <a:cubicBezTo>
                        <a:pt x="159388" y="5850"/>
                        <a:pt x="-5778" y="180573"/>
                        <a:pt x="117" y="390208"/>
                      </a:cubicBezTo>
                      <a:cubicBezTo>
                        <a:pt x="5782" y="591557"/>
                        <a:pt x="167676" y="753451"/>
                        <a:pt x="369023" y="759112"/>
                      </a:cubicBezTo>
                      <a:lnTo>
                        <a:pt x="369023" y="643243"/>
                      </a:lnTo>
                      <a:cubicBezTo>
                        <a:pt x="299020" y="643282"/>
                        <a:pt x="231867" y="615536"/>
                        <a:pt x="182310" y="566096"/>
                      </a:cubicBezTo>
                      <a:close/>
                    </a:path>
                  </a:pathLst>
                </a:custGeom>
                <a:solidFill>
                  <a:schemeClr val="accent5"/>
                </a:solidFill>
                <a:ln w="30018"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6C41C3B-3D54-6BEB-C33C-929F0D2F4FB5}"/>
                    </a:ext>
                  </a:extLst>
                </p:cNvPr>
                <p:cNvSpPr/>
                <p:nvPr/>
              </p:nvSpPr>
              <p:spPr>
                <a:xfrm>
                  <a:off x="6955882" y="3559203"/>
                  <a:ext cx="369058" cy="759158"/>
                </a:xfrm>
                <a:custGeom>
                  <a:avLst/>
                  <a:gdLst>
                    <a:gd name="connsiteX0" fmla="*/ -36 w 369058"/>
                    <a:gd name="connsiteY0" fmla="*/ -46 h 759158"/>
                    <a:gd name="connsiteX1" fmla="*/ -36 w 369058"/>
                    <a:gd name="connsiteY1" fmla="*/ 115824 h 759158"/>
                    <a:gd name="connsiteX2" fmla="*/ 272571 w 369058"/>
                    <a:gd name="connsiteY2" fmla="*/ 370636 h 759158"/>
                    <a:gd name="connsiteX3" fmla="*/ 17762 w 369058"/>
                    <a:gd name="connsiteY3" fmla="*/ 643243 h 759158"/>
                    <a:gd name="connsiteX4" fmla="*/ -36 w 369058"/>
                    <a:gd name="connsiteY4" fmla="*/ 643243 h 759158"/>
                    <a:gd name="connsiteX5" fmla="*/ -36 w 369058"/>
                    <a:gd name="connsiteY5" fmla="*/ 759112 h 759158"/>
                    <a:gd name="connsiteX6" fmla="*/ 368870 w 369058"/>
                    <a:gd name="connsiteY6" fmla="*/ 368859 h 759158"/>
                    <a:gd name="connsiteX7" fmla="*/ -36 w 369058"/>
                    <a:gd name="connsiteY7" fmla="*/ -46 h 75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9058" h="759158">
                      <a:moveTo>
                        <a:pt x="-36" y="-46"/>
                      </a:moveTo>
                      <a:lnTo>
                        <a:pt x="-36" y="115824"/>
                      </a:lnTo>
                      <a:cubicBezTo>
                        <a:pt x="145606" y="110910"/>
                        <a:pt x="267657" y="224991"/>
                        <a:pt x="272571" y="370636"/>
                      </a:cubicBezTo>
                      <a:cubicBezTo>
                        <a:pt x="277488" y="516278"/>
                        <a:pt x="163404" y="638329"/>
                        <a:pt x="17762" y="643243"/>
                      </a:cubicBezTo>
                      <a:cubicBezTo>
                        <a:pt x="11830" y="643444"/>
                        <a:pt x="5896" y="643444"/>
                        <a:pt x="-36" y="643243"/>
                      </a:cubicBezTo>
                      <a:lnTo>
                        <a:pt x="-36" y="759112"/>
                      </a:lnTo>
                      <a:cubicBezTo>
                        <a:pt x="209599" y="753217"/>
                        <a:pt x="374765" y="578493"/>
                        <a:pt x="368870" y="368859"/>
                      </a:cubicBezTo>
                      <a:cubicBezTo>
                        <a:pt x="363205" y="167509"/>
                        <a:pt x="201311" y="5616"/>
                        <a:pt x="-36" y="-46"/>
                      </a:cubicBezTo>
                      <a:close/>
                    </a:path>
                  </a:pathLst>
                </a:custGeom>
                <a:solidFill>
                  <a:schemeClr val="accent5"/>
                </a:solidFill>
                <a:ln w="30018"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8A30488A-70DB-D89D-ED41-7FB65ADA175D}"/>
                    </a:ext>
                  </a:extLst>
                </p:cNvPr>
                <p:cNvSpPr/>
                <p:nvPr/>
              </p:nvSpPr>
              <p:spPr>
                <a:xfrm>
                  <a:off x="6691844" y="3674923"/>
                  <a:ext cx="527719" cy="527719"/>
                </a:xfrm>
                <a:custGeom>
                  <a:avLst/>
                  <a:gdLst>
                    <a:gd name="connsiteX0" fmla="*/ 450415 w 527719"/>
                    <a:gd name="connsiteY0" fmla="*/ 77251 h 527719"/>
                    <a:gd name="connsiteX1" fmla="*/ 77262 w 527719"/>
                    <a:gd name="connsiteY1" fmla="*/ 77224 h 527719"/>
                    <a:gd name="connsiteX2" fmla="*/ 77232 w 527719"/>
                    <a:gd name="connsiteY2" fmla="*/ 450377 h 527719"/>
                    <a:gd name="connsiteX3" fmla="*/ 450388 w 527719"/>
                    <a:gd name="connsiteY3" fmla="*/ 450403 h 527719"/>
                    <a:gd name="connsiteX4" fmla="*/ 450415 w 527719"/>
                    <a:gd name="connsiteY4" fmla="*/ 450377 h 527719"/>
                    <a:gd name="connsiteX5" fmla="*/ 450415 w 527719"/>
                    <a:gd name="connsiteY5" fmla="*/ 77251 h 527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719" h="527719">
                      <a:moveTo>
                        <a:pt x="450415" y="77251"/>
                      </a:moveTo>
                      <a:cubicBezTo>
                        <a:pt x="347380" y="-25801"/>
                        <a:pt x="180311" y="-25813"/>
                        <a:pt x="77262" y="77224"/>
                      </a:cubicBezTo>
                      <a:cubicBezTo>
                        <a:pt x="-25791" y="180258"/>
                        <a:pt x="-25803" y="347324"/>
                        <a:pt x="77232" y="450377"/>
                      </a:cubicBezTo>
                      <a:cubicBezTo>
                        <a:pt x="180269" y="553429"/>
                        <a:pt x="347335" y="553441"/>
                        <a:pt x="450388" y="450403"/>
                      </a:cubicBezTo>
                      <a:cubicBezTo>
                        <a:pt x="450397" y="450394"/>
                        <a:pt x="450406" y="450386"/>
                        <a:pt x="450415" y="450377"/>
                      </a:cubicBezTo>
                      <a:cubicBezTo>
                        <a:pt x="553440" y="347336"/>
                        <a:pt x="553440" y="180291"/>
                        <a:pt x="450415" y="77251"/>
                      </a:cubicBezTo>
                      <a:close/>
                    </a:path>
                  </a:pathLst>
                </a:custGeom>
                <a:solidFill>
                  <a:srgbClr val="FFD41D"/>
                </a:solidFill>
                <a:ln w="30018"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AB7E53F1-B9A2-AF19-559A-22CA28CA0DA8}"/>
                    </a:ext>
                  </a:extLst>
                </p:cNvPr>
                <p:cNvSpPr/>
                <p:nvPr/>
              </p:nvSpPr>
              <p:spPr>
                <a:xfrm>
                  <a:off x="6844515" y="3704491"/>
                  <a:ext cx="223077" cy="470083"/>
                </a:xfrm>
                <a:custGeom>
                  <a:avLst/>
                  <a:gdLst>
                    <a:gd name="connsiteX0" fmla="*/ 186377 w 223077"/>
                    <a:gd name="connsiteY0" fmla="*/ 228092 h 470083"/>
                    <a:gd name="connsiteX1" fmla="*/ 134145 w 223077"/>
                    <a:gd name="connsiteY1" fmla="*/ 201676 h 470083"/>
                    <a:gd name="connsiteX2" fmla="*/ 119436 w 223077"/>
                    <a:gd name="connsiteY2" fmla="*/ 196873 h 470083"/>
                    <a:gd name="connsiteX3" fmla="*/ 111332 w 223077"/>
                    <a:gd name="connsiteY3" fmla="*/ 193571 h 470083"/>
                    <a:gd name="connsiteX4" fmla="*/ 85816 w 223077"/>
                    <a:gd name="connsiteY4" fmla="*/ 178862 h 470083"/>
                    <a:gd name="connsiteX5" fmla="*/ 76210 w 223077"/>
                    <a:gd name="connsiteY5" fmla="*/ 154247 h 470083"/>
                    <a:gd name="connsiteX6" fmla="*/ 85516 w 223077"/>
                    <a:gd name="connsiteY6" fmla="*/ 128432 h 470083"/>
                    <a:gd name="connsiteX7" fmla="*/ 110131 w 223077"/>
                    <a:gd name="connsiteY7" fmla="*/ 118526 h 470083"/>
                    <a:gd name="connsiteX8" fmla="*/ 110131 w 223077"/>
                    <a:gd name="connsiteY8" fmla="*/ 118526 h 470083"/>
                    <a:gd name="connsiteX9" fmla="*/ 135646 w 223077"/>
                    <a:gd name="connsiteY9" fmla="*/ 128132 h 470083"/>
                    <a:gd name="connsiteX10" fmla="*/ 147654 w 223077"/>
                    <a:gd name="connsiteY10" fmla="*/ 154247 h 470083"/>
                    <a:gd name="connsiteX11" fmla="*/ 213093 w 223077"/>
                    <a:gd name="connsiteY11" fmla="*/ 154247 h 470083"/>
                    <a:gd name="connsiteX12" fmla="*/ 198384 w 223077"/>
                    <a:gd name="connsiteY12" fmla="*/ 103817 h 470083"/>
                    <a:gd name="connsiteX13" fmla="*/ 162362 w 223077"/>
                    <a:gd name="connsiteY13" fmla="*/ 68996 h 470083"/>
                    <a:gd name="connsiteX14" fmla="*/ 138948 w 223077"/>
                    <a:gd name="connsiteY14" fmla="*/ 59990 h 470083"/>
                    <a:gd name="connsiteX15" fmla="*/ 138948 w 223077"/>
                    <a:gd name="connsiteY15" fmla="*/ -46 h 470083"/>
                    <a:gd name="connsiteX16" fmla="*/ 85816 w 223077"/>
                    <a:gd name="connsiteY16" fmla="*/ -46 h 470083"/>
                    <a:gd name="connsiteX17" fmla="*/ 85816 w 223077"/>
                    <a:gd name="connsiteY17" fmla="*/ 59990 h 470083"/>
                    <a:gd name="connsiteX18" fmla="*/ 85816 w 223077"/>
                    <a:gd name="connsiteY18" fmla="*/ 59990 h 470083"/>
                    <a:gd name="connsiteX19" fmla="*/ 62702 w 223077"/>
                    <a:gd name="connsiteY19" fmla="*/ 69296 h 470083"/>
                    <a:gd name="connsiteX20" fmla="*/ 26080 w 223077"/>
                    <a:gd name="connsiteY20" fmla="*/ 104718 h 470083"/>
                    <a:gd name="connsiteX21" fmla="*/ 26080 w 223077"/>
                    <a:gd name="connsiteY21" fmla="*/ 199575 h 470083"/>
                    <a:gd name="connsiteX22" fmla="*/ 58499 w 223077"/>
                    <a:gd name="connsiteY22" fmla="*/ 234096 h 470083"/>
                    <a:gd name="connsiteX23" fmla="*/ 88518 w 223077"/>
                    <a:gd name="connsiteY23" fmla="*/ 247304 h 470083"/>
                    <a:gd name="connsiteX24" fmla="*/ 102326 w 223077"/>
                    <a:gd name="connsiteY24" fmla="*/ 251806 h 470083"/>
                    <a:gd name="connsiteX25" fmla="*/ 114333 w 223077"/>
                    <a:gd name="connsiteY25" fmla="*/ 256009 h 470083"/>
                    <a:gd name="connsiteX26" fmla="*/ 146453 w 223077"/>
                    <a:gd name="connsiteY26" fmla="*/ 273419 h 470083"/>
                    <a:gd name="connsiteX27" fmla="*/ 159060 w 223077"/>
                    <a:gd name="connsiteY27" fmla="*/ 310942 h 470083"/>
                    <a:gd name="connsiteX28" fmla="*/ 146153 w 223077"/>
                    <a:gd name="connsiteY28" fmla="*/ 340960 h 470083"/>
                    <a:gd name="connsiteX29" fmla="*/ 113733 w 223077"/>
                    <a:gd name="connsiteY29" fmla="*/ 353568 h 470083"/>
                    <a:gd name="connsiteX30" fmla="*/ 111332 w 223077"/>
                    <a:gd name="connsiteY30" fmla="*/ 353568 h 470083"/>
                    <a:gd name="connsiteX31" fmla="*/ 81313 w 223077"/>
                    <a:gd name="connsiteY31" fmla="*/ 342161 h 470083"/>
                    <a:gd name="connsiteX32" fmla="*/ 66304 w 223077"/>
                    <a:gd name="connsiteY32" fmla="*/ 310942 h 470083"/>
                    <a:gd name="connsiteX33" fmla="*/ -36 w 223077"/>
                    <a:gd name="connsiteY33" fmla="*/ 310942 h 470083"/>
                    <a:gd name="connsiteX34" fmla="*/ 7769 w 223077"/>
                    <a:gd name="connsiteY34" fmla="*/ 349065 h 470083"/>
                    <a:gd name="connsiteX35" fmla="*/ 29682 w 223077"/>
                    <a:gd name="connsiteY35" fmla="*/ 382685 h 470083"/>
                    <a:gd name="connsiteX36" fmla="*/ 85816 w 223077"/>
                    <a:gd name="connsiteY36" fmla="*/ 412703 h 470083"/>
                    <a:gd name="connsiteX37" fmla="*/ 85816 w 223077"/>
                    <a:gd name="connsiteY37" fmla="*/ 470038 h 470083"/>
                    <a:gd name="connsiteX38" fmla="*/ 140149 w 223077"/>
                    <a:gd name="connsiteY38" fmla="*/ 470038 h 470083"/>
                    <a:gd name="connsiteX39" fmla="*/ 140149 w 223077"/>
                    <a:gd name="connsiteY39" fmla="*/ 411503 h 470083"/>
                    <a:gd name="connsiteX40" fmla="*/ 167766 w 223077"/>
                    <a:gd name="connsiteY40" fmla="*/ 400996 h 470083"/>
                    <a:gd name="connsiteX41" fmla="*/ 222999 w 223077"/>
                    <a:gd name="connsiteY41" fmla="*/ 305539 h 470083"/>
                    <a:gd name="connsiteX42" fmla="*/ 186377 w 223077"/>
                    <a:gd name="connsiteY42" fmla="*/ 228092 h 47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23077" h="470083">
                      <a:moveTo>
                        <a:pt x="186377" y="228092"/>
                      </a:moveTo>
                      <a:cubicBezTo>
                        <a:pt x="170575" y="216412"/>
                        <a:pt x="152919" y="207481"/>
                        <a:pt x="134145" y="201676"/>
                      </a:cubicBezTo>
                      <a:lnTo>
                        <a:pt x="119436" y="196873"/>
                      </a:lnTo>
                      <a:lnTo>
                        <a:pt x="111332" y="193571"/>
                      </a:lnTo>
                      <a:cubicBezTo>
                        <a:pt x="101939" y="190401"/>
                        <a:pt x="93267" y="185403"/>
                        <a:pt x="85816" y="178862"/>
                      </a:cubicBezTo>
                      <a:cubicBezTo>
                        <a:pt x="79359" y="172330"/>
                        <a:pt x="75883" y="163427"/>
                        <a:pt x="76210" y="154247"/>
                      </a:cubicBezTo>
                      <a:cubicBezTo>
                        <a:pt x="75784" y="144753"/>
                        <a:pt x="79128" y="135471"/>
                        <a:pt x="85516" y="128432"/>
                      </a:cubicBezTo>
                      <a:cubicBezTo>
                        <a:pt x="91931" y="121771"/>
                        <a:pt x="100888" y="118166"/>
                        <a:pt x="110131" y="118526"/>
                      </a:cubicBezTo>
                      <a:lnTo>
                        <a:pt x="110131" y="118526"/>
                      </a:lnTo>
                      <a:cubicBezTo>
                        <a:pt x="119566" y="118262"/>
                        <a:pt x="128727" y="121711"/>
                        <a:pt x="135646" y="128132"/>
                      </a:cubicBezTo>
                      <a:cubicBezTo>
                        <a:pt x="142776" y="135027"/>
                        <a:pt x="147062" y="144347"/>
                        <a:pt x="147654" y="154247"/>
                      </a:cubicBezTo>
                      <a:lnTo>
                        <a:pt x="213093" y="154247"/>
                      </a:lnTo>
                      <a:cubicBezTo>
                        <a:pt x="212340" y="136495"/>
                        <a:pt x="207294" y="119189"/>
                        <a:pt x="198384" y="103817"/>
                      </a:cubicBezTo>
                      <a:cubicBezTo>
                        <a:pt x="189691" y="89210"/>
                        <a:pt x="177254" y="77188"/>
                        <a:pt x="162362" y="68996"/>
                      </a:cubicBezTo>
                      <a:cubicBezTo>
                        <a:pt x="154924" y="65121"/>
                        <a:pt x="147068" y="62098"/>
                        <a:pt x="138948" y="59990"/>
                      </a:cubicBezTo>
                      <a:lnTo>
                        <a:pt x="138948" y="-46"/>
                      </a:lnTo>
                      <a:lnTo>
                        <a:pt x="85816" y="-46"/>
                      </a:lnTo>
                      <a:lnTo>
                        <a:pt x="85816" y="59990"/>
                      </a:lnTo>
                      <a:lnTo>
                        <a:pt x="85816" y="59990"/>
                      </a:lnTo>
                      <a:cubicBezTo>
                        <a:pt x="77738" y="62074"/>
                        <a:pt x="69970" y="65202"/>
                        <a:pt x="62702" y="69296"/>
                      </a:cubicBezTo>
                      <a:cubicBezTo>
                        <a:pt x="47606" y="77698"/>
                        <a:pt x="34980" y="89910"/>
                        <a:pt x="26080" y="104718"/>
                      </a:cubicBezTo>
                      <a:cubicBezTo>
                        <a:pt x="9072" y="134051"/>
                        <a:pt x="9072" y="170244"/>
                        <a:pt x="26080" y="199575"/>
                      </a:cubicBezTo>
                      <a:cubicBezTo>
                        <a:pt x="33858" y="213593"/>
                        <a:pt x="44997" y="225456"/>
                        <a:pt x="58499" y="234096"/>
                      </a:cubicBezTo>
                      <a:cubicBezTo>
                        <a:pt x="68066" y="239436"/>
                        <a:pt x="78116" y="243858"/>
                        <a:pt x="88518" y="247304"/>
                      </a:cubicBezTo>
                      <a:lnTo>
                        <a:pt x="102326" y="251806"/>
                      </a:lnTo>
                      <a:lnTo>
                        <a:pt x="114333" y="256009"/>
                      </a:lnTo>
                      <a:cubicBezTo>
                        <a:pt x="125947" y="259953"/>
                        <a:pt x="136808" y="265840"/>
                        <a:pt x="146453" y="273419"/>
                      </a:cubicBezTo>
                      <a:cubicBezTo>
                        <a:pt x="156263" y="283286"/>
                        <a:pt x="160922" y="297155"/>
                        <a:pt x="159060" y="310942"/>
                      </a:cubicBezTo>
                      <a:cubicBezTo>
                        <a:pt x="158982" y="322280"/>
                        <a:pt x="154329" y="333104"/>
                        <a:pt x="146153" y="340960"/>
                      </a:cubicBezTo>
                      <a:cubicBezTo>
                        <a:pt x="137510" y="349395"/>
                        <a:pt x="125803" y="353946"/>
                        <a:pt x="113733" y="353568"/>
                      </a:cubicBezTo>
                      <a:lnTo>
                        <a:pt x="111332" y="353568"/>
                      </a:lnTo>
                      <a:cubicBezTo>
                        <a:pt x="100279" y="353502"/>
                        <a:pt x="89622" y="349452"/>
                        <a:pt x="81313" y="342161"/>
                      </a:cubicBezTo>
                      <a:cubicBezTo>
                        <a:pt x="72479" y="334074"/>
                        <a:pt x="67103" y="322892"/>
                        <a:pt x="66304" y="310942"/>
                      </a:cubicBezTo>
                      <a:lnTo>
                        <a:pt x="-36" y="310942"/>
                      </a:lnTo>
                      <a:cubicBezTo>
                        <a:pt x="51" y="324039"/>
                        <a:pt x="2702" y="336989"/>
                        <a:pt x="7769" y="349065"/>
                      </a:cubicBezTo>
                      <a:cubicBezTo>
                        <a:pt x="12617" y="361694"/>
                        <a:pt x="20085" y="373152"/>
                        <a:pt x="29682" y="382685"/>
                      </a:cubicBezTo>
                      <a:cubicBezTo>
                        <a:pt x="44943" y="398115"/>
                        <a:pt x="64509" y="408579"/>
                        <a:pt x="85816" y="412703"/>
                      </a:cubicBezTo>
                      <a:lnTo>
                        <a:pt x="85816" y="470038"/>
                      </a:lnTo>
                      <a:lnTo>
                        <a:pt x="140149" y="470038"/>
                      </a:lnTo>
                      <a:lnTo>
                        <a:pt x="140149" y="411503"/>
                      </a:lnTo>
                      <a:cubicBezTo>
                        <a:pt x="149797" y="409296"/>
                        <a:pt x="159090" y="405760"/>
                        <a:pt x="167766" y="400996"/>
                      </a:cubicBezTo>
                      <a:cubicBezTo>
                        <a:pt x="202203" y="381626"/>
                        <a:pt x="223368" y="345049"/>
                        <a:pt x="222999" y="305539"/>
                      </a:cubicBezTo>
                      <a:cubicBezTo>
                        <a:pt x="223906" y="275347"/>
                        <a:pt x="210290" y="246547"/>
                        <a:pt x="186377" y="228092"/>
                      </a:cubicBezTo>
                      <a:close/>
                    </a:path>
                  </a:pathLst>
                </a:custGeom>
                <a:solidFill>
                  <a:srgbClr val="303030"/>
                </a:solidFill>
                <a:ln w="30018" cap="flat">
                  <a:noFill/>
                  <a:prstDash val="solid"/>
                  <a:miter/>
                </a:ln>
              </p:spPr>
              <p:txBody>
                <a:bodyPr rtlCol="0" anchor="ctr"/>
                <a:lstStyle/>
                <a:p>
                  <a:endParaRPr lang="en-US"/>
                </a:p>
              </p:txBody>
            </p:sp>
          </p:grpSp>
          <p:sp>
            <p:nvSpPr>
              <p:cNvPr id="31" name="TextBox 30">
                <a:extLst>
                  <a:ext uri="{FF2B5EF4-FFF2-40B4-BE49-F238E27FC236}">
                    <a16:creationId xmlns:a16="http://schemas.microsoft.com/office/drawing/2014/main" id="{2BDF9BB3-85CF-5478-3F75-9595AA994DAC}"/>
                  </a:ext>
                </a:extLst>
              </p:cNvPr>
              <p:cNvSpPr txBox="1"/>
              <p:nvPr/>
            </p:nvSpPr>
            <p:spPr>
              <a:xfrm>
                <a:off x="7390236" y="3565182"/>
                <a:ext cx="6052284" cy="338554"/>
              </a:xfrm>
              <a:prstGeom prst="rect">
                <a:avLst/>
              </a:prstGeom>
              <a:noFill/>
            </p:spPr>
            <p:txBody>
              <a:bodyPr wrap="square">
                <a:spAutoFit/>
              </a:bodyPr>
              <a:lstStyle/>
              <a:p>
                <a:r>
                  <a:rPr lang="en-IN" sz="1600" dirty="0">
                    <a:solidFill>
                      <a:prstClr val="black"/>
                    </a:solidFill>
                    <a:latin typeface="Lora" pitchFamily="2" charset="0"/>
                  </a:rPr>
                  <a:t>Maecenas non laoreet odio. Fusce lobortis porttitor purus</a:t>
                </a:r>
                <a:endParaRPr lang="en-US" sz="1600" dirty="0"/>
              </a:p>
            </p:txBody>
          </p:sp>
          <p:grpSp>
            <p:nvGrpSpPr>
              <p:cNvPr id="32" name="Group 31">
                <a:extLst>
                  <a:ext uri="{FF2B5EF4-FFF2-40B4-BE49-F238E27FC236}">
                    <a16:creationId xmlns:a16="http://schemas.microsoft.com/office/drawing/2014/main" id="{039C97D7-3A79-5116-BEAF-431B550DDC73}"/>
                  </a:ext>
                </a:extLst>
              </p:cNvPr>
              <p:cNvGrpSpPr/>
              <p:nvPr/>
            </p:nvGrpSpPr>
            <p:grpSpPr>
              <a:xfrm>
                <a:off x="6576453" y="4572904"/>
                <a:ext cx="758859" cy="758858"/>
                <a:chOff x="6576453" y="4740486"/>
                <a:chExt cx="758859" cy="758858"/>
              </a:xfrm>
            </p:grpSpPr>
            <p:sp>
              <p:nvSpPr>
                <p:cNvPr id="40" name="Freeform: Shape 39">
                  <a:extLst>
                    <a:ext uri="{FF2B5EF4-FFF2-40B4-BE49-F238E27FC236}">
                      <a16:creationId xmlns:a16="http://schemas.microsoft.com/office/drawing/2014/main" id="{984C9B10-92CC-41A4-6418-F3C3688D21ED}"/>
                    </a:ext>
                  </a:extLst>
                </p:cNvPr>
                <p:cNvSpPr/>
                <p:nvPr/>
              </p:nvSpPr>
              <p:spPr>
                <a:xfrm>
                  <a:off x="6576453" y="4740486"/>
                  <a:ext cx="379429" cy="758858"/>
                </a:xfrm>
                <a:custGeom>
                  <a:avLst/>
                  <a:gdLst>
                    <a:gd name="connsiteX0" fmla="*/ 192681 w 379429"/>
                    <a:gd name="connsiteY0" fmla="*/ 565796 h 758858"/>
                    <a:gd name="connsiteX1" fmla="*/ 193008 w 379429"/>
                    <a:gd name="connsiteY1" fmla="*/ 192643 h 758858"/>
                    <a:gd name="connsiteX2" fmla="*/ 379394 w 379429"/>
                    <a:gd name="connsiteY2" fmla="*/ 115524 h 758858"/>
                    <a:gd name="connsiteX3" fmla="*/ 379394 w 379429"/>
                    <a:gd name="connsiteY3" fmla="*/ -46 h 758858"/>
                    <a:gd name="connsiteX4" fmla="*/ -36 w 379429"/>
                    <a:gd name="connsiteY4" fmla="*/ 379383 h 758858"/>
                    <a:gd name="connsiteX5" fmla="*/ 379394 w 379429"/>
                    <a:gd name="connsiteY5" fmla="*/ 758812 h 758858"/>
                    <a:gd name="connsiteX6" fmla="*/ 379394 w 379429"/>
                    <a:gd name="connsiteY6" fmla="*/ 642942 h 758858"/>
                    <a:gd name="connsiteX7" fmla="*/ 192681 w 379429"/>
                    <a:gd name="connsiteY7" fmla="*/ 565796 h 75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9429" h="758858">
                      <a:moveTo>
                        <a:pt x="192681" y="565796"/>
                      </a:moveTo>
                      <a:cubicBezTo>
                        <a:pt x="89727" y="462654"/>
                        <a:pt x="89875" y="295597"/>
                        <a:pt x="193008" y="192643"/>
                      </a:cubicBezTo>
                      <a:cubicBezTo>
                        <a:pt x="242472" y="143267"/>
                        <a:pt x="309503" y="115533"/>
                        <a:pt x="379394" y="115524"/>
                      </a:cubicBezTo>
                      <a:lnTo>
                        <a:pt x="379394" y="-46"/>
                      </a:lnTo>
                      <a:cubicBezTo>
                        <a:pt x="169840" y="-46"/>
                        <a:pt x="-36" y="169830"/>
                        <a:pt x="-36" y="379383"/>
                      </a:cubicBezTo>
                      <a:cubicBezTo>
                        <a:pt x="-36" y="588940"/>
                        <a:pt x="169840" y="758812"/>
                        <a:pt x="379394" y="758812"/>
                      </a:cubicBezTo>
                      <a:lnTo>
                        <a:pt x="379394" y="642942"/>
                      </a:lnTo>
                      <a:cubicBezTo>
                        <a:pt x="309392" y="642972"/>
                        <a:pt x="242238" y="615236"/>
                        <a:pt x="192681" y="565796"/>
                      </a:cubicBezTo>
                      <a:close/>
                    </a:path>
                  </a:pathLst>
                </a:custGeom>
                <a:solidFill>
                  <a:schemeClr val="accent5"/>
                </a:solidFill>
                <a:ln w="30018"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D1D68C8-B5C6-F641-651F-D94B3BE891C8}"/>
                    </a:ext>
                  </a:extLst>
                </p:cNvPr>
                <p:cNvSpPr/>
                <p:nvPr/>
              </p:nvSpPr>
              <p:spPr>
                <a:xfrm>
                  <a:off x="6955883" y="4740486"/>
                  <a:ext cx="379429" cy="758858"/>
                </a:xfrm>
                <a:custGeom>
                  <a:avLst/>
                  <a:gdLst>
                    <a:gd name="connsiteX0" fmla="*/ -36 w 379429"/>
                    <a:gd name="connsiteY0" fmla="*/ -46 h 758858"/>
                    <a:gd name="connsiteX1" fmla="*/ -36 w 379429"/>
                    <a:gd name="connsiteY1" fmla="*/ 115524 h 758858"/>
                    <a:gd name="connsiteX2" fmla="*/ 272571 w 379429"/>
                    <a:gd name="connsiteY2" fmla="*/ 370336 h 758858"/>
                    <a:gd name="connsiteX3" fmla="*/ 17762 w 379429"/>
                    <a:gd name="connsiteY3" fmla="*/ 642942 h 758858"/>
                    <a:gd name="connsiteX4" fmla="*/ -36 w 379429"/>
                    <a:gd name="connsiteY4" fmla="*/ 642942 h 758858"/>
                    <a:gd name="connsiteX5" fmla="*/ -36 w 379429"/>
                    <a:gd name="connsiteY5" fmla="*/ 758812 h 758858"/>
                    <a:gd name="connsiteX6" fmla="*/ 379394 w 379429"/>
                    <a:gd name="connsiteY6" fmla="*/ 379383 h 758858"/>
                    <a:gd name="connsiteX7" fmla="*/ -36 w 379429"/>
                    <a:gd name="connsiteY7" fmla="*/ -46 h 75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9429" h="758858">
                      <a:moveTo>
                        <a:pt x="-36" y="-46"/>
                      </a:moveTo>
                      <a:lnTo>
                        <a:pt x="-36" y="115524"/>
                      </a:lnTo>
                      <a:cubicBezTo>
                        <a:pt x="145606" y="110610"/>
                        <a:pt x="267657" y="224691"/>
                        <a:pt x="272571" y="370336"/>
                      </a:cubicBezTo>
                      <a:cubicBezTo>
                        <a:pt x="277488" y="515966"/>
                        <a:pt x="163404" y="638019"/>
                        <a:pt x="17762" y="642942"/>
                      </a:cubicBezTo>
                      <a:cubicBezTo>
                        <a:pt x="11830" y="643153"/>
                        <a:pt x="5896" y="643153"/>
                        <a:pt x="-36" y="642942"/>
                      </a:cubicBezTo>
                      <a:lnTo>
                        <a:pt x="-36" y="758812"/>
                      </a:lnTo>
                      <a:cubicBezTo>
                        <a:pt x="209518" y="758812"/>
                        <a:pt x="379394" y="588940"/>
                        <a:pt x="379394" y="379383"/>
                      </a:cubicBezTo>
                      <a:cubicBezTo>
                        <a:pt x="379394" y="169830"/>
                        <a:pt x="209518" y="-46"/>
                        <a:pt x="-36" y="-46"/>
                      </a:cubicBezTo>
                      <a:close/>
                    </a:path>
                  </a:pathLst>
                </a:custGeom>
                <a:solidFill>
                  <a:schemeClr val="accent5"/>
                </a:solidFill>
                <a:ln w="30018"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0D6A0E89-13F1-82D7-A89E-D9EB251255CC}"/>
                    </a:ext>
                  </a:extLst>
                </p:cNvPr>
                <p:cNvSpPr/>
                <p:nvPr/>
              </p:nvSpPr>
              <p:spPr>
                <a:xfrm>
                  <a:off x="6692419" y="4856356"/>
                  <a:ext cx="527369" cy="527125"/>
                </a:xfrm>
                <a:custGeom>
                  <a:avLst/>
                  <a:gdLst>
                    <a:gd name="connsiteX0" fmla="*/ 449841 w 527369"/>
                    <a:gd name="connsiteY0" fmla="*/ 77101 h 527125"/>
                    <a:gd name="connsiteX1" fmla="*/ 77111 w 527369"/>
                    <a:gd name="connsiteY1" fmla="*/ 77197 h 527125"/>
                    <a:gd name="connsiteX2" fmla="*/ 77207 w 527369"/>
                    <a:gd name="connsiteY2" fmla="*/ 449926 h 527125"/>
                    <a:gd name="connsiteX3" fmla="*/ 449841 w 527369"/>
                    <a:gd name="connsiteY3" fmla="*/ 449926 h 527125"/>
                    <a:gd name="connsiteX4" fmla="*/ 450786 w 527369"/>
                    <a:gd name="connsiteY4" fmla="*/ 78046 h 527125"/>
                    <a:gd name="connsiteX5" fmla="*/ 449841 w 527369"/>
                    <a:gd name="connsiteY5" fmla="*/ 77101 h 52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69" h="527125">
                      <a:moveTo>
                        <a:pt x="449841" y="77101"/>
                      </a:moveTo>
                      <a:cubicBezTo>
                        <a:pt x="346887" y="-25798"/>
                        <a:pt x="180010" y="-25756"/>
                        <a:pt x="77111" y="77197"/>
                      </a:cubicBezTo>
                      <a:cubicBezTo>
                        <a:pt x="-25788" y="180150"/>
                        <a:pt x="-25746" y="347024"/>
                        <a:pt x="77207" y="449926"/>
                      </a:cubicBezTo>
                      <a:cubicBezTo>
                        <a:pt x="180121" y="552798"/>
                        <a:pt x="346926" y="552798"/>
                        <a:pt x="449841" y="449926"/>
                      </a:cubicBezTo>
                      <a:cubicBezTo>
                        <a:pt x="552794" y="347504"/>
                        <a:pt x="553217" y="180999"/>
                        <a:pt x="450786" y="78046"/>
                      </a:cubicBezTo>
                      <a:cubicBezTo>
                        <a:pt x="450474" y="77731"/>
                        <a:pt x="450156" y="77416"/>
                        <a:pt x="449841" y="77101"/>
                      </a:cubicBezTo>
                      <a:close/>
                    </a:path>
                  </a:pathLst>
                </a:custGeom>
                <a:solidFill>
                  <a:srgbClr val="FFD41D"/>
                </a:solidFill>
                <a:ln w="30018"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10388608-6520-D1F8-E198-5F589A0FB8BC}"/>
                    </a:ext>
                  </a:extLst>
                </p:cNvPr>
                <p:cNvSpPr/>
                <p:nvPr/>
              </p:nvSpPr>
              <p:spPr>
                <a:xfrm>
                  <a:off x="6818100" y="4911821"/>
                  <a:ext cx="272865" cy="407341"/>
                </a:xfrm>
                <a:custGeom>
                  <a:avLst/>
                  <a:gdLst>
                    <a:gd name="connsiteX0" fmla="*/ 30583 w 272865"/>
                    <a:gd name="connsiteY0" fmla="*/ 401966 h 407341"/>
                    <a:gd name="connsiteX1" fmla="*/ 4767 w 272865"/>
                    <a:gd name="connsiteY1" fmla="*/ 366244 h 407341"/>
                    <a:gd name="connsiteX2" fmla="*/ 23078 w 272865"/>
                    <a:gd name="connsiteY2" fmla="*/ 349734 h 407341"/>
                    <a:gd name="connsiteX3" fmla="*/ 60601 w 272865"/>
                    <a:gd name="connsiteY3" fmla="*/ 304407 h 407341"/>
                    <a:gd name="connsiteX4" fmla="*/ 60601 w 272865"/>
                    <a:gd name="connsiteY4" fmla="*/ 222457 h 407341"/>
                    <a:gd name="connsiteX5" fmla="*/ 56999 w 272865"/>
                    <a:gd name="connsiteY5" fmla="*/ 220656 h 407341"/>
                    <a:gd name="connsiteX6" fmla="*/ -36 w 272865"/>
                    <a:gd name="connsiteY6" fmla="*/ 220656 h 407341"/>
                    <a:gd name="connsiteX7" fmla="*/ -36 w 272865"/>
                    <a:gd name="connsiteY7" fmla="*/ 190638 h 407341"/>
                    <a:gd name="connsiteX8" fmla="*/ 44091 w 272865"/>
                    <a:gd name="connsiteY8" fmla="*/ 190638 h 407341"/>
                    <a:gd name="connsiteX9" fmla="*/ 41689 w 272865"/>
                    <a:gd name="connsiteY9" fmla="*/ 188837 h 407341"/>
                    <a:gd name="connsiteX10" fmla="*/ 22478 w 272865"/>
                    <a:gd name="connsiteY10" fmla="*/ 152815 h 407341"/>
                    <a:gd name="connsiteX11" fmla="*/ 14073 w 272865"/>
                    <a:gd name="connsiteY11" fmla="*/ 108989 h 407341"/>
                    <a:gd name="connsiteX12" fmla="*/ 84615 w 272865"/>
                    <a:gd name="connsiteY12" fmla="*/ 11730 h 407341"/>
                    <a:gd name="connsiteX13" fmla="*/ 157560 w 272865"/>
                    <a:gd name="connsiteY13" fmla="*/ 924 h 407341"/>
                    <a:gd name="connsiteX14" fmla="*/ 217596 w 272865"/>
                    <a:gd name="connsiteY14" fmla="*/ 21936 h 407341"/>
                    <a:gd name="connsiteX15" fmla="*/ 257820 w 272865"/>
                    <a:gd name="connsiteY15" fmla="*/ 85875 h 407341"/>
                    <a:gd name="connsiteX16" fmla="*/ 261422 w 272865"/>
                    <a:gd name="connsiteY16" fmla="*/ 122197 h 407341"/>
                    <a:gd name="connsiteX17" fmla="*/ 261422 w 272865"/>
                    <a:gd name="connsiteY17" fmla="*/ 125199 h 407341"/>
                    <a:gd name="connsiteX18" fmla="*/ 215495 w 272865"/>
                    <a:gd name="connsiteY18" fmla="*/ 125199 h 407341"/>
                    <a:gd name="connsiteX19" fmla="*/ 213694 w 272865"/>
                    <a:gd name="connsiteY19" fmla="*/ 108388 h 407341"/>
                    <a:gd name="connsiteX20" fmla="*/ 205289 w 272865"/>
                    <a:gd name="connsiteY20" fmla="*/ 78370 h 407341"/>
                    <a:gd name="connsiteX21" fmla="*/ 164164 w 272865"/>
                    <a:gd name="connsiteY21" fmla="*/ 44750 h 407341"/>
                    <a:gd name="connsiteX22" fmla="*/ 108330 w 272865"/>
                    <a:gd name="connsiteY22" fmla="*/ 48052 h 407341"/>
                    <a:gd name="connsiteX23" fmla="*/ 66905 w 272865"/>
                    <a:gd name="connsiteY23" fmla="*/ 101784 h 407341"/>
                    <a:gd name="connsiteX24" fmla="*/ 75910 w 272865"/>
                    <a:gd name="connsiteY24" fmla="*/ 150114 h 407341"/>
                    <a:gd name="connsiteX25" fmla="*/ 96923 w 272865"/>
                    <a:gd name="connsiteY25" fmla="*/ 189137 h 407341"/>
                    <a:gd name="connsiteX26" fmla="*/ 100825 w 272865"/>
                    <a:gd name="connsiteY26" fmla="*/ 191239 h 407341"/>
                    <a:gd name="connsiteX27" fmla="*/ 184576 w 272865"/>
                    <a:gd name="connsiteY27" fmla="*/ 191239 h 407341"/>
                    <a:gd name="connsiteX28" fmla="*/ 184576 w 272865"/>
                    <a:gd name="connsiteY28" fmla="*/ 221257 h 407341"/>
                    <a:gd name="connsiteX29" fmla="*/ 110131 w 272865"/>
                    <a:gd name="connsiteY29" fmla="*/ 221257 h 407341"/>
                    <a:gd name="connsiteX30" fmla="*/ 110131 w 272865"/>
                    <a:gd name="connsiteY30" fmla="*/ 224859 h 407341"/>
                    <a:gd name="connsiteX31" fmla="*/ 117035 w 272865"/>
                    <a:gd name="connsiteY31" fmla="*/ 254877 h 407341"/>
                    <a:gd name="connsiteX32" fmla="*/ 104428 w 272865"/>
                    <a:gd name="connsiteY32" fmla="*/ 300204 h 407341"/>
                    <a:gd name="connsiteX33" fmla="*/ 67505 w 272865"/>
                    <a:gd name="connsiteY33" fmla="*/ 346732 h 407341"/>
                    <a:gd name="connsiteX34" fmla="*/ 54597 w 272865"/>
                    <a:gd name="connsiteY34" fmla="*/ 358440 h 407341"/>
                    <a:gd name="connsiteX35" fmla="*/ 54597 w 272865"/>
                    <a:gd name="connsiteY35" fmla="*/ 358440 h 407341"/>
                    <a:gd name="connsiteX36" fmla="*/ 57299 w 272865"/>
                    <a:gd name="connsiteY36" fmla="*/ 358440 h 407341"/>
                    <a:gd name="connsiteX37" fmla="*/ 121238 w 272865"/>
                    <a:gd name="connsiteY37" fmla="*/ 340729 h 407341"/>
                    <a:gd name="connsiteX38" fmla="*/ 160261 w 272865"/>
                    <a:gd name="connsiteY38" fmla="*/ 347933 h 407341"/>
                    <a:gd name="connsiteX39" fmla="*/ 196583 w 272865"/>
                    <a:gd name="connsiteY39" fmla="*/ 356638 h 407341"/>
                    <a:gd name="connsiteX40" fmla="*/ 238309 w 272865"/>
                    <a:gd name="connsiteY40" fmla="*/ 348533 h 407341"/>
                    <a:gd name="connsiteX41" fmla="*/ 250316 w 272865"/>
                    <a:gd name="connsiteY41" fmla="*/ 341329 h 407341"/>
                    <a:gd name="connsiteX42" fmla="*/ 272830 w 272865"/>
                    <a:gd name="connsiteY42" fmla="*/ 376751 h 407341"/>
                    <a:gd name="connsiteX43" fmla="*/ 250916 w 272865"/>
                    <a:gd name="connsiteY43" fmla="*/ 393861 h 407341"/>
                    <a:gd name="connsiteX44" fmla="*/ 177071 w 272865"/>
                    <a:gd name="connsiteY44" fmla="*/ 404367 h 407341"/>
                    <a:gd name="connsiteX45" fmla="*/ 126641 w 272865"/>
                    <a:gd name="connsiteY45" fmla="*/ 389358 h 407341"/>
                    <a:gd name="connsiteX46" fmla="*/ 30883 w 272865"/>
                    <a:gd name="connsiteY46" fmla="*/ 400765 h 407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72865" h="407341">
                      <a:moveTo>
                        <a:pt x="30583" y="401966"/>
                      </a:moveTo>
                      <a:lnTo>
                        <a:pt x="4767" y="366244"/>
                      </a:lnTo>
                      <a:lnTo>
                        <a:pt x="23078" y="349734"/>
                      </a:lnTo>
                      <a:cubicBezTo>
                        <a:pt x="37502" y="336316"/>
                        <a:pt x="50116" y="321097"/>
                        <a:pt x="60601" y="304407"/>
                      </a:cubicBezTo>
                      <a:cubicBezTo>
                        <a:pt x="76528" y="279402"/>
                        <a:pt x="76528" y="247453"/>
                        <a:pt x="60601" y="222457"/>
                      </a:cubicBezTo>
                      <a:cubicBezTo>
                        <a:pt x="59946" y="221110"/>
                        <a:pt x="58469" y="220371"/>
                        <a:pt x="56999" y="220656"/>
                      </a:cubicBezTo>
                      <a:lnTo>
                        <a:pt x="-36" y="220656"/>
                      </a:lnTo>
                      <a:lnTo>
                        <a:pt x="-36" y="190638"/>
                      </a:lnTo>
                      <a:lnTo>
                        <a:pt x="44091" y="190638"/>
                      </a:lnTo>
                      <a:lnTo>
                        <a:pt x="41689" y="188837"/>
                      </a:lnTo>
                      <a:lnTo>
                        <a:pt x="22478" y="152815"/>
                      </a:lnTo>
                      <a:cubicBezTo>
                        <a:pt x="15601" y="139292"/>
                        <a:pt x="12686" y="124097"/>
                        <a:pt x="14073" y="108989"/>
                      </a:cubicBezTo>
                      <a:cubicBezTo>
                        <a:pt x="16657" y="65604"/>
                        <a:pt x="44178" y="27661"/>
                        <a:pt x="84615" y="11730"/>
                      </a:cubicBezTo>
                      <a:cubicBezTo>
                        <a:pt x="107543" y="1725"/>
                        <a:pt x="132717" y="-2003"/>
                        <a:pt x="157560" y="924"/>
                      </a:cubicBezTo>
                      <a:cubicBezTo>
                        <a:pt x="179170" y="2043"/>
                        <a:pt x="200005" y="9338"/>
                        <a:pt x="217596" y="21936"/>
                      </a:cubicBezTo>
                      <a:cubicBezTo>
                        <a:pt x="239020" y="37005"/>
                        <a:pt x="253510" y="60038"/>
                        <a:pt x="257820" y="85875"/>
                      </a:cubicBezTo>
                      <a:cubicBezTo>
                        <a:pt x="259621" y="97882"/>
                        <a:pt x="260222" y="110190"/>
                        <a:pt x="261422" y="122197"/>
                      </a:cubicBezTo>
                      <a:lnTo>
                        <a:pt x="261422" y="125199"/>
                      </a:lnTo>
                      <a:lnTo>
                        <a:pt x="215495" y="125199"/>
                      </a:lnTo>
                      <a:cubicBezTo>
                        <a:pt x="215495" y="119495"/>
                        <a:pt x="215495" y="114092"/>
                        <a:pt x="213694" y="108388"/>
                      </a:cubicBezTo>
                      <a:cubicBezTo>
                        <a:pt x="212658" y="97969"/>
                        <a:pt x="209815" y="87811"/>
                        <a:pt x="205289" y="78370"/>
                      </a:cubicBezTo>
                      <a:cubicBezTo>
                        <a:pt x="197913" y="61107"/>
                        <a:pt x="182550" y="48547"/>
                        <a:pt x="164164" y="44750"/>
                      </a:cubicBezTo>
                      <a:cubicBezTo>
                        <a:pt x="145639" y="40268"/>
                        <a:pt x="126197" y="41418"/>
                        <a:pt x="108330" y="48052"/>
                      </a:cubicBezTo>
                      <a:cubicBezTo>
                        <a:pt x="85051" y="56112"/>
                        <a:pt x="68778" y="77221"/>
                        <a:pt x="66905" y="101784"/>
                      </a:cubicBezTo>
                      <a:cubicBezTo>
                        <a:pt x="64851" y="118439"/>
                        <a:pt x="67997" y="135318"/>
                        <a:pt x="75910" y="150114"/>
                      </a:cubicBezTo>
                      <a:cubicBezTo>
                        <a:pt x="82514" y="163322"/>
                        <a:pt x="90019" y="176230"/>
                        <a:pt x="96923" y="189137"/>
                      </a:cubicBezTo>
                      <a:cubicBezTo>
                        <a:pt x="97589" y="190650"/>
                        <a:pt x="99195" y="191515"/>
                        <a:pt x="100825" y="191239"/>
                      </a:cubicBezTo>
                      <a:lnTo>
                        <a:pt x="184576" y="191239"/>
                      </a:lnTo>
                      <a:lnTo>
                        <a:pt x="184576" y="221257"/>
                      </a:lnTo>
                      <a:lnTo>
                        <a:pt x="110131" y="221257"/>
                      </a:lnTo>
                      <a:cubicBezTo>
                        <a:pt x="110131" y="221257"/>
                        <a:pt x="110131" y="223958"/>
                        <a:pt x="110131" y="224859"/>
                      </a:cubicBezTo>
                      <a:cubicBezTo>
                        <a:pt x="113712" y="234528"/>
                        <a:pt x="116032" y="244617"/>
                        <a:pt x="117035" y="254877"/>
                      </a:cubicBezTo>
                      <a:cubicBezTo>
                        <a:pt x="117407" y="270907"/>
                        <a:pt x="113019" y="286666"/>
                        <a:pt x="104428" y="300204"/>
                      </a:cubicBezTo>
                      <a:cubicBezTo>
                        <a:pt x="93903" y="317045"/>
                        <a:pt x="81518" y="332654"/>
                        <a:pt x="67505" y="346732"/>
                      </a:cubicBezTo>
                      <a:cubicBezTo>
                        <a:pt x="63417" y="350875"/>
                        <a:pt x="59106" y="354777"/>
                        <a:pt x="54597" y="358440"/>
                      </a:cubicBezTo>
                      <a:lnTo>
                        <a:pt x="54597" y="358440"/>
                      </a:lnTo>
                      <a:lnTo>
                        <a:pt x="57299" y="358440"/>
                      </a:lnTo>
                      <a:cubicBezTo>
                        <a:pt x="76394" y="346342"/>
                        <a:pt x="98643" y="340188"/>
                        <a:pt x="121238" y="340729"/>
                      </a:cubicBezTo>
                      <a:cubicBezTo>
                        <a:pt x="134494" y="341509"/>
                        <a:pt x="147603" y="343911"/>
                        <a:pt x="160261" y="347933"/>
                      </a:cubicBezTo>
                      <a:cubicBezTo>
                        <a:pt x="172268" y="351235"/>
                        <a:pt x="184276" y="354237"/>
                        <a:pt x="196583" y="356638"/>
                      </a:cubicBezTo>
                      <a:cubicBezTo>
                        <a:pt x="211010" y="358770"/>
                        <a:pt x="225731" y="355918"/>
                        <a:pt x="238309" y="348533"/>
                      </a:cubicBezTo>
                      <a:lnTo>
                        <a:pt x="250316" y="341329"/>
                      </a:lnTo>
                      <a:cubicBezTo>
                        <a:pt x="257520" y="353036"/>
                        <a:pt x="265025" y="364743"/>
                        <a:pt x="272830" y="376751"/>
                      </a:cubicBezTo>
                      <a:cubicBezTo>
                        <a:pt x="266354" y="383445"/>
                        <a:pt x="258979" y="389208"/>
                        <a:pt x="250916" y="393861"/>
                      </a:cubicBezTo>
                      <a:cubicBezTo>
                        <a:pt x="228601" y="406829"/>
                        <a:pt x="202116" y="410581"/>
                        <a:pt x="177071" y="404367"/>
                      </a:cubicBezTo>
                      <a:cubicBezTo>
                        <a:pt x="159928" y="400555"/>
                        <a:pt x="143079" y="395542"/>
                        <a:pt x="126641" y="389358"/>
                      </a:cubicBezTo>
                      <a:cubicBezTo>
                        <a:pt x="94831" y="376841"/>
                        <a:pt x="58860" y="381133"/>
                        <a:pt x="30883" y="400765"/>
                      </a:cubicBezTo>
                      <a:close/>
                    </a:path>
                  </a:pathLst>
                </a:custGeom>
                <a:solidFill>
                  <a:srgbClr val="303030"/>
                </a:solidFill>
                <a:ln w="30018" cap="flat">
                  <a:noFill/>
                  <a:prstDash val="solid"/>
                  <a:miter/>
                </a:ln>
              </p:spPr>
              <p:txBody>
                <a:bodyPr rtlCol="0" anchor="ctr"/>
                <a:lstStyle/>
                <a:p>
                  <a:endParaRPr lang="en-US"/>
                </a:p>
              </p:txBody>
            </p:sp>
          </p:grpSp>
          <p:sp>
            <p:nvSpPr>
              <p:cNvPr id="33" name="TextBox 32">
                <a:extLst>
                  <a:ext uri="{FF2B5EF4-FFF2-40B4-BE49-F238E27FC236}">
                    <a16:creationId xmlns:a16="http://schemas.microsoft.com/office/drawing/2014/main" id="{159F9553-71C8-DFC6-74AC-D008342FF23C}"/>
                  </a:ext>
                </a:extLst>
              </p:cNvPr>
              <p:cNvSpPr txBox="1"/>
              <p:nvPr/>
            </p:nvSpPr>
            <p:spPr>
              <a:xfrm>
                <a:off x="7390236" y="4795292"/>
                <a:ext cx="6052284" cy="338554"/>
              </a:xfrm>
              <a:prstGeom prst="rect">
                <a:avLst/>
              </a:prstGeom>
              <a:noFill/>
            </p:spPr>
            <p:txBody>
              <a:bodyPr wrap="square">
                <a:spAutoFit/>
              </a:bodyPr>
              <a:lstStyle/>
              <a:p>
                <a:r>
                  <a:rPr lang="en-IN" sz="1600" dirty="0">
                    <a:solidFill>
                      <a:prstClr val="black"/>
                    </a:solidFill>
                    <a:latin typeface="Lora" pitchFamily="2" charset="0"/>
                  </a:rPr>
                  <a:t>Maecenas non laoreet odio. Fusce lobortis porttitor purus</a:t>
                </a:r>
                <a:endParaRPr lang="en-US" sz="1600" dirty="0"/>
              </a:p>
            </p:txBody>
          </p:sp>
          <p:grpSp>
            <p:nvGrpSpPr>
              <p:cNvPr id="34" name="Group 33">
                <a:extLst>
                  <a:ext uri="{FF2B5EF4-FFF2-40B4-BE49-F238E27FC236}">
                    <a16:creationId xmlns:a16="http://schemas.microsoft.com/office/drawing/2014/main" id="{AC8A3B67-66EE-D409-5CE7-9614D1845ACD}"/>
                  </a:ext>
                </a:extLst>
              </p:cNvPr>
              <p:cNvGrpSpPr/>
              <p:nvPr/>
            </p:nvGrpSpPr>
            <p:grpSpPr>
              <a:xfrm>
                <a:off x="6586824" y="5802863"/>
                <a:ext cx="738116" cy="759158"/>
                <a:chOff x="6586824" y="5933742"/>
                <a:chExt cx="738116" cy="759158"/>
              </a:xfrm>
            </p:grpSpPr>
            <p:sp>
              <p:nvSpPr>
                <p:cNvPr id="36" name="Freeform: Shape 35">
                  <a:extLst>
                    <a:ext uri="{FF2B5EF4-FFF2-40B4-BE49-F238E27FC236}">
                      <a16:creationId xmlns:a16="http://schemas.microsoft.com/office/drawing/2014/main" id="{A2998243-BF0F-1539-DAC1-256C1265ADD4}"/>
                    </a:ext>
                  </a:extLst>
                </p:cNvPr>
                <p:cNvSpPr/>
                <p:nvPr/>
              </p:nvSpPr>
              <p:spPr>
                <a:xfrm>
                  <a:off x="6586824" y="5933742"/>
                  <a:ext cx="369058" cy="759158"/>
                </a:xfrm>
                <a:custGeom>
                  <a:avLst/>
                  <a:gdLst>
                    <a:gd name="connsiteX0" fmla="*/ 182310 w 369058"/>
                    <a:gd name="connsiteY0" fmla="*/ 566096 h 759158"/>
                    <a:gd name="connsiteX1" fmla="*/ 182637 w 369058"/>
                    <a:gd name="connsiteY1" fmla="*/ 192944 h 759158"/>
                    <a:gd name="connsiteX2" fmla="*/ 369023 w 369058"/>
                    <a:gd name="connsiteY2" fmla="*/ 115824 h 759158"/>
                    <a:gd name="connsiteX3" fmla="*/ 369023 w 369058"/>
                    <a:gd name="connsiteY3" fmla="*/ -46 h 759158"/>
                    <a:gd name="connsiteX4" fmla="*/ 117 w 369058"/>
                    <a:gd name="connsiteY4" fmla="*/ 390208 h 759158"/>
                    <a:gd name="connsiteX5" fmla="*/ 369023 w 369058"/>
                    <a:gd name="connsiteY5" fmla="*/ 759113 h 759158"/>
                    <a:gd name="connsiteX6" fmla="*/ 369023 w 369058"/>
                    <a:gd name="connsiteY6" fmla="*/ 643243 h 759158"/>
                    <a:gd name="connsiteX7" fmla="*/ 182310 w 369058"/>
                    <a:gd name="connsiteY7" fmla="*/ 566096 h 75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9058" h="759158">
                      <a:moveTo>
                        <a:pt x="182310" y="566096"/>
                      </a:moveTo>
                      <a:cubicBezTo>
                        <a:pt x="79356" y="462963"/>
                        <a:pt x="79503" y="295897"/>
                        <a:pt x="182637" y="192944"/>
                      </a:cubicBezTo>
                      <a:cubicBezTo>
                        <a:pt x="232101" y="143567"/>
                        <a:pt x="299131" y="115830"/>
                        <a:pt x="369023" y="115824"/>
                      </a:cubicBezTo>
                      <a:lnTo>
                        <a:pt x="369023" y="-46"/>
                      </a:lnTo>
                      <a:cubicBezTo>
                        <a:pt x="159388" y="5850"/>
                        <a:pt x="-5778" y="180573"/>
                        <a:pt x="117" y="390208"/>
                      </a:cubicBezTo>
                      <a:cubicBezTo>
                        <a:pt x="5782" y="591558"/>
                        <a:pt x="167676" y="753451"/>
                        <a:pt x="369023" y="759113"/>
                      </a:cubicBezTo>
                      <a:lnTo>
                        <a:pt x="369023" y="643243"/>
                      </a:lnTo>
                      <a:cubicBezTo>
                        <a:pt x="299020" y="643282"/>
                        <a:pt x="231867" y="615536"/>
                        <a:pt x="182310" y="566096"/>
                      </a:cubicBezTo>
                      <a:close/>
                    </a:path>
                  </a:pathLst>
                </a:custGeom>
                <a:solidFill>
                  <a:schemeClr val="accent5"/>
                </a:solidFill>
                <a:ln w="30018"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06AE79E-AE17-CD99-4661-CA1A64786D85}"/>
                    </a:ext>
                  </a:extLst>
                </p:cNvPr>
                <p:cNvSpPr/>
                <p:nvPr/>
              </p:nvSpPr>
              <p:spPr>
                <a:xfrm>
                  <a:off x="6955882" y="5933742"/>
                  <a:ext cx="369058" cy="759158"/>
                </a:xfrm>
                <a:custGeom>
                  <a:avLst/>
                  <a:gdLst>
                    <a:gd name="connsiteX0" fmla="*/ -36 w 369058"/>
                    <a:gd name="connsiteY0" fmla="*/ -46 h 759158"/>
                    <a:gd name="connsiteX1" fmla="*/ -36 w 369058"/>
                    <a:gd name="connsiteY1" fmla="*/ 115824 h 759158"/>
                    <a:gd name="connsiteX2" fmla="*/ 272571 w 369058"/>
                    <a:gd name="connsiteY2" fmla="*/ 370636 h 759158"/>
                    <a:gd name="connsiteX3" fmla="*/ 17762 w 369058"/>
                    <a:gd name="connsiteY3" fmla="*/ 643243 h 759158"/>
                    <a:gd name="connsiteX4" fmla="*/ -36 w 369058"/>
                    <a:gd name="connsiteY4" fmla="*/ 643243 h 759158"/>
                    <a:gd name="connsiteX5" fmla="*/ -36 w 369058"/>
                    <a:gd name="connsiteY5" fmla="*/ 759113 h 759158"/>
                    <a:gd name="connsiteX6" fmla="*/ 368870 w 369058"/>
                    <a:gd name="connsiteY6" fmla="*/ 368859 h 759158"/>
                    <a:gd name="connsiteX7" fmla="*/ -36 w 369058"/>
                    <a:gd name="connsiteY7" fmla="*/ -46 h 75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9058" h="759158">
                      <a:moveTo>
                        <a:pt x="-36" y="-46"/>
                      </a:moveTo>
                      <a:lnTo>
                        <a:pt x="-36" y="115824"/>
                      </a:lnTo>
                      <a:cubicBezTo>
                        <a:pt x="145606" y="110910"/>
                        <a:pt x="267657" y="224991"/>
                        <a:pt x="272571" y="370636"/>
                      </a:cubicBezTo>
                      <a:cubicBezTo>
                        <a:pt x="277488" y="516278"/>
                        <a:pt x="163404" y="638329"/>
                        <a:pt x="17762" y="643243"/>
                      </a:cubicBezTo>
                      <a:cubicBezTo>
                        <a:pt x="11830" y="643444"/>
                        <a:pt x="5896" y="643444"/>
                        <a:pt x="-36" y="643243"/>
                      </a:cubicBezTo>
                      <a:lnTo>
                        <a:pt x="-36" y="759113"/>
                      </a:lnTo>
                      <a:cubicBezTo>
                        <a:pt x="209599" y="753217"/>
                        <a:pt x="374765" y="578494"/>
                        <a:pt x="368870" y="368859"/>
                      </a:cubicBezTo>
                      <a:cubicBezTo>
                        <a:pt x="363205" y="167509"/>
                        <a:pt x="201311" y="5616"/>
                        <a:pt x="-36" y="-46"/>
                      </a:cubicBezTo>
                      <a:close/>
                    </a:path>
                  </a:pathLst>
                </a:custGeom>
                <a:solidFill>
                  <a:schemeClr val="accent5"/>
                </a:solidFill>
                <a:ln w="30018"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0CFF30FB-ECC7-AEA1-AD50-9A2141C9B1D2}"/>
                    </a:ext>
                  </a:extLst>
                </p:cNvPr>
                <p:cNvSpPr/>
                <p:nvPr/>
              </p:nvSpPr>
              <p:spPr>
                <a:xfrm>
                  <a:off x="6691845" y="6049462"/>
                  <a:ext cx="527843" cy="527719"/>
                </a:xfrm>
                <a:custGeom>
                  <a:avLst/>
                  <a:gdLst>
                    <a:gd name="connsiteX0" fmla="*/ 450415 w 527843"/>
                    <a:gd name="connsiteY0" fmla="*/ 77251 h 527719"/>
                    <a:gd name="connsiteX1" fmla="*/ 77262 w 527843"/>
                    <a:gd name="connsiteY1" fmla="*/ 77224 h 527719"/>
                    <a:gd name="connsiteX2" fmla="*/ 77232 w 527843"/>
                    <a:gd name="connsiteY2" fmla="*/ 450376 h 527719"/>
                    <a:gd name="connsiteX3" fmla="*/ 450388 w 527843"/>
                    <a:gd name="connsiteY3" fmla="*/ 450403 h 527719"/>
                    <a:gd name="connsiteX4" fmla="*/ 450415 w 527843"/>
                    <a:gd name="connsiteY4" fmla="*/ 450376 h 527719"/>
                    <a:gd name="connsiteX5" fmla="*/ 450811 w 527843"/>
                    <a:gd name="connsiteY5" fmla="*/ 77647 h 527719"/>
                    <a:gd name="connsiteX6" fmla="*/ 450415 w 527843"/>
                    <a:gd name="connsiteY6" fmla="*/ 77251 h 527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843" h="527719">
                      <a:moveTo>
                        <a:pt x="450415" y="77251"/>
                      </a:moveTo>
                      <a:cubicBezTo>
                        <a:pt x="347380" y="-25801"/>
                        <a:pt x="180311" y="-25813"/>
                        <a:pt x="77262" y="77224"/>
                      </a:cubicBezTo>
                      <a:cubicBezTo>
                        <a:pt x="-25791" y="180258"/>
                        <a:pt x="-25803" y="347324"/>
                        <a:pt x="77232" y="450376"/>
                      </a:cubicBezTo>
                      <a:cubicBezTo>
                        <a:pt x="180269" y="553429"/>
                        <a:pt x="347335" y="553441"/>
                        <a:pt x="450388" y="450403"/>
                      </a:cubicBezTo>
                      <a:cubicBezTo>
                        <a:pt x="450397" y="450395"/>
                        <a:pt x="450406" y="450386"/>
                        <a:pt x="450415" y="450376"/>
                      </a:cubicBezTo>
                      <a:cubicBezTo>
                        <a:pt x="553449" y="347558"/>
                        <a:pt x="553629" y="180685"/>
                        <a:pt x="450811" y="77647"/>
                      </a:cubicBezTo>
                      <a:cubicBezTo>
                        <a:pt x="450679" y="77515"/>
                        <a:pt x="450547" y="77383"/>
                        <a:pt x="450415" y="77251"/>
                      </a:cubicBezTo>
                      <a:close/>
                    </a:path>
                  </a:pathLst>
                </a:custGeom>
                <a:solidFill>
                  <a:srgbClr val="FFD41D"/>
                </a:solidFill>
                <a:ln w="30018"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66608689-AD65-027C-271D-5016FA51B69A}"/>
                    </a:ext>
                  </a:extLst>
                </p:cNvPr>
                <p:cNvSpPr/>
                <p:nvPr/>
              </p:nvSpPr>
              <p:spPr>
                <a:xfrm>
                  <a:off x="6766168" y="6107376"/>
                  <a:ext cx="315631" cy="415037"/>
                </a:xfrm>
                <a:custGeom>
                  <a:avLst/>
                  <a:gdLst>
                    <a:gd name="connsiteX0" fmla="*/ -36 w 315631"/>
                    <a:gd name="connsiteY0" fmla="*/ 270889 h 415037"/>
                    <a:gd name="connsiteX1" fmla="*/ -36 w 315631"/>
                    <a:gd name="connsiteY1" fmla="*/ 236669 h 415037"/>
                    <a:gd name="connsiteX2" fmla="*/ 57299 w 315631"/>
                    <a:gd name="connsiteY2" fmla="*/ 236669 h 415037"/>
                    <a:gd name="connsiteX3" fmla="*/ 57299 w 315631"/>
                    <a:gd name="connsiteY3" fmla="*/ 192242 h 415037"/>
                    <a:gd name="connsiteX4" fmla="*/ 264 w 315631"/>
                    <a:gd name="connsiteY4" fmla="*/ 192242 h 415037"/>
                    <a:gd name="connsiteX5" fmla="*/ 264 w 315631"/>
                    <a:gd name="connsiteY5" fmla="*/ 154119 h 415037"/>
                    <a:gd name="connsiteX6" fmla="*/ 42590 w 315631"/>
                    <a:gd name="connsiteY6" fmla="*/ 154119 h 415037"/>
                    <a:gd name="connsiteX7" fmla="*/ 66905 w 315631"/>
                    <a:gd name="connsiteY7" fmla="*/ 136108 h 415037"/>
                    <a:gd name="connsiteX8" fmla="*/ 147353 w 315631"/>
                    <a:gd name="connsiteY8" fmla="*/ 22339 h 415037"/>
                    <a:gd name="connsiteX9" fmla="*/ 297444 w 315631"/>
                    <a:gd name="connsiteY9" fmla="*/ 15135 h 415037"/>
                    <a:gd name="connsiteX10" fmla="*/ 308203 w 315631"/>
                    <a:gd name="connsiteY10" fmla="*/ 30921 h 415037"/>
                    <a:gd name="connsiteX11" fmla="*/ 306750 w 315631"/>
                    <a:gd name="connsiteY11" fmla="*/ 34947 h 415037"/>
                    <a:gd name="connsiteX12" fmla="*/ 301046 w 315631"/>
                    <a:gd name="connsiteY12" fmla="*/ 64965 h 415037"/>
                    <a:gd name="connsiteX13" fmla="*/ 165064 w 315631"/>
                    <a:gd name="connsiteY13" fmla="*/ 60162 h 415037"/>
                    <a:gd name="connsiteX14" fmla="*/ 114033 w 315631"/>
                    <a:gd name="connsiteY14" fmla="*/ 153818 h 415037"/>
                    <a:gd name="connsiteX15" fmla="*/ 269227 w 315631"/>
                    <a:gd name="connsiteY15" fmla="*/ 153818 h 415037"/>
                    <a:gd name="connsiteX16" fmla="*/ 269227 w 315631"/>
                    <a:gd name="connsiteY16" fmla="*/ 189540 h 415037"/>
                    <a:gd name="connsiteX17" fmla="*/ 110731 w 315631"/>
                    <a:gd name="connsiteY17" fmla="*/ 189540 h 415037"/>
                    <a:gd name="connsiteX18" fmla="*/ 110731 w 315631"/>
                    <a:gd name="connsiteY18" fmla="*/ 236068 h 415037"/>
                    <a:gd name="connsiteX19" fmla="*/ 269828 w 315631"/>
                    <a:gd name="connsiteY19" fmla="*/ 236068 h 415037"/>
                    <a:gd name="connsiteX20" fmla="*/ 269828 w 315631"/>
                    <a:gd name="connsiteY20" fmla="*/ 270289 h 415037"/>
                    <a:gd name="connsiteX21" fmla="*/ 116435 w 315631"/>
                    <a:gd name="connsiteY21" fmla="*/ 270289 h 415037"/>
                    <a:gd name="connsiteX22" fmla="*/ 188478 w 315631"/>
                    <a:gd name="connsiteY22" fmla="*/ 366047 h 415037"/>
                    <a:gd name="connsiteX23" fmla="*/ 308551 w 315631"/>
                    <a:gd name="connsiteY23" fmla="*/ 348336 h 415037"/>
                    <a:gd name="connsiteX24" fmla="*/ 311553 w 315631"/>
                    <a:gd name="connsiteY24" fmla="*/ 359743 h 415037"/>
                    <a:gd name="connsiteX25" fmla="*/ 285437 w 315631"/>
                    <a:gd name="connsiteY25" fmla="*/ 404770 h 415037"/>
                    <a:gd name="connsiteX26" fmla="*/ 90619 w 315631"/>
                    <a:gd name="connsiteY26" fmla="*/ 339330 h 415037"/>
                    <a:gd name="connsiteX27" fmla="*/ 68105 w 315631"/>
                    <a:gd name="connsiteY27" fmla="*/ 286498 h 415037"/>
                    <a:gd name="connsiteX28" fmla="*/ 46492 w 315631"/>
                    <a:gd name="connsiteY28" fmla="*/ 270589 h 415037"/>
                    <a:gd name="connsiteX29" fmla="*/ -36 w 315631"/>
                    <a:gd name="connsiteY29" fmla="*/ 270889 h 41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15631" h="415037">
                      <a:moveTo>
                        <a:pt x="-36" y="270889"/>
                      </a:moveTo>
                      <a:lnTo>
                        <a:pt x="-36" y="236669"/>
                      </a:lnTo>
                      <a:lnTo>
                        <a:pt x="57299" y="236669"/>
                      </a:lnTo>
                      <a:lnTo>
                        <a:pt x="57299" y="192242"/>
                      </a:lnTo>
                      <a:lnTo>
                        <a:pt x="264" y="192242"/>
                      </a:lnTo>
                      <a:lnTo>
                        <a:pt x="264" y="154119"/>
                      </a:lnTo>
                      <a:cubicBezTo>
                        <a:pt x="14673" y="154119"/>
                        <a:pt x="28782" y="154119"/>
                        <a:pt x="42590" y="154119"/>
                      </a:cubicBezTo>
                      <a:cubicBezTo>
                        <a:pt x="56398" y="154119"/>
                        <a:pt x="63002" y="150817"/>
                        <a:pt x="66905" y="136108"/>
                      </a:cubicBezTo>
                      <a:cubicBezTo>
                        <a:pt x="77372" y="88928"/>
                        <a:pt x="106361" y="47932"/>
                        <a:pt x="147353" y="22339"/>
                      </a:cubicBezTo>
                      <a:cubicBezTo>
                        <a:pt x="193122" y="-4710"/>
                        <a:pt x="249295" y="-7409"/>
                        <a:pt x="297444" y="15135"/>
                      </a:cubicBezTo>
                      <a:cubicBezTo>
                        <a:pt x="304775" y="16522"/>
                        <a:pt x="309590" y="23591"/>
                        <a:pt x="308203" y="30921"/>
                      </a:cubicBezTo>
                      <a:cubicBezTo>
                        <a:pt x="307936" y="32332"/>
                        <a:pt x="307446" y="33689"/>
                        <a:pt x="306750" y="34947"/>
                      </a:cubicBezTo>
                      <a:cubicBezTo>
                        <a:pt x="304114" y="44799"/>
                        <a:pt x="302208" y="54834"/>
                        <a:pt x="301046" y="64965"/>
                      </a:cubicBezTo>
                      <a:cubicBezTo>
                        <a:pt x="255719" y="38549"/>
                        <a:pt x="210992" y="29543"/>
                        <a:pt x="165064" y="60162"/>
                      </a:cubicBezTo>
                      <a:cubicBezTo>
                        <a:pt x="135760" y="82916"/>
                        <a:pt x="117266" y="116857"/>
                        <a:pt x="114033" y="153818"/>
                      </a:cubicBezTo>
                      <a:lnTo>
                        <a:pt x="269227" y="153818"/>
                      </a:lnTo>
                      <a:lnTo>
                        <a:pt x="269227" y="189540"/>
                      </a:lnTo>
                      <a:lnTo>
                        <a:pt x="110731" y="189540"/>
                      </a:lnTo>
                      <a:lnTo>
                        <a:pt x="110731" y="236068"/>
                      </a:lnTo>
                      <a:lnTo>
                        <a:pt x="269828" y="236068"/>
                      </a:lnTo>
                      <a:lnTo>
                        <a:pt x="269828" y="270289"/>
                      </a:lnTo>
                      <a:lnTo>
                        <a:pt x="116435" y="270289"/>
                      </a:lnTo>
                      <a:cubicBezTo>
                        <a:pt x="119767" y="313509"/>
                        <a:pt x="147873" y="350869"/>
                        <a:pt x="188478" y="366047"/>
                      </a:cubicBezTo>
                      <a:cubicBezTo>
                        <a:pt x="228841" y="381599"/>
                        <a:pt x="274399" y="374881"/>
                        <a:pt x="308551" y="348336"/>
                      </a:cubicBezTo>
                      <a:lnTo>
                        <a:pt x="311553" y="359743"/>
                      </a:lnTo>
                      <a:cubicBezTo>
                        <a:pt x="319057" y="394564"/>
                        <a:pt x="319057" y="394564"/>
                        <a:pt x="285437" y="404770"/>
                      </a:cubicBezTo>
                      <a:cubicBezTo>
                        <a:pt x="213189" y="431558"/>
                        <a:pt x="132044" y="404299"/>
                        <a:pt x="90619" y="339330"/>
                      </a:cubicBezTo>
                      <a:cubicBezTo>
                        <a:pt x="80863" y="322766"/>
                        <a:pt x="73295" y="305008"/>
                        <a:pt x="68105" y="286498"/>
                      </a:cubicBezTo>
                      <a:cubicBezTo>
                        <a:pt x="64503" y="273591"/>
                        <a:pt x="59100" y="269988"/>
                        <a:pt x="46492" y="270589"/>
                      </a:cubicBezTo>
                      <a:cubicBezTo>
                        <a:pt x="33885" y="271189"/>
                        <a:pt x="16174" y="270889"/>
                        <a:pt x="-36" y="270889"/>
                      </a:cubicBezTo>
                      <a:close/>
                    </a:path>
                  </a:pathLst>
                </a:custGeom>
                <a:solidFill>
                  <a:schemeClr val="tx1"/>
                </a:solidFill>
                <a:ln w="30018" cap="flat">
                  <a:noFill/>
                  <a:prstDash val="solid"/>
                  <a:miter/>
                </a:ln>
              </p:spPr>
              <p:txBody>
                <a:bodyPr rtlCol="0" anchor="ctr"/>
                <a:lstStyle/>
                <a:p>
                  <a:endParaRPr lang="en-US"/>
                </a:p>
              </p:txBody>
            </p:sp>
          </p:grpSp>
          <p:sp>
            <p:nvSpPr>
              <p:cNvPr id="35" name="TextBox 34">
                <a:extLst>
                  <a:ext uri="{FF2B5EF4-FFF2-40B4-BE49-F238E27FC236}">
                    <a16:creationId xmlns:a16="http://schemas.microsoft.com/office/drawing/2014/main" id="{6C664267-F594-A98E-CC87-8C38E4FD6182}"/>
                  </a:ext>
                </a:extLst>
              </p:cNvPr>
              <p:cNvSpPr txBox="1"/>
              <p:nvPr/>
            </p:nvSpPr>
            <p:spPr>
              <a:xfrm>
                <a:off x="7390236" y="6025401"/>
                <a:ext cx="6052284" cy="338554"/>
              </a:xfrm>
              <a:prstGeom prst="rect">
                <a:avLst/>
              </a:prstGeom>
              <a:noFill/>
            </p:spPr>
            <p:txBody>
              <a:bodyPr wrap="square">
                <a:spAutoFit/>
              </a:bodyPr>
              <a:lstStyle/>
              <a:p>
                <a:r>
                  <a:rPr lang="en-IN" sz="1600" dirty="0">
                    <a:solidFill>
                      <a:prstClr val="black"/>
                    </a:solidFill>
                    <a:latin typeface="Lora" pitchFamily="2" charset="0"/>
                  </a:rPr>
                  <a:t>Maecenas non laoreet odio. Fusce lobortis porttitor purus</a:t>
                </a:r>
                <a:endParaRPr lang="en-US" sz="1600" dirty="0"/>
              </a:p>
            </p:txBody>
          </p:sp>
        </p:grpSp>
        <p:cxnSp>
          <p:nvCxnSpPr>
            <p:cNvPr id="53" name="Connector: Elbow 52">
              <a:extLst>
                <a:ext uri="{FF2B5EF4-FFF2-40B4-BE49-F238E27FC236}">
                  <a16:creationId xmlns:a16="http://schemas.microsoft.com/office/drawing/2014/main" id="{50D6C8C9-9EB7-9EB8-C0FF-703D449199A3}"/>
                </a:ext>
              </a:extLst>
            </p:cNvPr>
            <p:cNvCxnSpPr>
              <a:stCxn id="6" idx="2"/>
              <a:endCxn id="48" idx="4"/>
            </p:cNvCxnSpPr>
            <p:nvPr/>
          </p:nvCxnSpPr>
          <p:spPr>
            <a:xfrm flipV="1">
              <a:off x="2401013" y="2469511"/>
              <a:ext cx="2924739" cy="1626359"/>
            </a:xfrm>
            <a:prstGeom prst="bentConnector3">
              <a:avLst>
                <a:gd name="adj1" fmla="val 4821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ctor: Elbow 54">
              <a:extLst>
                <a:ext uri="{FF2B5EF4-FFF2-40B4-BE49-F238E27FC236}">
                  <a16:creationId xmlns:a16="http://schemas.microsoft.com/office/drawing/2014/main" id="{5E490AFB-34AA-513D-E5FD-5C50C4C89116}"/>
                </a:ext>
              </a:extLst>
            </p:cNvPr>
            <p:cNvCxnSpPr>
              <a:cxnSpLocks/>
              <a:stCxn id="6" idx="2"/>
              <a:endCxn id="36" idx="4"/>
            </p:cNvCxnSpPr>
            <p:nvPr/>
          </p:nvCxnSpPr>
          <p:spPr>
            <a:xfrm>
              <a:off x="2401013" y="4095870"/>
              <a:ext cx="2935408" cy="2085620"/>
            </a:xfrm>
            <a:prstGeom prst="bentConnector3">
              <a:avLst>
                <a:gd name="adj1" fmla="val 48166"/>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9" name="Connector: Elbow 58">
              <a:extLst>
                <a:ext uri="{FF2B5EF4-FFF2-40B4-BE49-F238E27FC236}">
                  <a16:creationId xmlns:a16="http://schemas.microsoft.com/office/drawing/2014/main" id="{73EA4294-7C54-2494-66F2-64AF78D94208}"/>
                </a:ext>
              </a:extLst>
            </p:cNvPr>
            <p:cNvCxnSpPr>
              <a:cxnSpLocks/>
              <a:stCxn id="7" idx="0"/>
              <a:endCxn id="40" idx="4"/>
            </p:cNvCxnSpPr>
            <p:nvPr/>
          </p:nvCxnSpPr>
          <p:spPr>
            <a:xfrm>
              <a:off x="2400864" y="4095869"/>
              <a:ext cx="2925033" cy="844837"/>
            </a:xfrm>
            <a:prstGeom prst="bentConnector3">
              <a:avLst>
                <a:gd name="adj1" fmla="val 47845"/>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4" name="Connector: Elbow 63">
              <a:extLst>
                <a:ext uri="{FF2B5EF4-FFF2-40B4-BE49-F238E27FC236}">
                  <a16:creationId xmlns:a16="http://schemas.microsoft.com/office/drawing/2014/main" id="{13D4D6A8-59B5-8C2D-13E2-0231C3D16464}"/>
                </a:ext>
              </a:extLst>
            </p:cNvPr>
            <p:cNvCxnSpPr>
              <a:cxnSpLocks/>
              <a:stCxn id="7" idx="0"/>
              <a:endCxn id="44" idx="4"/>
            </p:cNvCxnSpPr>
            <p:nvPr/>
          </p:nvCxnSpPr>
          <p:spPr>
            <a:xfrm flipV="1">
              <a:off x="2400864" y="3721271"/>
              <a:ext cx="2935557" cy="374598"/>
            </a:xfrm>
            <a:prstGeom prst="bentConnector3">
              <a:avLst>
                <a:gd name="adj1" fmla="val 47674"/>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12715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C11EA4-5A41-9638-C32C-9C8CEB601912}"/>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23" name="Group 22">
            <a:extLst>
              <a:ext uri="{FF2B5EF4-FFF2-40B4-BE49-F238E27FC236}">
                <a16:creationId xmlns:a16="http://schemas.microsoft.com/office/drawing/2014/main" id="{BB315CC0-1A6F-8D59-6306-808492B881A1}"/>
              </a:ext>
            </a:extLst>
          </p:cNvPr>
          <p:cNvGrpSpPr/>
          <p:nvPr/>
        </p:nvGrpSpPr>
        <p:grpSpPr>
          <a:xfrm>
            <a:off x="912153" y="2164963"/>
            <a:ext cx="11448725" cy="4310640"/>
            <a:chOff x="912153" y="2164963"/>
            <a:chExt cx="11448725" cy="4310640"/>
          </a:xfrm>
        </p:grpSpPr>
        <p:grpSp>
          <p:nvGrpSpPr>
            <p:cNvPr id="3" name="그룹 210">
              <a:extLst>
                <a:ext uri="{FF2B5EF4-FFF2-40B4-BE49-F238E27FC236}">
                  <a16:creationId xmlns:a16="http://schemas.microsoft.com/office/drawing/2014/main" id="{6A84AB18-EFDD-0ED8-94CD-BE87D1A004CF}"/>
                </a:ext>
              </a:extLst>
            </p:cNvPr>
            <p:cNvGrpSpPr/>
            <p:nvPr/>
          </p:nvGrpSpPr>
          <p:grpSpPr>
            <a:xfrm>
              <a:off x="5704114" y="2164963"/>
              <a:ext cx="6656764" cy="4276564"/>
              <a:chOff x="8427574" y="1995417"/>
              <a:chExt cx="3931158" cy="2525530"/>
            </a:xfrm>
          </p:grpSpPr>
          <p:grpSp>
            <p:nvGrpSpPr>
              <p:cNvPr id="4" name="그룹 193">
                <a:extLst>
                  <a:ext uri="{FF2B5EF4-FFF2-40B4-BE49-F238E27FC236}">
                    <a16:creationId xmlns:a16="http://schemas.microsoft.com/office/drawing/2014/main" id="{DC07CE42-C1D2-7FA9-CC5A-801BCB8AB8DE}"/>
                  </a:ext>
                </a:extLst>
              </p:cNvPr>
              <p:cNvGrpSpPr/>
              <p:nvPr/>
            </p:nvGrpSpPr>
            <p:grpSpPr>
              <a:xfrm>
                <a:off x="8427574" y="1998555"/>
                <a:ext cx="2334819" cy="1030007"/>
                <a:chOff x="5350038" y="4658433"/>
                <a:chExt cx="1439306" cy="634951"/>
              </a:xfrm>
            </p:grpSpPr>
            <p:sp>
              <p:nvSpPr>
                <p:cNvPr id="12" name="Graphic 2">
                  <a:extLst>
                    <a:ext uri="{FF2B5EF4-FFF2-40B4-BE49-F238E27FC236}">
                      <a16:creationId xmlns:a16="http://schemas.microsoft.com/office/drawing/2014/main" id="{362D2E88-F116-11E5-9EDC-3762E0B05F5D}"/>
                    </a:ext>
                  </a:extLst>
                </p:cNvPr>
                <p:cNvSpPr/>
                <p:nvPr/>
              </p:nvSpPr>
              <p:spPr>
                <a:xfrm>
                  <a:off x="5350038" y="4658433"/>
                  <a:ext cx="1439306" cy="634951"/>
                </a:xfrm>
                <a:custGeom>
                  <a:avLst/>
                  <a:gdLst>
                    <a:gd name="connsiteX0" fmla="*/ 4614057 w 4658607"/>
                    <a:gd name="connsiteY0" fmla="*/ 2055149 h 2055149"/>
                    <a:gd name="connsiteX1" fmla="*/ 44551 w 4658607"/>
                    <a:gd name="connsiteY1" fmla="*/ 2055149 h 2055149"/>
                    <a:gd name="connsiteX2" fmla="*/ 0 w 4658607"/>
                    <a:gd name="connsiteY2" fmla="*/ 2010599 h 2055149"/>
                    <a:gd name="connsiteX3" fmla="*/ 0 w 4658607"/>
                    <a:gd name="connsiteY3" fmla="*/ 44551 h 2055149"/>
                    <a:gd name="connsiteX4" fmla="*/ 44551 w 4658607"/>
                    <a:gd name="connsiteY4" fmla="*/ 0 h 2055149"/>
                    <a:gd name="connsiteX5" fmla="*/ 4614057 w 4658607"/>
                    <a:gd name="connsiteY5" fmla="*/ 0 h 2055149"/>
                    <a:gd name="connsiteX6" fmla="*/ 4658608 w 4658607"/>
                    <a:gd name="connsiteY6" fmla="*/ 44551 h 2055149"/>
                    <a:gd name="connsiteX7" fmla="*/ 4658608 w 4658607"/>
                    <a:gd name="connsiteY7" fmla="*/ 2010533 h 2055149"/>
                    <a:gd name="connsiteX8" fmla="*/ 4614057 w 4658607"/>
                    <a:gd name="connsiteY8" fmla="*/ 2055149 h 2055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58607" h="2055149">
                      <a:moveTo>
                        <a:pt x="4614057" y="2055149"/>
                      </a:moveTo>
                      <a:lnTo>
                        <a:pt x="44551" y="2055149"/>
                      </a:lnTo>
                      <a:cubicBezTo>
                        <a:pt x="19925" y="2055149"/>
                        <a:pt x="0" y="2035158"/>
                        <a:pt x="0" y="2010599"/>
                      </a:cubicBezTo>
                      <a:lnTo>
                        <a:pt x="0" y="44551"/>
                      </a:lnTo>
                      <a:cubicBezTo>
                        <a:pt x="0" y="19925"/>
                        <a:pt x="19991" y="0"/>
                        <a:pt x="44551" y="0"/>
                      </a:cubicBezTo>
                      <a:lnTo>
                        <a:pt x="4614057" y="0"/>
                      </a:lnTo>
                      <a:cubicBezTo>
                        <a:pt x="4638683" y="0"/>
                        <a:pt x="4658608" y="19991"/>
                        <a:pt x="4658608" y="44551"/>
                      </a:cubicBezTo>
                      <a:lnTo>
                        <a:pt x="4658608" y="2010533"/>
                      </a:lnTo>
                      <a:cubicBezTo>
                        <a:pt x="4658608" y="2035158"/>
                        <a:pt x="4638683" y="2055149"/>
                        <a:pt x="4614057" y="2055149"/>
                      </a:cubicBezTo>
                      <a:close/>
                    </a:path>
                  </a:pathLst>
                </a:custGeom>
                <a:solidFill>
                  <a:schemeClr val="accent2">
                    <a:lumMod val="7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13" name="자유형: 도형 209">
                  <a:extLst>
                    <a:ext uri="{FF2B5EF4-FFF2-40B4-BE49-F238E27FC236}">
                      <a16:creationId xmlns:a16="http://schemas.microsoft.com/office/drawing/2014/main" id="{77FF640A-447D-C149-D5AE-631366BEFD7F}"/>
                    </a:ext>
                  </a:extLst>
                </p:cNvPr>
                <p:cNvSpPr/>
                <p:nvPr/>
              </p:nvSpPr>
              <p:spPr>
                <a:xfrm>
                  <a:off x="5415279" y="4698642"/>
                  <a:ext cx="1308823" cy="554534"/>
                </a:xfrm>
                <a:custGeom>
                  <a:avLst/>
                  <a:gdLst>
                    <a:gd name="connsiteX0" fmla="*/ 664341 w 1308823"/>
                    <a:gd name="connsiteY0" fmla="*/ 293220 h 554534"/>
                    <a:gd name="connsiteX1" fmla="*/ 695939 w 1308823"/>
                    <a:gd name="connsiteY1" fmla="*/ 324143 h 554534"/>
                    <a:gd name="connsiteX2" fmla="*/ 679025 w 1308823"/>
                    <a:gd name="connsiteY2" fmla="*/ 358830 h 554534"/>
                    <a:gd name="connsiteX3" fmla="*/ 664361 w 1308823"/>
                    <a:gd name="connsiteY3" fmla="*/ 364699 h 554534"/>
                    <a:gd name="connsiteX4" fmla="*/ 664341 w 1308823"/>
                    <a:gd name="connsiteY4" fmla="*/ 364699 h 554534"/>
                    <a:gd name="connsiteX5" fmla="*/ 643766 w 1308823"/>
                    <a:gd name="connsiteY5" fmla="*/ 189999 h 554534"/>
                    <a:gd name="connsiteX6" fmla="*/ 643766 w 1308823"/>
                    <a:gd name="connsiteY6" fmla="*/ 257613 h 554534"/>
                    <a:gd name="connsiteX7" fmla="*/ 612843 w 1308823"/>
                    <a:gd name="connsiteY7" fmla="*/ 230391 h 554534"/>
                    <a:gd name="connsiteX8" fmla="*/ 629757 w 1308823"/>
                    <a:gd name="connsiteY8" fmla="*/ 195705 h 554534"/>
                    <a:gd name="connsiteX9" fmla="*/ 643766 w 1308823"/>
                    <a:gd name="connsiteY9" fmla="*/ 189999 h 554534"/>
                    <a:gd name="connsiteX10" fmla="*/ 643787 w 1308823"/>
                    <a:gd name="connsiteY10" fmla="*/ 147315 h 554534"/>
                    <a:gd name="connsiteX11" fmla="*/ 643787 w 1308823"/>
                    <a:gd name="connsiteY11" fmla="*/ 159750 h 554534"/>
                    <a:gd name="connsiteX12" fmla="*/ 609796 w 1308823"/>
                    <a:gd name="connsiteY12" fmla="*/ 171694 h 554534"/>
                    <a:gd name="connsiteX13" fmla="*/ 579158 w 1308823"/>
                    <a:gd name="connsiteY13" fmla="*/ 234052 h 554534"/>
                    <a:gd name="connsiteX14" fmla="*/ 643787 w 1308823"/>
                    <a:gd name="connsiteY14" fmla="*/ 287411 h 554534"/>
                    <a:gd name="connsiteX15" fmla="*/ 643787 w 1308823"/>
                    <a:gd name="connsiteY15" fmla="*/ 364515 h 554534"/>
                    <a:gd name="connsiteX16" fmla="*/ 635933 w 1308823"/>
                    <a:gd name="connsiteY16" fmla="*/ 362061 h 554534"/>
                    <a:gd name="connsiteX17" fmla="*/ 612475 w 1308823"/>
                    <a:gd name="connsiteY17" fmla="*/ 330381 h 554534"/>
                    <a:gd name="connsiteX18" fmla="*/ 578463 w 1308823"/>
                    <a:gd name="connsiteY18" fmla="*/ 331301 h 554534"/>
                    <a:gd name="connsiteX19" fmla="*/ 620942 w 1308823"/>
                    <a:gd name="connsiteY19" fmla="*/ 388669 h 554534"/>
                    <a:gd name="connsiteX20" fmla="*/ 643787 w 1308823"/>
                    <a:gd name="connsiteY20" fmla="*/ 394743 h 554534"/>
                    <a:gd name="connsiteX21" fmla="*/ 643787 w 1308823"/>
                    <a:gd name="connsiteY21" fmla="*/ 407178 h 554534"/>
                    <a:gd name="connsiteX22" fmla="*/ 664361 w 1308823"/>
                    <a:gd name="connsiteY22" fmla="*/ 407178 h 554534"/>
                    <a:gd name="connsiteX23" fmla="*/ 664361 w 1308823"/>
                    <a:gd name="connsiteY23" fmla="*/ 394825 h 554534"/>
                    <a:gd name="connsiteX24" fmla="*/ 699007 w 1308823"/>
                    <a:gd name="connsiteY24" fmla="*/ 382820 h 554534"/>
                    <a:gd name="connsiteX25" fmla="*/ 729643 w 1308823"/>
                    <a:gd name="connsiteY25" fmla="*/ 319992 h 554534"/>
                    <a:gd name="connsiteX26" fmla="*/ 664361 w 1308823"/>
                    <a:gd name="connsiteY26" fmla="*/ 262030 h 554534"/>
                    <a:gd name="connsiteX27" fmla="*/ 664361 w 1308823"/>
                    <a:gd name="connsiteY27" fmla="*/ 189856 h 554534"/>
                    <a:gd name="connsiteX28" fmla="*/ 672869 w 1308823"/>
                    <a:gd name="connsiteY28" fmla="*/ 192453 h 554534"/>
                    <a:gd name="connsiteX29" fmla="*/ 696328 w 1308823"/>
                    <a:gd name="connsiteY29" fmla="*/ 224133 h 554534"/>
                    <a:gd name="connsiteX30" fmla="*/ 730339 w 1308823"/>
                    <a:gd name="connsiteY30" fmla="*/ 223213 h 554534"/>
                    <a:gd name="connsiteX31" fmla="*/ 687860 w 1308823"/>
                    <a:gd name="connsiteY31" fmla="*/ 165845 h 554534"/>
                    <a:gd name="connsiteX32" fmla="*/ 664361 w 1308823"/>
                    <a:gd name="connsiteY32" fmla="*/ 159668 h 554534"/>
                    <a:gd name="connsiteX33" fmla="*/ 664361 w 1308823"/>
                    <a:gd name="connsiteY33" fmla="*/ 147315 h 554534"/>
                    <a:gd name="connsiteX34" fmla="*/ 654401 w 1308823"/>
                    <a:gd name="connsiteY34" fmla="*/ 64444 h 554534"/>
                    <a:gd name="connsiteX35" fmla="*/ 867224 w 1308823"/>
                    <a:gd name="connsiteY35" fmla="*/ 277267 h 554534"/>
                    <a:gd name="connsiteX36" fmla="*/ 654401 w 1308823"/>
                    <a:gd name="connsiteY36" fmla="*/ 490090 h 554534"/>
                    <a:gd name="connsiteX37" fmla="*/ 441578 w 1308823"/>
                    <a:gd name="connsiteY37" fmla="*/ 277267 h 554534"/>
                    <a:gd name="connsiteX38" fmla="*/ 654401 w 1308823"/>
                    <a:gd name="connsiteY38" fmla="*/ 64444 h 554534"/>
                    <a:gd name="connsiteX39" fmla="*/ 137642 w 1308823"/>
                    <a:gd name="connsiteY39" fmla="*/ 34400 h 554534"/>
                    <a:gd name="connsiteX40" fmla="*/ 35995 w 1308823"/>
                    <a:gd name="connsiteY40" fmla="*/ 131322 h 554534"/>
                    <a:gd name="connsiteX41" fmla="*/ 35995 w 1308823"/>
                    <a:gd name="connsiteY41" fmla="*/ 419490 h 554534"/>
                    <a:gd name="connsiteX42" fmla="*/ 138071 w 1308823"/>
                    <a:gd name="connsiteY42" fmla="*/ 520155 h 554534"/>
                    <a:gd name="connsiteX43" fmla="*/ 1170527 w 1308823"/>
                    <a:gd name="connsiteY43" fmla="*/ 520155 h 554534"/>
                    <a:gd name="connsiteX44" fmla="*/ 1272807 w 1308823"/>
                    <a:gd name="connsiteY44" fmla="*/ 419490 h 554534"/>
                    <a:gd name="connsiteX45" fmla="*/ 1272807 w 1308823"/>
                    <a:gd name="connsiteY45" fmla="*/ 131322 h 554534"/>
                    <a:gd name="connsiteX46" fmla="*/ 1170957 w 1308823"/>
                    <a:gd name="connsiteY46" fmla="*/ 34400 h 554534"/>
                    <a:gd name="connsiteX47" fmla="*/ 13764 w 1308823"/>
                    <a:gd name="connsiteY47" fmla="*/ 0 h 554534"/>
                    <a:gd name="connsiteX48" fmla="*/ 1295059 w 1308823"/>
                    <a:gd name="connsiteY48" fmla="*/ 0 h 554534"/>
                    <a:gd name="connsiteX49" fmla="*/ 1308823 w 1308823"/>
                    <a:gd name="connsiteY49" fmla="*/ 13764 h 554534"/>
                    <a:gd name="connsiteX50" fmla="*/ 1308823 w 1308823"/>
                    <a:gd name="connsiteY50" fmla="*/ 540770 h 554534"/>
                    <a:gd name="connsiteX51" fmla="*/ 1295059 w 1308823"/>
                    <a:gd name="connsiteY51" fmla="*/ 554534 h 554534"/>
                    <a:gd name="connsiteX52" fmla="*/ 13764 w 1308823"/>
                    <a:gd name="connsiteY52" fmla="*/ 554534 h 554534"/>
                    <a:gd name="connsiteX53" fmla="*/ 0 w 1308823"/>
                    <a:gd name="connsiteY53" fmla="*/ 540770 h 554534"/>
                    <a:gd name="connsiteX54" fmla="*/ 0 w 1308823"/>
                    <a:gd name="connsiteY54" fmla="*/ 13764 h 554534"/>
                    <a:gd name="connsiteX55" fmla="*/ 13764 w 1308823"/>
                    <a:gd name="connsiteY55" fmla="*/ 0 h 55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308823" h="554534">
                      <a:moveTo>
                        <a:pt x="664341" y="293220"/>
                      </a:moveTo>
                      <a:cubicBezTo>
                        <a:pt x="679536" y="298353"/>
                        <a:pt x="691767" y="306268"/>
                        <a:pt x="695939" y="324143"/>
                      </a:cubicBezTo>
                      <a:cubicBezTo>
                        <a:pt x="698107" y="337539"/>
                        <a:pt x="691603" y="350894"/>
                        <a:pt x="679025" y="358830"/>
                      </a:cubicBezTo>
                      <a:cubicBezTo>
                        <a:pt x="674546" y="361652"/>
                        <a:pt x="669576" y="363636"/>
                        <a:pt x="664361" y="364699"/>
                      </a:cubicBezTo>
                      <a:lnTo>
                        <a:pt x="664341" y="364699"/>
                      </a:lnTo>
                      <a:close/>
                      <a:moveTo>
                        <a:pt x="643766" y="189999"/>
                      </a:moveTo>
                      <a:lnTo>
                        <a:pt x="643766" y="257613"/>
                      </a:lnTo>
                      <a:cubicBezTo>
                        <a:pt x="627834" y="253788"/>
                        <a:pt x="615461" y="247878"/>
                        <a:pt x="612843" y="230391"/>
                      </a:cubicBezTo>
                      <a:cubicBezTo>
                        <a:pt x="610675" y="216995"/>
                        <a:pt x="617179" y="203640"/>
                        <a:pt x="629757" y="195705"/>
                      </a:cubicBezTo>
                      <a:cubicBezTo>
                        <a:pt x="634031" y="192985"/>
                        <a:pt x="638796" y="191062"/>
                        <a:pt x="643766" y="189999"/>
                      </a:cubicBezTo>
                      <a:close/>
                      <a:moveTo>
                        <a:pt x="643787" y="147315"/>
                      </a:moveTo>
                      <a:lnTo>
                        <a:pt x="643787" y="159750"/>
                      </a:lnTo>
                      <a:cubicBezTo>
                        <a:pt x="631720" y="161223"/>
                        <a:pt x="620021" y="165231"/>
                        <a:pt x="609796" y="171694"/>
                      </a:cubicBezTo>
                      <a:cubicBezTo>
                        <a:pt x="587176" y="185990"/>
                        <a:pt x="575395" y="209939"/>
                        <a:pt x="579158" y="234052"/>
                      </a:cubicBezTo>
                      <a:cubicBezTo>
                        <a:pt x="588198" y="272952"/>
                        <a:pt x="616913" y="280662"/>
                        <a:pt x="643787" y="287411"/>
                      </a:cubicBezTo>
                      <a:lnTo>
                        <a:pt x="643787" y="364515"/>
                      </a:lnTo>
                      <a:cubicBezTo>
                        <a:pt x="641087" y="363984"/>
                        <a:pt x="638469" y="363145"/>
                        <a:pt x="635933" y="362061"/>
                      </a:cubicBezTo>
                      <a:cubicBezTo>
                        <a:pt x="621985" y="356089"/>
                        <a:pt x="612966" y="343900"/>
                        <a:pt x="612475" y="330381"/>
                      </a:cubicBezTo>
                      <a:lnTo>
                        <a:pt x="578463" y="331301"/>
                      </a:lnTo>
                      <a:cubicBezTo>
                        <a:pt x="579343" y="355803"/>
                        <a:pt x="595684" y="377871"/>
                        <a:pt x="620942" y="388669"/>
                      </a:cubicBezTo>
                      <a:cubicBezTo>
                        <a:pt x="628243" y="391778"/>
                        <a:pt x="635953" y="393823"/>
                        <a:pt x="643787" y="394743"/>
                      </a:cubicBezTo>
                      <a:lnTo>
                        <a:pt x="643787" y="407178"/>
                      </a:lnTo>
                      <a:lnTo>
                        <a:pt x="664361" y="407178"/>
                      </a:lnTo>
                      <a:lnTo>
                        <a:pt x="664361" y="394825"/>
                      </a:lnTo>
                      <a:cubicBezTo>
                        <a:pt x="676673" y="393435"/>
                        <a:pt x="688597" y="389405"/>
                        <a:pt x="699007" y="382820"/>
                      </a:cubicBezTo>
                      <a:cubicBezTo>
                        <a:pt x="721790" y="368442"/>
                        <a:pt x="733570" y="344268"/>
                        <a:pt x="729643" y="319992"/>
                      </a:cubicBezTo>
                      <a:cubicBezTo>
                        <a:pt x="718334" y="277083"/>
                        <a:pt x="690233" y="267593"/>
                        <a:pt x="664361" y="262030"/>
                      </a:cubicBezTo>
                      <a:lnTo>
                        <a:pt x="664361" y="189856"/>
                      </a:lnTo>
                      <a:cubicBezTo>
                        <a:pt x="667265" y="190387"/>
                        <a:pt x="670129" y="191287"/>
                        <a:pt x="672869" y="192453"/>
                      </a:cubicBezTo>
                      <a:cubicBezTo>
                        <a:pt x="686817" y="198425"/>
                        <a:pt x="695837" y="210614"/>
                        <a:pt x="696328" y="224133"/>
                      </a:cubicBezTo>
                      <a:lnTo>
                        <a:pt x="730339" y="223213"/>
                      </a:lnTo>
                      <a:cubicBezTo>
                        <a:pt x="729460" y="198711"/>
                        <a:pt x="713118" y="176643"/>
                        <a:pt x="687860" y="165845"/>
                      </a:cubicBezTo>
                      <a:cubicBezTo>
                        <a:pt x="680355" y="162634"/>
                        <a:pt x="672419" y="160568"/>
                        <a:pt x="664361" y="159668"/>
                      </a:cubicBezTo>
                      <a:lnTo>
                        <a:pt x="664361" y="147315"/>
                      </a:lnTo>
                      <a:close/>
                      <a:moveTo>
                        <a:pt x="654401" y="64444"/>
                      </a:moveTo>
                      <a:cubicBezTo>
                        <a:pt x="771939" y="64444"/>
                        <a:pt x="867224" y="159730"/>
                        <a:pt x="867224" y="277267"/>
                      </a:cubicBezTo>
                      <a:cubicBezTo>
                        <a:pt x="867224" y="394805"/>
                        <a:pt x="771939" y="490090"/>
                        <a:pt x="654401" y="490090"/>
                      </a:cubicBezTo>
                      <a:cubicBezTo>
                        <a:pt x="536864" y="490090"/>
                        <a:pt x="441578" y="394805"/>
                        <a:pt x="441578" y="277267"/>
                      </a:cubicBezTo>
                      <a:cubicBezTo>
                        <a:pt x="441578" y="159730"/>
                        <a:pt x="536864" y="64444"/>
                        <a:pt x="654401" y="64444"/>
                      </a:cubicBezTo>
                      <a:close/>
                      <a:moveTo>
                        <a:pt x="137642" y="34400"/>
                      </a:moveTo>
                      <a:cubicBezTo>
                        <a:pt x="131015" y="86348"/>
                        <a:pt x="88679" y="127109"/>
                        <a:pt x="35995" y="131322"/>
                      </a:cubicBezTo>
                      <a:lnTo>
                        <a:pt x="35995" y="419490"/>
                      </a:lnTo>
                      <a:cubicBezTo>
                        <a:pt x="89927" y="423805"/>
                        <a:pt x="133040" y="466427"/>
                        <a:pt x="138071" y="520155"/>
                      </a:cubicBezTo>
                      <a:lnTo>
                        <a:pt x="1170527" y="520155"/>
                      </a:lnTo>
                      <a:cubicBezTo>
                        <a:pt x="1175558" y="466366"/>
                        <a:pt x="1218773" y="423703"/>
                        <a:pt x="1272807" y="419490"/>
                      </a:cubicBezTo>
                      <a:lnTo>
                        <a:pt x="1272807" y="131322"/>
                      </a:lnTo>
                      <a:cubicBezTo>
                        <a:pt x="1220041" y="127211"/>
                        <a:pt x="1177603" y="86410"/>
                        <a:pt x="1170957" y="34400"/>
                      </a:cubicBezTo>
                      <a:close/>
                      <a:moveTo>
                        <a:pt x="13764" y="0"/>
                      </a:moveTo>
                      <a:lnTo>
                        <a:pt x="1295059" y="0"/>
                      </a:lnTo>
                      <a:cubicBezTo>
                        <a:pt x="1302667" y="0"/>
                        <a:pt x="1308823" y="6177"/>
                        <a:pt x="1308823" y="13764"/>
                      </a:cubicBezTo>
                      <a:lnTo>
                        <a:pt x="1308823" y="540770"/>
                      </a:lnTo>
                      <a:cubicBezTo>
                        <a:pt x="1308844" y="548378"/>
                        <a:pt x="1302667" y="554534"/>
                        <a:pt x="1295059" y="554534"/>
                      </a:cubicBezTo>
                      <a:lnTo>
                        <a:pt x="13764" y="554534"/>
                      </a:lnTo>
                      <a:cubicBezTo>
                        <a:pt x="6156" y="554534"/>
                        <a:pt x="0" y="548358"/>
                        <a:pt x="0" y="540770"/>
                      </a:cubicBezTo>
                      <a:lnTo>
                        <a:pt x="0" y="13764"/>
                      </a:lnTo>
                      <a:cubicBezTo>
                        <a:pt x="0" y="6156"/>
                        <a:pt x="6177" y="0"/>
                        <a:pt x="13764" y="0"/>
                      </a:cubicBezTo>
                      <a:close/>
                    </a:path>
                  </a:pathLst>
                </a:custGeom>
                <a:solidFill>
                  <a:srgbClr val="086223"/>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grpSp>
            <p:nvGrpSpPr>
              <p:cNvPr id="5" name="그룹 194">
                <a:extLst>
                  <a:ext uri="{FF2B5EF4-FFF2-40B4-BE49-F238E27FC236}">
                    <a16:creationId xmlns:a16="http://schemas.microsoft.com/office/drawing/2014/main" id="{957B989B-D03D-C5D3-4CD2-9EE4C71897CD}"/>
                  </a:ext>
                </a:extLst>
              </p:cNvPr>
              <p:cNvGrpSpPr/>
              <p:nvPr/>
            </p:nvGrpSpPr>
            <p:grpSpPr>
              <a:xfrm>
                <a:off x="9698554" y="1995417"/>
                <a:ext cx="2660178" cy="2525530"/>
                <a:chOff x="1993784" y="613120"/>
                <a:chExt cx="2966007" cy="2815880"/>
              </a:xfrm>
            </p:grpSpPr>
            <p:grpSp>
              <p:nvGrpSpPr>
                <p:cNvPr id="6" name="그룹 202">
                  <a:extLst>
                    <a:ext uri="{FF2B5EF4-FFF2-40B4-BE49-F238E27FC236}">
                      <a16:creationId xmlns:a16="http://schemas.microsoft.com/office/drawing/2014/main" id="{08565418-435B-3FF5-7698-221502A9767D}"/>
                    </a:ext>
                  </a:extLst>
                </p:cNvPr>
                <p:cNvGrpSpPr/>
                <p:nvPr/>
              </p:nvGrpSpPr>
              <p:grpSpPr>
                <a:xfrm>
                  <a:off x="3239025" y="1994032"/>
                  <a:ext cx="1720766" cy="1434968"/>
                  <a:chOff x="9415872" y="4574240"/>
                  <a:chExt cx="2891621" cy="2411358"/>
                </a:xfrm>
              </p:grpSpPr>
              <p:sp>
                <p:nvSpPr>
                  <p:cNvPr id="9" name="자유형: 도형 205">
                    <a:extLst>
                      <a:ext uri="{FF2B5EF4-FFF2-40B4-BE49-F238E27FC236}">
                        <a16:creationId xmlns:a16="http://schemas.microsoft.com/office/drawing/2014/main" id="{362F1A62-858C-D1DF-EF66-FD9BD6EA427D}"/>
                      </a:ext>
                    </a:extLst>
                  </p:cNvPr>
                  <p:cNvSpPr/>
                  <p:nvPr/>
                </p:nvSpPr>
                <p:spPr>
                  <a:xfrm rot="1018244">
                    <a:off x="9415872" y="4574240"/>
                    <a:ext cx="1958939" cy="1440413"/>
                  </a:xfrm>
                  <a:custGeom>
                    <a:avLst/>
                    <a:gdLst>
                      <a:gd name="connsiteX0" fmla="*/ 3036847 w 3036846"/>
                      <a:gd name="connsiteY0" fmla="*/ 1161150 h 2233002"/>
                      <a:gd name="connsiteX1" fmla="*/ 2799007 w 3036846"/>
                      <a:gd name="connsiteY1" fmla="*/ 997606 h 2233002"/>
                      <a:gd name="connsiteX2" fmla="*/ 1575997 w 3036846"/>
                      <a:gd name="connsiteY2" fmla="*/ 257894 h 2233002"/>
                      <a:gd name="connsiteX3" fmla="*/ 856384 w 3036846"/>
                      <a:gd name="connsiteY3" fmla="*/ 17102 h 2233002"/>
                      <a:gd name="connsiteX4" fmla="*/ 665026 w 3036846"/>
                      <a:gd name="connsiteY4" fmla="*/ 719 h 2233002"/>
                      <a:gd name="connsiteX5" fmla="*/ 338224 w 3036846"/>
                      <a:gd name="connsiteY5" fmla="*/ 86158 h 2233002"/>
                      <a:gd name="connsiteX6" fmla="*/ 146962 w 3036846"/>
                      <a:gd name="connsiteY6" fmla="*/ 242559 h 2233002"/>
                      <a:gd name="connsiteX7" fmla="*/ 4468 w 3036846"/>
                      <a:gd name="connsiteY7" fmla="*/ 715189 h 2233002"/>
                      <a:gd name="connsiteX8" fmla="*/ 25899 w 3036846"/>
                      <a:gd name="connsiteY8" fmla="*/ 1127717 h 2233002"/>
                      <a:gd name="connsiteX9" fmla="*/ 96765 w 3036846"/>
                      <a:gd name="connsiteY9" fmla="*/ 1256971 h 2233002"/>
                      <a:gd name="connsiteX10" fmla="*/ 281359 w 3036846"/>
                      <a:gd name="connsiteY10" fmla="*/ 1275164 h 2233002"/>
                      <a:gd name="connsiteX11" fmla="*/ 433188 w 3036846"/>
                      <a:gd name="connsiteY11" fmla="*/ 1114668 h 2233002"/>
                      <a:gd name="connsiteX12" fmla="*/ 457000 w 3036846"/>
                      <a:gd name="connsiteY12" fmla="*/ 1015798 h 2233002"/>
                      <a:gd name="connsiteX13" fmla="*/ 602352 w 3036846"/>
                      <a:gd name="connsiteY13" fmla="*/ 1105524 h 2233002"/>
                      <a:gd name="connsiteX14" fmla="*/ 786280 w 3036846"/>
                      <a:gd name="connsiteY14" fmla="*/ 1733888 h 2233002"/>
                      <a:gd name="connsiteX15" fmla="*/ 895531 w 3036846"/>
                      <a:gd name="connsiteY15" fmla="*/ 1866381 h 2233002"/>
                      <a:gd name="connsiteX16" fmla="*/ 1007260 w 3036846"/>
                      <a:gd name="connsiteY16" fmla="*/ 1903528 h 2233002"/>
                      <a:gd name="connsiteX17" fmla="*/ 1085555 w 3036846"/>
                      <a:gd name="connsiteY17" fmla="*/ 1914292 h 2233002"/>
                      <a:gd name="connsiteX18" fmla="*/ 1355970 w 3036846"/>
                      <a:gd name="connsiteY18" fmla="*/ 2018400 h 2233002"/>
                      <a:gd name="connsiteX19" fmla="*/ 1465888 w 3036846"/>
                      <a:gd name="connsiteY19" fmla="*/ 2113650 h 2233002"/>
                      <a:gd name="connsiteX20" fmla="*/ 1466270 w 3036846"/>
                      <a:gd name="connsiteY20" fmla="*/ 2113364 h 2233002"/>
                      <a:gd name="connsiteX21" fmla="*/ 1523134 w 3036846"/>
                      <a:gd name="connsiteY21" fmla="*/ 2132986 h 2233002"/>
                      <a:gd name="connsiteX22" fmla="*/ 1898704 w 3036846"/>
                      <a:gd name="connsiteY22" fmla="*/ 2067358 h 2233002"/>
                      <a:gd name="connsiteX23" fmla="*/ 1980620 w 3036846"/>
                      <a:gd name="connsiteY23" fmla="*/ 2080884 h 2233002"/>
                      <a:gd name="connsiteX24" fmla="*/ 2301802 w 3036846"/>
                      <a:gd name="connsiteY24" fmla="*/ 2232998 h 2233002"/>
                      <a:gd name="connsiteX25" fmla="*/ 2476205 w 3036846"/>
                      <a:gd name="connsiteY25" fmla="*/ 2224045 h 2233002"/>
                      <a:gd name="connsiteX26" fmla="*/ 3036847 w 3036846"/>
                      <a:gd name="connsiteY26" fmla="*/ 1161150 h 223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36846" h="2233002">
                        <a:moveTo>
                          <a:pt x="3036847" y="1161150"/>
                        </a:moveTo>
                        <a:cubicBezTo>
                          <a:pt x="2957599" y="1106571"/>
                          <a:pt x="2878827" y="1051327"/>
                          <a:pt x="2799007" y="997606"/>
                        </a:cubicBezTo>
                        <a:cubicBezTo>
                          <a:pt x="2403053" y="731668"/>
                          <a:pt x="2002432" y="473350"/>
                          <a:pt x="1575997" y="257894"/>
                        </a:cubicBezTo>
                        <a:cubicBezTo>
                          <a:pt x="1347874" y="142642"/>
                          <a:pt x="1112130" y="49868"/>
                          <a:pt x="856384" y="17102"/>
                        </a:cubicBezTo>
                        <a:cubicBezTo>
                          <a:pt x="793900" y="-2710"/>
                          <a:pt x="727987" y="-424"/>
                          <a:pt x="665026" y="719"/>
                        </a:cubicBezTo>
                        <a:cubicBezTo>
                          <a:pt x="550917" y="2814"/>
                          <a:pt x="439189" y="28722"/>
                          <a:pt x="338224" y="86158"/>
                        </a:cubicBezTo>
                        <a:cubicBezTo>
                          <a:pt x="266024" y="127306"/>
                          <a:pt x="190205" y="165406"/>
                          <a:pt x="146962" y="242559"/>
                        </a:cubicBezTo>
                        <a:cubicBezTo>
                          <a:pt x="96003" y="330284"/>
                          <a:pt x="25708" y="447537"/>
                          <a:pt x="4468" y="715189"/>
                        </a:cubicBezTo>
                        <a:cubicBezTo>
                          <a:pt x="-6391" y="852826"/>
                          <a:pt x="3229" y="991128"/>
                          <a:pt x="25899" y="1127717"/>
                        </a:cubicBezTo>
                        <a:cubicBezTo>
                          <a:pt x="34281" y="1178485"/>
                          <a:pt x="50188" y="1226491"/>
                          <a:pt x="96765" y="1256971"/>
                        </a:cubicBezTo>
                        <a:cubicBezTo>
                          <a:pt x="154582" y="1300596"/>
                          <a:pt x="216780" y="1299739"/>
                          <a:pt x="281359" y="1275164"/>
                        </a:cubicBezTo>
                        <a:cubicBezTo>
                          <a:pt x="346034" y="1242684"/>
                          <a:pt x="415853" y="1173628"/>
                          <a:pt x="433188" y="1114668"/>
                        </a:cubicBezTo>
                        <a:cubicBezTo>
                          <a:pt x="441665" y="1085998"/>
                          <a:pt x="451381" y="1045326"/>
                          <a:pt x="457000" y="1015798"/>
                        </a:cubicBezTo>
                        <a:cubicBezTo>
                          <a:pt x="516246" y="1050374"/>
                          <a:pt x="572253" y="1081902"/>
                          <a:pt x="602352" y="1105524"/>
                        </a:cubicBezTo>
                        <a:cubicBezTo>
                          <a:pt x="594827" y="1124955"/>
                          <a:pt x="758086" y="1671785"/>
                          <a:pt x="786280" y="1733888"/>
                        </a:cubicBezTo>
                        <a:cubicBezTo>
                          <a:pt x="810568" y="1787514"/>
                          <a:pt x="837334" y="1840282"/>
                          <a:pt x="895531" y="1866381"/>
                        </a:cubicBezTo>
                        <a:cubicBezTo>
                          <a:pt x="931441" y="1882669"/>
                          <a:pt x="967731" y="1898004"/>
                          <a:pt x="1007260" y="1903528"/>
                        </a:cubicBezTo>
                        <a:cubicBezTo>
                          <a:pt x="1032691" y="1912196"/>
                          <a:pt x="1059076" y="1913244"/>
                          <a:pt x="1085555" y="1914292"/>
                        </a:cubicBezTo>
                        <a:cubicBezTo>
                          <a:pt x="1187378" y="1918387"/>
                          <a:pt x="1281389" y="1939247"/>
                          <a:pt x="1355970" y="2018400"/>
                        </a:cubicBezTo>
                        <a:cubicBezTo>
                          <a:pt x="1388926" y="2053357"/>
                          <a:pt x="1418835" y="2094124"/>
                          <a:pt x="1465888" y="2113650"/>
                        </a:cubicBezTo>
                        <a:lnTo>
                          <a:pt x="1466270" y="2113364"/>
                        </a:lnTo>
                        <a:cubicBezTo>
                          <a:pt x="1481224" y="2131652"/>
                          <a:pt x="1505322" y="2123270"/>
                          <a:pt x="1523134" y="2132986"/>
                        </a:cubicBezTo>
                        <a:cubicBezTo>
                          <a:pt x="1654102" y="2144416"/>
                          <a:pt x="1776689" y="2105649"/>
                          <a:pt x="1898704" y="2067358"/>
                        </a:cubicBezTo>
                        <a:cubicBezTo>
                          <a:pt x="1931756" y="2056976"/>
                          <a:pt x="1954426" y="2061548"/>
                          <a:pt x="1980620" y="2080884"/>
                        </a:cubicBezTo>
                        <a:cubicBezTo>
                          <a:pt x="2055867" y="2136605"/>
                          <a:pt x="2173596" y="2233760"/>
                          <a:pt x="2301802" y="2232998"/>
                        </a:cubicBezTo>
                        <a:cubicBezTo>
                          <a:pt x="2360477" y="2232617"/>
                          <a:pt x="2417722" y="2221187"/>
                          <a:pt x="2476205" y="2224045"/>
                        </a:cubicBezTo>
                        <a:cubicBezTo>
                          <a:pt x="2525544" y="2121746"/>
                          <a:pt x="2978077" y="1272307"/>
                          <a:pt x="3036847" y="1161150"/>
                        </a:cubicBezTo>
                        <a:close/>
                      </a:path>
                    </a:pathLst>
                  </a:custGeom>
                  <a:solidFill>
                    <a:srgbClr val="FBC39A"/>
                  </a:solidFill>
                  <a:ln w="9525" cap="flat">
                    <a:noFill/>
                    <a:prstDash val="solid"/>
                    <a:miter/>
                  </a:ln>
                </p:spPr>
                <p:txBody>
                  <a:bodyPr rtlCol="0" anchor="ctr"/>
                  <a:lstStyle/>
                  <a:p>
                    <a:endParaRPr lang="ko-KR" altLang="en-US"/>
                  </a:p>
                </p:txBody>
              </p:sp>
              <p:sp>
                <p:nvSpPr>
                  <p:cNvPr id="10" name="자유형: 도형 206">
                    <a:extLst>
                      <a:ext uri="{FF2B5EF4-FFF2-40B4-BE49-F238E27FC236}">
                        <a16:creationId xmlns:a16="http://schemas.microsoft.com/office/drawing/2014/main" id="{242CCDEA-7A26-E80F-D114-755066524A4A}"/>
                      </a:ext>
                    </a:extLst>
                  </p:cNvPr>
                  <p:cNvSpPr/>
                  <p:nvPr/>
                </p:nvSpPr>
                <p:spPr>
                  <a:xfrm rot="1018244">
                    <a:off x="10913706" y="5765560"/>
                    <a:ext cx="1393787" cy="1220038"/>
                  </a:xfrm>
                  <a:custGeom>
                    <a:avLst/>
                    <a:gdLst>
                      <a:gd name="connsiteX0" fmla="*/ 541812 w 1393787"/>
                      <a:gd name="connsiteY0" fmla="*/ 693 h 1220038"/>
                      <a:gd name="connsiteX1" fmla="*/ 561580 w 1393787"/>
                      <a:gd name="connsiteY1" fmla="*/ 5132 h 1220038"/>
                      <a:gd name="connsiteX2" fmla="*/ 1169098 w 1393787"/>
                      <a:gd name="connsiteY2" fmla="*/ 323834 h 1220038"/>
                      <a:gd name="connsiteX3" fmla="*/ 1226623 w 1393787"/>
                      <a:gd name="connsiteY3" fmla="*/ 353962 h 1220038"/>
                      <a:gd name="connsiteX4" fmla="*/ 1393787 w 1393787"/>
                      <a:gd name="connsiteY4" fmla="*/ 901731 h 1220038"/>
                      <a:gd name="connsiteX5" fmla="*/ 350749 w 1393787"/>
                      <a:gd name="connsiteY5" fmla="*/ 1220038 h 1220038"/>
                      <a:gd name="connsiteX6" fmla="*/ 271187 w 1393787"/>
                      <a:gd name="connsiteY6" fmla="*/ 1178263 h 1220038"/>
                      <a:gd name="connsiteX7" fmla="*/ 20279 w 1393787"/>
                      <a:gd name="connsiteY7" fmla="*/ 1046199 h 1220038"/>
                      <a:gd name="connsiteX8" fmla="*/ 6884 w 1393787"/>
                      <a:gd name="connsiteY8" fmla="*/ 998336 h 1220038"/>
                      <a:gd name="connsiteX9" fmla="*/ 529324 w 1393787"/>
                      <a:gd name="connsiteY9" fmla="*/ 15515 h 1220038"/>
                      <a:gd name="connsiteX10" fmla="*/ 541812 w 1393787"/>
                      <a:gd name="connsiteY10" fmla="*/ 693 h 122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3787" h="1220038">
                        <a:moveTo>
                          <a:pt x="541812" y="693"/>
                        </a:moveTo>
                        <a:cubicBezTo>
                          <a:pt x="546712" y="-1028"/>
                          <a:pt x="552825" y="462"/>
                          <a:pt x="561580" y="5132"/>
                        </a:cubicBezTo>
                        <a:cubicBezTo>
                          <a:pt x="603492" y="27412"/>
                          <a:pt x="859326" y="161557"/>
                          <a:pt x="1169098" y="323834"/>
                        </a:cubicBezTo>
                        <a:lnTo>
                          <a:pt x="1226623" y="353962"/>
                        </a:lnTo>
                        <a:lnTo>
                          <a:pt x="1393787" y="901731"/>
                        </a:lnTo>
                        <a:lnTo>
                          <a:pt x="350749" y="1220038"/>
                        </a:lnTo>
                        <a:lnTo>
                          <a:pt x="271187" y="1178263"/>
                        </a:lnTo>
                        <a:cubicBezTo>
                          <a:pt x="127737" y="1102910"/>
                          <a:pt x="29419" y="1051130"/>
                          <a:pt x="20279" y="1046199"/>
                        </a:cubicBezTo>
                        <a:cubicBezTo>
                          <a:pt x="-5711" y="1032190"/>
                          <a:pt x="-2577" y="1022851"/>
                          <a:pt x="6884" y="998336"/>
                        </a:cubicBezTo>
                        <a:cubicBezTo>
                          <a:pt x="20709" y="965834"/>
                          <a:pt x="516667" y="42058"/>
                          <a:pt x="529324" y="15515"/>
                        </a:cubicBezTo>
                        <a:cubicBezTo>
                          <a:pt x="533225" y="7343"/>
                          <a:pt x="536912" y="2413"/>
                          <a:pt x="541812" y="693"/>
                        </a:cubicBezTo>
                        <a:close/>
                      </a:path>
                    </a:pathLst>
                  </a:custGeom>
                  <a:solidFill>
                    <a:srgbClr val="000000"/>
                  </a:solidFill>
                  <a:ln w="9525" cap="flat">
                    <a:noFill/>
                    <a:prstDash val="solid"/>
                    <a:miter/>
                  </a:ln>
                </p:spPr>
                <p:txBody>
                  <a:bodyPr wrap="square" rtlCol="0" anchor="ctr">
                    <a:noAutofit/>
                  </a:bodyPr>
                  <a:lstStyle/>
                  <a:p>
                    <a:endParaRPr lang="ko-KR" altLang="en-US"/>
                  </a:p>
                </p:txBody>
              </p:sp>
              <p:sp>
                <p:nvSpPr>
                  <p:cNvPr id="11" name="자유형: 도형 207">
                    <a:extLst>
                      <a:ext uri="{FF2B5EF4-FFF2-40B4-BE49-F238E27FC236}">
                        <a16:creationId xmlns:a16="http://schemas.microsoft.com/office/drawing/2014/main" id="{71026CE4-9827-3E26-DEAE-6D2DA5D38226}"/>
                      </a:ext>
                    </a:extLst>
                  </p:cNvPr>
                  <p:cNvSpPr/>
                  <p:nvPr/>
                </p:nvSpPr>
                <p:spPr>
                  <a:xfrm rot="1018244">
                    <a:off x="10759475" y="5554917"/>
                    <a:ext cx="718499" cy="975145"/>
                  </a:xfrm>
                  <a:custGeom>
                    <a:avLst/>
                    <a:gdLst>
                      <a:gd name="connsiteX0" fmla="*/ 664274 w 1113853"/>
                      <a:gd name="connsiteY0" fmla="*/ 18677 h 1511720"/>
                      <a:gd name="connsiteX1" fmla="*/ 701897 w 1113853"/>
                      <a:gd name="connsiteY1" fmla="*/ 4294 h 1511720"/>
                      <a:gd name="connsiteX2" fmla="*/ 1113853 w 1113853"/>
                      <a:gd name="connsiteY2" fmla="*/ 226703 h 1511720"/>
                      <a:gd name="connsiteX3" fmla="*/ 427196 w 1113853"/>
                      <a:gd name="connsiteY3" fmla="*/ 1511721 h 1511720"/>
                      <a:gd name="connsiteX4" fmla="*/ 14192 w 1113853"/>
                      <a:gd name="connsiteY4" fmla="*/ 1299313 h 1511720"/>
                      <a:gd name="connsiteX5" fmla="*/ 1333 w 1113853"/>
                      <a:gd name="connsiteY5" fmla="*/ 1271119 h 1511720"/>
                      <a:gd name="connsiteX6" fmla="*/ 664274 w 1113853"/>
                      <a:gd name="connsiteY6" fmla="*/ 18677 h 151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3853" h="1511720">
                        <a:moveTo>
                          <a:pt x="664274" y="18677"/>
                        </a:moveTo>
                        <a:cubicBezTo>
                          <a:pt x="674275" y="7342"/>
                          <a:pt x="680847" y="-7422"/>
                          <a:pt x="701897" y="4294"/>
                        </a:cubicBezTo>
                        <a:cubicBezTo>
                          <a:pt x="838105" y="80494"/>
                          <a:pt x="980408" y="145359"/>
                          <a:pt x="1113853" y="226703"/>
                        </a:cubicBezTo>
                        <a:cubicBezTo>
                          <a:pt x="894302" y="646279"/>
                          <a:pt x="561594" y="1265309"/>
                          <a:pt x="427196" y="1511721"/>
                        </a:cubicBezTo>
                        <a:cubicBezTo>
                          <a:pt x="315373" y="1449522"/>
                          <a:pt x="63055" y="1324173"/>
                          <a:pt x="14192" y="1299313"/>
                        </a:cubicBezTo>
                        <a:cubicBezTo>
                          <a:pt x="4286" y="1294265"/>
                          <a:pt x="-3143" y="1281787"/>
                          <a:pt x="1333" y="1271119"/>
                        </a:cubicBezTo>
                        <a:cubicBezTo>
                          <a:pt x="31051" y="1201301"/>
                          <a:pt x="647890" y="52776"/>
                          <a:pt x="664274" y="18677"/>
                        </a:cubicBezTo>
                        <a:close/>
                      </a:path>
                    </a:pathLst>
                  </a:custGeom>
                  <a:solidFill>
                    <a:schemeClr val="bg2"/>
                  </a:solidFill>
                  <a:ln w="9525" cap="flat">
                    <a:noFill/>
                    <a:prstDash val="solid"/>
                    <a:miter/>
                  </a:ln>
                </p:spPr>
                <p:txBody>
                  <a:bodyPr rtlCol="0" anchor="ctr"/>
                  <a:lstStyle/>
                  <a:p>
                    <a:endParaRPr lang="ko-KR" altLang="en-US"/>
                  </a:p>
                </p:txBody>
              </p:sp>
            </p:grpSp>
            <p:sp>
              <p:nvSpPr>
                <p:cNvPr id="7" name="자유형: 도형 203">
                  <a:extLst>
                    <a:ext uri="{FF2B5EF4-FFF2-40B4-BE49-F238E27FC236}">
                      <a16:creationId xmlns:a16="http://schemas.microsoft.com/office/drawing/2014/main" id="{9DBD1BCC-23C8-F93F-64B4-39D8C42324BB}"/>
                    </a:ext>
                  </a:extLst>
                </p:cNvPr>
                <p:cNvSpPr/>
                <p:nvPr/>
              </p:nvSpPr>
              <p:spPr>
                <a:xfrm rot="1018244">
                  <a:off x="1993784" y="613120"/>
                  <a:ext cx="1641753" cy="1510714"/>
                </a:xfrm>
                <a:custGeom>
                  <a:avLst/>
                  <a:gdLst>
                    <a:gd name="connsiteX0" fmla="*/ 618884 w 1641753"/>
                    <a:gd name="connsiteY0" fmla="*/ 107437 h 1510714"/>
                    <a:gd name="connsiteX1" fmla="*/ 98148 w 1641753"/>
                    <a:gd name="connsiteY1" fmla="*/ 746359 h 1510714"/>
                    <a:gd name="connsiteX2" fmla="*/ 750320 w 1641753"/>
                    <a:gd name="connsiteY2" fmla="*/ 1398530 h 1510714"/>
                    <a:gd name="connsiteX3" fmla="*/ 1402492 w 1641753"/>
                    <a:gd name="connsiteY3" fmla="*/ 746359 h 1510714"/>
                    <a:gd name="connsiteX4" fmla="*/ 750320 w 1641753"/>
                    <a:gd name="connsiteY4" fmla="*/ 94187 h 1510714"/>
                    <a:gd name="connsiteX5" fmla="*/ 618884 w 1641753"/>
                    <a:gd name="connsiteY5" fmla="*/ 107437 h 1510714"/>
                    <a:gd name="connsiteX6" fmla="*/ 530736 w 1641753"/>
                    <a:gd name="connsiteY6" fmla="*/ 33959 h 1510714"/>
                    <a:gd name="connsiteX7" fmla="*/ 755357 w 1641753"/>
                    <a:gd name="connsiteY7" fmla="*/ 0 h 1510714"/>
                    <a:gd name="connsiteX8" fmla="*/ 1510715 w 1641753"/>
                    <a:gd name="connsiteY8" fmla="*/ 755401 h 1510714"/>
                    <a:gd name="connsiteX9" fmla="*/ 1449933 w 1641753"/>
                    <a:gd name="connsiteY9" fmla="*/ 1052671 h 1510714"/>
                    <a:gd name="connsiteX10" fmla="*/ 1641753 w 1641753"/>
                    <a:gd name="connsiteY10" fmla="*/ 1163405 h 1510714"/>
                    <a:gd name="connsiteX11" fmla="*/ 1547000 w 1641753"/>
                    <a:gd name="connsiteY11" fmla="*/ 1327453 h 1510714"/>
                    <a:gd name="connsiteX12" fmla="*/ 1353958 w 1641753"/>
                    <a:gd name="connsiteY12" fmla="*/ 1216020 h 1510714"/>
                    <a:gd name="connsiteX13" fmla="*/ 755357 w 1641753"/>
                    <a:gd name="connsiteY13" fmla="*/ 1510714 h 1510714"/>
                    <a:gd name="connsiteX14" fmla="*/ 0 w 1641753"/>
                    <a:gd name="connsiteY14" fmla="*/ 755357 h 1510714"/>
                    <a:gd name="connsiteX15" fmla="*/ 530736 w 1641753"/>
                    <a:gd name="connsiteY15" fmla="*/ 33959 h 151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1753" h="1510714">
                      <a:moveTo>
                        <a:pt x="618884" y="107437"/>
                      </a:moveTo>
                      <a:cubicBezTo>
                        <a:pt x="321701" y="168250"/>
                        <a:pt x="98148" y="431197"/>
                        <a:pt x="98148" y="746359"/>
                      </a:cubicBezTo>
                      <a:cubicBezTo>
                        <a:pt x="98148" y="1106543"/>
                        <a:pt x="390135" y="1398530"/>
                        <a:pt x="750320" y="1398530"/>
                      </a:cubicBezTo>
                      <a:cubicBezTo>
                        <a:pt x="1110504" y="1398530"/>
                        <a:pt x="1402492" y="1106543"/>
                        <a:pt x="1402492" y="746359"/>
                      </a:cubicBezTo>
                      <a:cubicBezTo>
                        <a:pt x="1402492" y="386174"/>
                        <a:pt x="1110504" y="94187"/>
                        <a:pt x="750320" y="94187"/>
                      </a:cubicBezTo>
                      <a:cubicBezTo>
                        <a:pt x="705297" y="94187"/>
                        <a:pt x="661339" y="98750"/>
                        <a:pt x="618884" y="107437"/>
                      </a:cubicBezTo>
                      <a:close/>
                      <a:moveTo>
                        <a:pt x="530736" y="33959"/>
                      </a:moveTo>
                      <a:cubicBezTo>
                        <a:pt x="601694" y="11889"/>
                        <a:pt x="677137" y="0"/>
                        <a:pt x="755357" y="0"/>
                      </a:cubicBezTo>
                      <a:cubicBezTo>
                        <a:pt x="1172530" y="0"/>
                        <a:pt x="1510715" y="338184"/>
                        <a:pt x="1510715" y="755401"/>
                      </a:cubicBezTo>
                      <a:cubicBezTo>
                        <a:pt x="1510714" y="860938"/>
                        <a:pt x="1489057" y="961411"/>
                        <a:pt x="1449933" y="1052671"/>
                      </a:cubicBezTo>
                      <a:lnTo>
                        <a:pt x="1641753" y="1163405"/>
                      </a:lnTo>
                      <a:lnTo>
                        <a:pt x="1547000" y="1327453"/>
                      </a:lnTo>
                      <a:lnTo>
                        <a:pt x="1353958" y="1216020"/>
                      </a:lnTo>
                      <a:cubicBezTo>
                        <a:pt x="1215846" y="1395221"/>
                        <a:pt x="999094" y="1510715"/>
                        <a:pt x="755357" y="1510714"/>
                      </a:cubicBezTo>
                      <a:cubicBezTo>
                        <a:pt x="338184" y="1510714"/>
                        <a:pt x="0" y="1172530"/>
                        <a:pt x="0" y="755357"/>
                      </a:cubicBezTo>
                      <a:cubicBezTo>
                        <a:pt x="0" y="416404"/>
                        <a:pt x="223254" y="129596"/>
                        <a:pt x="530736" y="33959"/>
                      </a:cubicBezTo>
                      <a:close/>
                    </a:path>
                  </a:pathLst>
                </a:custGeom>
                <a:solidFill>
                  <a:srgbClr val="010101"/>
                </a:solidFill>
                <a:ln w="9525" cap="flat">
                  <a:noFill/>
                  <a:prstDash val="solid"/>
                  <a:miter/>
                </a:ln>
              </p:spPr>
              <p:txBody>
                <a:bodyPr wrap="square" rtlCol="0" anchor="ctr">
                  <a:noAutofit/>
                </a:bodyPr>
                <a:lstStyle/>
                <a:p>
                  <a:endParaRPr lang="ko-KR" altLang="en-US"/>
                </a:p>
              </p:txBody>
            </p:sp>
            <p:sp>
              <p:nvSpPr>
                <p:cNvPr id="8" name="자유형: 도형 204">
                  <a:extLst>
                    <a:ext uri="{FF2B5EF4-FFF2-40B4-BE49-F238E27FC236}">
                      <a16:creationId xmlns:a16="http://schemas.microsoft.com/office/drawing/2014/main" id="{E9EAD028-0C55-0AC1-8C5E-8F3F7C843C92}"/>
                    </a:ext>
                  </a:extLst>
                </p:cNvPr>
                <p:cNvSpPr/>
                <p:nvPr/>
              </p:nvSpPr>
              <p:spPr>
                <a:xfrm rot="1018244">
                  <a:off x="3312593" y="2049854"/>
                  <a:ext cx="680018" cy="369282"/>
                </a:xfrm>
                <a:custGeom>
                  <a:avLst/>
                  <a:gdLst>
                    <a:gd name="connsiteX0" fmla="*/ 29049 w 1771503"/>
                    <a:gd name="connsiteY0" fmla="*/ 514285 h 962012"/>
                    <a:gd name="connsiteX1" fmla="*/ 11904 w 1771503"/>
                    <a:gd name="connsiteY1" fmla="*/ 444943 h 962012"/>
                    <a:gd name="connsiteX2" fmla="*/ 242885 w 1771503"/>
                    <a:gd name="connsiteY2" fmla="*/ 45940 h 962012"/>
                    <a:gd name="connsiteX3" fmla="*/ 361091 w 1771503"/>
                    <a:gd name="connsiteY3" fmla="*/ 27938 h 962012"/>
                    <a:gd name="connsiteX4" fmla="*/ 1771457 w 1771503"/>
                    <a:gd name="connsiteY4" fmla="*/ 875758 h 962012"/>
                    <a:gd name="connsiteX5" fmla="*/ 1681732 w 1771503"/>
                    <a:gd name="connsiteY5" fmla="*/ 961769 h 962012"/>
                    <a:gd name="connsiteX6" fmla="*/ 1093658 w 1771503"/>
                    <a:gd name="connsiteY6" fmla="*/ 820513 h 962012"/>
                    <a:gd name="connsiteX7" fmla="*/ 845723 w 1771503"/>
                    <a:gd name="connsiteY7" fmla="*/ 726121 h 962012"/>
                    <a:gd name="connsiteX8" fmla="*/ 688084 w 1771503"/>
                    <a:gd name="connsiteY8" fmla="*/ 819656 h 962012"/>
                    <a:gd name="connsiteX9" fmla="*/ 607407 w 1771503"/>
                    <a:gd name="connsiteY9" fmla="*/ 853184 h 962012"/>
                    <a:gd name="connsiteX10" fmla="*/ 29049 w 1771503"/>
                    <a:gd name="connsiteY10" fmla="*/ 514285 h 96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71503" h="962012">
                      <a:moveTo>
                        <a:pt x="29049" y="514285"/>
                      </a:moveTo>
                      <a:cubicBezTo>
                        <a:pt x="-6289" y="494472"/>
                        <a:pt x="-6003" y="480185"/>
                        <a:pt x="11904" y="444943"/>
                      </a:cubicBezTo>
                      <a:cubicBezTo>
                        <a:pt x="19524" y="429893"/>
                        <a:pt x="242028" y="47083"/>
                        <a:pt x="242885" y="45940"/>
                      </a:cubicBezTo>
                      <a:cubicBezTo>
                        <a:pt x="283367" y="-12829"/>
                        <a:pt x="288701" y="-11114"/>
                        <a:pt x="361091" y="27938"/>
                      </a:cubicBezTo>
                      <a:cubicBezTo>
                        <a:pt x="816386" y="296067"/>
                        <a:pt x="1779172" y="843278"/>
                        <a:pt x="1771457" y="875758"/>
                      </a:cubicBezTo>
                      <a:cubicBezTo>
                        <a:pt x="1758979" y="928241"/>
                        <a:pt x="1719070" y="965388"/>
                        <a:pt x="1681732" y="961769"/>
                      </a:cubicBezTo>
                      <a:cubicBezTo>
                        <a:pt x="1479230" y="941957"/>
                        <a:pt x="1282444" y="898332"/>
                        <a:pt x="1093658" y="820513"/>
                      </a:cubicBezTo>
                      <a:cubicBezTo>
                        <a:pt x="1011934" y="786795"/>
                        <a:pt x="932019" y="747838"/>
                        <a:pt x="845723" y="726121"/>
                      </a:cubicBezTo>
                      <a:cubicBezTo>
                        <a:pt x="755616" y="703546"/>
                        <a:pt x="711992" y="729740"/>
                        <a:pt x="688084" y="819656"/>
                      </a:cubicBezTo>
                      <a:cubicBezTo>
                        <a:pt x="669320" y="890331"/>
                        <a:pt x="669415" y="890236"/>
                        <a:pt x="607407" y="853184"/>
                      </a:cubicBezTo>
                      <a:cubicBezTo>
                        <a:pt x="585690" y="840230"/>
                        <a:pt x="136777" y="574578"/>
                        <a:pt x="29049" y="514285"/>
                      </a:cubicBezTo>
                      <a:close/>
                    </a:path>
                  </a:pathLst>
                </a:custGeom>
                <a:solidFill>
                  <a:schemeClr val="tx1"/>
                </a:solidFill>
                <a:ln w="9525" cap="flat">
                  <a:noFill/>
                  <a:prstDash val="solid"/>
                  <a:miter/>
                </a:ln>
              </p:spPr>
              <p:txBody>
                <a:bodyPr rtlCol="0" anchor="ctr"/>
                <a:lstStyle/>
                <a:p>
                  <a:endParaRPr lang="ko-KR" altLang="en-US"/>
                </a:p>
              </p:txBody>
            </p:sp>
          </p:grpSp>
        </p:grpSp>
        <p:grpSp>
          <p:nvGrpSpPr>
            <p:cNvPr id="22" name="Group 21">
              <a:extLst>
                <a:ext uri="{FF2B5EF4-FFF2-40B4-BE49-F238E27FC236}">
                  <a16:creationId xmlns:a16="http://schemas.microsoft.com/office/drawing/2014/main" id="{5226E51B-9C3A-51D2-A542-F589ADB266AC}"/>
                </a:ext>
              </a:extLst>
            </p:cNvPr>
            <p:cNvGrpSpPr/>
            <p:nvPr/>
          </p:nvGrpSpPr>
          <p:grpSpPr>
            <a:xfrm>
              <a:off x="912153" y="2306692"/>
              <a:ext cx="7750216" cy="4168911"/>
              <a:chOff x="912153" y="2306692"/>
              <a:chExt cx="7750216" cy="4168911"/>
            </a:xfrm>
          </p:grpSpPr>
          <p:grpSp>
            <p:nvGrpSpPr>
              <p:cNvPr id="21" name="Group 20">
                <a:extLst>
                  <a:ext uri="{FF2B5EF4-FFF2-40B4-BE49-F238E27FC236}">
                    <a16:creationId xmlns:a16="http://schemas.microsoft.com/office/drawing/2014/main" id="{8A4D4613-AA12-F14A-A2FB-6DE41D7A2298}"/>
                  </a:ext>
                </a:extLst>
              </p:cNvPr>
              <p:cNvGrpSpPr/>
              <p:nvPr/>
            </p:nvGrpSpPr>
            <p:grpSpPr>
              <a:xfrm>
                <a:off x="912153" y="2306692"/>
                <a:ext cx="4791958" cy="2095052"/>
                <a:chOff x="912153" y="2306692"/>
                <a:chExt cx="4791958" cy="2095052"/>
              </a:xfrm>
            </p:grpSpPr>
            <p:sp>
              <p:nvSpPr>
                <p:cNvPr id="14" name="TextBox 13">
                  <a:extLst>
                    <a:ext uri="{FF2B5EF4-FFF2-40B4-BE49-F238E27FC236}">
                      <a16:creationId xmlns:a16="http://schemas.microsoft.com/office/drawing/2014/main" id="{845C8E69-7572-B387-0CA1-8EC9F2EBAA6D}"/>
                    </a:ext>
                  </a:extLst>
                </p:cNvPr>
                <p:cNvSpPr txBox="1"/>
                <p:nvPr/>
              </p:nvSpPr>
              <p:spPr>
                <a:xfrm>
                  <a:off x="912155" y="2306692"/>
                  <a:ext cx="4791956" cy="584775"/>
                </a:xfrm>
                <a:prstGeom prst="rect">
                  <a:avLst/>
                </a:prstGeom>
                <a:noFill/>
              </p:spPr>
              <p:txBody>
                <a:bodyPr wrap="square">
                  <a:spAutoFit/>
                </a:bodyPr>
                <a:lstStyle/>
                <a:p>
                  <a:pPr defTabSz="685800"/>
                  <a:r>
                    <a:rPr lang="en-IN" sz="3200" b="1" dirty="0">
                      <a:solidFill>
                        <a:prstClr val="black"/>
                      </a:solidFill>
                      <a:latin typeface="Lora" pitchFamily="2" charset="0"/>
                    </a:rPr>
                    <a:t>Money Saving</a:t>
                  </a:r>
                </a:p>
              </p:txBody>
            </p:sp>
            <p:sp>
              <p:nvSpPr>
                <p:cNvPr id="15" name="TextBox 14">
                  <a:extLst>
                    <a:ext uri="{FF2B5EF4-FFF2-40B4-BE49-F238E27FC236}">
                      <a16:creationId xmlns:a16="http://schemas.microsoft.com/office/drawing/2014/main" id="{F6FC8FC1-2C75-FBDC-BB73-3735E19D0000}"/>
                    </a:ext>
                  </a:extLst>
                </p:cNvPr>
                <p:cNvSpPr txBox="1"/>
                <p:nvPr/>
              </p:nvSpPr>
              <p:spPr>
                <a:xfrm>
                  <a:off x="912153" y="2937817"/>
                  <a:ext cx="4791955" cy="1463927"/>
                </a:xfrm>
                <a:prstGeom prst="rect">
                  <a:avLst/>
                </a:prstGeom>
                <a:noFill/>
              </p:spPr>
              <p:txBody>
                <a:bodyPr wrap="square">
                  <a:spAutoFit/>
                </a:bodyPr>
                <a:lstStyle/>
                <a:p>
                  <a:pPr defTabSz="685800">
                    <a:lnSpc>
                      <a:spcPct val="107000"/>
                    </a:lnSpc>
                    <a:spcBef>
                      <a:spcPts val="450"/>
                    </a:spcBef>
                    <a:spcAft>
                      <a:spcPts val="450"/>
                    </a:spcAft>
                  </a:pPr>
                  <a:r>
                    <a:rPr lang="en-IN" sz="1400" dirty="0">
                      <a:solidFill>
                        <a:prstClr val="black"/>
                      </a:solidFill>
                      <a:latin typeface="Lora" pitchFamily="2" charset="0"/>
                    </a:rPr>
                    <a:t>Maecenas non laoreet odio. Fusce lobortis porttitor purus, vel vestibulum libero pharetra vel. Maecenas non laoreet odio. Fusce lobortis porttitor purus, vel vestibulum libero pharetra vel. Maecenas non laoreet odio. Fusce lobortis porttitor purus, vel vestibulum libero pharetra vel.  </a:t>
                  </a:r>
                </a:p>
              </p:txBody>
            </p:sp>
          </p:grpSp>
          <p:grpSp>
            <p:nvGrpSpPr>
              <p:cNvPr id="20" name="Group 19">
                <a:extLst>
                  <a:ext uri="{FF2B5EF4-FFF2-40B4-BE49-F238E27FC236}">
                    <a16:creationId xmlns:a16="http://schemas.microsoft.com/office/drawing/2014/main" id="{BC4F9943-06F6-2716-73D8-1818AD4E717F}"/>
                  </a:ext>
                </a:extLst>
              </p:cNvPr>
              <p:cNvGrpSpPr/>
              <p:nvPr/>
            </p:nvGrpSpPr>
            <p:grpSpPr>
              <a:xfrm>
                <a:off x="975249" y="4783789"/>
                <a:ext cx="7687120" cy="1691814"/>
                <a:chOff x="912154" y="5020385"/>
                <a:chExt cx="5537070" cy="1218623"/>
              </a:xfrm>
            </p:grpSpPr>
            <p:pic>
              <p:nvPicPr>
                <p:cNvPr id="16" name="Picture 2" descr="Money - Free business and finance icons">
                  <a:extLst>
                    <a:ext uri="{FF2B5EF4-FFF2-40B4-BE49-F238E27FC236}">
                      <a16:creationId xmlns:a16="http://schemas.microsoft.com/office/drawing/2014/main" id="{2391BDBE-1DD7-630D-C107-BC7731A887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2271" y="5021587"/>
                  <a:ext cx="520004" cy="52000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Financial - Free arrows icons">
                  <a:extLst>
                    <a:ext uri="{FF2B5EF4-FFF2-40B4-BE49-F238E27FC236}">
                      <a16:creationId xmlns:a16="http://schemas.microsoft.com/office/drawing/2014/main" id="{67262D84-0C0E-FC17-E74F-6AFCED2070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8501" y="5020385"/>
                  <a:ext cx="521208" cy="52120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C61AC104-3D06-5118-9AFA-167C38FA57C3}"/>
                    </a:ext>
                  </a:extLst>
                </p:cNvPr>
                <p:cNvSpPr txBox="1"/>
                <p:nvPr/>
              </p:nvSpPr>
              <p:spPr>
                <a:xfrm>
                  <a:off x="912154" y="5592677"/>
                  <a:ext cx="2660238" cy="646331"/>
                </a:xfrm>
                <a:prstGeom prst="rect">
                  <a:avLst/>
                </a:prstGeom>
                <a:noFill/>
              </p:spPr>
              <p:txBody>
                <a:bodyPr wrap="square">
                  <a:spAutoFit/>
                </a:bodyPr>
                <a:lstStyle/>
                <a:p>
                  <a:pPr algn="ctr"/>
                  <a:r>
                    <a:rPr lang="en-IN" sz="1200" dirty="0">
                      <a:solidFill>
                        <a:prstClr val="black"/>
                      </a:solidFill>
                      <a:latin typeface="Lora" pitchFamily="2" charset="0"/>
                    </a:rPr>
                    <a:t>Maecenas non laoreet odio. Fusce lobortis porttitor purus, vel vestibulum libero pharetra vel. </a:t>
                  </a:r>
                  <a:endParaRPr lang="en-US" sz="1200" dirty="0"/>
                </a:p>
              </p:txBody>
            </p:sp>
            <p:sp>
              <p:nvSpPr>
                <p:cNvPr id="19" name="TextBox 18">
                  <a:extLst>
                    <a:ext uri="{FF2B5EF4-FFF2-40B4-BE49-F238E27FC236}">
                      <a16:creationId xmlns:a16="http://schemas.microsoft.com/office/drawing/2014/main" id="{5A91090F-51E9-0EF0-336C-9269E1233F50}"/>
                    </a:ext>
                  </a:extLst>
                </p:cNvPr>
                <p:cNvSpPr txBox="1"/>
                <p:nvPr/>
              </p:nvSpPr>
              <p:spPr>
                <a:xfrm>
                  <a:off x="3788986" y="5592677"/>
                  <a:ext cx="2660238" cy="646331"/>
                </a:xfrm>
                <a:prstGeom prst="rect">
                  <a:avLst/>
                </a:prstGeom>
                <a:noFill/>
              </p:spPr>
              <p:txBody>
                <a:bodyPr wrap="square">
                  <a:spAutoFit/>
                </a:bodyPr>
                <a:lstStyle/>
                <a:p>
                  <a:pPr algn="ctr"/>
                  <a:r>
                    <a:rPr lang="en-IN" sz="1200" dirty="0">
                      <a:solidFill>
                        <a:prstClr val="black"/>
                      </a:solidFill>
                      <a:latin typeface="Lora" pitchFamily="2" charset="0"/>
                    </a:rPr>
                    <a:t>Maecenas non laoreet odio. Fusce lobortis porttitor purus, vel vestibulum libero pharetra vel. </a:t>
                  </a:r>
                  <a:endParaRPr lang="en-US" sz="1200" dirty="0"/>
                </a:p>
              </p:txBody>
            </p:sp>
          </p:grpSp>
        </p:grpSp>
      </p:grpSp>
    </p:spTree>
    <p:extLst>
      <p:ext uri="{BB962C8B-B14F-4D97-AF65-F5344CB8AC3E}">
        <p14:creationId xmlns:p14="http://schemas.microsoft.com/office/powerpoint/2010/main" val="2192863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0A2DF3-6C1A-F422-EE86-7F0C7BB742A8}"/>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327" name="Group 326">
            <a:extLst>
              <a:ext uri="{FF2B5EF4-FFF2-40B4-BE49-F238E27FC236}">
                <a16:creationId xmlns:a16="http://schemas.microsoft.com/office/drawing/2014/main" id="{ED517662-913C-975E-DA21-6068ED4F3FEF}"/>
              </a:ext>
            </a:extLst>
          </p:cNvPr>
          <p:cNvGrpSpPr/>
          <p:nvPr/>
        </p:nvGrpSpPr>
        <p:grpSpPr>
          <a:xfrm>
            <a:off x="-59803" y="2294546"/>
            <a:ext cx="12311607" cy="4322970"/>
            <a:chOff x="-59803" y="2294546"/>
            <a:chExt cx="12311607" cy="4322970"/>
          </a:xfrm>
        </p:grpSpPr>
        <p:grpSp>
          <p:nvGrpSpPr>
            <p:cNvPr id="324" name="Group 323">
              <a:extLst>
                <a:ext uri="{FF2B5EF4-FFF2-40B4-BE49-F238E27FC236}">
                  <a16:creationId xmlns:a16="http://schemas.microsoft.com/office/drawing/2014/main" id="{294ADA12-D83A-165F-C7BA-CF0B9B898BD9}"/>
                </a:ext>
              </a:extLst>
            </p:cNvPr>
            <p:cNvGrpSpPr/>
            <p:nvPr/>
          </p:nvGrpSpPr>
          <p:grpSpPr>
            <a:xfrm>
              <a:off x="3433898" y="2544137"/>
              <a:ext cx="5236820" cy="4073379"/>
              <a:chOff x="3291941" y="2544137"/>
              <a:chExt cx="5236820" cy="4073379"/>
            </a:xfrm>
          </p:grpSpPr>
          <p:sp>
            <p:nvSpPr>
              <p:cNvPr id="6" name="Freeform: Shape 5">
                <a:extLst>
                  <a:ext uri="{FF2B5EF4-FFF2-40B4-BE49-F238E27FC236}">
                    <a16:creationId xmlns:a16="http://schemas.microsoft.com/office/drawing/2014/main" id="{F2813B93-E234-DF32-B5DD-F4815DE590F2}"/>
                  </a:ext>
                </a:extLst>
              </p:cNvPr>
              <p:cNvSpPr/>
              <p:nvPr/>
            </p:nvSpPr>
            <p:spPr>
              <a:xfrm>
                <a:off x="3291941" y="6409055"/>
                <a:ext cx="5097780" cy="208461"/>
              </a:xfrm>
              <a:custGeom>
                <a:avLst/>
                <a:gdLst>
                  <a:gd name="connsiteX0" fmla="*/ 5097780 w 5097780"/>
                  <a:gd name="connsiteY0" fmla="*/ 104231 h 208461"/>
                  <a:gd name="connsiteX1" fmla="*/ 2548890 w 5097780"/>
                  <a:gd name="connsiteY1" fmla="*/ 208461 h 208461"/>
                  <a:gd name="connsiteX2" fmla="*/ 0 w 5097780"/>
                  <a:gd name="connsiteY2" fmla="*/ 104231 h 208461"/>
                  <a:gd name="connsiteX3" fmla="*/ 2548890 w 5097780"/>
                  <a:gd name="connsiteY3" fmla="*/ 0 h 208461"/>
                  <a:gd name="connsiteX4" fmla="*/ 5097780 w 5097780"/>
                  <a:gd name="connsiteY4" fmla="*/ 104231 h 208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7780" h="208461">
                    <a:moveTo>
                      <a:pt x="5097780" y="104231"/>
                    </a:moveTo>
                    <a:cubicBezTo>
                      <a:pt x="5097780" y="161796"/>
                      <a:pt x="3956603" y="208461"/>
                      <a:pt x="2548890" y="208461"/>
                    </a:cubicBezTo>
                    <a:cubicBezTo>
                      <a:pt x="1141177" y="208461"/>
                      <a:pt x="0" y="161796"/>
                      <a:pt x="0" y="104231"/>
                    </a:cubicBezTo>
                    <a:cubicBezTo>
                      <a:pt x="0" y="46666"/>
                      <a:pt x="1141177" y="0"/>
                      <a:pt x="2548890" y="0"/>
                    </a:cubicBezTo>
                    <a:cubicBezTo>
                      <a:pt x="3956603" y="0"/>
                      <a:pt x="5097780" y="46666"/>
                      <a:pt x="5097780" y="104231"/>
                    </a:cubicBezTo>
                    <a:close/>
                  </a:path>
                </a:pathLst>
              </a:custGeom>
              <a:solidFill>
                <a:srgbClr val="E6E6E6"/>
              </a:solidFill>
              <a:ln w="27206"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805C8278-0287-0093-EB17-D654415385C9}"/>
                  </a:ext>
                </a:extLst>
              </p:cNvPr>
              <p:cNvSpPr/>
              <p:nvPr/>
            </p:nvSpPr>
            <p:spPr>
              <a:xfrm>
                <a:off x="3461759" y="5482408"/>
                <a:ext cx="1372177" cy="655591"/>
              </a:xfrm>
              <a:custGeom>
                <a:avLst/>
                <a:gdLst>
                  <a:gd name="connsiteX0" fmla="*/ 517767 w 1372177"/>
                  <a:gd name="connsiteY0" fmla="*/ 123795 h 655591"/>
                  <a:gd name="connsiteX1" fmla="*/ 795353 w 1372177"/>
                  <a:gd name="connsiteY1" fmla="*/ 100935 h 655591"/>
                  <a:gd name="connsiteX2" fmla="*/ 1339638 w 1372177"/>
                  <a:gd name="connsiteY2" fmla="*/ 202172 h 655591"/>
                  <a:gd name="connsiteX3" fmla="*/ 1369303 w 1372177"/>
                  <a:gd name="connsiteY3" fmla="*/ 232380 h 655591"/>
                  <a:gd name="connsiteX4" fmla="*/ 1361682 w 1372177"/>
                  <a:gd name="connsiteY4" fmla="*/ 289802 h 655591"/>
                  <a:gd name="connsiteX5" fmla="*/ 1212003 w 1372177"/>
                  <a:gd name="connsiteY5" fmla="*/ 655562 h 655591"/>
                  <a:gd name="connsiteX6" fmla="*/ 949113 w 1372177"/>
                  <a:gd name="connsiteY6" fmla="*/ 535003 h 655591"/>
                  <a:gd name="connsiteX7" fmla="*/ 530013 w 1372177"/>
                  <a:gd name="connsiteY7" fmla="*/ 556230 h 655591"/>
                  <a:gd name="connsiteX8" fmla="*/ -393 w 1372177"/>
                  <a:gd name="connsiteY8" fmla="*/ 408184 h 655591"/>
                  <a:gd name="connsiteX9" fmla="*/ 203442 w 1372177"/>
                  <a:gd name="connsiteY9" fmla="*/ -30 h 655591"/>
                  <a:gd name="connsiteX10" fmla="*/ 517767 w 1372177"/>
                  <a:gd name="connsiteY10" fmla="*/ 123795 h 655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2177" h="655591">
                    <a:moveTo>
                      <a:pt x="517767" y="123795"/>
                    </a:moveTo>
                    <a:cubicBezTo>
                      <a:pt x="610650" y="121209"/>
                      <a:pt x="703314" y="113589"/>
                      <a:pt x="795353" y="100935"/>
                    </a:cubicBezTo>
                    <a:cubicBezTo>
                      <a:pt x="983131" y="83790"/>
                      <a:pt x="1183701" y="98213"/>
                      <a:pt x="1339638" y="202172"/>
                    </a:cubicBezTo>
                    <a:cubicBezTo>
                      <a:pt x="1352266" y="209139"/>
                      <a:pt x="1362581" y="219616"/>
                      <a:pt x="1369303" y="232380"/>
                    </a:cubicBezTo>
                    <a:cubicBezTo>
                      <a:pt x="1374364" y="251784"/>
                      <a:pt x="1371615" y="272385"/>
                      <a:pt x="1361682" y="289802"/>
                    </a:cubicBezTo>
                    <a:cubicBezTo>
                      <a:pt x="1311962" y="412076"/>
                      <a:pt x="1262078" y="533996"/>
                      <a:pt x="1212003" y="655562"/>
                    </a:cubicBezTo>
                    <a:cubicBezTo>
                      <a:pt x="1128728" y="606032"/>
                      <a:pt x="1043547" y="555685"/>
                      <a:pt x="949113" y="535003"/>
                    </a:cubicBezTo>
                    <a:cubicBezTo>
                      <a:pt x="811681" y="505067"/>
                      <a:pt x="669623" y="540173"/>
                      <a:pt x="530013" y="556230"/>
                    </a:cubicBezTo>
                    <a:cubicBezTo>
                      <a:pt x="339513" y="578546"/>
                      <a:pt x="121799" y="554325"/>
                      <a:pt x="-393" y="408184"/>
                    </a:cubicBezTo>
                    <a:cubicBezTo>
                      <a:pt x="87510" y="279188"/>
                      <a:pt x="138672" y="140667"/>
                      <a:pt x="203442" y="-30"/>
                    </a:cubicBezTo>
                    <a:cubicBezTo>
                      <a:pt x="288079" y="80633"/>
                      <a:pt x="400854" y="125074"/>
                      <a:pt x="517767" y="123795"/>
                    </a:cubicBezTo>
                    <a:close/>
                  </a:path>
                </a:pathLst>
              </a:custGeom>
              <a:solidFill>
                <a:srgbClr val="79B49C"/>
              </a:solidFill>
              <a:ln w="27206"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976FF0AF-D016-69D9-857B-448C57A68772}"/>
                  </a:ext>
                </a:extLst>
              </p:cNvPr>
              <p:cNvSpPr/>
              <p:nvPr/>
            </p:nvSpPr>
            <p:spPr>
              <a:xfrm>
                <a:off x="3948651" y="5649232"/>
                <a:ext cx="295921" cy="311059"/>
              </a:xfrm>
              <a:custGeom>
                <a:avLst/>
                <a:gdLst>
                  <a:gd name="connsiteX0" fmla="*/ 223552 w 295921"/>
                  <a:gd name="connsiteY0" fmla="*/ -30 h 311059"/>
                  <a:gd name="connsiteX1" fmla="*/ 234982 w 295921"/>
                  <a:gd name="connsiteY1" fmla="*/ 14393 h 311059"/>
                  <a:gd name="connsiteX2" fmla="*/ 231444 w 295921"/>
                  <a:gd name="connsiteY2" fmla="*/ 22285 h 311059"/>
                  <a:gd name="connsiteX3" fmla="*/ 288594 w 295921"/>
                  <a:gd name="connsiteY3" fmla="*/ 38069 h 311059"/>
                  <a:gd name="connsiteX4" fmla="*/ 294608 w 295921"/>
                  <a:gd name="connsiteY4" fmla="*/ 53065 h 311059"/>
                  <a:gd name="connsiteX5" fmla="*/ 293765 w 295921"/>
                  <a:gd name="connsiteY5" fmla="*/ 54670 h 311059"/>
                  <a:gd name="connsiteX6" fmla="*/ 260835 w 295921"/>
                  <a:gd name="connsiteY6" fmla="*/ 75625 h 311059"/>
                  <a:gd name="connsiteX7" fmla="*/ 249405 w 295921"/>
                  <a:gd name="connsiteY7" fmla="*/ 73176 h 311059"/>
                  <a:gd name="connsiteX8" fmla="*/ 212394 w 295921"/>
                  <a:gd name="connsiteY8" fmla="*/ 60113 h 311059"/>
                  <a:gd name="connsiteX9" fmla="*/ 181097 w 295921"/>
                  <a:gd name="connsiteY9" fmla="*/ 128966 h 311059"/>
                  <a:gd name="connsiteX10" fmla="*/ 240153 w 295921"/>
                  <a:gd name="connsiteY10" fmla="*/ 197545 h 311059"/>
                  <a:gd name="connsiteX11" fmla="*/ 117144 w 295921"/>
                  <a:gd name="connsiteY11" fmla="*/ 272929 h 311059"/>
                  <a:gd name="connsiteX12" fmla="*/ 107347 w 295921"/>
                  <a:gd name="connsiteY12" fmla="*/ 294428 h 311059"/>
                  <a:gd name="connsiteX13" fmla="*/ 82037 w 295921"/>
                  <a:gd name="connsiteY13" fmla="*/ 311029 h 311059"/>
                  <a:gd name="connsiteX14" fmla="*/ 70063 w 295921"/>
                  <a:gd name="connsiteY14" fmla="*/ 296605 h 311059"/>
                  <a:gd name="connsiteX15" fmla="*/ 80404 w 295921"/>
                  <a:gd name="connsiteY15" fmla="*/ 274290 h 311059"/>
                  <a:gd name="connsiteX16" fmla="*/ 5293 w 295921"/>
                  <a:gd name="connsiteY16" fmla="*/ 251430 h 311059"/>
                  <a:gd name="connsiteX17" fmla="*/ 1402 w 295921"/>
                  <a:gd name="connsiteY17" fmla="*/ 234938 h 311059"/>
                  <a:gd name="connsiteX18" fmla="*/ 1483 w 295921"/>
                  <a:gd name="connsiteY18" fmla="*/ 234829 h 311059"/>
                  <a:gd name="connsiteX19" fmla="*/ 34140 w 295921"/>
                  <a:gd name="connsiteY19" fmla="*/ 213874 h 311059"/>
                  <a:gd name="connsiteX20" fmla="*/ 46386 w 295921"/>
                  <a:gd name="connsiteY20" fmla="*/ 216868 h 311059"/>
                  <a:gd name="connsiteX21" fmla="*/ 98911 w 295921"/>
                  <a:gd name="connsiteY21" fmla="*/ 237278 h 311059"/>
                  <a:gd name="connsiteX22" fmla="*/ 131023 w 295921"/>
                  <a:gd name="connsiteY22" fmla="*/ 166521 h 311059"/>
                  <a:gd name="connsiteX23" fmla="*/ 73057 w 295921"/>
                  <a:gd name="connsiteY23" fmla="*/ 97941 h 311059"/>
                  <a:gd name="connsiteX24" fmla="*/ 194161 w 295921"/>
                  <a:gd name="connsiteY24" fmla="*/ 23918 h 311059"/>
                  <a:gd name="connsiteX25" fmla="*/ 197698 w 295921"/>
                  <a:gd name="connsiteY25" fmla="*/ 16570 h 311059"/>
                  <a:gd name="connsiteX26" fmla="*/ 223552 w 295921"/>
                  <a:gd name="connsiteY26" fmla="*/ -30 h 311059"/>
                  <a:gd name="connsiteX27" fmla="*/ 150617 w 295921"/>
                  <a:gd name="connsiteY27" fmla="*/ 123522 h 311059"/>
                  <a:gd name="connsiteX28" fmla="*/ 179737 w 295921"/>
                  <a:gd name="connsiteY28" fmla="*/ 59841 h 311059"/>
                  <a:gd name="connsiteX29" fmla="*/ 125308 w 295921"/>
                  <a:gd name="connsiteY29" fmla="*/ 92498 h 311059"/>
                  <a:gd name="connsiteX30" fmla="*/ 150617 w 295921"/>
                  <a:gd name="connsiteY30" fmla="*/ 123522 h 311059"/>
                  <a:gd name="connsiteX31" fmla="*/ 161775 w 295921"/>
                  <a:gd name="connsiteY31" fmla="*/ 171420 h 311059"/>
                  <a:gd name="connsiteX32" fmla="*/ 132112 w 295921"/>
                  <a:gd name="connsiteY32" fmla="*/ 236734 h 311059"/>
                  <a:gd name="connsiteX33" fmla="*/ 188717 w 295921"/>
                  <a:gd name="connsiteY33" fmla="*/ 202988 h 311059"/>
                  <a:gd name="connsiteX34" fmla="*/ 161775 w 295921"/>
                  <a:gd name="connsiteY34" fmla="*/ 171420 h 311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95921" h="311059">
                    <a:moveTo>
                      <a:pt x="223552" y="-30"/>
                    </a:moveTo>
                    <a:cubicBezTo>
                      <a:pt x="233893" y="-30"/>
                      <a:pt x="238792" y="5684"/>
                      <a:pt x="234982" y="14393"/>
                    </a:cubicBezTo>
                    <a:lnTo>
                      <a:pt x="231444" y="22285"/>
                    </a:lnTo>
                    <a:cubicBezTo>
                      <a:pt x="251555" y="22476"/>
                      <a:pt x="271231" y="27919"/>
                      <a:pt x="288594" y="38069"/>
                    </a:cubicBezTo>
                    <a:cubicBezTo>
                      <a:pt x="294390" y="40546"/>
                      <a:pt x="297084" y="47268"/>
                      <a:pt x="294608" y="53065"/>
                    </a:cubicBezTo>
                    <a:cubicBezTo>
                      <a:pt x="294363" y="53636"/>
                      <a:pt x="294091" y="54153"/>
                      <a:pt x="293765" y="54670"/>
                    </a:cubicBezTo>
                    <a:cubicBezTo>
                      <a:pt x="286879" y="66618"/>
                      <a:pt x="274578" y="74455"/>
                      <a:pt x="260835" y="75625"/>
                    </a:cubicBezTo>
                    <a:cubicBezTo>
                      <a:pt x="256862" y="75979"/>
                      <a:pt x="252889" y="75108"/>
                      <a:pt x="249405" y="73176"/>
                    </a:cubicBezTo>
                    <a:cubicBezTo>
                      <a:pt x="238003" y="66536"/>
                      <a:pt x="225429" y="62127"/>
                      <a:pt x="212394" y="60113"/>
                    </a:cubicBezTo>
                    <a:lnTo>
                      <a:pt x="181097" y="128966"/>
                    </a:lnTo>
                    <a:cubicBezTo>
                      <a:pt x="239880" y="138762"/>
                      <a:pt x="257842" y="159173"/>
                      <a:pt x="240153" y="197545"/>
                    </a:cubicBezTo>
                    <a:cubicBezTo>
                      <a:pt x="214081" y="241415"/>
                      <a:pt x="168062" y="269609"/>
                      <a:pt x="117144" y="272929"/>
                    </a:cubicBezTo>
                    <a:lnTo>
                      <a:pt x="107347" y="294428"/>
                    </a:lnTo>
                    <a:cubicBezTo>
                      <a:pt x="102176" y="303817"/>
                      <a:pt x="92706" y="310022"/>
                      <a:pt x="82037" y="311029"/>
                    </a:cubicBezTo>
                    <a:cubicBezTo>
                      <a:pt x="71696" y="311029"/>
                      <a:pt x="66253" y="305314"/>
                      <a:pt x="70063" y="296605"/>
                    </a:cubicBezTo>
                    <a:lnTo>
                      <a:pt x="80404" y="274290"/>
                    </a:lnTo>
                    <a:cubicBezTo>
                      <a:pt x="53626" y="274535"/>
                      <a:pt x="27391" y="266561"/>
                      <a:pt x="5293" y="251430"/>
                    </a:cubicBezTo>
                    <a:cubicBezTo>
                      <a:pt x="-340" y="247946"/>
                      <a:pt x="-2082" y="240571"/>
                      <a:pt x="1402" y="234938"/>
                    </a:cubicBezTo>
                    <a:cubicBezTo>
                      <a:pt x="1429" y="234910"/>
                      <a:pt x="1455" y="234856"/>
                      <a:pt x="1483" y="234829"/>
                    </a:cubicBezTo>
                    <a:cubicBezTo>
                      <a:pt x="8150" y="222773"/>
                      <a:pt x="20424" y="214908"/>
                      <a:pt x="34140" y="213874"/>
                    </a:cubicBezTo>
                    <a:cubicBezTo>
                      <a:pt x="38440" y="213384"/>
                      <a:pt x="42794" y="214445"/>
                      <a:pt x="46386" y="216868"/>
                    </a:cubicBezTo>
                    <a:cubicBezTo>
                      <a:pt x="61517" y="228678"/>
                      <a:pt x="79779" y="235781"/>
                      <a:pt x="98911" y="237278"/>
                    </a:cubicBezTo>
                    <a:lnTo>
                      <a:pt x="131023" y="166521"/>
                    </a:lnTo>
                    <a:cubicBezTo>
                      <a:pt x="74689" y="156452"/>
                      <a:pt x="54551" y="139307"/>
                      <a:pt x="73057" y="97941"/>
                    </a:cubicBezTo>
                    <a:cubicBezTo>
                      <a:pt x="98802" y="54861"/>
                      <a:pt x="144086" y="27184"/>
                      <a:pt x="194161" y="23918"/>
                    </a:cubicBezTo>
                    <a:lnTo>
                      <a:pt x="197698" y="16570"/>
                    </a:lnTo>
                    <a:cubicBezTo>
                      <a:pt x="202951" y="7018"/>
                      <a:pt x="212666" y="759"/>
                      <a:pt x="223552" y="-30"/>
                    </a:cubicBezTo>
                    <a:close/>
                    <a:moveTo>
                      <a:pt x="150617" y="123522"/>
                    </a:moveTo>
                    <a:lnTo>
                      <a:pt x="179737" y="59841"/>
                    </a:lnTo>
                    <a:cubicBezTo>
                      <a:pt x="157285" y="60930"/>
                      <a:pt x="136847" y="73203"/>
                      <a:pt x="125308" y="92498"/>
                    </a:cubicBezTo>
                    <a:cubicBezTo>
                      <a:pt x="117960" y="107466"/>
                      <a:pt x="121770" y="116447"/>
                      <a:pt x="150617" y="123522"/>
                    </a:cubicBezTo>
                    <a:close/>
                    <a:moveTo>
                      <a:pt x="161775" y="171420"/>
                    </a:moveTo>
                    <a:lnTo>
                      <a:pt x="132112" y="236734"/>
                    </a:lnTo>
                    <a:cubicBezTo>
                      <a:pt x="155434" y="235645"/>
                      <a:pt x="176662" y="222990"/>
                      <a:pt x="188717" y="202988"/>
                    </a:cubicBezTo>
                    <a:cubicBezTo>
                      <a:pt x="195793" y="187204"/>
                      <a:pt x="190894" y="177951"/>
                      <a:pt x="161775" y="171420"/>
                    </a:cubicBezTo>
                    <a:close/>
                  </a:path>
                </a:pathLst>
              </a:custGeom>
              <a:solidFill>
                <a:srgbClr val="FFFFFF"/>
              </a:solidFill>
              <a:ln w="27206"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58B785F-E154-A9DB-FFE1-E847167FABE1}"/>
                  </a:ext>
                </a:extLst>
              </p:cNvPr>
              <p:cNvSpPr/>
              <p:nvPr/>
            </p:nvSpPr>
            <p:spPr>
              <a:xfrm>
                <a:off x="4397649" y="5723740"/>
                <a:ext cx="138300" cy="140759"/>
              </a:xfrm>
              <a:custGeom>
                <a:avLst/>
                <a:gdLst>
                  <a:gd name="connsiteX0" fmla="*/ 22204 w 138300"/>
                  <a:gd name="connsiteY0" fmla="*/ 29420 h 140759"/>
                  <a:gd name="connsiteX1" fmla="*/ 160 w 138300"/>
                  <a:gd name="connsiteY1" fmla="*/ 93102 h 140759"/>
                  <a:gd name="connsiteX2" fmla="*/ 7235 w 138300"/>
                  <a:gd name="connsiteY2" fmla="*/ 117866 h 140759"/>
                  <a:gd name="connsiteX3" fmla="*/ 74727 w 138300"/>
                  <a:gd name="connsiteY3" fmla="*/ 136644 h 140759"/>
                  <a:gd name="connsiteX4" fmla="*/ 132150 w 138300"/>
                  <a:gd name="connsiteY4" fmla="*/ 24249 h 140759"/>
                  <a:gd name="connsiteX5" fmla="*/ 22204 w 138300"/>
                  <a:gd name="connsiteY5" fmla="*/ 29420 h 1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300" h="140759">
                    <a:moveTo>
                      <a:pt x="22204" y="29420"/>
                    </a:moveTo>
                    <a:cubicBezTo>
                      <a:pt x="5467" y="46130"/>
                      <a:pt x="-2670" y="69615"/>
                      <a:pt x="160" y="93102"/>
                    </a:cubicBezTo>
                    <a:cubicBezTo>
                      <a:pt x="677" y="101783"/>
                      <a:pt x="3099" y="110219"/>
                      <a:pt x="7235" y="117866"/>
                    </a:cubicBezTo>
                    <a:cubicBezTo>
                      <a:pt x="22965" y="138549"/>
                      <a:pt x="50561" y="146224"/>
                      <a:pt x="74727" y="136644"/>
                    </a:cubicBezTo>
                    <a:cubicBezTo>
                      <a:pt x="117454" y="122493"/>
                      <a:pt x="152015" y="68336"/>
                      <a:pt x="132150" y="24249"/>
                    </a:cubicBezTo>
                    <a:cubicBezTo>
                      <a:pt x="112283" y="-19838"/>
                      <a:pt x="48602" y="4927"/>
                      <a:pt x="22204" y="29420"/>
                    </a:cubicBezTo>
                    <a:close/>
                  </a:path>
                </a:pathLst>
              </a:custGeom>
              <a:solidFill>
                <a:srgbClr val="65A086"/>
              </a:solidFill>
              <a:ln w="27206"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B05AD9F-75A0-C5CD-925B-D9A44534862F}"/>
                  </a:ext>
                </a:extLst>
              </p:cNvPr>
              <p:cNvSpPr/>
              <p:nvPr/>
            </p:nvSpPr>
            <p:spPr>
              <a:xfrm>
                <a:off x="3722360" y="5700331"/>
                <a:ext cx="109424" cy="126440"/>
              </a:xfrm>
              <a:custGeom>
                <a:avLst/>
                <a:gdLst>
                  <a:gd name="connsiteX0" fmla="*/ 263 w 109424"/>
                  <a:gd name="connsiteY0" fmla="*/ 92835 h 126440"/>
                  <a:gd name="connsiteX1" fmla="*/ 12237 w 109424"/>
                  <a:gd name="connsiteY1" fmla="*/ 117055 h 126440"/>
                  <a:gd name="connsiteX2" fmla="*/ 32103 w 109424"/>
                  <a:gd name="connsiteY2" fmla="*/ 123859 h 126440"/>
                  <a:gd name="connsiteX3" fmla="*/ 69931 w 109424"/>
                  <a:gd name="connsiteY3" fmla="*/ 123859 h 126440"/>
                  <a:gd name="connsiteX4" fmla="*/ 102044 w 109424"/>
                  <a:gd name="connsiteY4" fmla="*/ 84398 h 126440"/>
                  <a:gd name="connsiteX5" fmla="*/ 108575 w 109424"/>
                  <a:gd name="connsiteY5" fmla="*/ 60722 h 126440"/>
                  <a:gd name="connsiteX6" fmla="*/ 81361 w 109424"/>
                  <a:gd name="connsiteY6" fmla="*/ 6293 h 126440"/>
                  <a:gd name="connsiteX7" fmla="*/ 263 w 109424"/>
                  <a:gd name="connsiteY7" fmla="*/ 92835 h 126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424" h="126440">
                    <a:moveTo>
                      <a:pt x="263" y="92835"/>
                    </a:moveTo>
                    <a:cubicBezTo>
                      <a:pt x="943" y="102169"/>
                      <a:pt x="5242" y="110850"/>
                      <a:pt x="12237" y="117055"/>
                    </a:cubicBezTo>
                    <a:cubicBezTo>
                      <a:pt x="18169" y="120974"/>
                      <a:pt x="25000" y="123315"/>
                      <a:pt x="32103" y="123859"/>
                    </a:cubicBezTo>
                    <a:cubicBezTo>
                      <a:pt x="44486" y="127261"/>
                      <a:pt x="57548" y="127261"/>
                      <a:pt x="69931" y="123859"/>
                    </a:cubicBezTo>
                    <a:cubicBezTo>
                      <a:pt x="85606" y="115695"/>
                      <a:pt x="97227" y="101407"/>
                      <a:pt x="102044" y="84398"/>
                    </a:cubicBezTo>
                    <a:cubicBezTo>
                      <a:pt x="105173" y="76806"/>
                      <a:pt x="107351" y="68859"/>
                      <a:pt x="108575" y="60722"/>
                    </a:cubicBezTo>
                    <a:cubicBezTo>
                      <a:pt x="111433" y="38733"/>
                      <a:pt x="100684" y="17206"/>
                      <a:pt x="81361" y="6293"/>
                    </a:cubicBezTo>
                    <a:cubicBezTo>
                      <a:pt x="29926" y="-22010"/>
                      <a:pt x="-5724" y="51469"/>
                      <a:pt x="263" y="92835"/>
                    </a:cubicBezTo>
                    <a:close/>
                  </a:path>
                </a:pathLst>
              </a:custGeom>
              <a:solidFill>
                <a:srgbClr val="65A086"/>
              </a:solidFill>
              <a:ln w="27206"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6C37E69-CE19-4011-DCE3-17AE862FCC0E}"/>
                  </a:ext>
                </a:extLst>
              </p:cNvPr>
              <p:cNvSpPr/>
              <p:nvPr/>
            </p:nvSpPr>
            <p:spPr>
              <a:xfrm>
                <a:off x="4708021" y="5650865"/>
                <a:ext cx="111051" cy="170089"/>
              </a:xfrm>
              <a:custGeom>
                <a:avLst/>
                <a:gdLst>
                  <a:gd name="connsiteX0" fmla="*/ 8467 w 111051"/>
                  <a:gd name="connsiteY0" fmla="*/ -30 h 170089"/>
                  <a:gd name="connsiteX1" fmla="*/ 42757 w 111051"/>
                  <a:gd name="connsiteY1" fmla="*/ 157268 h 170089"/>
                  <a:gd name="connsiteX2" fmla="*/ 72965 w 111051"/>
                  <a:gd name="connsiteY2" fmla="*/ 170059 h 170089"/>
                  <a:gd name="connsiteX3" fmla="*/ 106438 w 111051"/>
                  <a:gd name="connsiteY3" fmla="*/ 92770 h 170089"/>
                  <a:gd name="connsiteX4" fmla="*/ 93022 w 111051"/>
                  <a:gd name="connsiteY4" fmla="*/ 46561 h 170089"/>
                  <a:gd name="connsiteX5" fmla="*/ 90110 w 111051"/>
                  <a:gd name="connsiteY5" fmla="*/ 45145 h 170089"/>
                  <a:gd name="connsiteX6" fmla="*/ 8467 w 111051"/>
                  <a:gd name="connsiteY6" fmla="*/ -30 h 17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051" h="170089">
                    <a:moveTo>
                      <a:pt x="8467" y="-30"/>
                    </a:moveTo>
                    <a:cubicBezTo>
                      <a:pt x="-11046" y="54643"/>
                      <a:pt x="2235" y="115685"/>
                      <a:pt x="42757" y="157268"/>
                    </a:cubicBezTo>
                    <a:cubicBezTo>
                      <a:pt x="50948" y="165051"/>
                      <a:pt x="61671" y="169596"/>
                      <a:pt x="72965" y="170059"/>
                    </a:cubicBezTo>
                    <a:cubicBezTo>
                      <a:pt x="85565" y="144940"/>
                      <a:pt x="96751" y="119141"/>
                      <a:pt x="106438" y="92770"/>
                    </a:cubicBezTo>
                    <a:cubicBezTo>
                      <a:pt x="115500" y="76306"/>
                      <a:pt x="109486" y="55623"/>
                      <a:pt x="93022" y="46561"/>
                    </a:cubicBezTo>
                    <a:cubicBezTo>
                      <a:pt x="92070" y="46043"/>
                      <a:pt x="91090" y="45581"/>
                      <a:pt x="90110" y="45145"/>
                    </a:cubicBezTo>
                    <a:cubicBezTo>
                      <a:pt x="63957" y="28218"/>
                      <a:pt x="36688" y="13141"/>
                      <a:pt x="8467" y="-30"/>
                    </a:cubicBezTo>
                    <a:close/>
                  </a:path>
                </a:pathLst>
              </a:custGeom>
              <a:solidFill>
                <a:srgbClr val="65A086"/>
              </a:solidFill>
              <a:ln w="27206"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30858B19-CBFF-B9E7-7237-1A45B9E4E365}"/>
                  </a:ext>
                </a:extLst>
              </p:cNvPr>
              <p:cNvSpPr/>
              <p:nvPr/>
            </p:nvSpPr>
            <p:spPr>
              <a:xfrm>
                <a:off x="4567747" y="5993410"/>
                <a:ext cx="150767" cy="118736"/>
              </a:xfrm>
              <a:custGeom>
                <a:avLst/>
                <a:gdLst>
                  <a:gd name="connsiteX0" fmla="*/ 97307 w 150767"/>
                  <a:gd name="connsiteY0" fmla="*/ 325 h 118736"/>
                  <a:gd name="connsiteX1" fmla="*/ 57574 w 150767"/>
                  <a:gd name="connsiteY1" fmla="*/ 11210 h 118736"/>
                  <a:gd name="connsiteX2" fmla="*/ 20834 w 150767"/>
                  <a:gd name="connsiteY2" fmla="*/ 32165 h 118736"/>
                  <a:gd name="connsiteX3" fmla="*/ -393 w 150767"/>
                  <a:gd name="connsiteY3" fmla="*/ 67544 h 118736"/>
                  <a:gd name="connsiteX4" fmla="*/ 102749 w 150767"/>
                  <a:gd name="connsiteY4" fmla="*/ 118706 h 118736"/>
                  <a:gd name="connsiteX5" fmla="*/ 126698 w 150767"/>
                  <a:gd name="connsiteY5" fmla="*/ 64278 h 118736"/>
                  <a:gd name="connsiteX6" fmla="*/ 150374 w 150767"/>
                  <a:gd name="connsiteY6" fmla="*/ 11482 h 118736"/>
                  <a:gd name="connsiteX7" fmla="*/ 97307 w 150767"/>
                  <a:gd name="connsiteY7" fmla="*/ 325 h 118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767" h="118736">
                    <a:moveTo>
                      <a:pt x="97307" y="325"/>
                    </a:moveTo>
                    <a:cubicBezTo>
                      <a:pt x="83618" y="2066"/>
                      <a:pt x="70228" y="5713"/>
                      <a:pt x="57574" y="11210"/>
                    </a:cubicBezTo>
                    <a:cubicBezTo>
                      <a:pt x="44320" y="16245"/>
                      <a:pt x="31911" y="23321"/>
                      <a:pt x="20834" y="32165"/>
                    </a:cubicBezTo>
                    <a:cubicBezTo>
                      <a:pt x="9786" y="41064"/>
                      <a:pt x="2275" y="53610"/>
                      <a:pt x="-393" y="67544"/>
                    </a:cubicBezTo>
                    <a:cubicBezTo>
                      <a:pt x="34959" y="82566"/>
                      <a:pt x="69412" y="99657"/>
                      <a:pt x="102749" y="118706"/>
                    </a:cubicBezTo>
                    <a:lnTo>
                      <a:pt x="126698" y="64278"/>
                    </a:lnTo>
                    <a:cubicBezTo>
                      <a:pt x="135652" y="47160"/>
                      <a:pt x="143544" y="29552"/>
                      <a:pt x="150374" y="11482"/>
                    </a:cubicBezTo>
                    <a:cubicBezTo>
                      <a:pt x="134182" y="2583"/>
                      <a:pt x="115704" y="-1281"/>
                      <a:pt x="97307" y="325"/>
                    </a:cubicBezTo>
                    <a:close/>
                  </a:path>
                </a:pathLst>
              </a:custGeom>
              <a:solidFill>
                <a:srgbClr val="65A086"/>
              </a:solidFill>
              <a:ln w="27206"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597945AF-7958-AC2B-58C5-D9E50B502265}"/>
                  </a:ext>
                </a:extLst>
              </p:cNvPr>
              <p:cNvSpPr/>
              <p:nvPr/>
            </p:nvSpPr>
            <p:spPr>
              <a:xfrm>
                <a:off x="3608172" y="5499825"/>
                <a:ext cx="145910" cy="139243"/>
              </a:xfrm>
              <a:custGeom>
                <a:avLst/>
                <a:gdLst>
                  <a:gd name="connsiteX0" fmla="*/ 86965 w 145910"/>
                  <a:gd name="connsiteY0" fmla="*/ 127060 h 139243"/>
                  <a:gd name="connsiteX1" fmla="*/ -393 w 145910"/>
                  <a:gd name="connsiteY1" fmla="*/ 134680 h 139243"/>
                  <a:gd name="connsiteX2" fmla="*/ 59206 w 145910"/>
                  <a:gd name="connsiteY2" fmla="*/ -30 h 139243"/>
                  <a:gd name="connsiteX3" fmla="*/ 134862 w 145910"/>
                  <a:gd name="connsiteY3" fmla="*/ 50044 h 139243"/>
                  <a:gd name="connsiteX4" fmla="*/ 142210 w 145910"/>
                  <a:gd name="connsiteY4" fmla="*/ 74809 h 139243"/>
                  <a:gd name="connsiteX5" fmla="*/ 119894 w 145910"/>
                  <a:gd name="connsiteY5" fmla="*/ 103928 h 139243"/>
                  <a:gd name="connsiteX6" fmla="*/ 86965 w 145910"/>
                  <a:gd name="connsiteY6" fmla="*/ 127060 h 139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910" h="139243">
                    <a:moveTo>
                      <a:pt x="86965" y="127060"/>
                    </a:moveTo>
                    <a:cubicBezTo>
                      <a:pt x="59696" y="140014"/>
                      <a:pt x="28699" y="142709"/>
                      <a:pt x="-393" y="134680"/>
                    </a:cubicBezTo>
                    <a:cubicBezTo>
                      <a:pt x="21923" y="90893"/>
                      <a:pt x="41816" y="45935"/>
                      <a:pt x="59206" y="-30"/>
                    </a:cubicBezTo>
                    <a:cubicBezTo>
                      <a:pt x="84243" y="16843"/>
                      <a:pt x="109552" y="33444"/>
                      <a:pt x="134862" y="50044"/>
                    </a:cubicBezTo>
                    <a:cubicBezTo>
                      <a:pt x="145748" y="57392"/>
                      <a:pt x="148469" y="63107"/>
                      <a:pt x="142210" y="74809"/>
                    </a:cubicBezTo>
                    <a:cubicBezTo>
                      <a:pt x="136359" y="85641"/>
                      <a:pt x="128820" y="95465"/>
                      <a:pt x="119894" y="103928"/>
                    </a:cubicBezTo>
                    <a:cubicBezTo>
                      <a:pt x="110287" y="113399"/>
                      <a:pt x="99157" y="121237"/>
                      <a:pt x="86965" y="127060"/>
                    </a:cubicBezTo>
                    <a:close/>
                  </a:path>
                </a:pathLst>
              </a:custGeom>
              <a:solidFill>
                <a:srgbClr val="65A086"/>
              </a:solidFill>
              <a:ln w="27206"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FB4A61E-138A-02AE-F60F-226F2313BBD1}"/>
                  </a:ext>
                </a:extLst>
              </p:cNvPr>
              <p:cNvSpPr/>
              <p:nvPr/>
            </p:nvSpPr>
            <p:spPr>
              <a:xfrm>
                <a:off x="3474549" y="5799352"/>
                <a:ext cx="121191" cy="162299"/>
              </a:xfrm>
              <a:custGeom>
                <a:avLst/>
                <a:gdLst>
                  <a:gd name="connsiteX0" fmla="*/ -393 w 121191"/>
                  <a:gd name="connsiteY0" fmla="*/ 90696 h 162299"/>
                  <a:gd name="connsiteX1" fmla="*/ 98123 w 121191"/>
                  <a:gd name="connsiteY1" fmla="*/ 162269 h 162299"/>
                  <a:gd name="connsiteX2" fmla="*/ 118806 w 121191"/>
                  <a:gd name="connsiteY2" fmla="*/ 66747 h 162299"/>
                  <a:gd name="connsiteX3" fmla="*/ 98395 w 121191"/>
                  <a:gd name="connsiteY3" fmla="*/ 25654 h 162299"/>
                  <a:gd name="connsiteX4" fmla="*/ 61383 w 121191"/>
                  <a:gd name="connsiteY4" fmla="*/ 72 h 162299"/>
                  <a:gd name="connsiteX5" fmla="*/ 32264 w 121191"/>
                  <a:gd name="connsiteY5" fmla="*/ 38717 h 162299"/>
                  <a:gd name="connsiteX6" fmla="*/ -393 w 121191"/>
                  <a:gd name="connsiteY6" fmla="*/ 90696 h 16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191" h="162299">
                    <a:moveTo>
                      <a:pt x="-393" y="90696"/>
                    </a:moveTo>
                    <a:cubicBezTo>
                      <a:pt x="27883" y="120278"/>
                      <a:pt x="61247" y="144526"/>
                      <a:pt x="98123" y="162269"/>
                    </a:cubicBezTo>
                    <a:cubicBezTo>
                      <a:pt x="117308" y="134375"/>
                      <a:pt x="124738" y="100058"/>
                      <a:pt x="118806" y="66747"/>
                    </a:cubicBezTo>
                    <a:cubicBezTo>
                      <a:pt x="115485" y="51589"/>
                      <a:pt x="108464" y="37465"/>
                      <a:pt x="98395" y="25654"/>
                    </a:cubicBezTo>
                    <a:cubicBezTo>
                      <a:pt x="91047" y="16673"/>
                      <a:pt x="74446" y="-1561"/>
                      <a:pt x="61383" y="72"/>
                    </a:cubicBezTo>
                    <a:cubicBezTo>
                      <a:pt x="48321" y="1705"/>
                      <a:pt x="38523" y="27287"/>
                      <a:pt x="32264" y="38717"/>
                    </a:cubicBezTo>
                    <a:cubicBezTo>
                      <a:pt x="22467" y="56406"/>
                      <a:pt x="11037" y="73823"/>
                      <a:pt x="-393" y="90696"/>
                    </a:cubicBezTo>
                    <a:close/>
                  </a:path>
                </a:pathLst>
              </a:custGeom>
              <a:solidFill>
                <a:srgbClr val="65A086"/>
              </a:solidFill>
              <a:ln w="27206"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4BE984C-EF6D-7F70-2C3D-CE7A4E15C89D}"/>
                  </a:ext>
                </a:extLst>
              </p:cNvPr>
              <p:cNvSpPr/>
              <p:nvPr/>
            </p:nvSpPr>
            <p:spPr>
              <a:xfrm>
                <a:off x="4441200" y="5626240"/>
                <a:ext cx="381409" cy="485089"/>
              </a:xfrm>
              <a:custGeom>
                <a:avLst/>
                <a:gdLst>
                  <a:gd name="connsiteX0" fmla="*/ 175684 w 381409"/>
                  <a:gd name="connsiteY0" fmla="*/ 68137 h 485089"/>
                  <a:gd name="connsiteX1" fmla="*/ 149831 w 381409"/>
                  <a:gd name="connsiteY1" fmla="*/ 136989 h 485089"/>
                  <a:gd name="connsiteX2" fmla="*/ 52675 w 381409"/>
                  <a:gd name="connsiteY2" fmla="*/ 316059 h 485089"/>
                  <a:gd name="connsiteX3" fmla="*/ -393 w 381409"/>
                  <a:gd name="connsiteY3" fmla="*/ 373209 h 485089"/>
                  <a:gd name="connsiteX4" fmla="*/ 225214 w 381409"/>
                  <a:gd name="connsiteY4" fmla="*/ 485060 h 485089"/>
                  <a:gd name="connsiteX5" fmla="*/ 325363 w 381409"/>
                  <a:gd name="connsiteY5" fmla="*/ 259997 h 485089"/>
                  <a:gd name="connsiteX6" fmla="*/ 379792 w 381409"/>
                  <a:gd name="connsiteY6" fmla="*/ 107325 h 485089"/>
                  <a:gd name="connsiteX7" fmla="*/ 379792 w 381409"/>
                  <a:gd name="connsiteY7" fmla="*/ 93174 h 485089"/>
                  <a:gd name="connsiteX8" fmla="*/ 372171 w 381409"/>
                  <a:gd name="connsiteY8" fmla="*/ 85010 h 485089"/>
                  <a:gd name="connsiteX9" fmla="*/ 240181 w 381409"/>
                  <a:gd name="connsiteY9" fmla="*/ 17518 h 485089"/>
                  <a:gd name="connsiteX10" fmla="*/ 180582 w 381409"/>
                  <a:gd name="connsiteY10" fmla="*/ 3095 h 485089"/>
                  <a:gd name="connsiteX11" fmla="*/ 180582 w 381409"/>
                  <a:gd name="connsiteY11" fmla="*/ 30309 h 485089"/>
                  <a:gd name="connsiteX12" fmla="*/ 175684 w 381409"/>
                  <a:gd name="connsiteY12" fmla="*/ 68137 h 485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409" h="485089">
                    <a:moveTo>
                      <a:pt x="175684" y="68137"/>
                    </a:moveTo>
                    <a:cubicBezTo>
                      <a:pt x="169751" y="92004"/>
                      <a:pt x="161070" y="115109"/>
                      <a:pt x="149831" y="136989"/>
                    </a:cubicBezTo>
                    <a:cubicBezTo>
                      <a:pt x="120847" y="198466"/>
                      <a:pt x="88407" y="258256"/>
                      <a:pt x="52675" y="316059"/>
                    </a:cubicBezTo>
                    <a:cubicBezTo>
                      <a:pt x="40592" y="339654"/>
                      <a:pt x="22222" y="359439"/>
                      <a:pt x="-393" y="373209"/>
                    </a:cubicBezTo>
                    <a:cubicBezTo>
                      <a:pt x="79563" y="400015"/>
                      <a:pt x="155464" y="437652"/>
                      <a:pt x="225214" y="485060"/>
                    </a:cubicBezTo>
                    <a:cubicBezTo>
                      <a:pt x="261137" y="411037"/>
                      <a:pt x="294611" y="336197"/>
                      <a:pt x="325363" y="259997"/>
                    </a:cubicBezTo>
                    <a:cubicBezTo>
                      <a:pt x="346508" y="210223"/>
                      <a:pt x="364686" y="159250"/>
                      <a:pt x="379792" y="107325"/>
                    </a:cubicBezTo>
                    <a:cubicBezTo>
                      <a:pt x="381424" y="102753"/>
                      <a:pt x="381424" y="97746"/>
                      <a:pt x="379792" y="93174"/>
                    </a:cubicBezTo>
                    <a:cubicBezTo>
                      <a:pt x="378076" y="89772"/>
                      <a:pt x="375436" y="86942"/>
                      <a:pt x="372171" y="85010"/>
                    </a:cubicBezTo>
                    <a:cubicBezTo>
                      <a:pt x="331241" y="56979"/>
                      <a:pt x="286882" y="34282"/>
                      <a:pt x="240181" y="17518"/>
                    </a:cubicBezTo>
                    <a:cubicBezTo>
                      <a:pt x="228207" y="12892"/>
                      <a:pt x="190652" y="-7791"/>
                      <a:pt x="180582" y="3095"/>
                    </a:cubicBezTo>
                    <a:cubicBezTo>
                      <a:pt x="175140" y="9082"/>
                      <a:pt x="179222" y="24050"/>
                      <a:pt x="180582" y="30309"/>
                    </a:cubicBezTo>
                    <a:cubicBezTo>
                      <a:pt x="180392" y="43072"/>
                      <a:pt x="178732" y="55754"/>
                      <a:pt x="175684" y="68137"/>
                    </a:cubicBezTo>
                    <a:close/>
                  </a:path>
                </a:pathLst>
              </a:custGeom>
              <a:solidFill>
                <a:srgbClr val="000000">
                  <a:alpha val="40000"/>
                </a:srgbClr>
              </a:solidFill>
              <a:ln w="27206"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7F54365B-127F-A84F-321E-2C7D38A134F8}"/>
                  </a:ext>
                </a:extLst>
              </p:cNvPr>
              <p:cNvSpPr/>
              <p:nvPr/>
            </p:nvSpPr>
            <p:spPr>
              <a:xfrm>
                <a:off x="4633314" y="5701755"/>
                <a:ext cx="157689" cy="383177"/>
              </a:xfrm>
              <a:custGeom>
                <a:avLst/>
                <a:gdLst>
                  <a:gd name="connsiteX0" fmla="*/ 2076 w 157689"/>
                  <a:gd name="connsiteY0" fmla="*/ 352123 h 383177"/>
                  <a:gd name="connsiteX1" fmla="*/ -374 w 157689"/>
                  <a:gd name="connsiteY1" fmla="*/ 359471 h 383177"/>
                  <a:gd name="connsiteX2" fmla="*/ 2076 w 157689"/>
                  <a:gd name="connsiteY2" fmla="*/ 364097 h 383177"/>
                  <a:gd name="connsiteX3" fmla="*/ 29290 w 157689"/>
                  <a:gd name="connsiteY3" fmla="*/ 383147 h 383177"/>
                  <a:gd name="connsiteX4" fmla="*/ 145224 w 157689"/>
                  <a:gd name="connsiteY4" fmla="*/ 91138 h 383177"/>
                  <a:gd name="connsiteX5" fmla="*/ 115287 w 157689"/>
                  <a:gd name="connsiteY5" fmla="*/ -30 h 383177"/>
                  <a:gd name="connsiteX6" fmla="*/ 82902 w 157689"/>
                  <a:gd name="connsiteY6" fmla="*/ 185027 h 383177"/>
                  <a:gd name="connsiteX7" fmla="*/ 2076 w 157689"/>
                  <a:gd name="connsiteY7" fmla="*/ 352123 h 383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689" h="383177">
                    <a:moveTo>
                      <a:pt x="2076" y="352123"/>
                    </a:moveTo>
                    <a:cubicBezTo>
                      <a:pt x="334" y="354164"/>
                      <a:pt x="-536" y="356803"/>
                      <a:pt x="-374" y="359471"/>
                    </a:cubicBezTo>
                    <a:cubicBezTo>
                      <a:pt x="62" y="361185"/>
                      <a:pt x="905" y="362764"/>
                      <a:pt x="2076" y="364097"/>
                    </a:cubicBezTo>
                    <a:cubicBezTo>
                      <a:pt x="9152" y="372887"/>
                      <a:pt x="18595" y="379500"/>
                      <a:pt x="29290" y="383147"/>
                    </a:cubicBezTo>
                    <a:cubicBezTo>
                      <a:pt x="52422" y="281093"/>
                      <a:pt x="108211" y="189381"/>
                      <a:pt x="145224" y="91138"/>
                    </a:cubicBezTo>
                    <a:cubicBezTo>
                      <a:pt x="161007" y="49500"/>
                      <a:pt x="169988" y="9495"/>
                      <a:pt x="115287" y="-30"/>
                    </a:cubicBezTo>
                    <a:cubicBezTo>
                      <a:pt x="109246" y="62399"/>
                      <a:pt x="98414" y="124257"/>
                      <a:pt x="82902" y="185027"/>
                    </a:cubicBezTo>
                    <a:cubicBezTo>
                      <a:pt x="63716" y="244164"/>
                      <a:pt x="36529" y="300388"/>
                      <a:pt x="2076" y="352123"/>
                    </a:cubicBezTo>
                    <a:close/>
                  </a:path>
                </a:pathLst>
              </a:custGeom>
              <a:solidFill>
                <a:srgbClr val="000000">
                  <a:alpha val="40000"/>
                </a:srgbClr>
              </a:solidFill>
              <a:ln w="27206"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F282884F-E98D-AF08-A639-7BD4C78985EA}"/>
                  </a:ext>
                </a:extLst>
              </p:cNvPr>
              <p:cNvSpPr/>
              <p:nvPr/>
            </p:nvSpPr>
            <p:spPr>
              <a:xfrm>
                <a:off x="3508826" y="5543096"/>
                <a:ext cx="242764" cy="400322"/>
              </a:xfrm>
              <a:custGeom>
                <a:avLst/>
                <a:gdLst>
                  <a:gd name="connsiteX0" fmla="*/ 163995 w 242764"/>
                  <a:gd name="connsiteY0" fmla="*/ -30 h 400322"/>
                  <a:gd name="connsiteX1" fmla="*/ 77453 w 242764"/>
                  <a:gd name="connsiteY1" fmla="*/ 183666 h 400322"/>
                  <a:gd name="connsiteX2" fmla="*/ 58675 w 242764"/>
                  <a:gd name="connsiteY2" fmla="*/ 220678 h 400322"/>
                  <a:gd name="connsiteX3" fmla="*/ 1254 w 242764"/>
                  <a:gd name="connsiteY3" fmla="*/ 346952 h 400322"/>
                  <a:gd name="connsiteX4" fmla="*/ -379 w 242764"/>
                  <a:gd name="connsiteY4" fmla="*/ 354300 h 400322"/>
                  <a:gd name="connsiteX5" fmla="*/ 4247 w 242764"/>
                  <a:gd name="connsiteY5" fmla="*/ 360831 h 400322"/>
                  <a:gd name="connsiteX6" fmla="*/ 68745 w 242764"/>
                  <a:gd name="connsiteY6" fmla="*/ 400292 h 400322"/>
                  <a:gd name="connsiteX7" fmla="*/ 163723 w 242764"/>
                  <a:gd name="connsiteY7" fmla="*/ 116719 h 400322"/>
                  <a:gd name="connsiteX8" fmla="*/ 199101 w 242764"/>
                  <a:gd name="connsiteY8" fmla="*/ 72088 h 400322"/>
                  <a:gd name="connsiteX9" fmla="*/ 221417 w 242764"/>
                  <a:gd name="connsiteY9" fmla="*/ 56848 h 400322"/>
                  <a:gd name="connsiteX10" fmla="*/ 242372 w 242764"/>
                  <a:gd name="connsiteY10" fmla="*/ 43785 h 400322"/>
                  <a:gd name="connsiteX11" fmla="*/ 163995 w 242764"/>
                  <a:gd name="connsiteY11" fmla="*/ -30 h 400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764" h="400322">
                    <a:moveTo>
                      <a:pt x="163995" y="-30"/>
                    </a:moveTo>
                    <a:cubicBezTo>
                      <a:pt x="136780" y="62019"/>
                      <a:pt x="107933" y="123251"/>
                      <a:pt x="77453" y="183666"/>
                    </a:cubicBezTo>
                    <a:lnTo>
                      <a:pt x="58675" y="220678"/>
                    </a:lnTo>
                    <a:cubicBezTo>
                      <a:pt x="38265" y="262316"/>
                      <a:pt x="18943" y="304226"/>
                      <a:pt x="1254" y="346952"/>
                    </a:cubicBezTo>
                    <a:cubicBezTo>
                      <a:pt x="56" y="349211"/>
                      <a:pt x="-489" y="351742"/>
                      <a:pt x="-379" y="354300"/>
                    </a:cubicBezTo>
                    <a:cubicBezTo>
                      <a:pt x="491" y="356885"/>
                      <a:pt x="2097" y="359144"/>
                      <a:pt x="4247" y="360831"/>
                    </a:cubicBezTo>
                    <a:cubicBezTo>
                      <a:pt x="22889" y="378167"/>
                      <a:pt x="44823" y="391584"/>
                      <a:pt x="68745" y="400292"/>
                    </a:cubicBezTo>
                    <a:cubicBezTo>
                      <a:pt x="66840" y="299327"/>
                      <a:pt x="109838" y="202172"/>
                      <a:pt x="163723" y="116719"/>
                    </a:cubicBezTo>
                    <a:cubicBezTo>
                      <a:pt x="173247" y="100173"/>
                      <a:pt x="185168" y="85151"/>
                      <a:pt x="199101" y="72088"/>
                    </a:cubicBezTo>
                    <a:cubicBezTo>
                      <a:pt x="206041" y="66291"/>
                      <a:pt x="213497" y="61202"/>
                      <a:pt x="221417" y="56848"/>
                    </a:cubicBezTo>
                    <a:cubicBezTo>
                      <a:pt x="227676" y="53038"/>
                      <a:pt x="238834" y="50044"/>
                      <a:pt x="242372" y="43785"/>
                    </a:cubicBezTo>
                    <a:cubicBezTo>
                      <a:pt x="236112" y="39431"/>
                      <a:pt x="161818" y="5140"/>
                      <a:pt x="163995" y="-30"/>
                    </a:cubicBezTo>
                    <a:close/>
                  </a:path>
                </a:pathLst>
              </a:custGeom>
              <a:solidFill>
                <a:srgbClr val="000000">
                  <a:alpha val="40000"/>
                </a:srgbClr>
              </a:solidFill>
              <a:ln w="27206"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428FA5E-0917-8EE8-E474-F12D1249B8B5}"/>
                  </a:ext>
                </a:extLst>
              </p:cNvPr>
              <p:cNvSpPr/>
              <p:nvPr/>
            </p:nvSpPr>
            <p:spPr>
              <a:xfrm>
                <a:off x="6988459" y="4233545"/>
                <a:ext cx="1073874" cy="1271249"/>
              </a:xfrm>
              <a:custGeom>
                <a:avLst/>
                <a:gdLst>
                  <a:gd name="connsiteX0" fmla="*/ 809775 w 1073874"/>
                  <a:gd name="connsiteY0" fmla="*/ 589976 h 1271249"/>
                  <a:gd name="connsiteX1" fmla="*/ 689216 w 1073874"/>
                  <a:gd name="connsiteY1" fmla="*/ 841163 h 1271249"/>
                  <a:gd name="connsiteX2" fmla="*/ 326449 w 1073874"/>
                  <a:gd name="connsiteY2" fmla="*/ 1260807 h 1271249"/>
                  <a:gd name="connsiteX3" fmla="*/ 285628 w 1073874"/>
                  <a:gd name="connsiteY3" fmla="*/ 1271149 h 1271249"/>
                  <a:gd name="connsiteX4" fmla="*/ 239908 w 1073874"/>
                  <a:gd name="connsiteY4" fmla="*/ 1235498 h 1271249"/>
                  <a:gd name="connsiteX5" fmla="*/ -393 w 1073874"/>
                  <a:gd name="connsiteY5" fmla="*/ 921717 h 1271249"/>
                  <a:gd name="connsiteX6" fmla="*/ 236370 w 1073874"/>
                  <a:gd name="connsiteY6" fmla="*/ 755438 h 1271249"/>
                  <a:gd name="connsiteX7" fmla="*/ 429320 w 1073874"/>
                  <a:gd name="connsiteY7" fmla="*/ 383147 h 1271249"/>
                  <a:gd name="connsiteX8" fmla="*/ 824743 w 1073874"/>
                  <a:gd name="connsiteY8" fmla="*/ -30 h 1271249"/>
                  <a:gd name="connsiteX9" fmla="*/ 1073482 w 1073874"/>
                  <a:gd name="connsiteY9" fmla="*/ 380970 h 1271249"/>
                  <a:gd name="connsiteX10" fmla="*/ 809775 w 1073874"/>
                  <a:gd name="connsiteY10" fmla="*/ 589976 h 1271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73874" h="1271249">
                    <a:moveTo>
                      <a:pt x="809775" y="589976"/>
                    </a:moveTo>
                    <a:cubicBezTo>
                      <a:pt x="765009" y="671428"/>
                      <a:pt x="724759" y="755275"/>
                      <a:pt x="689216" y="841163"/>
                    </a:cubicBezTo>
                    <a:cubicBezTo>
                      <a:pt x="609479" y="1011797"/>
                      <a:pt x="495723" y="1177532"/>
                      <a:pt x="326449" y="1260807"/>
                    </a:cubicBezTo>
                    <a:cubicBezTo>
                      <a:pt x="314149" y="1268182"/>
                      <a:pt x="299943" y="1271775"/>
                      <a:pt x="285628" y="1271149"/>
                    </a:cubicBezTo>
                    <a:cubicBezTo>
                      <a:pt x="266360" y="1265624"/>
                      <a:pt x="249977" y="1252834"/>
                      <a:pt x="239908" y="1235498"/>
                    </a:cubicBezTo>
                    <a:cubicBezTo>
                      <a:pt x="159544" y="1130995"/>
                      <a:pt x="79426" y="1026411"/>
                      <a:pt x="-393" y="921717"/>
                    </a:cubicBezTo>
                    <a:cubicBezTo>
                      <a:pt x="84516" y="874909"/>
                      <a:pt x="170784" y="826740"/>
                      <a:pt x="236370" y="755438"/>
                    </a:cubicBezTo>
                    <a:cubicBezTo>
                      <a:pt x="331620" y="652024"/>
                      <a:pt x="372442" y="511870"/>
                      <a:pt x="429320" y="383147"/>
                    </a:cubicBezTo>
                    <a:cubicBezTo>
                      <a:pt x="506337" y="207887"/>
                      <a:pt x="636420" y="32627"/>
                      <a:pt x="824743" y="-30"/>
                    </a:cubicBezTo>
                    <a:cubicBezTo>
                      <a:pt x="891963" y="140667"/>
                      <a:pt x="985853" y="254967"/>
                      <a:pt x="1073482" y="380970"/>
                    </a:cubicBezTo>
                    <a:cubicBezTo>
                      <a:pt x="961794" y="413763"/>
                      <a:pt x="867225" y="488711"/>
                      <a:pt x="809775" y="589976"/>
                    </a:cubicBezTo>
                    <a:close/>
                  </a:path>
                </a:pathLst>
              </a:custGeom>
              <a:solidFill>
                <a:srgbClr val="79B49C"/>
              </a:solidFill>
              <a:ln w="27206"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129D443C-1546-41F8-4478-DF7BF37795D7}"/>
                  </a:ext>
                </a:extLst>
              </p:cNvPr>
              <p:cNvSpPr/>
              <p:nvPr/>
            </p:nvSpPr>
            <p:spPr>
              <a:xfrm>
                <a:off x="7464701" y="4650151"/>
                <a:ext cx="211092" cy="357076"/>
              </a:xfrm>
              <a:custGeom>
                <a:avLst/>
                <a:gdLst>
                  <a:gd name="connsiteX0" fmla="*/ 199095 w 211092"/>
                  <a:gd name="connsiteY0" fmla="*/ 317878 h 357076"/>
                  <a:gd name="connsiteX1" fmla="*/ 180862 w 211092"/>
                  <a:gd name="connsiteY1" fmla="*/ 320327 h 357076"/>
                  <a:gd name="connsiteX2" fmla="*/ 175963 w 211092"/>
                  <a:gd name="connsiteY2" fmla="*/ 313251 h 357076"/>
                  <a:gd name="connsiteX3" fmla="*/ 133237 w 211092"/>
                  <a:gd name="connsiteY3" fmla="*/ 354889 h 357076"/>
                  <a:gd name="connsiteX4" fmla="*/ 117643 w 211092"/>
                  <a:gd name="connsiteY4" fmla="*/ 352467 h 357076"/>
                  <a:gd name="connsiteX5" fmla="*/ 116637 w 211092"/>
                  <a:gd name="connsiteY5" fmla="*/ 350807 h 357076"/>
                  <a:gd name="connsiteX6" fmla="*/ 115004 w 211092"/>
                  <a:gd name="connsiteY6" fmla="*/ 311618 h 357076"/>
                  <a:gd name="connsiteX7" fmla="*/ 122895 w 211092"/>
                  <a:gd name="connsiteY7" fmla="*/ 303182 h 357076"/>
                  <a:gd name="connsiteX8" fmla="*/ 152830 w 211092"/>
                  <a:gd name="connsiteY8" fmla="*/ 277873 h 357076"/>
                  <a:gd name="connsiteX9" fmla="*/ 109016 w 211092"/>
                  <a:gd name="connsiteY9" fmla="*/ 216096 h 357076"/>
                  <a:gd name="connsiteX10" fmla="*/ 20026 w 211092"/>
                  <a:gd name="connsiteY10" fmla="*/ 232425 h 357076"/>
                  <a:gd name="connsiteX11" fmla="*/ 17031 w 211092"/>
                  <a:gd name="connsiteY11" fmla="*/ 88189 h 357076"/>
                  <a:gd name="connsiteX12" fmla="*/ 3424 w 211092"/>
                  <a:gd name="connsiteY12" fmla="*/ 68867 h 357076"/>
                  <a:gd name="connsiteX13" fmla="*/ 3424 w 211092"/>
                  <a:gd name="connsiteY13" fmla="*/ 38659 h 357076"/>
                  <a:gd name="connsiteX14" fmla="*/ 21659 w 211092"/>
                  <a:gd name="connsiteY14" fmla="*/ 35665 h 357076"/>
                  <a:gd name="connsiteX15" fmla="*/ 35809 w 211092"/>
                  <a:gd name="connsiteY15" fmla="*/ 55804 h 357076"/>
                  <a:gd name="connsiteX16" fmla="*/ 93231 w 211092"/>
                  <a:gd name="connsiteY16" fmla="*/ 1375 h 357076"/>
                  <a:gd name="connsiteX17" fmla="*/ 109424 w 211092"/>
                  <a:gd name="connsiteY17" fmla="*/ 6301 h 357076"/>
                  <a:gd name="connsiteX18" fmla="*/ 109561 w 211092"/>
                  <a:gd name="connsiteY18" fmla="*/ 6546 h 357076"/>
                  <a:gd name="connsiteX19" fmla="*/ 111466 w 211092"/>
                  <a:gd name="connsiteY19" fmla="*/ 45190 h 357076"/>
                  <a:gd name="connsiteX20" fmla="*/ 102485 w 211092"/>
                  <a:gd name="connsiteY20" fmla="*/ 54443 h 357076"/>
                  <a:gd name="connsiteX21" fmla="*/ 58398 w 211092"/>
                  <a:gd name="connsiteY21" fmla="*/ 89277 h 357076"/>
                  <a:gd name="connsiteX22" fmla="*/ 103302 w 211092"/>
                  <a:gd name="connsiteY22" fmla="*/ 152959 h 357076"/>
                  <a:gd name="connsiteX23" fmla="*/ 191748 w 211092"/>
                  <a:gd name="connsiteY23" fmla="*/ 137447 h 357076"/>
                  <a:gd name="connsiteX24" fmla="*/ 194469 w 211092"/>
                  <a:gd name="connsiteY24" fmla="*/ 279233 h 357076"/>
                  <a:gd name="connsiteX25" fmla="*/ 199095 w 211092"/>
                  <a:gd name="connsiteY25" fmla="*/ 286037 h 357076"/>
                  <a:gd name="connsiteX26" fmla="*/ 199095 w 211092"/>
                  <a:gd name="connsiteY26" fmla="*/ 317878 h 357076"/>
                  <a:gd name="connsiteX27" fmla="*/ 129154 w 211092"/>
                  <a:gd name="connsiteY27" fmla="*/ 192692 h 357076"/>
                  <a:gd name="connsiteX28" fmla="*/ 168887 w 211092"/>
                  <a:gd name="connsiteY28" fmla="*/ 248481 h 357076"/>
                  <a:gd name="connsiteX29" fmla="*/ 168887 w 211092"/>
                  <a:gd name="connsiteY29" fmla="*/ 184800 h 357076"/>
                  <a:gd name="connsiteX30" fmla="*/ 129154 w 211092"/>
                  <a:gd name="connsiteY30" fmla="*/ 194053 h 357076"/>
                  <a:gd name="connsiteX31" fmla="*/ 82346 w 211092"/>
                  <a:gd name="connsiteY31" fmla="*/ 177996 h 357076"/>
                  <a:gd name="connsiteX32" fmla="*/ 40980 w 211092"/>
                  <a:gd name="connsiteY32" fmla="*/ 119213 h 357076"/>
                  <a:gd name="connsiteX33" fmla="*/ 40980 w 211092"/>
                  <a:gd name="connsiteY33" fmla="*/ 185072 h 357076"/>
                  <a:gd name="connsiteX34" fmla="*/ 82346 w 211092"/>
                  <a:gd name="connsiteY34" fmla="*/ 177996 h 357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11092" h="357076">
                    <a:moveTo>
                      <a:pt x="199095" y="317878"/>
                    </a:moveTo>
                    <a:cubicBezTo>
                      <a:pt x="194469" y="327130"/>
                      <a:pt x="186305" y="328219"/>
                      <a:pt x="180862" y="320327"/>
                    </a:cubicBezTo>
                    <a:lnTo>
                      <a:pt x="175963" y="313251"/>
                    </a:lnTo>
                    <a:cubicBezTo>
                      <a:pt x="165648" y="330668"/>
                      <a:pt x="150927" y="345037"/>
                      <a:pt x="133237" y="354889"/>
                    </a:cubicBezTo>
                    <a:cubicBezTo>
                      <a:pt x="128257" y="358536"/>
                      <a:pt x="121289" y="357447"/>
                      <a:pt x="117643" y="352467"/>
                    </a:cubicBezTo>
                    <a:cubicBezTo>
                      <a:pt x="117263" y="351950"/>
                      <a:pt x="116935" y="351378"/>
                      <a:pt x="116637" y="350807"/>
                    </a:cubicBezTo>
                    <a:cubicBezTo>
                      <a:pt x="109532" y="338860"/>
                      <a:pt x="108934" y="324137"/>
                      <a:pt x="115004" y="311618"/>
                    </a:cubicBezTo>
                    <a:cubicBezTo>
                      <a:pt x="116637" y="308026"/>
                      <a:pt x="119412" y="305059"/>
                      <a:pt x="122895" y="303182"/>
                    </a:cubicBezTo>
                    <a:cubicBezTo>
                      <a:pt x="134353" y="296677"/>
                      <a:pt x="144504" y="288078"/>
                      <a:pt x="152830" y="277873"/>
                    </a:cubicBezTo>
                    <a:lnTo>
                      <a:pt x="109016" y="216096"/>
                    </a:lnTo>
                    <a:cubicBezTo>
                      <a:pt x="70917" y="261816"/>
                      <a:pt x="44518" y="266987"/>
                      <a:pt x="20026" y="232425"/>
                    </a:cubicBezTo>
                    <a:cubicBezTo>
                      <a:pt x="-4467" y="197863"/>
                      <a:pt x="-4740" y="140712"/>
                      <a:pt x="17031" y="88189"/>
                    </a:cubicBezTo>
                    <a:lnTo>
                      <a:pt x="3424" y="68867"/>
                    </a:lnTo>
                    <a:cubicBezTo>
                      <a:pt x="-1665" y="59451"/>
                      <a:pt x="-1665" y="48075"/>
                      <a:pt x="3424" y="38659"/>
                    </a:cubicBezTo>
                    <a:cubicBezTo>
                      <a:pt x="8052" y="29406"/>
                      <a:pt x="16216" y="28045"/>
                      <a:pt x="21659" y="35665"/>
                    </a:cubicBezTo>
                    <a:lnTo>
                      <a:pt x="35809" y="55804"/>
                    </a:lnTo>
                    <a:cubicBezTo>
                      <a:pt x="48981" y="32236"/>
                      <a:pt x="69012" y="13268"/>
                      <a:pt x="93231" y="1375"/>
                    </a:cubicBezTo>
                    <a:cubicBezTo>
                      <a:pt x="99056" y="-1727"/>
                      <a:pt x="106322" y="477"/>
                      <a:pt x="109424" y="6301"/>
                    </a:cubicBezTo>
                    <a:cubicBezTo>
                      <a:pt x="109479" y="6383"/>
                      <a:pt x="109506" y="6464"/>
                      <a:pt x="109561" y="6546"/>
                    </a:cubicBezTo>
                    <a:cubicBezTo>
                      <a:pt x="116690" y="18275"/>
                      <a:pt x="117426" y="32808"/>
                      <a:pt x="111466" y="45190"/>
                    </a:cubicBezTo>
                    <a:cubicBezTo>
                      <a:pt x="109587" y="49191"/>
                      <a:pt x="106431" y="52457"/>
                      <a:pt x="102485" y="54443"/>
                    </a:cubicBezTo>
                    <a:cubicBezTo>
                      <a:pt x="84713" y="61519"/>
                      <a:pt x="69392" y="73629"/>
                      <a:pt x="58398" y="89277"/>
                    </a:cubicBezTo>
                    <a:lnTo>
                      <a:pt x="103302" y="152959"/>
                    </a:lnTo>
                    <a:cubicBezTo>
                      <a:pt x="140313" y="109144"/>
                      <a:pt x="165894" y="100980"/>
                      <a:pt x="191748" y="137447"/>
                    </a:cubicBezTo>
                    <a:cubicBezTo>
                      <a:pt x="216022" y="181371"/>
                      <a:pt x="217029" y="234411"/>
                      <a:pt x="194469" y="279233"/>
                    </a:cubicBezTo>
                    <a:lnTo>
                      <a:pt x="199095" y="286037"/>
                    </a:lnTo>
                    <a:cubicBezTo>
                      <a:pt x="204512" y="295970"/>
                      <a:pt x="204512" y="307944"/>
                      <a:pt x="199095" y="317878"/>
                    </a:cubicBezTo>
                    <a:close/>
                    <a:moveTo>
                      <a:pt x="129154" y="192692"/>
                    </a:moveTo>
                    <a:lnTo>
                      <a:pt x="168887" y="248481"/>
                    </a:lnTo>
                    <a:cubicBezTo>
                      <a:pt x="179583" y="228587"/>
                      <a:pt x="179583" y="204693"/>
                      <a:pt x="168887" y="184800"/>
                    </a:cubicBezTo>
                    <a:cubicBezTo>
                      <a:pt x="159363" y="172281"/>
                      <a:pt x="149837" y="171193"/>
                      <a:pt x="129154" y="194053"/>
                    </a:cubicBezTo>
                    <a:close/>
                    <a:moveTo>
                      <a:pt x="82346" y="177996"/>
                    </a:moveTo>
                    <a:lnTo>
                      <a:pt x="40980" y="119213"/>
                    </a:lnTo>
                    <a:cubicBezTo>
                      <a:pt x="29741" y="139733"/>
                      <a:pt x="29741" y="164552"/>
                      <a:pt x="40980" y="185072"/>
                    </a:cubicBezTo>
                    <a:cubicBezTo>
                      <a:pt x="51322" y="199495"/>
                      <a:pt x="61936" y="199768"/>
                      <a:pt x="82346" y="177996"/>
                    </a:cubicBezTo>
                    <a:close/>
                  </a:path>
                </a:pathLst>
              </a:custGeom>
              <a:solidFill>
                <a:srgbClr val="FFFFFF"/>
              </a:solidFill>
              <a:ln w="2720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BE3B7CF5-1B10-09C2-39E3-2A24D6DCD048}"/>
                  </a:ext>
                </a:extLst>
              </p:cNvPr>
              <p:cNvSpPr/>
              <p:nvPr/>
            </p:nvSpPr>
            <p:spPr>
              <a:xfrm>
                <a:off x="7328572" y="5071745"/>
                <a:ext cx="123209" cy="155701"/>
              </a:xfrm>
              <a:custGeom>
                <a:avLst/>
                <a:gdLst>
                  <a:gd name="connsiteX0" fmla="*/ 120502 w 123209"/>
                  <a:gd name="connsiteY0" fmla="*/ 57392 h 155701"/>
                  <a:gd name="connsiteX1" fmla="*/ 76415 w 123209"/>
                  <a:gd name="connsiteY1" fmla="*/ 6501 h 155701"/>
                  <a:gd name="connsiteX2" fmla="*/ 51651 w 123209"/>
                  <a:gd name="connsiteY2" fmla="*/ -30 h 155701"/>
                  <a:gd name="connsiteX3" fmla="*/ 1305 w 123209"/>
                  <a:gd name="connsiteY3" fmla="*/ 48955 h 155701"/>
                  <a:gd name="connsiteX4" fmla="*/ 69341 w 123209"/>
                  <a:gd name="connsiteY4" fmla="*/ 155363 h 155701"/>
                  <a:gd name="connsiteX5" fmla="*/ 120502 w 123209"/>
                  <a:gd name="connsiteY5" fmla="*/ 57392 h 155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209" h="155701">
                    <a:moveTo>
                      <a:pt x="120502" y="57392"/>
                    </a:moveTo>
                    <a:cubicBezTo>
                      <a:pt x="114325" y="34613"/>
                      <a:pt x="98078" y="15863"/>
                      <a:pt x="76415" y="6501"/>
                    </a:cubicBezTo>
                    <a:cubicBezTo>
                      <a:pt x="68768" y="2446"/>
                      <a:pt x="60305" y="215"/>
                      <a:pt x="51651" y="-30"/>
                    </a:cubicBezTo>
                    <a:cubicBezTo>
                      <a:pt x="25797" y="3208"/>
                      <a:pt x="5250" y="23211"/>
                      <a:pt x="1305" y="48955"/>
                    </a:cubicBezTo>
                    <a:cubicBezTo>
                      <a:pt x="-7948" y="92770"/>
                      <a:pt x="21444" y="149920"/>
                      <a:pt x="69341" y="155363"/>
                    </a:cubicBezTo>
                    <a:cubicBezTo>
                      <a:pt x="117237" y="160806"/>
                      <a:pt x="128395" y="92770"/>
                      <a:pt x="120502" y="57392"/>
                    </a:cubicBezTo>
                    <a:close/>
                  </a:path>
                </a:pathLst>
              </a:custGeom>
              <a:solidFill>
                <a:srgbClr val="65A086"/>
              </a:solidFill>
              <a:ln w="27206"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DECBBDF-8AD4-A3BB-DE19-49842B4778D4}"/>
                  </a:ext>
                </a:extLst>
              </p:cNvPr>
              <p:cNvSpPr/>
              <p:nvPr/>
            </p:nvSpPr>
            <p:spPr>
              <a:xfrm>
                <a:off x="7705226" y="4503577"/>
                <a:ext cx="117669" cy="124675"/>
              </a:xfrm>
              <a:custGeom>
                <a:avLst/>
                <a:gdLst>
                  <a:gd name="connsiteX0" fmla="*/ 60896 w 117669"/>
                  <a:gd name="connsiteY0" fmla="*/ 3713 h 124675"/>
                  <a:gd name="connsiteX1" fmla="*/ 33681 w 117669"/>
                  <a:gd name="connsiteY1" fmla="*/ 1808 h 124675"/>
                  <a:gd name="connsiteX2" fmla="*/ 17896 w 117669"/>
                  <a:gd name="connsiteY2" fmla="*/ 15416 h 124675"/>
                  <a:gd name="connsiteX3" fmla="*/ -337 w 117669"/>
                  <a:gd name="connsiteY3" fmla="*/ 48617 h 124675"/>
                  <a:gd name="connsiteX4" fmla="*/ 17626 w 117669"/>
                  <a:gd name="connsiteY4" fmla="*/ 96242 h 124675"/>
                  <a:gd name="connsiteX5" fmla="*/ 34769 w 117669"/>
                  <a:gd name="connsiteY5" fmla="*/ 113659 h 124675"/>
                  <a:gd name="connsiteX6" fmla="*/ 94098 w 117669"/>
                  <a:gd name="connsiteY6" fmla="*/ 117741 h 124675"/>
                  <a:gd name="connsiteX7" fmla="*/ 60896 w 117669"/>
                  <a:gd name="connsiteY7" fmla="*/ 3713 h 12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669" h="124675">
                    <a:moveTo>
                      <a:pt x="60896" y="3713"/>
                    </a:moveTo>
                    <a:cubicBezTo>
                      <a:pt x="52433" y="-505"/>
                      <a:pt x="42634" y="-1185"/>
                      <a:pt x="33681" y="1808"/>
                    </a:cubicBezTo>
                    <a:cubicBezTo>
                      <a:pt x="27422" y="5020"/>
                      <a:pt x="22006" y="9700"/>
                      <a:pt x="17896" y="15416"/>
                    </a:cubicBezTo>
                    <a:cubicBezTo>
                      <a:pt x="8944" y="24641"/>
                      <a:pt x="2657" y="36126"/>
                      <a:pt x="-337" y="48617"/>
                    </a:cubicBezTo>
                    <a:cubicBezTo>
                      <a:pt x="-1071" y="66279"/>
                      <a:pt x="5406" y="83478"/>
                      <a:pt x="17626" y="96242"/>
                    </a:cubicBezTo>
                    <a:cubicBezTo>
                      <a:pt x="22551" y="102773"/>
                      <a:pt x="28319" y="108625"/>
                      <a:pt x="34769" y="113659"/>
                    </a:cubicBezTo>
                    <a:cubicBezTo>
                      <a:pt x="51997" y="126668"/>
                      <a:pt x="75265" y="128246"/>
                      <a:pt x="94098" y="117741"/>
                    </a:cubicBezTo>
                    <a:cubicBezTo>
                      <a:pt x="146076" y="86989"/>
                      <a:pt x="99812" y="19498"/>
                      <a:pt x="60896" y="3713"/>
                    </a:cubicBezTo>
                    <a:close/>
                  </a:path>
                </a:pathLst>
              </a:custGeom>
              <a:solidFill>
                <a:srgbClr val="65A086"/>
              </a:solidFill>
              <a:ln w="27206"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E1E0EAFA-694C-2B2F-9DAC-216A87BF1076}"/>
                  </a:ext>
                </a:extLst>
              </p:cNvPr>
              <p:cNvSpPr/>
              <p:nvPr/>
            </p:nvSpPr>
            <p:spPr>
              <a:xfrm>
                <a:off x="7208894" y="5382919"/>
                <a:ext cx="180158" cy="108556"/>
              </a:xfrm>
              <a:custGeom>
                <a:avLst/>
                <a:gdLst>
                  <a:gd name="connsiteX0" fmla="*/ 179766 w 180158"/>
                  <a:gd name="connsiteY0" fmla="*/ 54283 h 108556"/>
                  <a:gd name="connsiteX1" fmla="*/ 26821 w 180158"/>
                  <a:gd name="connsiteY1" fmla="*/ 4482 h 108556"/>
                  <a:gd name="connsiteX2" fmla="*/ -393 w 180158"/>
                  <a:gd name="connsiteY2" fmla="*/ 24076 h 108556"/>
                  <a:gd name="connsiteX3" fmla="*/ 49680 w 180158"/>
                  <a:gd name="connsiteY3" fmla="*/ 92111 h 108556"/>
                  <a:gd name="connsiteX4" fmla="*/ 96409 w 180158"/>
                  <a:gd name="connsiteY4" fmla="*/ 103596 h 108556"/>
                  <a:gd name="connsiteX5" fmla="*/ 98940 w 180158"/>
                  <a:gd name="connsiteY5" fmla="*/ 101908 h 108556"/>
                  <a:gd name="connsiteX6" fmla="*/ 179766 w 180158"/>
                  <a:gd name="connsiteY6" fmla="*/ 54283 h 1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158" h="108556">
                    <a:moveTo>
                      <a:pt x="179766" y="54283"/>
                    </a:moveTo>
                    <a:cubicBezTo>
                      <a:pt x="142509" y="9761"/>
                      <a:pt x="83127" y="-9561"/>
                      <a:pt x="26821" y="4482"/>
                    </a:cubicBezTo>
                    <a:cubicBezTo>
                      <a:pt x="15581" y="7285"/>
                      <a:pt x="5839" y="14306"/>
                      <a:pt x="-393" y="24076"/>
                    </a:cubicBezTo>
                    <a:cubicBezTo>
                      <a:pt x="15091" y="47616"/>
                      <a:pt x="31829" y="70313"/>
                      <a:pt x="49680" y="92111"/>
                    </a:cubicBezTo>
                    <a:cubicBezTo>
                      <a:pt x="59397" y="108195"/>
                      <a:pt x="80325" y="113339"/>
                      <a:pt x="96409" y="103596"/>
                    </a:cubicBezTo>
                    <a:cubicBezTo>
                      <a:pt x="97279" y="103079"/>
                      <a:pt x="98123" y="102507"/>
                      <a:pt x="98940" y="101908"/>
                    </a:cubicBezTo>
                    <a:cubicBezTo>
                      <a:pt x="126970" y="87947"/>
                      <a:pt x="153966" y="72027"/>
                      <a:pt x="179766" y="54283"/>
                    </a:cubicBezTo>
                    <a:close/>
                  </a:path>
                </a:pathLst>
              </a:custGeom>
              <a:solidFill>
                <a:srgbClr val="65A086"/>
              </a:solidFill>
              <a:ln w="27206"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95F704D-AEBE-C22A-54A2-1D202806703A}"/>
                  </a:ext>
                </a:extLst>
              </p:cNvPr>
              <p:cNvSpPr/>
              <p:nvPr/>
            </p:nvSpPr>
            <p:spPr>
              <a:xfrm>
                <a:off x="7011590" y="5101408"/>
                <a:ext cx="117586" cy="157842"/>
              </a:xfrm>
              <a:custGeom>
                <a:avLst/>
                <a:gdLst>
                  <a:gd name="connsiteX0" fmla="*/ 104926 w 117586"/>
                  <a:gd name="connsiteY0" fmla="*/ 118352 h 157842"/>
                  <a:gd name="connsiteX1" fmla="*/ 115540 w 117586"/>
                  <a:gd name="connsiteY1" fmla="*/ 78347 h 157842"/>
                  <a:gd name="connsiteX2" fmla="*/ 115540 w 117586"/>
                  <a:gd name="connsiteY2" fmla="*/ 36165 h 157842"/>
                  <a:gd name="connsiteX3" fmla="*/ 95673 w 117586"/>
                  <a:gd name="connsiteY3" fmla="*/ -30 h 157842"/>
                  <a:gd name="connsiteX4" fmla="*/ -393 w 117586"/>
                  <a:gd name="connsiteY4" fmla="*/ 63107 h 157842"/>
                  <a:gd name="connsiteX5" fmla="*/ 33353 w 117586"/>
                  <a:gd name="connsiteY5" fmla="*/ 110732 h 157842"/>
                  <a:gd name="connsiteX6" fmla="*/ 67098 w 117586"/>
                  <a:gd name="connsiteY6" fmla="*/ 157813 h 157842"/>
                  <a:gd name="connsiteX7" fmla="*/ 104926 w 117586"/>
                  <a:gd name="connsiteY7" fmla="*/ 118352 h 15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586" h="157842">
                    <a:moveTo>
                      <a:pt x="104926" y="118352"/>
                    </a:moveTo>
                    <a:cubicBezTo>
                      <a:pt x="110369" y="105588"/>
                      <a:pt x="113934" y="92117"/>
                      <a:pt x="115540" y="78347"/>
                    </a:cubicBezTo>
                    <a:cubicBezTo>
                      <a:pt x="117744" y="64359"/>
                      <a:pt x="117744" y="50153"/>
                      <a:pt x="115540" y="36165"/>
                    </a:cubicBezTo>
                    <a:cubicBezTo>
                      <a:pt x="113226" y="22204"/>
                      <a:pt x="106205" y="9440"/>
                      <a:pt x="95673" y="-30"/>
                    </a:cubicBezTo>
                    <a:cubicBezTo>
                      <a:pt x="64922" y="22884"/>
                      <a:pt x="32836" y="43975"/>
                      <a:pt x="-393" y="63107"/>
                    </a:cubicBezTo>
                    <a:cubicBezTo>
                      <a:pt x="10764" y="79163"/>
                      <a:pt x="21923" y="94948"/>
                      <a:pt x="33353" y="110732"/>
                    </a:cubicBezTo>
                    <a:cubicBezTo>
                      <a:pt x="43584" y="127142"/>
                      <a:pt x="54851" y="142872"/>
                      <a:pt x="67098" y="157813"/>
                    </a:cubicBezTo>
                    <a:cubicBezTo>
                      <a:pt x="83373" y="148750"/>
                      <a:pt x="96545" y="135007"/>
                      <a:pt x="104926" y="118352"/>
                    </a:cubicBezTo>
                    <a:close/>
                  </a:path>
                </a:pathLst>
              </a:custGeom>
              <a:solidFill>
                <a:srgbClr val="65A086"/>
              </a:solidFill>
              <a:ln w="27206"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B99080C2-9DAC-1FD7-8ED5-CF483AC16EA1}"/>
                  </a:ext>
                </a:extLst>
              </p:cNvPr>
              <p:cNvSpPr/>
              <p:nvPr/>
            </p:nvSpPr>
            <p:spPr>
              <a:xfrm>
                <a:off x="7923677" y="4487999"/>
                <a:ext cx="124234" cy="163129"/>
              </a:xfrm>
              <a:custGeom>
                <a:avLst/>
                <a:gdLst>
                  <a:gd name="connsiteX0" fmla="*/ 15 w 124234"/>
                  <a:gd name="connsiteY0" fmla="*/ 79435 h 163129"/>
                  <a:gd name="connsiteX1" fmla="*/ 37571 w 124234"/>
                  <a:gd name="connsiteY1" fmla="*/ -30 h 163129"/>
                  <a:gd name="connsiteX2" fmla="*/ 123841 w 124234"/>
                  <a:gd name="connsiteY2" fmla="*/ 119440 h 163129"/>
                  <a:gd name="connsiteX3" fmla="*/ 42199 w 124234"/>
                  <a:gd name="connsiteY3" fmla="*/ 159445 h 163129"/>
                  <a:gd name="connsiteX4" fmla="*/ 17160 w 124234"/>
                  <a:gd name="connsiteY4" fmla="*/ 153458 h 163129"/>
                  <a:gd name="connsiteX5" fmla="*/ 3282 w 124234"/>
                  <a:gd name="connsiteY5" fmla="*/ 119440 h 163129"/>
                  <a:gd name="connsiteX6" fmla="*/ 15 w 124234"/>
                  <a:gd name="connsiteY6" fmla="*/ 79435 h 163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234" h="163129">
                    <a:moveTo>
                      <a:pt x="15" y="79435"/>
                    </a:moveTo>
                    <a:cubicBezTo>
                      <a:pt x="2601" y="49309"/>
                      <a:pt x="15936" y="21115"/>
                      <a:pt x="37571" y="-30"/>
                    </a:cubicBezTo>
                    <a:cubicBezTo>
                      <a:pt x="63996" y="41417"/>
                      <a:pt x="92817" y="81313"/>
                      <a:pt x="123841" y="119440"/>
                    </a:cubicBezTo>
                    <a:cubicBezTo>
                      <a:pt x="96627" y="132503"/>
                      <a:pt x="69413" y="146655"/>
                      <a:pt x="42199" y="159445"/>
                    </a:cubicBezTo>
                    <a:cubicBezTo>
                      <a:pt x="30497" y="165160"/>
                      <a:pt x="24236" y="164888"/>
                      <a:pt x="17160" y="153458"/>
                    </a:cubicBezTo>
                    <a:cubicBezTo>
                      <a:pt x="10820" y="142899"/>
                      <a:pt x="6139" y="131415"/>
                      <a:pt x="3282" y="119440"/>
                    </a:cubicBezTo>
                    <a:cubicBezTo>
                      <a:pt x="15" y="106378"/>
                      <a:pt x="-1073" y="92852"/>
                      <a:pt x="15" y="79435"/>
                    </a:cubicBezTo>
                    <a:close/>
                  </a:path>
                </a:pathLst>
              </a:custGeom>
              <a:solidFill>
                <a:srgbClr val="65A086"/>
              </a:solidFill>
              <a:ln w="27206"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2E0149AF-7075-BC83-45DA-BD3361D3C120}"/>
                  </a:ext>
                </a:extLst>
              </p:cNvPr>
              <p:cNvSpPr/>
              <p:nvPr/>
            </p:nvSpPr>
            <p:spPr>
              <a:xfrm>
                <a:off x="7696846" y="4243887"/>
                <a:ext cx="159892" cy="119573"/>
              </a:xfrm>
              <a:custGeom>
                <a:avLst/>
                <a:gdLst>
                  <a:gd name="connsiteX0" fmla="*/ 111185 w 159892"/>
                  <a:gd name="connsiteY0" fmla="*/ -30 h 119573"/>
                  <a:gd name="connsiteX1" fmla="*/ -393 w 159892"/>
                  <a:gd name="connsiteY1" fmla="*/ 48955 h 119573"/>
                  <a:gd name="connsiteX2" fmla="*/ 71726 w 159892"/>
                  <a:gd name="connsiteY2" fmla="*/ 114814 h 119573"/>
                  <a:gd name="connsiteX3" fmla="*/ 117445 w 159892"/>
                  <a:gd name="connsiteY3" fmla="*/ 118080 h 119573"/>
                  <a:gd name="connsiteX4" fmla="*/ 158267 w 159892"/>
                  <a:gd name="connsiteY4" fmla="*/ 98758 h 119573"/>
                  <a:gd name="connsiteX5" fmla="*/ 139489 w 159892"/>
                  <a:gd name="connsiteY5" fmla="*/ 54398 h 119573"/>
                  <a:gd name="connsiteX6" fmla="*/ 111185 w 159892"/>
                  <a:gd name="connsiteY6" fmla="*/ -30 h 11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892" h="119573">
                    <a:moveTo>
                      <a:pt x="111185" y="-30"/>
                    </a:moveTo>
                    <a:cubicBezTo>
                      <a:pt x="71289" y="9250"/>
                      <a:pt x="33434" y="25851"/>
                      <a:pt x="-393" y="48955"/>
                    </a:cubicBezTo>
                    <a:cubicBezTo>
                      <a:pt x="14058" y="79517"/>
                      <a:pt x="39967" y="103193"/>
                      <a:pt x="71726" y="114814"/>
                    </a:cubicBezTo>
                    <a:cubicBezTo>
                      <a:pt x="86447" y="119685"/>
                      <a:pt x="102177" y="120828"/>
                      <a:pt x="117445" y="118080"/>
                    </a:cubicBezTo>
                    <a:cubicBezTo>
                      <a:pt x="129147" y="116175"/>
                      <a:pt x="152006" y="110460"/>
                      <a:pt x="158267" y="98758"/>
                    </a:cubicBezTo>
                    <a:cubicBezTo>
                      <a:pt x="164526" y="87055"/>
                      <a:pt x="145203" y="65012"/>
                      <a:pt x="139489" y="54398"/>
                    </a:cubicBezTo>
                    <a:cubicBezTo>
                      <a:pt x="129420" y="36437"/>
                      <a:pt x="120166" y="18203"/>
                      <a:pt x="111185" y="-30"/>
                    </a:cubicBezTo>
                    <a:close/>
                  </a:path>
                </a:pathLst>
              </a:custGeom>
              <a:solidFill>
                <a:srgbClr val="65A086"/>
              </a:solidFill>
              <a:ln w="27206"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B735247-E92A-3710-3A62-AB6B249D8794}"/>
                  </a:ext>
                </a:extLst>
              </p:cNvPr>
              <p:cNvSpPr/>
              <p:nvPr/>
            </p:nvSpPr>
            <p:spPr>
              <a:xfrm>
                <a:off x="7015944" y="5023304"/>
                <a:ext cx="439321" cy="468920"/>
              </a:xfrm>
              <a:custGeom>
                <a:avLst/>
                <a:gdLst>
                  <a:gd name="connsiteX0" fmla="*/ 384418 w 439321"/>
                  <a:gd name="connsiteY0" fmla="*/ 305586 h 468920"/>
                  <a:gd name="connsiteX1" fmla="*/ 338153 w 439321"/>
                  <a:gd name="connsiteY1" fmla="*/ 248980 h 468920"/>
                  <a:gd name="connsiteX2" fmla="*/ 232561 w 439321"/>
                  <a:gd name="connsiteY2" fmla="*/ 74537 h 468920"/>
                  <a:gd name="connsiteX3" fmla="*/ 209975 w 439321"/>
                  <a:gd name="connsiteY3" fmla="*/ -30 h 468920"/>
                  <a:gd name="connsiteX4" fmla="*/ -393 w 439321"/>
                  <a:gd name="connsiteY4" fmla="*/ 138218 h 468920"/>
                  <a:gd name="connsiteX5" fmla="*/ 143299 w 439321"/>
                  <a:gd name="connsiteY5" fmla="*/ 338243 h 468920"/>
                  <a:gd name="connsiteX6" fmla="*/ 248074 w 439321"/>
                  <a:gd name="connsiteY6" fmla="*/ 461252 h 468920"/>
                  <a:gd name="connsiteX7" fmla="*/ 260320 w 439321"/>
                  <a:gd name="connsiteY7" fmla="*/ 468872 h 468920"/>
                  <a:gd name="connsiteX8" fmla="*/ 271207 w 439321"/>
                  <a:gd name="connsiteY8" fmla="*/ 466150 h 468920"/>
                  <a:gd name="connsiteX9" fmla="*/ 395847 w 439321"/>
                  <a:gd name="connsiteY9" fmla="*/ 386140 h 468920"/>
                  <a:gd name="connsiteX10" fmla="*/ 438574 w 439321"/>
                  <a:gd name="connsiteY10" fmla="*/ 342325 h 468920"/>
                  <a:gd name="connsiteX11" fmla="*/ 414897 w 439321"/>
                  <a:gd name="connsiteY11" fmla="*/ 327085 h 468920"/>
                  <a:gd name="connsiteX12" fmla="*/ 384418 w 439321"/>
                  <a:gd name="connsiteY12" fmla="*/ 305586 h 468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9321" h="468920">
                    <a:moveTo>
                      <a:pt x="384418" y="305586"/>
                    </a:moveTo>
                    <a:cubicBezTo>
                      <a:pt x="366729" y="288686"/>
                      <a:pt x="351217" y="269663"/>
                      <a:pt x="338153" y="248980"/>
                    </a:cubicBezTo>
                    <a:cubicBezTo>
                      <a:pt x="299808" y="192810"/>
                      <a:pt x="264566" y="134571"/>
                      <a:pt x="232561" y="74537"/>
                    </a:cubicBezTo>
                    <a:cubicBezTo>
                      <a:pt x="218330" y="52221"/>
                      <a:pt x="210518" y="26422"/>
                      <a:pt x="209975" y="-30"/>
                    </a:cubicBezTo>
                    <a:cubicBezTo>
                      <a:pt x="146429" y="55351"/>
                      <a:pt x="75672" y="101860"/>
                      <a:pt x="-393" y="138218"/>
                    </a:cubicBezTo>
                    <a:cubicBezTo>
                      <a:pt x="45056" y="206526"/>
                      <a:pt x="93224" y="274290"/>
                      <a:pt x="143299" y="338243"/>
                    </a:cubicBezTo>
                    <a:cubicBezTo>
                      <a:pt x="175766" y="381269"/>
                      <a:pt x="210764" y="422362"/>
                      <a:pt x="248074" y="461252"/>
                    </a:cubicBezTo>
                    <a:cubicBezTo>
                      <a:pt x="251176" y="465116"/>
                      <a:pt x="255503" y="467810"/>
                      <a:pt x="260320" y="468872"/>
                    </a:cubicBezTo>
                    <a:cubicBezTo>
                      <a:pt x="264131" y="469035"/>
                      <a:pt x="267913" y="468110"/>
                      <a:pt x="271207" y="466150"/>
                    </a:cubicBezTo>
                    <a:cubicBezTo>
                      <a:pt x="316056" y="445005"/>
                      <a:pt x="357937" y="418117"/>
                      <a:pt x="395847" y="386140"/>
                    </a:cubicBezTo>
                    <a:cubicBezTo>
                      <a:pt x="405916" y="378248"/>
                      <a:pt x="442929" y="356205"/>
                      <a:pt x="438574" y="342325"/>
                    </a:cubicBezTo>
                    <a:cubicBezTo>
                      <a:pt x="436125" y="334433"/>
                      <a:pt x="421158" y="330351"/>
                      <a:pt x="414897" y="327085"/>
                    </a:cubicBezTo>
                    <a:cubicBezTo>
                      <a:pt x="403876" y="321207"/>
                      <a:pt x="393643" y="313995"/>
                      <a:pt x="384418" y="305586"/>
                    </a:cubicBezTo>
                    <a:close/>
                  </a:path>
                </a:pathLst>
              </a:custGeom>
              <a:solidFill>
                <a:srgbClr val="000000">
                  <a:alpha val="40000"/>
                </a:srgbClr>
              </a:solidFill>
              <a:ln w="27206"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FD261984-923A-A4E5-6220-3C18B14A7405}"/>
                  </a:ext>
                </a:extLst>
              </p:cNvPr>
              <p:cNvSpPr/>
              <p:nvPr/>
            </p:nvSpPr>
            <p:spPr>
              <a:xfrm>
                <a:off x="7589349" y="4258875"/>
                <a:ext cx="449308" cy="476501"/>
              </a:xfrm>
              <a:custGeom>
                <a:avLst/>
                <a:gdLst>
                  <a:gd name="connsiteX0" fmla="*/ 363190 w 449308"/>
                  <a:gd name="connsiteY0" fmla="*/ 385303 h 476501"/>
                  <a:gd name="connsiteX1" fmla="*/ 448915 w 449308"/>
                  <a:gd name="connsiteY1" fmla="*/ 352374 h 476501"/>
                  <a:gd name="connsiteX2" fmla="*/ 213240 w 449308"/>
                  <a:gd name="connsiteY2" fmla="*/ 16550 h 476501"/>
                  <a:gd name="connsiteX3" fmla="*/ 198271 w 449308"/>
                  <a:gd name="connsiteY3" fmla="*/ 766 h 476501"/>
                  <a:gd name="connsiteX4" fmla="*/ 185209 w 449308"/>
                  <a:gd name="connsiteY4" fmla="*/ 766 h 476501"/>
                  <a:gd name="connsiteX5" fmla="*/ -393 w 449308"/>
                  <a:gd name="connsiteY5" fmla="*/ 121597 h 476501"/>
                  <a:gd name="connsiteX6" fmla="*/ 95130 w 449308"/>
                  <a:gd name="connsiteY6" fmla="*/ 151261 h 476501"/>
                  <a:gd name="connsiteX7" fmla="*/ 141667 w 449308"/>
                  <a:gd name="connsiteY7" fmla="*/ 196436 h 476501"/>
                  <a:gd name="connsiteX8" fmla="*/ 225758 w 449308"/>
                  <a:gd name="connsiteY8" fmla="*/ 326248 h 476501"/>
                  <a:gd name="connsiteX9" fmla="*/ 246713 w 449308"/>
                  <a:gd name="connsiteY9" fmla="*/ 401088 h 476501"/>
                  <a:gd name="connsiteX10" fmla="*/ 248891 w 449308"/>
                  <a:gd name="connsiteY10" fmla="*/ 440548 h 476501"/>
                  <a:gd name="connsiteX11" fmla="*/ 246986 w 449308"/>
                  <a:gd name="connsiteY11" fmla="*/ 476471 h 476501"/>
                  <a:gd name="connsiteX12" fmla="*/ 363190 w 449308"/>
                  <a:gd name="connsiteY12" fmla="*/ 385303 h 47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9308" h="476501">
                    <a:moveTo>
                      <a:pt x="363190" y="385303"/>
                    </a:moveTo>
                    <a:cubicBezTo>
                      <a:pt x="388228" y="366716"/>
                      <a:pt x="417864" y="355313"/>
                      <a:pt x="448915" y="352374"/>
                    </a:cubicBezTo>
                    <a:cubicBezTo>
                      <a:pt x="421701" y="300939"/>
                      <a:pt x="249979" y="86763"/>
                      <a:pt x="213240" y="16550"/>
                    </a:cubicBezTo>
                    <a:cubicBezTo>
                      <a:pt x="209702" y="10018"/>
                      <a:pt x="205619" y="2671"/>
                      <a:pt x="198271" y="766"/>
                    </a:cubicBezTo>
                    <a:cubicBezTo>
                      <a:pt x="193972" y="-296"/>
                      <a:pt x="189509" y="-296"/>
                      <a:pt x="185209" y="766"/>
                    </a:cubicBezTo>
                    <a:cubicBezTo>
                      <a:pt x="113446" y="23299"/>
                      <a:pt x="49247" y="65073"/>
                      <a:pt x="-393" y="121597"/>
                    </a:cubicBezTo>
                    <a:cubicBezTo>
                      <a:pt x="33163" y="124672"/>
                      <a:pt x="65711" y="134796"/>
                      <a:pt x="95130" y="151261"/>
                    </a:cubicBezTo>
                    <a:cubicBezTo>
                      <a:pt x="112846" y="163888"/>
                      <a:pt x="128521" y="179101"/>
                      <a:pt x="141667" y="196436"/>
                    </a:cubicBezTo>
                    <a:cubicBezTo>
                      <a:pt x="175766" y="235461"/>
                      <a:pt x="204096" y="279168"/>
                      <a:pt x="225758" y="326248"/>
                    </a:cubicBezTo>
                    <a:cubicBezTo>
                      <a:pt x="235963" y="350170"/>
                      <a:pt x="243013" y="375343"/>
                      <a:pt x="246713" y="401088"/>
                    </a:cubicBezTo>
                    <a:cubicBezTo>
                      <a:pt x="248673" y="414151"/>
                      <a:pt x="249381" y="427350"/>
                      <a:pt x="248891" y="440548"/>
                    </a:cubicBezTo>
                    <a:cubicBezTo>
                      <a:pt x="248891" y="450618"/>
                      <a:pt x="243175" y="467762"/>
                      <a:pt x="246986" y="476471"/>
                    </a:cubicBezTo>
                    <a:cubicBezTo>
                      <a:pt x="287262" y="449257"/>
                      <a:pt x="321008" y="412246"/>
                      <a:pt x="363190" y="385303"/>
                    </a:cubicBezTo>
                    <a:close/>
                  </a:path>
                </a:pathLst>
              </a:custGeom>
              <a:solidFill>
                <a:srgbClr val="000000">
                  <a:alpha val="40000"/>
                </a:srgbClr>
              </a:solidFill>
              <a:ln w="27206"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6A0B6067-B3FE-CC5F-2A0D-62163A46FF7E}"/>
                  </a:ext>
                </a:extLst>
              </p:cNvPr>
              <p:cNvSpPr/>
              <p:nvPr/>
            </p:nvSpPr>
            <p:spPr>
              <a:xfrm>
                <a:off x="7040982" y="5157436"/>
                <a:ext cx="287382" cy="302507"/>
              </a:xfrm>
              <a:custGeom>
                <a:avLst/>
                <a:gdLst>
                  <a:gd name="connsiteX0" fmla="*/ 39611 w 287382"/>
                  <a:gd name="connsiteY0" fmla="*/ 6263 h 302507"/>
                  <a:gd name="connsiteX1" fmla="*/ 34713 w 287382"/>
                  <a:gd name="connsiteY1" fmla="*/ 276 h 302507"/>
                  <a:gd name="connsiteX2" fmla="*/ 29270 w 287382"/>
                  <a:gd name="connsiteY2" fmla="*/ 276 h 302507"/>
                  <a:gd name="connsiteX3" fmla="*/ -393 w 287382"/>
                  <a:gd name="connsiteY3" fmla="*/ 13339 h 302507"/>
                  <a:gd name="connsiteX4" fmla="*/ 193100 w 287382"/>
                  <a:gd name="connsiteY4" fmla="*/ 260716 h 302507"/>
                  <a:gd name="connsiteX5" fmla="*/ 286990 w 287382"/>
                  <a:gd name="connsiteY5" fmla="*/ 281127 h 302507"/>
                  <a:gd name="connsiteX6" fmla="*/ 143570 w 287382"/>
                  <a:gd name="connsiteY6" fmla="*/ 159752 h 302507"/>
                  <a:gd name="connsiteX7" fmla="*/ 39611 w 287382"/>
                  <a:gd name="connsiteY7" fmla="*/ 6263 h 302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7382" h="302507">
                    <a:moveTo>
                      <a:pt x="39611" y="6263"/>
                    </a:moveTo>
                    <a:cubicBezTo>
                      <a:pt x="39611" y="4086"/>
                      <a:pt x="37163" y="1364"/>
                      <a:pt x="34713" y="276"/>
                    </a:cubicBezTo>
                    <a:cubicBezTo>
                      <a:pt x="32917" y="-132"/>
                      <a:pt x="31067" y="-132"/>
                      <a:pt x="29270" y="276"/>
                    </a:cubicBezTo>
                    <a:cubicBezTo>
                      <a:pt x="18357" y="1827"/>
                      <a:pt x="8097" y="6344"/>
                      <a:pt x="-393" y="13339"/>
                    </a:cubicBezTo>
                    <a:cubicBezTo>
                      <a:pt x="76079" y="84912"/>
                      <a:pt x="126970" y="179346"/>
                      <a:pt x="193100" y="260716"/>
                    </a:cubicBezTo>
                    <a:cubicBezTo>
                      <a:pt x="220315" y="295279"/>
                      <a:pt x="251610" y="323581"/>
                      <a:pt x="286990" y="281127"/>
                    </a:cubicBezTo>
                    <a:cubicBezTo>
                      <a:pt x="236181" y="244334"/>
                      <a:pt x="188257" y="203757"/>
                      <a:pt x="143570" y="159752"/>
                    </a:cubicBezTo>
                    <a:cubicBezTo>
                      <a:pt x="102177" y="113487"/>
                      <a:pt x="67206" y="61862"/>
                      <a:pt x="39611" y="6263"/>
                    </a:cubicBezTo>
                    <a:close/>
                  </a:path>
                </a:pathLst>
              </a:custGeom>
              <a:solidFill>
                <a:srgbClr val="000000">
                  <a:alpha val="40000"/>
                </a:srgbClr>
              </a:solidFill>
              <a:ln w="27206"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E8A8EB75-4BA7-1AC8-0790-7779FAFCCE23}"/>
                  </a:ext>
                </a:extLst>
              </p:cNvPr>
              <p:cNvSpPr/>
              <p:nvPr/>
            </p:nvSpPr>
            <p:spPr>
              <a:xfrm>
                <a:off x="7710181" y="4269230"/>
                <a:ext cx="297451" cy="366270"/>
              </a:xfrm>
              <a:custGeom>
                <a:avLst/>
                <a:gdLst>
                  <a:gd name="connsiteX0" fmla="*/ 297059 w 297451"/>
                  <a:gd name="connsiteY0" fmla="*/ 321336 h 366270"/>
                  <a:gd name="connsiteX1" fmla="*/ 182216 w 297451"/>
                  <a:gd name="connsiteY1" fmla="*/ 153696 h 366270"/>
                  <a:gd name="connsiteX2" fmla="*/ 159627 w 297451"/>
                  <a:gd name="connsiteY2" fmla="*/ 118862 h 366270"/>
                  <a:gd name="connsiteX3" fmla="*/ 79617 w 297451"/>
                  <a:gd name="connsiteY3" fmla="*/ 5379 h 366270"/>
                  <a:gd name="connsiteX4" fmla="*/ 74174 w 297451"/>
                  <a:gd name="connsiteY4" fmla="*/ 480 h 366270"/>
                  <a:gd name="connsiteX5" fmla="*/ 66010 w 297451"/>
                  <a:gd name="connsiteY5" fmla="*/ 480 h 366270"/>
                  <a:gd name="connsiteX6" fmla="*/ -393 w 297451"/>
                  <a:gd name="connsiteY6" fmla="*/ 36403 h 366270"/>
                  <a:gd name="connsiteX7" fmla="*/ 196368 w 297451"/>
                  <a:gd name="connsiteY7" fmla="*/ 261465 h 366270"/>
                  <a:gd name="connsiteX8" fmla="*/ 217049 w 297451"/>
                  <a:gd name="connsiteY8" fmla="*/ 314260 h 366270"/>
                  <a:gd name="connsiteX9" fmla="*/ 219227 w 297451"/>
                  <a:gd name="connsiteY9" fmla="*/ 341475 h 366270"/>
                  <a:gd name="connsiteX10" fmla="*/ 219227 w 297451"/>
                  <a:gd name="connsiteY10" fmla="*/ 366240 h 366270"/>
                  <a:gd name="connsiteX11" fmla="*/ 297059 w 297451"/>
                  <a:gd name="connsiteY11" fmla="*/ 321336 h 366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7451" h="366270">
                    <a:moveTo>
                      <a:pt x="297059" y="321336"/>
                    </a:moveTo>
                    <a:cubicBezTo>
                      <a:pt x="257327" y="266907"/>
                      <a:pt x="219036" y="211037"/>
                      <a:pt x="182216" y="153696"/>
                    </a:cubicBezTo>
                    <a:lnTo>
                      <a:pt x="159627" y="118862"/>
                    </a:lnTo>
                    <a:cubicBezTo>
                      <a:pt x="134400" y="80218"/>
                      <a:pt x="107730" y="42390"/>
                      <a:pt x="79617" y="5379"/>
                    </a:cubicBezTo>
                    <a:cubicBezTo>
                      <a:pt x="78365" y="3228"/>
                      <a:pt x="76461" y="1514"/>
                      <a:pt x="74174" y="480"/>
                    </a:cubicBezTo>
                    <a:cubicBezTo>
                      <a:pt x="71508" y="-200"/>
                      <a:pt x="68678" y="-200"/>
                      <a:pt x="66010" y="480"/>
                    </a:cubicBezTo>
                    <a:cubicBezTo>
                      <a:pt x="41736" y="8018"/>
                      <a:pt x="19174" y="20210"/>
                      <a:pt x="-393" y="36403"/>
                    </a:cubicBezTo>
                    <a:cubicBezTo>
                      <a:pt x="87781" y="85661"/>
                      <a:pt x="149831" y="172474"/>
                      <a:pt x="196368" y="261465"/>
                    </a:cubicBezTo>
                    <a:cubicBezTo>
                      <a:pt x="205973" y="277875"/>
                      <a:pt x="212940" y="295701"/>
                      <a:pt x="217049" y="314260"/>
                    </a:cubicBezTo>
                    <a:cubicBezTo>
                      <a:pt x="218574" y="323241"/>
                      <a:pt x="219308" y="332358"/>
                      <a:pt x="219227" y="341475"/>
                    </a:cubicBezTo>
                    <a:cubicBezTo>
                      <a:pt x="219227" y="348823"/>
                      <a:pt x="216233" y="359981"/>
                      <a:pt x="219227" y="366240"/>
                    </a:cubicBezTo>
                    <a:cubicBezTo>
                      <a:pt x="226575" y="363518"/>
                      <a:pt x="293793" y="316710"/>
                      <a:pt x="297059" y="321336"/>
                    </a:cubicBezTo>
                    <a:close/>
                  </a:path>
                </a:pathLst>
              </a:custGeom>
              <a:solidFill>
                <a:srgbClr val="000000">
                  <a:alpha val="40000"/>
                </a:srgbClr>
              </a:solidFill>
              <a:ln w="27206"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65DF79A1-9C49-8301-9F97-F426955A1F28}"/>
                  </a:ext>
                </a:extLst>
              </p:cNvPr>
              <p:cNvSpPr/>
              <p:nvPr/>
            </p:nvSpPr>
            <p:spPr>
              <a:xfrm>
                <a:off x="4113071" y="2959100"/>
                <a:ext cx="747230" cy="707571"/>
              </a:xfrm>
              <a:custGeom>
                <a:avLst/>
                <a:gdLst>
                  <a:gd name="connsiteX0" fmla="*/ 382165 w 747230"/>
                  <a:gd name="connsiteY0" fmla="*/ 528743 h 707571"/>
                  <a:gd name="connsiteX1" fmla="*/ 235752 w 747230"/>
                  <a:gd name="connsiteY1" fmla="*/ 434582 h 707571"/>
                  <a:gd name="connsiteX2" fmla="*/ 3614 w 747230"/>
                  <a:gd name="connsiteY2" fmla="*/ 177407 h 707571"/>
                  <a:gd name="connsiteX3" fmla="*/ 349 w 747230"/>
                  <a:gd name="connsiteY3" fmla="*/ 150192 h 707571"/>
                  <a:gd name="connsiteX4" fmla="*/ 25930 w 747230"/>
                  <a:gd name="connsiteY4" fmla="*/ 124611 h 707571"/>
                  <a:gd name="connsiteX5" fmla="*/ 239019 w 747230"/>
                  <a:gd name="connsiteY5" fmla="*/ -30 h 707571"/>
                  <a:gd name="connsiteX6" fmla="*/ 323927 w 747230"/>
                  <a:gd name="connsiteY6" fmla="*/ 159717 h 707571"/>
                  <a:gd name="connsiteX7" fmla="*/ 539736 w 747230"/>
                  <a:gd name="connsiteY7" fmla="*/ 308035 h 707571"/>
                  <a:gd name="connsiteX8" fmla="*/ 746837 w 747230"/>
                  <a:gd name="connsiteY8" fmla="*/ 582900 h 707571"/>
                  <a:gd name="connsiteX9" fmla="*/ 491295 w 747230"/>
                  <a:gd name="connsiteY9" fmla="*/ 707541 h 707571"/>
                  <a:gd name="connsiteX10" fmla="*/ 382165 w 747230"/>
                  <a:gd name="connsiteY10" fmla="*/ 528743 h 707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7230" h="707571">
                    <a:moveTo>
                      <a:pt x="382165" y="528743"/>
                    </a:moveTo>
                    <a:cubicBezTo>
                      <a:pt x="335085" y="494753"/>
                      <a:pt x="286208" y="463320"/>
                      <a:pt x="235752" y="434582"/>
                    </a:cubicBezTo>
                    <a:cubicBezTo>
                      <a:pt x="136149" y="371989"/>
                      <a:pt x="42259" y="288441"/>
                      <a:pt x="3614" y="177407"/>
                    </a:cubicBezTo>
                    <a:cubicBezTo>
                      <a:pt x="-168" y="168864"/>
                      <a:pt x="-1311" y="159385"/>
                      <a:pt x="349" y="150192"/>
                    </a:cubicBezTo>
                    <a:cubicBezTo>
                      <a:pt x="5302" y="138713"/>
                      <a:pt x="14446" y="129561"/>
                      <a:pt x="25930" y="124611"/>
                    </a:cubicBezTo>
                    <a:lnTo>
                      <a:pt x="239019" y="-30"/>
                    </a:lnTo>
                    <a:cubicBezTo>
                      <a:pt x="258585" y="57424"/>
                      <a:pt x="287242" y="111363"/>
                      <a:pt x="323927" y="159717"/>
                    </a:cubicBezTo>
                    <a:cubicBezTo>
                      <a:pt x="380532" y="226664"/>
                      <a:pt x="464353" y="263132"/>
                      <a:pt x="539736" y="308035"/>
                    </a:cubicBezTo>
                    <a:cubicBezTo>
                      <a:pt x="642606" y="369267"/>
                      <a:pt x="740849" y="463429"/>
                      <a:pt x="746837" y="582900"/>
                    </a:cubicBezTo>
                    <a:cubicBezTo>
                      <a:pt x="654308" y="613652"/>
                      <a:pt x="576203" y="662909"/>
                      <a:pt x="491295" y="707541"/>
                    </a:cubicBezTo>
                    <a:cubicBezTo>
                      <a:pt x="479348" y="636104"/>
                      <a:pt x="440241" y="572041"/>
                      <a:pt x="382165" y="528743"/>
                    </a:cubicBezTo>
                    <a:close/>
                  </a:path>
                </a:pathLst>
              </a:custGeom>
              <a:solidFill>
                <a:srgbClr val="79B49C"/>
              </a:solidFill>
              <a:ln w="27206"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96CE70C5-0A32-5737-04EA-BF242D421982}"/>
                  </a:ext>
                </a:extLst>
              </p:cNvPr>
              <p:cNvSpPr/>
              <p:nvPr/>
            </p:nvSpPr>
            <p:spPr>
              <a:xfrm>
                <a:off x="4397874" y="3281953"/>
                <a:ext cx="222860" cy="125241"/>
              </a:xfrm>
              <a:custGeom>
                <a:avLst/>
                <a:gdLst>
                  <a:gd name="connsiteX0" fmla="*/ 18169 w 222860"/>
                  <a:gd name="connsiteY0" fmla="*/ 111185 h 125241"/>
                  <a:gd name="connsiteX1" fmla="*/ 18169 w 222860"/>
                  <a:gd name="connsiteY1" fmla="*/ 99755 h 125241"/>
                  <a:gd name="connsiteX2" fmla="*/ 23068 w 222860"/>
                  <a:gd name="connsiteY2" fmla="*/ 97305 h 125241"/>
                  <a:gd name="connsiteX3" fmla="*/ 480 w 222860"/>
                  <a:gd name="connsiteY3" fmla="*/ 67642 h 125241"/>
                  <a:gd name="connsiteX4" fmla="*/ 3283 w 222860"/>
                  <a:gd name="connsiteY4" fmla="*/ 58035 h 125241"/>
                  <a:gd name="connsiteX5" fmla="*/ 4290 w 222860"/>
                  <a:gd name="connsiteY5" fmla="*/ 57573 h 125241"/>
                  <a:gd name="connsiteX6" fmla="*/ 28783 w 222860"/>
                  <a:gd name="connsiteY6" fmla="*/ 59478 h 125241"/>
                  <a:gd name="connsiteX7" fmla="*/ 33409 w 222860"/>
                  <a:gd name="connsiteY7" fmla="*/ 65193 h 125241"/>
                  <a:gd name="connsiteX8" fmla="*/ 46744 w 222860"/>
                  <a:gd name="connsiteY8" fmla="*/ 85603 h 125241"/>
                  <a:gd name="connsiteX9" fmla="*/ 88382 w 222860"/>
                  <a:gd name="connsiteY9" fmla="*/ 63288 h 125241"/>
                  <a:gd name="connsiteX10" fmla="*/ 85117 w 222860"/>
                  <a:gd name="connsiteY10" fmla="*/ 6954 h 125241"/>
                  <a:gd name="connsiteX11" fmla="*/ 174924 w 222860"/>
                  <a:gd name="connsiteY11" fmla="*/ 16207 h 125241"/>
                  <a:gd name="connsiteX12" fmla="*/ 187987 w 222860"/>
                  <a:gd name="connsiteY12" fmla="*/ 9403 h 125241"/>
                  <a:gd name="connsiteX13" fmla="*/ 206765 w 222860"/>
                  <a:gd name="connsiteY13" fmla="*/ 9403 h 125241"/>
                  <a:gd name="connsiteX14" fmla="*/ 206765 w 222860"/>
                  <a:gd name="connsiteY14" fmla="*/ 20833 h 125241"/>
                  <a:gd name="connsiteX15" fmla="*/ 193429 w 222860"/>
                  <a:gd name="connsiteY15" fmla="*/ 28181 h 125241"/>
                  <a:gd name="connsiteX16" fmla="*/ 222005 w 222860"/>
                  <a:gd name="connsiteY16" fmla="*/ 67914 h 125241"/>
                  <a:gd name="connsiteX17" fmla="*/ 217459 w 222860"/>
                  <a:gd name="connsiteY17" fmla="*/ 77684 h 125241"/>
                  <a:gd name="connsiteX18" fmla="*/ 217378 w 222860"/>
                  <a:gd name="connsiteY18" fmla="*/ 77711 h 125241"/>
                  <a:gd name="connsiteX19" fmla="*/ 193429 w 222860"/>
                  <a:gd name="connsiteY19" fmla="*/ 75806 h 125241"/>
                  <a:gd name="connsiteX20" fmla="*/ 188258 w 222860"/>
                  <a:gd name="connsiteY20" fmla="*/ 69547 h 125241"/>
                  <a:gd name="connsiteX21" fmla="*/ 170025 w 222860"/>
                  <a:gd name="connsiteY21" fmla="*/ 39611 h 125241"/>
                  <a:gd name="connsiteX22" fmla="*/ 127299 w 222860"/>
                  <a:gd name="connsiteY22" fmla="*/ 62471 h 125241"/>
                  <a:gd name="connsiteX23" fmla="*/ 130020 w 222860"/>
                  <a:gd name="connsiteY23" fmla="*/ 118532 h 125241"/>
                  <a:gd name="connsiteX24" fmla="*/ 41846 w 222860"/>
                  <a:gd name="connsiteY24" fmla="*/ 109008 h 125241"/>
                  <a:gd name="connsiteX25" fmla="*/ 37219 w 222860"/>
                  <a:gd name="connsiteY25" fmla="*/ 111457 h 125241"/>
                  <a:gd name="connsiteX26" fmla="*/ 18169 w 222860"/>
                  <a:gd name="connsiteY26" fmla="*/ 111185 h 125241"/>
                  <a:gd name="connsiteX27" fmla="*/ 101173 w 222860"/>
                  <a:gd name="connsiteY27" fmla="*/ 77711 h 125241"/>
                  <a:gd name="connsiteX28" fmla="*/ 62801 w 222860"/>
                  <a:gd name="connsiteY28" fmla="*/ 98122 h 125241"/>
                  <a:gd name="connsiteX29" fmla="*/ 102261 w 222860"/>
                  <a:gd name="connsiteY29" fmla="*/ 103020 h 125241"/>
                  <a:gd name="connsiteX30" fmla="*/ 101173 w 222860"/>
                  <a:gd name="connsiteY30" fmla="*/ 77711 h 125241"/>
                  <a:gd name="connsiteX31" fmla="*/ 113964 w 222860"/>
                  <a:gd name="connsiteY31" fmla="*/ 50497 h 125241"/>
                  <a:gd name="connsiteX32" fmla="*/ 153424 w 222860"/>
                  <a:gd name="connsiteY32" fmla="*/ 29270 h 125241"/>
                  <a:gd name="connsiteX33" fmla="*/ 112603 w 222860"/>
                  <a:gd name="connsiteY33" fmla="*/ 24643 h 125241"/>
                  <a:gd name="connsiteX34" fmla="*/ 113964 w 222860"/>
                  <a:gd name="connsiteY34" fmla="*/ 49680 h 12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2860" h="125241">
                    <a:moveTo>
                      <a:pt x="18169" y="111185"/>
                    </a:moveTo>
                    <a:cubicBezTo>
                      <a:pt x="12727" y="107647"/>
                      <a:pt x="12727" y="102748"/>
                      <a:pt x="18169" y="99755"/>
                    </a:cubicBezTo>
                    <a:lnTo>
                      <a:pt x="23068" y="97305"/>
                    </a:lnTo>
                    <a:cubicBezTo>
                      <a:pt x="13108" y="89522"/>
                      <a:pt x="5324" y="79317"/>
                      <a:pt x="480" y="67642"/>
                    </a:cubicBezTo>
                    <a:cubicBezTo>
                      <a:pt x="-1398" y="64213"/>
                      <a:pt x="-146" y="59913"/>
                      <a:pt x="3283" y="58035"/>
                    </a:cubicBezTo>
                    <a:cubicBezTo>
                      <a:pt x="3609" y="57845"/>
                      <a:pt x="3936" y="57709"/>
                      <a:pt x="4290" y="57573"/>
                    </a:cubicBezTo>
                    <a:cubicBezTo>
                      <a:pt x="12291" y="54280"/>
                      <a:pt x="21381" y="54987"/>
                      <a:pt x="28783" y="59478"/>
                    </a:cubicBezTo>
                    <a:cubicBezTo>
                      <a:pt x="30851" y="60893"/>
                      <a:pt x="32457" y="62879"/>
                      <a:pt x="33409" y="65193"/>
                    </a:cubicBezTo>
                    <a:cubicBezTo>
                      <a:pt x="36593" y="72758"/>
                      <a:pt x="41111" y="79671"/>
                      <a:pt x="46744" y="85603"/>
                    </a:cubicBezTo>
                    <a:lnTo>
                      <a:pt x="88382" y="63288"/>
                    </a:lnTo>
                    <a:cubicBezTo>
                      <a:pt x="63073" y="36073"/>
                      <a:pt x="61168" y="19473"/>
                      <a:pt x="85117" y="6954"/>
                    </a:cubicBezTo>
                    <a:cubicBezTo>
                      <a:pt x="114753" y="-4950"/>
                      <a:pt x="148335" y="-1490"/>
                      <a:pt x="174924" y="16207"/>
                    </a:cubicBezTo>
                    <a:lnTo>
                      <a:pt x="187987" y="9403"/>
                    </a:lnTo>
                    <a:cubicBezTo>
                      <a:pt x="193838" y="6157"/>
                      <a:pt x="200913" y="6157"/>
                      <a:pt x="206765" y="9403"/>
                    </a:cubicBezTo>
                    <a:cubicBezTo>
                      <a:pt x="211935" y="12941"/>
                      <a:pt x="212479" y="18112"/>
                      <a:pt x="206765" y="20833"/>
                    </a:cubicBezTo>
                    <a:lnTo>
                      <a:pt x="193429" y="28181"/>
                    </a:lnTo>
                    <a:cubicBezTo>
                      <a:pt x="206710" y="38278"/>
                      <a:pt x="216670" y="52103"/>
                      <a:pt x="222005" y="67914"/>
                    </a:cubicBezTo>
                    <a:cubicBezTo>
                      <a:pt x="223446" y="71860"/>
                      <a:pt x="221406" y="76242"/>
                      <a:pt x="217459" y="77684"/>
                    </a:cubicBezTo>
                    <a:cubicBezTo>
                      <a:pt x="217433" y="77684"/>
                      <a:pt x="217405" y="77711"/>
                      <a:pt x="217378" y="77711"/>
                    </a:cubicBezTo>
                    <a:cubicBezTo>
                      <a:pt x="209594" y="81140"/>
                      <a:pt x="200586" y="80433"/>
                      <a:pt x="193429" y="75806"/>
                    </a:cubicBezTo>
                    <a:cubicBezTo>
                      <a:pt x="191035" y="74391"/>
                      <a:pt x="189211" y="72159"/>
                      <a:pt x="188258" y="69547"/>
                    </a:cubicBezTo>
                    <a:cubicBezTo>
                      <a:pt x="185346" y="57954"/>
                      <a:pt x="178978" y="47531"/>
                      <a:pt x="170025" y="39611"/>
                    </a:cubicBezTo>
                    <a:lnTo>
                      <a:pt x="127299" y="62471"/>
                    </a:lnTo>
                    <a:cubicBezTo>
                      <a:pt x="151520" y="89685"/>
                      <a:pt x="154513" y="105198"/>
                      <a:pt x="130020" y="118532"/>
                    </a:cubicBezTo>
                    <a:cubicBezTo>
                      <a:pt x="100847" y="130071"/>
                      <a:pt x="67863" y="126506"/>
                      <a:pt x="41846" y="109008"/>
                    </a:cubicBezTo>
                    <a:lnTo>
                      <a:pt x="37219" y="111457"/>
                    </a:lnTo>
                    <a:cubicBezTo>
                      <a:pt x="31260" y="114722"/>
                      <a:pt x="24020" y="114614"/>
                      <a:pt x="18169" y="111185"/>
                    </a:cubicBezTo>
                    <a:close/>
                    <a:moveTo>
                      <a:pt x="101173" y="77711"/>
                    </a:moveTo>
                    <a:lnTo>
                      <a:pt x="62801" y="98122"/>
                    </a:lnTo>
                    <a:cubicBezTo>
                      <a:pt x="74313" y="106232"/>
                      <a:pt x="89117" y="108082"/>
                      <a:pt x="102261" y="103020"/>
                    </a:cubicBezTo>
                    <a:cubicBezTo>
                      <a:pt x="111515" y="98122"/>
                      <a:pt x="112875" y="92679"/>
                      <a:pt x="101173" y="77711"/>
                    </a:cubicBezTo>
                    <a:close/>
                    <a:moveTo>
                      <a:pt x="113964" y="50497"/>
                    </a:moveTo>
                    <a:lnTo>
                      <a:pt x="153424" y="29270"/>
                    </a:lnTo>
                    <a:cubicBezTo>
                      <a:pt x="141423" y="21051"/>
                      <a:pt x="126128" y="19309"/>
                      <a:pt x="112603" y="24643"/>
                    </a:cubicBezTo>
                    <a:cubicBezTo>
                      <a:pt x="103078" y="28998"/>
                      <a:pt x="101989" y="35257"/>
                      <a:pt x="113964" y="49680"/>
                    </a:cubicBezTo>
                    <a:close/>
                  </a:path>
                </a:pathLst>
              </a:custGeom>
              <a:solidFill>
                <a:srgbClr val="FFFFFF"/>
              </a:solidFill>
              <a:ln w="27206"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31391D5B-8C2A-E6BD-A8A4-8C02B2F642C8}"/>
                  </a:ext>
                </a:extLst>
              </p:cNvPr>
              <p:cNvSpPr/>
              <p:nvPr/>
            </p:nvSpPr>
            <p:spPr>
              <a:xfrm>
                <a:off x="4274876" y="3171518"/>
                <a:ext cx="99104" cy="76583"/>
              </a:xfrm>
              <a:custGeom>
                <a:avLst/>
                <a:gdLst>
                  <a:gd name="connsiteX0" fmla="*/ 57619 w 99104"/>
                  <a:gd name="connsiteY0" fmla="*/ 76295 h 76583"/>
                  <a:gd name="connsiteX1" fmla="*/ 92997 w 99104"/>
                  <a:gd name="connsiteY1" fmla="*/ 52891 h 76583"/>
                  <a:gd name="connsiteX2" fmla="*/ 98712 w 99104"/>
                  <a:gd name="connsiteY2" fmla="*/ 37923 h 76583"/>
                  <a:gd name="connsiteX3" fmla="*/ 71498 w 99104"/>
                  <a:gd name="connsiteY3" fmla="*/ 3089 h 76583"/>
                  <a:gd name="connsiteX4" fmla="*/ 196 w 99104"/>
                  <a:gd name="connsiteY4" fmla="*/ 36834 h 76583"/>
                  <a:gd name="connsiteX5" fmla="*/ 57619 w 99104"/>
                  <a:gd name="connsiteY5" fmla="*/ 76295 h 76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104" h="76583">
                    <a:moveTo>
                      <a:pt x="57619" y="76295"/>
                    </a:moveTo>
                    <a:cubicBezTo>
                      <a:pt x="72341" y="74232"/>
                      <a:pt x="85350" y="65630"/>
                      <a:pt x="92997" y="52891"/>
                    </a:cubicBezTo>
                    <a:cubicBezTo>
                      <a:pt x="95964" y="48373"/>
                      <a:pt x="97923" y="43268"/>
                      <a:pt x="98712" y="37923"/>
                    </a:cubicBezTo>
                    <a:cubicBezTo>
                      <a:pt x="98712" y="21445"/>
                      <a:pt x="87473" y="7084"/>
                      <a:pt x="71498" y="3089"/>
                    </a:cubicBezTo>
                    <a:cubicBezTo>
                      <a:pt x="42514" y="-6956"/>
                      <a:pt x="10810" y="8044"/>
                      <a:pt x="196" y="36834"/>
                    </a:cubicBezTo>
                    <a:cubicBezTo>
                      <a:pt x="-5791" y="67042"/>
                      <a:pt x="35303" y="78472"/>
                      <a:pt x="57619" y="76295"/>
                    </a:cubicBezTo>
                    <a:close/>
                  </a:path>
                </a:pathLst>
              </a:custGeom>
              <a:solidFill>
                <a:srgbClr val="65A086"/>
              </a:solidFill>
              <a:ln w="27206"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4A9EA3E3-02FE-E86A-E698-21E3DC3B81DF}"/>
                  </a:ext>
                </a:extLst>
              </p:cNvPr>
              <p:cNvSpPr/>
              <p:nvPr/>
            </p:nvSpPr>
            <p:spPr>
              <a:xfrm>
                <a:off x="4619172" y="3450533"/>
                <a:ext cx="79405" cy="70762"/>
              </a:xfrm>
              <a:custGeom>
                <a:avLst/>
                <a:gdLst>
                  <a:gd name="connsiteX0" fmla="*/ 75273 w 79405"/>
                  <a:gd name="connsiteY0" fmla="*/ 41937 h 70762"/>
                  <a:gd name="connsiteX1" fmla="*/ 78539 w 79405"/>
                  <a:gd name="connsiteY1" fmla="*/ 25336 h 70762"/>
                  <a:gd name="connsiteX2" fmla="*/ 71463 w 79405"/>
                  <a:gd name="connsiteY2" fmla="*/ 14450 h 70762"/>
                  <a:gd name="connsiteX3" fmla="*/ 52141 w 79405"/>
                  <a:gd name="connsiteY3" fmla="*/ 571 h 70762"/>
                  <a:gd name="connsiteX4" fmla="*/ 21388 w 79405"/>
                  <a:gd name="connsiteY4" fmla="*/ 7919 h 70762"/>
                  <a:gd name="connsiteX5" fmla="*/ 9143 w 79405"/>
                  <a:gd name="connsiteY5" fmla="*/ 17172 h 70762"/>
                  <a:gd name="connsiteX6" fmla="*/ 2067 w 79405"/>
                  <a:gd name="connsiteY6" fmla="*/ 53639 h 70762"/>
                  <a:gd name="connsiteX7" fmla="*/ 75273 w 79405"/>
                  <a:gd name="connsiteY7" fmla="*/ 41937 h 70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405" h="70762">
                    <a:moveTo>
                      <a:pt x="75273" y="41937"/>
                    </a:moveTo>
                    <a:cubicBezTo>
                      <a:pt x="78593" y="37093"/>
                      <a:pt x="79764" y="31078"/>
                      <a:pt x="78539" y="25336"/>
                    </a:cubicBezTo>
                    <a:cubicBezTo>
                      <a:pt x="77096" y="21200"/>
                      <a:pt x="74674" y="17444"/>
                      <a:pt x="71463" y="14450"/>
                    </a:cubicBezTo>
                    <a:cubicBezTo>
                      <a:pt x="66401" y="8164"/>
                      <a:pt x="59707" y="3374"/>
                      <a:pt x="52141" y="571"/>
                    </a:cubicBezTo>
                    <a:cubicBezTo>
                      <a:pt x="41310" y="-1334"/>
                      <a:pt x="30179" y="1333"/>
                      <a:pt x="21388" y="7919"/>
                    </a:cubicBezTo>
                    <a:cubicBezTo>
                      <a:pt x="16980" y="10532"/>
                      <a:pt x="12871" y="13634"/>
                      <a:pt x="9143" y="17172"/>
                    </a:cubicBezTo>
                    <a:cubicBezTo>
                      <a:pt x="-165" y="26887"/>
                      <a:pt x="-2941" y="41148"/>
                      <a:pt x="2067" y="53639"/>
                    </a:cubicBezTo>
                    <a:cubicBezTo>
                      <a:pt x="16218" y="87385"/>
                      <a:pt x="61938" y="64525"/>
                      <a:pt x="75273" y="41937"/>
                    </a:cubicBezTo>
                    <a:close/>
                  </a:path>
                </a:pathLst>
              </a:custGeom>
              <a:solidFill>
                <a:srgbClr val="65A086"/>
              </a:solidFill>
              <a:ln w="27206"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EABC342-9EE1-2799-9FBB-698FD3D9D395}"/>
                  </a:ext>
                </a:extLst>
              </p:cNvPr>
              <p:cNvSpPr/>
              <p:nvPr/>
            </p:nvSpPr>
            <p:spPr>
              <a:xfrm>
                <a:off x="4121182" y="3076938"/>
                <a:ext cx="69200" cy="108857"/>
              </a:xfrm>
              <a:custGeom>
                <a:avLst/>
                <a:gdLst>
                  <a:gd name="connsiteX0" fmla="*/ 25439 w 69200"/>
                  <a:gd name="connsiteY0" fmla="*/ 108827 h 108857"/>
                  <a:gd name="connsiteX1" fmla="*/ 68166 w 69200"/>
                  <a:gd name="connsiteY1" fmla="*/ 17931 h 108857"/>
                  <a:gd name="connsiteX2" fmla="*/ 57824 w 69200"/>
                  <a:gd name="connsiteY2" fmla="*/ -30 h 108857"/>
                  <a:gd name="connsiteX3" fmla="*/ 11832 w 69200"/>
                  <a:gd name="connsiteY3" fmla="*/ 27184 h 108857"/>
                  <a:gd name="connsiteX4" fmla="*/ 1518 w 69200"/>
                  <a:gd name="connsiteY4" fmla="*/ 54964 h 108857"/>
                  <a:gd name="connsiteX5" fmla="*/ 1763 w 69200"/>
                  <a:gd name="connsiteY5" fmla="*/ 55487 h 108857"/>
                  <a:gd name="connsiteX6" fmla="*/ 25439 w 69200"/>
                  <a:gd name="connsiteY6" fmla="*/ 108827 h 10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200" h="108857">
                    <a:moveTo>
                      <a:pt x="25439" y="108827"/>
                    </a:moveTo>
                    <a:cubicBezTo>
                      <a:pt x="55783" y="89107"/>
                      <a:pt x="72357" y="53887"/>
                      <a:pt x="68166" y="17931"/>
                    </a:cubicBezTo>
                    <a:cubicBezTo>
                      <a:pt x="67050" y="10869"/>
                      <a:pt x="63376" y="4468"/>
                      <a:pt x="57824" y="-30"/>
                    </a:cubicBezTo>
                    <a:cubicBezTo>
                      <a:pt x="42041" y="8229"/>
                      <a:pt x="26664" y="17314"/>
                      <a:pt x="11832" y="27184"/>
                    </a:cubicBezTo>
                    <a:cubicBezTo>
                      <a:pt x="1300" y="32006"/>
                      <a:pt x="-3299" y="44443"/>
                      <a:pt x="1518" y="54964"/>
                    </a:cubicBezTo>
                    <a:cubicBezTo>
                      <a:pt x="1599" y="55138"/>
                      <a:pt x="1682" y="55315"/>
                      <a:pt x="1763" y="55487"/>
                    </a:cubicBezTo>
                    <a:cubicBezTo>
                      <a:pt x="8376" y="73805"/>
                      <a:pt x="16295" y="91630"/>
                      <a:pt x="25439" y="108827"/>
                    </a:cubicBezTo>
                    <a:close/>
                  </a:path>
                </a:pathLst>
              </a:custGeom>
              <a:solidFill>
                <a:srgbClr val="65A086"/>
              </a:solidFill>
              <a:ln w="27206"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3528F2AB-97CE-BE88-7B1D-A38751D67C4B}"/>
                  </a:ext>
                </a:extLst>
              </p:cNvPr>
              <p:cNvSpPr/>
              <p:nvPr/>
            </p:nvSpPr>
            <p:spPr>
              <a:xfrm>
                <a:off x="4280909" y="2974612"/>
                <a:ext cx="95793" cy="73800"/>
              </a:xfrm>
              <a:custGeom>
                <a:avLst/>
                <a:gdLst>
                  <a:gd name="connsiteX0" fmla="*/ 21378 w 95793"/>
                  <a:gd name="connsiteY0" fmla="*/ 60657 h 73800"/>
                  <a:gd name="connsiteX1" fmla="*/ 45327 w 95793"/>
                  <a:gd name="connsiteY1" fmla="*/ 70182 h 73800"/>
                  <a:gd name="connsiteX2" fmla="*/ 71181 w 95793"/>
                  <a:gd name="connsiteY2" fmla="*/ 73720 h 73800"/>
                  <a:gd name="connsiteX3" fmla="*/ 95401 w 95793"/>
                  <a:gd name="connsiteY3" fmla="*/ 64195 h 73800"/>
                  <a:gd name="connsiteX4" fmla="*/ 63561 w 95793"/>
                  <a:gd name="connsiteY4" fmla="*/ -30 h 73800"/>
                  <a:gd name="connsiteX5" fmla="*/ 31447 w 95793"/>
                  <a:gd name="connsiteY5" fmla="*/ 17115 h 73800"/>
                  <a:gd name="connsiteX6" fmla="*/ -393 w 95793"/>
                  <a:gd name="connsiteY6" fmla="*/ 34532 h 73800"/>
                  <a:gd name="connsiteX7" fmla="*/ 21378 w 95793"/>
                  <a:gd name="connsiteY7" fmla="*/ 60657 h 73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793" h="73800">
                    <a:moveTo>
                      <a:pt x="21378" y="60657"/>
                    </a:moveTo>
                    <a:cubicBezTo>
                      <a:pt x="28808" y="65055"/>
                      <a:pt x="36891" y="68269"/>
                      <a:pt x="45327" y="70182"/>
                    </a:cubicBezTo>
                    <a:cubicBezTo>
                      <a:pt x="53682" y="72839"/>
                      <a:pt x="62417" y="74036"/>
                      <a:pt x="71181" y="73720"/>
                    </a:cubicBezTo>
                    <a:cubicBezTo>
                      <a:pt x="80134" y="73532"/>
                      <a:pt x="88734" y="70155"/>
                      <a:pt x="95401" y="64195"/>
                    </a:cubicBezTo>
                    <a:cubicBezTo>
                      <a:pt x="83427" y="43485"/>
                      <a:pt x="72814" y="22032"/>
                      <a:pt x="63561" y="-30"/>
                    </a:cubicBezTo>
                    <a:lnTo>
                      <a:pt x="31447" y="17115"/>
                    </a:lnTo>
                    <a:cubicBezTo>
                      <a:pt x="20508" y="22326"/>
                      <a:pt x="9894" y="28139"/>
                      <a:pt x="-393" y="34532"/>
                    </a:cubicBezTo>
                    <a:cubicBezTo>
                      <a:pt x="4097" y="45213"/>
                      <a:pt x="11690" y="54308"/>
                      <a:pt x="21378" y="60657"/>
                    </a:cubicBezTo>
                    <a:close/>
                  </a:path>
                </a:pathLst>
              </a:custGeom>
              <a:solidFill>
                <a:srgbClr val="65A086"/>
              </a:solidFill>
              <a:ln w="27206"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6EADCC7-63C7-9F6F-52E9-4B9ABE16FCE9}"/>
                  </a:ext>
                </a:extLst>
              </p:cNvPr>
              <p:cNvSpPr/>
              <p:nvPr/>
            </p:nvSpPr>
            <p:spPr>
              <a:xfrm>
                <a:off x="4589458" y="3583249"/>
                <a:ext cx="101569" cy="75802"/>
              </a:xfrm>
              <a:custGeom>
                <a:avLst/>
                <a:gdLst>
                  <a:gd name="connsiteX0" fmla="*/ 54913 w 101569"/>
                  <a:gd name="connsiteY0" fmla="*/ 2022 h 75802"/>
                  <a:gd name="connsiteX1" fmla="*/ 101177 w 101569"/>
                  <a:gd name="connsiteY1" fmla="*/ 31413 h 75802"/>
                  <a:gd name="connsiteX2" fmla="*/ 19534 w 101569"/>
                  <a:gd name="connsiteY2" fmla="*/ 75772 h 75802"/>
                  <a:gd name="connsiteX3" fmla="*/ 1028 w 101569"/>
                  <a:gd name="connsiteY3" fmla="*/ 21344 h 75802"/>
                  <a:gd name="connsiteX4" fmla="*/ 6744 w 101569"/>
                  <a:gd name="connsiteY4" fmla="*/ 6104 h 75802"/>
                  <a:gd name="connsiteX5" fmla="*/ 29059 w 101569"/>
                  <a:gd name="connsiteY5" fmla="*/ 389 h 75802"/>
                  <a:gd name="connsiteX6" fmla="*/ 54913 w 101569"/>
                  <a:gd name="connsiteY6" fmla="*/ 2022 h 7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69" h="75802">
                    <a:moveTo>
                      <a:pt x="54913" y="2022"/>
                    </a:moveTo>
                    <a:cubicBezTo>
                      <a:pt x="73256" y="6186"/>
                      <a:pt x="89611" y="16582"/>
                      <a:pt x="101177" y="31413"/>
                    </a:cubicBezTo>
                    <a:cubicBezTo>
                      <a:pt x="73146" y="44667"/>
                      <a:pt x="45905" y="59471"/>
                      <a:pt x="19534" y="75772"/>
                    </a:cubicBezTo>
                    <a:cubicBezTo>
                      <a:pt x="13548" y="57811"/>
                      <a:pt x="7288" y="40122"/>
                      <a:pt x="1028" y="21344"/>
                    </a:cubicBezTo>
                    <a:cubicBezTo>
                      <a:pt x="-1693" y="13452"/>
                      <a:pt x="-877" y="9642"/>
                      <a:pt x="6744" y="6104"/>
                    </a:cubicBezTo>
                    <a:cubicBezTo>
                      <a:pt x="13874" y="3110"/>
                      <a:pt x="21385" y="1205"/>
                      <a:pt x="29059" y="389"/>
                    </a:cubicBezTo>
                    <a:cubicBezTo>
                      <a:pt x="37714" y="-509"/>
                      <a:pt x="46449" y="35"/>
                      <a:pt x="54913" y="2022"/>
                    </a:cubicBezTo>
                    <a:close/>
                  </a:path>
                </a:pathLst>
              </a:custGeom>
              <a:solidFill>
                <a:srgbClr val="65A086"/>
              </a:solidFill>
              <a:ln w="27206"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FD25BAB9-5830-A03D-C410-64128B83E793}"/>
                  </a:ext>
                </a:extLst>
              </p:cNvPr>
              <p:cNvSpPr/>
              <p:nvPr/>
            </p:nvSpPr>
            <p:spPr>
              <a:xfrm>
                <a:off x="4780521" y="3465014"/>
                <a:ext cx="73792" cy="95289"/>
              </a:xfrm>
              <a:custGeom>
                <a:avLst/>
                <a:gdLst>
                  <a:gd name="connsiteX0" fmla="*/ 73399 w 73792"/>
                  <a:gd name="connsiteY0" fmla="*/ 72904 h 95289"/>
                  <a:gd name="connsiteX1" fmla="*/ 51628 w 73792"/>
                  <a:gd name="connsiteY1" fmla="*/ -30 h 95289"/>
                  <a:gd name="connsiteX2" fmla="*/ 5091 w 73792"/>
                  <a:gd name="connsiteY2" fmla="*/ 39430 h 95289"/>
                  <a:gd name="connsiteX3" fmla="*/ -350 w 73792"/>
                  <a:gd name="connsiteY3" fmla="*/ 66645 h 95289"/>
                  <a:gd name="connsiteX4" fmla="*/ 8357 w 73792"/>
                  <a:gd name="connsiteY4" fmla="*/ 93859 h 95289"/>
                  <a:gd name="connsiteX5" fmla="*/ 37476 w 73792"/>
                  <a:gd name="connsiteY5" fmla="*/ 85695 h 95289"/>
                  <a:gd name="connsiteX6" fmla="*/ 73399 w 73792"/>
                  <a:gd name="connsiteY6" fmla="*/ 72904 h 95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792" h="95289">
                    <a:moveTo>
                      <a:pt x="73399" y="72904"/>
                    </a:moveTo>
                    <a:cubicBezTo>
                      <a:pt x="70597" y="47486"/>
                      <a:pt x="63222" y="22775"/>
                      <a:pt x="51628" y="-30"/>
                    </a:cubicBezTo>
                    <a:cubicBezTo>
                      <a:pt x="31598" y="6610"/>
                      <a:pt x="14916" y="20761"/>
                      <a:pt x="5091" y="39430"/>
                    </a:cubicBezTo>
                    <a:cubicBezTo>
                      <a:pt x="1146" y="47948"/>
                      <a:pt x="-704" y="57283"/>
                      <a:pt x="-350" y="66645"/>
                    </a:cubicBezTo>
                    <a:cubicBezTo>
                      <a:pt x="-350" y="73720"/>
                      <a:pt x="1553" y="88688"/>
                      <a:pt x="8357" y="93859"/>
                    </a:cubicBezTo>
                    <a:cubicBezTo>
                      <a:pt x="15160" y="99030"/>
                      <a:pt x="30402" y="88416"/>
                      <a:pt x="37476" y="85695"/>
                    </a:cubicBezTo>
                    <a:cubicBezTo>
                      <a:pt x="49996" y="82157"/>
                      <a:pt x="61153" y="77803"/>
                      <a:pt x="73399" y="72904"/>
                    </a:cubicBezTo>
                    <a:close/>
                  </a:path>
                </a:pathLst>
              </a:custGeom>
              <a:solidFill>
                <a:srgbClr val="65A086"/>
              </a:solidFill>
              <a:ln w="27206"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3AC9C8AA-528E-BDAC-D89F-8AE4837C4759}"/>
                  </a:ext>
                </a:extLst>
              </p:cNvPr>
              <p:cNvSpPr/>
              <p:nvPr/>
            </p:nvSpPr>
            <p:spPr>
              <a:xfrm>
                <a:off x="4119834" y="2976517"/>
                <a:ext cx="296329" cy="255346"/>
              </a:xfrm>
              <a:custGeom>
                <a:avLst/>
                <a:gdLst>
                  <a:gd name="connsiteX0" fmla="*/ 92646 w 296329"/>
                  <a:gd name="connsiteY0" fmla="*/ 225576 h 255346"/>
                  <a:gd name="connsiteX1" fmla="*/ 131563 w 296329"/>
                  <a:gd name="connsiteY1" fmla="*/ 201083 h 255346"/>
                  <a:gd name="connsiteX2" fmla="*/ 247767 w 296329"/>
                  <a:gd name="connsiteY2" fmla="*/ 149376 h 255346"/>
                  <a:gd name="connsiteX3" fmla="*/ 295937 w 296329"/>
                  <a:gd name="connsiteY3" fmla="*/ 140940 h 255346"/>
                  <a:gd name="connsiteX4" fmla="*/ 226269 w 296329"/>
                  <a:gd name="connsiteY4" fmla="*/ -30 h 255346"/>
                  <a:gd name="connsiteX5" fmla="*/ 90197 w 296329"/>
                  <a:gd name="connsiteY5" fmla="*/ 73448 h 255346"/>
                  <a:gd name="connsiteX6" fmla="*/ 5833 w 296329"/>
                  <a:gd name="connsiteY6" fmla="*/ 127877 h 255346"/>
                  <a:gd name="connsiteX7" fmla="*/ 118 w 296329"/>
                  <a:gd name="connsiteY7" fmla="*/ 134952 h 255346"/>
                  <a:gd name="connsiteX8" fmla="*/ 118 w 296329"/>
                  <a:gd name="connsiteY8" fmla="*/ 141756 h 255346"/>
                  <a:gd name="connsiteX9" fmla="*/ 40122 w 296329"/>
                  <a:gd name="connsiteY9" fmla="*/ 225304 h 255346"/>
                  <a:gd name="connsiteX10" fmla="*/ 64071 w 296329"/>
                  <a:gd name="connsiteY10" fmla="*/ 255240 h 255346"/>
                  <a:gd name="connsiteX11" fmla="*/ 75229 w 296329"/>
                  <a:gd name="connsiteY11" fmla="*/ 241632 h 255346"/>
                  <a:gd name="connsiteX12" fmla="*/ 92646 w 296329"/>
                  <a:gd name="connsiteY12" fmla="*/ 225576 h 255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6329" h="255346">
                    <a:moveTo>
                      <a:pt x="92646" y="225576"/>
                    </a:moveTo>
                    <a:cubicBezTo>
                      <a:pt x="104621" y="215937"/>
                      <a:pt x="117683" y="207718"/>
                      <a:pt x="131563" y="201083"/>
                    </a:cubicBezTo>
                    <a:cubicBezTo>
                      <a:pt x="169309" y="181690"/>
                      <a:pt x="208089" y="164428"/>
                      <a:pt x="247767" y="149376"/>
                    </a:cubicBezTo>
                    <a:cubicBezTo>
                      <a:pt x="262736" y="142189"/>
                      <a:pt x="279418" y="139271"/>
                      <a:pt x="295937" y="140940"/>
                    </a:cubicBezTo>
                    <a:cubicBezTo>
                      <a:pt x="266328" y="97383"/>
                      <a:pt x="242896" y="49946"/>
                      <a:pt x="226269" y="-30"/>
                    </a:cubicBezTo>
                    <a:cubicBezTo>
                      <a:pt x="180548" y="22830"/>
                      <a:pt x="135372" y="47322"/>
                      <a:pt x="90197" y="73448"/>
                    </a:cubicBezTo>
                    <a:cubicBezTo>
                      <a:pt x="61023" y="89883"/>
                      <a:pt x="32829" y="108059"/>
                      <a:pt x="5833" y="127877"/>
                    </a:cubicBezTo>
                    <a:cubicBezTo>
                      <a:pt x="3220" y="129559"/>
                      <a:pt x="1206" y="132040"/>
                      <a:pt x="118" y="134952"/>
                    </a:cubicBezTo>
                    <a:cubicBezTo>
                      <a:pt x="-563" y="137170"/>
                      <a:pt x="-563" y="139538"/>
                      <a:pt x="118" y="141756"/>
                    </a:cubicBezTo>
                    <a:cubicBezTo>
                      <a:pt x="9724" y="171245"/>
                      <a:pt x="23168" y="199339"/>
                      <a:pt x="40122" y="225304"/>
                    </a:cubicBezTo>
                    <a:cubicBezTo>
                      <a:pt x="44205" y="232107"/>
                      <a:pt x="54818" y="256872"/>
                      <a:pt x="64071" y="255240"/>
                    </a:cubicBezTo>
                    <a:cubicBezTo>
                      <a:pt x="68970" y="255240"/>
                      <a:pt x="72780" y="245170"/>
                      <a:pt x="75229" y="241632"/>
                    </a:cubicBezTo>
                    <a:cubicBezTo>
                      <a:pt x="80481" y="235700"/>
                      <a:pt x="86305" y="230322"/>
                      <a:pt x="92646" y="225576"/>
                    </a:cubicBezTo>
                    <a:close/>
                  </a:path>
                </a:pathLst>
              </a:custGeom>
              <a:solidFill>
                <a:srgbClr val="000000">
                  <a:alpha val="40000"/>
                </a:srgbClr>
              </a:solidFill>
              <a:ln w="27206"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4CD573E-FD98-EAE1-C37F-CC4174E63648}"/>
                  </a:ext>
                </a:extLst>
              </p:cNvPr>
              <p:cNvSpPr/>
              <p:nvPr/>
            </p:nvSpPr>
            <p:spPr>
              <a:xfrm>
                <a:off x="4545159" y="3390991"/>
                <a:ext cx="301398" cy="260712"/>
              </a:xfrm>
              <a:custGeom>
                <a:avLst/>
                <a:gdLst>
                  <a:gd name="connsiteX0" fmla="*/ 49409 w 301398"/>
                  <a:gd name="connsiteY0" fmla="*/ 206254 h 260712"/>
                  <a:gd name="connsiteX1" fmla="*/ 63016 w 301398"/>
                  <a:gd name="connsiteY1" fmla="*/ 260683 h 260712"/>
                  <a:gd name="connsiteX2" fmla="*/ 289440 w 301398"/>
                  <a:gd name="connsiteY2" fmla="*/ 140395 h 260712"/>
                  <a:gd name="connsiteX3" fmla="*/ 300597 w 301398"/>
                  <a:gd name="connsiteY3" fmla="*/ 132503 h 260712"/>
                  <a:gd name="connsiteX4" fmla="*/ 300597 w 301398"/>
                  <a:gd name="connsiteY4" fmla="*/ 124339 h 260712"/>
                  <a:gd name="connsiteX5" fmla="*/ 240182 w 301398"/>
                  <a:gd name="connsiteY5" fmla="*/ -30 h 260712"/>
                  <a:gd name="connsiteX6" fmla="*/ 212968 w 301398"/>
                  <a:gd name="connsiteY6" fmla="*/ 56848 h 260712"/>
                  <a:gd name="connsiteX7" fmla="*/ 181398 w 301398"/>
                  <a:gd name="connsiteY7" fmla="*/ 82157 h 260712"/>
                  <a:gd name="connsiteX8" fmla="*/ 94313 w 301398"/>
                  <a:gd name="connsiteY8" fmla="*/ 124339 h 260712"/>
                  <a:gd name="connsiteX9" fmla="*/ 46416 w 301398"/>
                  <a:gd name="connsiteY9" fmla="*/ 131415 h 260712"/>
                  <a:gd name="connsiteX10" fmla="*/ 21651 w 301398"/>
                  <a:gd name="connsiteY10" fmla="*/ 129782 h 260712"/>
                  <a:gd name="connsiteX11" fmla="*/ -393 w 301398"/>
                  <a:gd name="connsiteY11" fmla="*/ 125972 h 260712"/>
                  <a:gd name="connsiteX12" fmla="*/ 49409 w 301398"/>
                  <a:gd name="connsiteY12" fmla="*/ 206254 h 26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1398" h="260712">
                    <a:moveTo>
                      <a:pt x="49409" y="206254"/>
                    </a:moveTo>
                    <a:cubicBezTo>
                      <a:pt x="58635" y="222909"/>
                      <a:pt x="63316" y="241660"/>
                      <a:pt x="63016" y="260683"/>
                    </a:cubicBezTo>
                    <a:cubicBezTo>
                      <a:pt x="97034" y="248164"/>
                      <a:pt x="243175" y="157813"/>
                      <a:pt x="289440" y="140395"/>
                    </a:cubicBezTo>
                    <a:cubicBezTo>
                      <a:pt x="294066" y="139361"/>
                      <a:pt x="298094" y="136531"/>
                      <a:pt x="300597" y="132503"/>
                    </a:cubicBezTo>
                    <a:cubicBezTo>
                      <a:pt x="301142" y="129809"/>
                      <a:pt x="301142" y="127033"/>
                      <a:pt x="300597" y="124339"/>
                    </a:cubicBezTo>
                    <a:cubicBezTo>
                      <a:pt x="292106" y="78184"/>
                      <a:pt x="271233" y="35185"/>
                      <a:pt x="240182" y="-30"/>
                    </a:cubicBezTo>
                    <a:cubicBezTo>
                      <a:pt x="235174" y="20625"/>
                      <a:pt x="225894" y="40002"/>
                      <a:pt x="212968" y="56848"/>
                    </a:cubicBezTo>
                    <a:cubicBezTo>
                      <a:pt x="203769" y="66808"/>
                      <a:pt x="193129" y="75353"/>
                      <a:pt x="181398" y="82157"/>
                    </a:cubicBezTo>
                    <a:cubicBezTo>
                      <a:pt x="154565" y="100363"/>
                      <a:pt x="125228" y="114569"/>
                      <a:pt x="94313" y="124339"/>
                    </a:cubicBezTo>
                    <a:cubicBezTo>
                      <a:pt x="78746" y="128857"/>
                      <a:pt x="62636" y="131224"/>
                      <a:pt x="46416" y="131415"/>
                    </a:cubicBezTo>
                    <a:cubicBezTo>
                      <a:pt x="38116" y="131687"/>
                      <a:pt x="29842" y="131143"/>
                      <a:pt x="21651" y="129782"/>
                    </a:cubicBezTo>
                    <a:cubicBezTo>
                      <a:pt x="15391" y="129782"/>
                      <a:pt x="5050" y="124067"/>
                      <a:pt x="-393" y="125972"/>
                    </a:cubicBezTo>
                    <a:cubicBezTo>
                      <a:pt x="15936" y="154275"/>
                      <a:pt x="35802" y="178223"/>
                      <a:pt x="49409" y="206254"/>
                    </a:cubicBezTo>
                    <a:close/>
                  </a:path>
                </a:pathLst>
              </a:custGeom>
              <a:solidFill>
                <a:srgbClr val="000000">
                  <a:alpha val="40000"/>
                </a:srgbClr>
              </a:solidFill>
              <a:ln w="27206"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70504451-06C1-9B64-37C8-4932EBFB3F4F}"/>
                  </a:ext>
                </a:extLst>
              </p:cNvPr>
              <p:cNvSpPr/>
              <p:nvPr/>
            </p:nvSpPr>
            <p:spPr>
              <a:xfrm>
                <a:off x="4140225" y="2991213"/>
                <a:ext cx="205113" cy="157570"/>
              </a:xfrm>
              <a:custGeom>
                <a:avLst/>
                <a:gdLst>
                  <a:gd name="connsiteX0" fmla="*/ 200434 w 205113"/>
                  <a:gd name="connsiteY0" fmla="*/ 25279 h 157570"/>
                  <a:gd name="connsiteX1" fmla="*/ 204516 w 205113"/>
                  <a:gd name="connsiteY1" fmla="*/ 22830 h 157570"/>
                  <a:gd name="connsiteX2" fmla="*/ 204516 w 205113"/>
                  <a:gd name="connsiteY2" fmla="*/ 19564 h 157570"/>
                  <a:gd name="connsiteX3" fmla="*/ 198529 w 205113"/>
                  <a:gd name="connsiteY3" fmla="*/ -30 h 157570"/>
                  <a:gd name="connsiteX4" fmla="*/ 30072 w 205113"/>
                  <a:gd name="connsiteY4" fmla="*/ 100935 h 157570"/>
                  <a:gd name="connsiteX5" fmla="*/ 10206 w 205113"/>
                  <a:gd name="connsiteY5" fmla="*/ 157540 h 157570"/>
                  <a:gd name="connsiteX6" fmla="*/ 96748 w 205113"/>
                  <a:gd name="connsiteY6" fmla="*/ 78075 h 157570"/>
                  <a:gd name="connsiteX7" fmla="*/ 200434 w 205113"/>
                  <a:gd name="connsiteY7" fmla="*/ 25279 h 15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113" h="157570">
                    <a:moveTo>
                      <a:pt x="200434" y="25279"/>
                    </a:moveTo>
                    <a:cubicBezTo>
                      <a:pt x="202013" y="24901"/>
                      <a:pt x="203427" y="24046"/>
                      <a:pt x="204516" y="22830"/>
                    </a:cubicBezTo>
                    <a:cubicBezTo>
                      <a:pt x="204788" y="21757"/>
                      <a:pt x="204788" y="20636"/>
                      <a:pt x="204516" y="19564"/>
                    </a:cubicBezTo>
                    <a:cubicBezTo>
                      <a:pt x="204244" y="12624"/>
                      <a:pt x="202176" y="5875"/>
                      <a:pt x="198529" y="-30"/>
                    </a:cubicBezTo>
                    <a:cubicBezTo>
                      <a:pt x="148182" y="41879"/>
                      <a:pt x="85862" y="66100"/>
                      <a:pt x="30072" y="100935"/>
                    </a:cubicBezTo>
                    <a:cubicBezTo>
                      <a:pt x="6668" y="115630"/>
                      <a:pt x="-13470" y="132231"/>
                      <a:pt x="10206" y="157540"/>
                    </a:cubicBezTo>
                    <a:cubicBezTo>
                      <a:pt x="36931" y="128826"/>
                      <a:pt x="65859" y="102257"/>
                      <a:pt x="96748" y="78075"/>
                    </a:cubicBezTo>
                    <a:cubicBezTo>
                      <a:pt x="128751" y="55854"/>
                      <a:pt x="163640" y="38091"/>
                      <a:pt x="200434" y="25279"/>
                    </a:cubicBezTo>
                    <a:close/>
                  </a:path>
                </a:pathLst>
              </a:custGeom>
              <a:solidFill>
                <a:srgbClr val="000000">
                  <a:alpha val="40000"/>
                </a:srgbClr>
              </a:solidFill>
              <a:ln w="27206"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AF591B41-6D5D-951F-99C9-1BF895428CF5}"/>
                  </a:ext>
                </a:extLst>
              </p:cNvPr>
              <p:cNvSpPr/>
              <p:nvPr/>
            </p:nvSpPr>
            <p:spPr>
              <a:xfrm>
                <a:off x="4601493" y="3472906"/>
                <a:ext cx="238825" cy="162469"/>
              </a:xfrm>
              <a:custGeom>
                <a:avLst/>
                <a:gdLst>
                  <a:gd name="connsiteX0" fmla="*/ 21923 w 238825"/>
                  <a:gd name="connsiteY0" fmla="*/ 162439 h 162469"/>
                  <a:gd name="connsiteX1" fmla="*/ 134861 w 238825"/>
                  <a:gd name="connsiteY1" fmla="*/ 104200 h 162469"/>
                  <a:gd name="connsiteX2" fmla="*/ 157994 w 238825"/>
                  <a:gd name="connsiteY2" fmla="*/ 92770 h 162469"/>
                  <a:gd name="connsiteX3" fmla="*/ 234467 w 238825"/>
                  <a:gd name="connsiteY3" fmla="*/ 52221 h 162469"/>
                  <a:gd name="connsiteX4" fmla="*/ 238005 w 238825"/>
                  <a:gd name="connsiteY4" fmla="*/ 48955 h 162469"/>
                  <a:gd name="connsiteX5" fmla="*/ 238005 w 238825"/>
                  <a:gd name="connsiteY5" fmla="*/ 44057 h 162469"/>
                  <a:gd name="connsiteX6" fmla="*/ 221132 w 238825"/>
                  <a:gd name="connsiteY6" fmla="*/ -30 h 162469"/>
                  <a:gd name="connsiteX7" fmla="*/ 66282 w 238825"/>
                  <a:gd name="connsiteY7" fmla="*/ 104745 h 162469"/>
                  <a:gd name="connsiteX8" fmla="*/ 31992 w 238825"/>
                  <a:gd name="connsiteY8" fmla="*/ 113453 h 162469"/>
                  <a:gd name="connsiteX9" fmla="*/ 14847 w 238825"/>
                  <a:gd name="connsiteY9" fmla="*/ 113453 h 162469"/>
                  <a:gd name="connsiteX10" fmla="*/ -393 w 238825"/>
                  <a:gd name="connsiteY10" fmla="*/ 111820 h 162469"/>
                  <a:gd name="connsiteX11" fmla="*/ 21923 w 238825"/>
                  <a:gd name="connsiteY11" fmla="*/ 162439 h 16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8825" h="162469">
                    <a:moveTo>
                      <a:pt x="21923" y="162439"/>
                    </a:moveTo>
                    <a:cubicBezTo>
                      <a:pt x="59288" y="142110"/>
                      <a:pt x="96952" y="122706"/>
                      <a:pt x="134861" y="104200"/>
                    </a:cubicBezTo>
                    <a:lnTo>
                      <a:pt x="157994" y="92770"/>
                    </a:lnTo>
                    <a:cubicBezTo>
                      <a:pt x="185209" y="80252"/>
                      <a:pt x="209701" y="65556"/>
                      <a:pt x="234467" y="52221"/>
                    </a:cubicBezTo>
                    <a:cubicBezTo>
                      <a:pt x="234467" y="52221"/>
                      <a:pt x="237460" y="50588"/>
                      <a:pt x="238005" y="48955"/>
                    </a:cubicBezTo>
                    <a:cubicBezTo>
                      <a:pt x="238576" y="47377"/>
                      <a:pt x="238576" y="45635"/>
                      <a:pt x="238005" y="44057"/>
                    </a:cubicBezTo>
                    <a:cubicBezTo>
                      <a:pt x="235282" y="28409"/>
                      <a:pt x="229568" y="13441"/>
                      <a:pt x="221132" y="-30"/>
                    </a:cubicBezTo>
                    <a:cubicBezTo>
                      <a:pt x="180717" y="49119"/>
                      <a:pt x="126943" y="85504"/>
                      <a:pt x="66282" y="104745"/>
                    </a:cubicBezTo>
                    <a:cubicBezTo>
                      <a:pt x="55315" y="109235"/>
                      <a:pt x="43776" y="112174"/>
                      <a:pt x="31992" y="113453"/>
                    </a:cubicBezTo>
                    <a:cubicBezTo>
                      <a:pt x="26277" y="113998"/>
                      <a:pt x="20562" y="113998"/>
                      <a:pt x="14847" y="113453"/>
                    </a:cubicBezTo>
                    <a:cubicBezTo>
                      <a:pt x="10493" y="113453"/>
                      <a:pt x="3689" y="110188"/>
                      <a:pt x="-393" y="111820"/>
                    </a:cubicBezTo>
                    <a:cubicBezTo>
                      <a:pt x="8425" y="128067"/>
                      <a:pt x="15881" y="144995"/>
                      <a:pt x="21923" y="162439"/>
                    </a:cubicBezTo>
                    <a:close/>
                  </a:path>
                </a:pathLst>
              </a:custGeom>
              <a:solidFill>
                <a:srgbClr val="000000">
                  <a:alpha val="40000"/>
                </a:srgbClr>
              </a:solidFill>
              <a:ln w="27206"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C1046BB4-D9F2-5187-A6F2-1C67CEC0A88E}"/>
                  </a:ext>
                </a:extLst>
              </p:cNvPr>
              <p:cNvSpPr/>
              <p:nvPr/>
            </p:nvSpPr>
            <p:spPr>
              <a:xfrm>
                <a:off x="3710611" y="4126846"/>
                <a:ext cx="473187" cy="473106"/>
              </a:xfrm>
              <a:custGeom>
                <a:avLst/>
                <a:gdLst>
                  <a:gd name="connsiteX0" fmla="*/ 458326 w 473187"/>
                  <a:gd name="connsiteY0" fmla="*/ 317579 h 473106"/>
                  <a:gd name="connsiteX1" fmla="*/ 155105 w 473187"/>
                  <a:gd name="connsiteY1" fmla="*/ 458685 h 473106"/>
                  <a:gd name="connsiteX2" fmla="*/ 13999 w 473187"/>
                  <a:gd name="connsiteY2" fmla="*/ 155464 h 473106"/>
                  <a:gd name="connsiteX3" fmla="*/ 317220 w 473187"/>
                  <a:gd name="connsiteY3" fmla="*/ 14358 h 473106"/>
                  <a:gd name="connsiteX4" fmla="*/ 317356 w 473187"/>
                  <a:gd name="connsiteY4" fmla="*/ 14412 h 473106"/>
                  <a:gd name="connsiteX5" fmla="*/ 458462 w 473187"/>
                  <a:gd name="connsiteY5" fmla="*/ 317226 h 473106"/>
                  <a:gd name="connsiteX6" fmla="*/ 458326 w 473187"/>
                  <a:gd name="connsiteY6" fmla="*/ 317579 h 473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7" h="473106">
                    <a:moveTo>
                      <a:pt x="458326" y="317579"/>
                    </a:moveTo>
                    <a:cubicBezTo>
                      <a:pt x="413559" y="440289"/>
                      <a:pt x="277814" y="503453"/>
                      <a:pt x="155105" y="458685"/>
                    </a:cubicBezTo>
                    <a:cubicBezTo>
                      <a:pt x="32395" y="413945"/>
                      <a:pt x="-30770" y="278173"/>
                      <a:pt x="13999" y="155464"/>
                    </a:cubicBezTo>
                    <a:cubicBezTo>
                      <a:pt x="58738" y="32782"/>
                      <a:pt x="194511" y="-30410"/>
                      <a:pt x="317220" y="14358"/>
                    </a:cubicBezTo>
                    <a:cubicBezTo>
                      <a:pt x="317247" y="14385"/>
                      <a:pt x="317301" y="14385"/>
                      <a:pt x="317356" y="14412"/>
                    </a:cubicBezTo>
                    <a:cubicBezTo>
                      <a:pt x="439929" y="59071"/>
                      <a:pt x="503121" y="194625"/>
                      <a:pt x="458462" y="317226"/>
                    </a:cubicBezTo>
                    <a:cubicBezTo>
                      <a:pt x="458407" y="317334"/>
                      <a:pt x="458380" y="317471"/>
                      <a:pt x="458326" y="317579"/>
                    </a:cubicBezTo>
                    <a:close/>
                  </a:path>
                </a:pathLst>
              </a:custGeom>
              <a:solidFill>
                <a:srgbClr val="E2B233"/>
              </a:solidFill>
              <a:ln w="27206"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E149C628-1AFB-C049-8D51-55BEA18BC738}"/>
                  </a:ext>
                </a:extLst>
              </p:cNvPr>
              <p:cNvSpPr/>
              <p:nvPr/>
            </p:nvSpPr>
            <p:spPr>
              <a:xfrm>
                <a:off x="3778109" y="4193564"/>
                <a:ext cx="338641" cy="338633"/>
              </a:xfrm>
              <a:custGeom>
                <a:avLst/>
                <a:gdLst>
                  <a:gd name="connsiteX0" fmla="*/ 327691 w 338641"/>
                  <a:gd name="connsiteY0" fmla="*/ 228002 h 338633"/>
                  <a:gd name="connsiteX1" fmla="*/ 110221 w 338641"/>
                  <a:gd name="connsiteY1" fmla="*/ 328041 h 338633"/>
                  <a:gd name="connsiteX2" fmla="*/ 10154 w 338641"/>
                  <a:gd name="connsiteY2" fmla="*/ 110572 h 338633"/>
                  <a:gd name="connsiteX3" fmla="*/ 226998 w 338641"/>
                  <a:gd name="connsiteY3" fmla="*/ 10287 h 338633"/>
                  <a:gd name="connsiteX4" fmla="*/ 327936 w 338641"/>
                  <a:gd name="connsiteY4" fmla="*/ 227349 h 338633"/>
                  <a:gd name="connsiteX5" fmla="*/ 327691 w 338641"/>
                  <a:gd name="connsiteY5" fmla="*/ 228002 h 33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641" h="338633">
                    <a:moveTo>
                      <a:pt x="327691" y="228002"/>
                    </a:moveTo>
                    <a:cubicBezTo>
                      <a:pt x="295252" y="315686"/>
                      <a:pt x="197906" y="360481"/>
                      <a:pt x="110221" y="328041"/>
                    </a:cubicBezTo>
                    <a:cubicBezTo>
                      <a:pt x="22537" y="295629"/>
                      <a:pt x="-22258" y="198256"/>
                      <a:pt x="10154" y="110572"/>
                    </a:cubicBezTo>
                    <a:cubicBezTo>
                      <a:pt x="42485" y="23133"/>
                      <a:pt x="139450" y="-21689"/>
                      <a:pt x="226998" y="10287"/>
                    </a:cubicBezTo>
                    <a:cubicBezTo>
                      <a:pt x="314818" y="42346"/>
                      <a:pt x="359994" y="139555"/>
                      <a:pt x="327936" y="227349"/>
                    </a:cubicBezTo>
                    <a:cubicBezTo>
                      <a:pt x="327854" y="227566"/>
                      <a:pt x="327772" y="227784"/>
                      <a:pt x="327691" y="228002"/>
                    </a:cubicBezTo>
                    <a:close/>
                  </a:path>
                </a:pathLst>
              </a:custGeom>
              <a:solidFill>
                <a:srgbClr val="CE9005"/>
              </a:solidFill>
              <a:ln w="27206"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9DDD0066-82F0-812F-AB67-8D786B2F4BA4}"/>
                  </a:ext>
                </a:extLst>
              </p:cNvPr>
              <p:cNvSpPr/>
              <p:nvPr/>
            </p:nvSpPr>
            <p:spPr>
              <a:xfrm>
                <a:off x="3850999" y="4242437"/>
                <a:ext cx="193993" cy="245770"/>
              </a:xfrm>
              <a:custGeom>
                <a:avLst/>
                <a:gdLst>
                  <a:gd name="connsiteX0" fmla="*/ 142950 w 193993"/>
                  <a:gd name="connsiteY0" fmla="*/ 603 h 245770"/>
                  <a:gd name="connsiteX1" fmla="*/ 150842 w 193993"/>
                  <a:gd name="connsiteY1" fmla="*/ 16442 h 245770"/>
                  <a:gd name="connsiteX2" fmla="*/ 150570 w 193993"/>
                  <a:gd name="connsiteY2" fmla="*/ 17204 h 245770"/>
                  <a:gd name="connsiteX3" fmla="*/ 148393 w 193993"/>
                  <a:gd name="connsiteY3" fmla="*/ 23191 h 245770"/>
                  <a:gd name="connsiteX4" fmla="*/ 186221 w 193993"/>
                  <a:gd name="connsiteY4" fmla="*/ 54487 h 245770"/>
                  <a:gd name="connsiteX5" fmla="*/ 190983 w 193993"/>
                  <a:gd name="connsiteY5" fmla="*/ 76939 h 245770"/>
                  <a:gd name="connsiteX6" fmla="*/ 168532 w 193993"/>
                  <a:gd name="connsiteY6" fmla="*/ 81702 h 245770"/>
                  <a:gd name="connsiteX7" fmla="*/ 160912 w 193993"/>
                  <a:gd name="connsiteY7" fmla="*/ 76259 h 245770"/>
                  <a:gd name="connsiteX8" fmla="*/ 136691 w 193993"/>
                  <a:gd name="connsiteY8" fmla="*/ 53399 h 245770"/>
                  <a:gd name="connsiteX9" fmla="*/ 116824 w 193993"/>
                  <a:gd name="connsiteY9" fmla="*/ 107828 h 245770"/>
                  <a:gd name="connsiteX10" fmla="*/ 156558 w 193993"/>
                  <a:gd name="connsiteY10" fmla="*/ 187565 h 245770"/>
                  <a:gd name="connsiteX11" fmla="*/ 77091 w 193993"/>
                  <a:gd name="connsiteY11" fmla="*/ 220495 h 245770"/>
                  <a:gd name="connsiteX12" fmla="*/ 70832 w 193993"/>
                  <a:gd name="connsiteY12" fmla="*/ 237367 h 245770"/>
                  <a:gd name="connsiteX13" fmla="*/ 54504 w 193993"/>
                  <a:gd name="connsiteY13" fmla="*/ 244987 h 245770"/>
                  <a:gd name="connsiteX14" fmla="*/ 46339 w 193993"/>
                  <a:gd name="connsiteY14" fmla="*/ 228414 h 245770"/>
                  <a:gd name="connsiteX15" fmla="*/ 46339 w 193993"/>
                  <a:gd name="connsiteY15" fmla="*/ 228387 h 245770"/>
                  <a:gd name="connsiteX16" fmla="*/ 52871 w 193993"/>
                  <a:gd name="connsiteY16" fmla="*/ 210970 h 245770"/>
                  <a:gd name="connsiteX17" fmla="*/ 3341 w 193993"/>
                  <a:gd name="connsiteY17" fmla="*/ 168243 h 245770"/>
                  <a:gd name="connsiteX18" fmla="*/ 619 w 193993"/>
                  <a:gd name="connsiteY18" fmla="*/ 151915 h 245770"/>
                  <a:gd name="connsiteX19" fmla="*/ 21846 w 193993"/>
                  <a:gd name="connsiteY19" fmla="*/ 142117 h 245770"/>
                  <a:gd name="connsiteX20" fmla="*/ 29739 w 193993"/>
                  <a:gd name="connsiteY20" fmla="*/ 148649 h 245770"/>
                  <a:gd name="connsiteX21" fmla="*/ 64573 w 193993"/>
                  <a:gd name="connsiteY21" fmla="*/ 182667 h 245770"/>
                  <a:gd name="connsiteX22" fmla="*/ 84711 w 193993"/>
                  <a:gd name="connsiteY22" fmla="*/ 128238 h 245770"/>
                  <a:gd name="connsiteX23" fmla="*/ 45795 w 193993"/>
                  <a:gd name="connsiteY23" fmla="*/ 48500 h 245770"/>
                  <a:gd name="connsiteX24" fmla="*/ 124172 w 193993"/>
                  <a:gd name="connsiteY24" fmla="*/ 16388 h 245770"/>
                  <a:gd name="connsiteX25" fmla="*/ 126349 w 193993"/>
                  <a:gd name="connsiteY25" fmla="*/ 10672 h 245770"/>
                  <a:gd name="connsiteX26" fmla="*/ 141045 w 193993"/>
                  <a:gd name="connsiteY26" fmla="*/ 141 h 245770"/>
                  <a:gd name="connsiteX27" fmla="*/ 142950 w 193993"/>
                  <a:gd name="connsiteY27" fmla="*/ 603 h 245770"/>
                  <a:gd name="connsiteX28" fmla="*/ 96958 w 193993"/>
                  <a:gd name="connsiteY28" fmla="*/ 92043 h 245770"/>
                  <a:gd name="connsiteX29" fmla="*/ 114920 w 193993"/>
                  <a:gd name="connsiteY29" fmla="*/ 42513 h 245770"/>
                  <a:gd name="connsiteX30" fmla="*/ 79541 w 193993"/>
                  <a:gd name="connsiteY30" fmla="*/ 56120 h 245770"/>
                  <a:gd name="connsiteX31" fmla="*/ 96958 w 193993"/>
                  <a:gd name="connsiteY31" fmla="*/ 92043 h 245770"/>
                  <a:gd name="connsiteX32" fmla="*/ 104850 w 193993"/>
                  <a:gd name="connsiteY32" fmla="*/ 139124 h 245770"/>
                  <a:gd name="connsiteX33" fmla="*/ 86073 w 193993"/>
                  <a:gd name="connsiteY33" fmla="*/ 190014 h 245770"/>
                  <a:gd name="connsiteX34" fmla="*/ 122811 w 193993"/>
                  <a:gd name="connsiteY34" fmla="*/ 175863 h 245770"/>
                  <a:gd name="connsiteX35" fmla="*/ 104850 w 193993"/>
                  <a:gd name="connsiteY35" fmla="*/ 139124 h 245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3993" h="245770">
                    <a:moveTo>
                      <a:pt x="142950" y="603"/>
                    </a:moveTo>
                    <a:cubicBezTo>
                      <a:pt x="149509" y="2807"/>
                      <a:pt x="153047" y="9883"/>
                      <a:pt x="150842" y="16442"/>
                    </a:cubicBezTo>
                    <a:cubicBezTo>
                      <a:pt x="150761" y="16714"/>
                      <a:pt x="150679" y="16959"/>
                      <a:pt x="150570" y="17204"/>
                    </a:cubicBezTo>
                    <a:lnTo>
                      <a:pt x="148393" y="23191"/>
                    </a:lnTo>
                    <a:cubicBezTo>
                      <a:pt x="163225" y="30593"/>
                      <a:pt x="176152" y="41316"/>
                      <a:pt x="186221" y="54487"/>
                    </a:cubicBezTo>
                    <a:cubicBezTo>
                      <a:pt x="193732" y="59359"/>
                      <a:pt x="195855" y="69428"/>
                      <a:pt x="190983" y="76939"/>
                    </a:cubicBezTo>
                    <a:cubicBezTo>
                      <a:pt x="186085" y="84450"/>
                      <a:pt x="176043" y="86573"/>
                      <a:pt x="168532" y="81702"/>
                    </a:cubicBezTo>
                    <a:cubicBezTo>
                      <a:pt x="165456" y="80777"/>
                      <a:pt x="162790" y="78844"/>
                      <a:pt x="160912" y="76259"/>
                    </a:cubicBezTo>
                    <a:cubicBezTo>
                      <a:pt x="154108" y="67414"/>
                      <a:pt x="145916" y="59685"/>
                      <a:pt x="136691" y="53399"/>
                    </a:cubicBezTo>
                    <a:lnTo>
                      <a:pt x="116824" y="107828"/>
                    </a:lnTo>
                    <a:cubicBezTo>
                      <a:pt x="155741" y="135042"/>
                      <a:pt x="167715" y="157629"/>
                      <a:pt x="156558" y="187565"/>
                    </a:cubicBezTo>
                    <a:cubicBezTo>
                      <a:pt x="145400" y="217501"/>
                      <a:pt x="113831" y="230019"/>
                      <a:pt x="77091" y="220495"/>
                    </a:cubicBezTo>
                    <a:lnTo>
                      <a:pt x="70832" y="237367"/>
                    </a:lnTo>
                    <a:cubicBezTo>
                      <a:pt x="68410" y="243953"/>
                      <a:pt x="61116" y="247355"/>
                      <a:pt x="54504" y="244987"/>
                    </a:cubicBezTo>
                    <a:cubicBezTo>
                      <a:pt x="47673" y="242674"/>
                      <a:pt x="43999" y="235245"/>
                      <a:pt x="46339" y="228414"/>
                    </a:cubicBezTo>
                    <a:cubicBezTo>
                      <a:pt x="46339" y="228414"/>
                      <a:pt x="46339" y="228387"/>
                      <a:pt x="46339" y="228387"/>
                    </a:cubicBezTo>
                    <a:lnTo>
                      <a:pt x="52871" y="210970"/>
                    </a:lnTo>
                    <a:cubicBezTo>
                      <a:pt x="32977" y="201200"/>
                      <a:pt x="15914" y="186477"/>
                      <a:pt x="3341" y="168243"/>
                    </a:cubicBezTo>
                    <a:cubicBezTo>
                      <a:pt x="-361" y="163644"/>
                      <a:pt x="-1395" y="157466"/>
                      <a:pt x="619" y="151915"/>
                    </a:cubicBezTo>
                    <a:cubicBezTo>
                      <a:pt x="3804" y="143369"/>
                      <a:pt x="13274" y="139015"/>
                      <a:pt x="21846" y="142117"/>
                    </a:cubicBezTo>
                    <a:cubicBezTo>
                      <a:pt x="25139" y="143342"/>
                      <a:pt x="27915" y="145628"/>
                      <a:pt x="29739" y="148649"/>
                    </a:cubicBezTo>
                    <a:cubicBezTo>
                      <a:pt x="38556" y="162528"/>
                      <a:pt x="50476" y="174176"/>
                      <a:pt x="64573" y="182667"/>
                    </a:cubicBezTo>
                    <a:lnTo>
                      <a:pt x="84711" y="128238"/>
                    </a:lnTo>
                    <a:cubicBezTo>
                      <a:pt x="47700" y="102657"/>
                      <a:pt x="34093" y="80341"/>
                      <a:pt x="45795" y="48500"/>
                    </a:cubicBezTo>
                    <a:cubicBezTo>
                      <a:pt x="58667" y="18102"/>
                      <a:pt x="93665" y="3760"/>
                      <a:pt x="124172" y="16388"/>
                    </a:cubicBezTo>
                    <a:lnTo>
                      <a:pt x="126349" y="10672"/>
                    </a:lnTo>
                    <a:cubicBezTo>
                      <a:pt x="127492" y="3706"/>
                      <a:pt x="134078" y="-1003"/>
                      <a:pt x="141045" y="141"/>
                    </a:cubicBezTo>
                    <a:cubicBezTo>
                      <a:pt x="141698" y="249"/>
                      <a:pt x="142324" y="413"/>
                      <a:pt x="142950" y="603"/>
                    </a:cubicBezTo>
                    <a:close/>
                    <a:moveTo>
                      <a:pt x="96958" y="92043"/>
                    </a:moveTo>
                    <a:lnTo>
                      <a:pt x="114920" y="42513"/>
                    </a:lnTo>
                    <a:cubicBezTo>
                      <a:pt x="96413" y="37615"/>
                      <a:pt x="84167" y="43874"/>
                      <a:pt x="79541" y="56120"/>
                    </a:cubicBezTo>
                    <a:cubicBezTo>
                      <a:pt x="74915" y="68367"/>
                      <a:pt x="77908" y="77075"/>
                      <a:pt x="96958" y="92043"/>
                    </a:cubicBezTo>
                    <a:close/>
                    <a:moveTo>
                      <a:pt x="104850" y="139124"/>
                    </a:moveTo>
                    <a:lnTo>
                      <a:pt x="86073" y="190014"/>
                    </a:lnTo>
                    <a:cubicBezTo>
                      <a:pt x="104850" y="194641"/>
                      <a:pt x="117913" y="190014"/>
                      <a:pt x="122811" y="175863"/>
                    </a:cubicBezTo>
                    <a:cubicBezTo>
                      <a:pt x="127710" y="161712"/>
                      <a:pt x="123900" y="153819"/>
                      <a:pt x="104850" y="139124"/>
                    </a:cubicBezTo>
                    <a:close/>
                  </a:path>
                </a:pathLst>
              </a:custGeom>
              <a:solidFill>
                <a:srgbClr val="F5E825"/>
              </a:solidFill>
              <a:ln w="27206"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C6CDE6A9-636B-4911-548B-520AE3C09664}"/>
                  </a:ext>
                </a:extLst>
              </p:cNvPr>
              <p:cNvSpPr/>
              <p:nvPr/>
            </p:nvSpPr>
            <p:spPr>
              <a:xfrm>
                <a:off x="4213799" y="5114771"/>
                <a:ext cx="251509" cy="251513"/>
              </a:xfrm>
              <a:custGeom>
                <a:avLst/>
                <a:gdLst>
                  <a:gd name="connsiteX0" fmla="*/ 186460 w 251509"/>
                  <a:gd name="connsiteY0" fmla="*/ 235618 h 251513"/>
                  <a:gd name="connsiteX1" fmla="*/ 15473 w 251509"/>
                  <a:gd name="connsiteY1" fmla="*/ 186823 h 251513"/>
                  <a:gd name="connsiteX2" fmla="*/ 64268 w 251509"/>
                  <a:gd name="connsiteY2" fmla="*/ 15835 h 251513"/>
                  <a:gd name="connsiteX3" fmla="*/ 235255 w 251509"/>
                  <a:gd name="connsiteY3" fmla="*/ 64630 h 251513"/>
                  <a:gd name="connsiteX4" fmla="*/ 235445 w 251509"/>
                  <a:gd name="connsiteY4" fmla="*/ 64984 h 251513"/>
                  <a:gd name="connsiteX5" fmla="*/ 186460 w 251509"/>
                  <a:gd name="connsiteY5" fmla="*/ 235618 h 251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509" h="251513">
                    <a:moveTo>
                      <a:pt x="186460" y="235618"/>
                    </a:moveTo>
                    <a:cubicBezTo>
                      <a:pt x="125772" y="269363"/>
                      <a:pt x="49218" y="247510"/>
                      <a:pt x="15473" y="186823"/>
                    </a:cubicBezTo>
                    <a:cubicBezTo>
                      <a:pt x="-18273" y="126135"/>
                      <a:pt x="3580" y="49581"/>
                      <a:pt x="64268" y="15835"/>
                    </a:cubicBezTo>
                    <a:cubicBezTo>
                      <a:pt x="124955" y="-17911"/>
                      <a:pt x="201510" y="3943"/>
                      <a:pt x="235255" y="64630"/>
                    </a:cubicBezTo>
                    <a:cubicBezTo>
                      <a:pt x="235309" y="64739"/>
                      <a:pt x="235391" y="64875"/>
                      <a:pt x="235445" y="64984"/>
                    </a:cubicBezTo>
                    <a:cubicBezTo>
                      <a:pt x="268919" y="125645"/>
                      <a:pt x="247012" y="201954"/>
                      <a:pt x="186460" y="235618"/>
                    </a:cubicBezTo>
                    <a:close/>
                  </a:path>
                </a:pathLst>
              </a:custGeom>
              <a:solidFill>
                <a:srgbClr val="E2B233"/>
              </a:solidFill>
              <a:ln w="27206"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46BA9106-43E4-5660-DB4A-4965C02F186F}"/>
                  </a:ext>
                </a:extLst>
              </p:cNvPr>
              <p:cNvSpPr/>
              <p:nvPr/>
            </p:nvSpPr>
            <p:spPr>
              <a:xfrm>
                <a:off x="4250194" y="5150567"/>
                <a:ext cx="179456" cy="179654"/>
              </a:xfrm>
              <a:custGeom>
                <a:avLst/>
                <a:gdLst>
                  <a:gd name="connsiteX0" fmla="*/ 132647 w 179456"/>
                  <a:gd name="connsiteY0" fmla="*/ 168525 h 179654"/>
                  <a:gd name="connsiteX1" fmla="*/ 10701 w 179456"/>
                  <a:gd name="connsiteY1" fmla="*/ 133011 h 179654"/>
                  <a:gd name="connsiteX2" fmla="*/ 46215 w 179456"/>
                  <a:gd name="connsiteY2" fmla="*/ 11063 h 179654"/>
                  <a:gd name="connsiteX3" fmla="*/ 168027 w 179456"/>
                  <a:gd name="connsiteY3" fmla="*/ 46333 h 179654"/>
                  <a:gd name="connsiteX4" fmla="*/ 132647 w 179456"/>
                  <a:gd name="connsiteY4" fmla="*/ 168525 h 179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456" h="179654">
                    <a:moveTo>
                      <a:pt x="132647" y="168525"/>
                    </a:moveTo>
                    <a:cubicBezTo>
                      <a:pt x="89159" y="192392"/>
                      <a:pt x="34568" y="176499"/>
                      <a:pt x="10701" y="133011"/>
                    </a:cubicBezTo>
                    <a:cubicBezTo>
                      <a:pt x="-13167" y="89522"/>
                      <a:pt x="2754" y="34930"/>
                      <a:pt x="46215" y="11063"/>
                    </a:cubicBezTo>
                    <a:cubicBezTo>
                      <a:pt x="89622" y="-12749"/>
                      <a:pt x="144078" y="3035"/>
                      <a:pt x="168027" y="46333"/>
                    </a:cubicBezTo>
                    <a:cubicBezTo>
                      <a:pt x="191757" y="89876"/>
                      <a:pt x="175973" y="144413"/>
                      <a:pt x="132647" y="168525"/>
                    </a:cubicBezTo>
                    <a:close/>
                  </a:path>
                </a:pathLst>
              </a:custGeom>
              <a:solidFill>
                <a:srgbClr val="CE9005"/>
              </a:solidFill>
              <a:ln w="27206"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50BF3634-B28C-9A47-E5E3-CAE8619B4C53}"/>
                  </a:ext>
                </a:extLst>
              </p:cNvPr>
              <p:cNvSpPr/>
              <p:nvPr/>
            </p:nvSpPr>
            <p:spPr>
              <a:xfrm>
                <a:off x="4279876" y="5191034"/>
                <a:ext cx="121722" cy="101388"/>
              </a:xfrm>
              <a:custGeom>
                <a:avLst/>
                <a:gdLst>
                  <a:gd name="connsiteX0" fmla="*/ 120383 w 121722"/>
                  <a:gd name="connsiteY0" fmla="*/ 17569 h 101388"/>
                  <a:gd name="connsiteX1" fmla="*/ 118179 w 121722"/>
                  <a:gd name="connsiteY1" fmla="*/ 26550 h 101388"/>
                  <a:gd name="connsiteX2" fmla="*/ 117661 w 121722"/>
                  <a:gd name="connsiteY2" fmla="*/ 26822 h 101388"/>
                  <a:gd name="connsiteX3" fmla="*/ 114668 w 121722"/>
                  <a:gd name="connsiteY3" fmla="*/ 28454 h 101388"/>
                  <a:gd name="connsiteX4" fmla="*/ 119022 w 121722"/>
                  <a:gd name="connsiteY4" fmla="*/ 55669 h 101388"/>
                  <a:gd name="connsiteX5" fmla="*/ 114668 w 121722"/>
                  <a:gd name="connsiteY5" fmla="*/ 63561 h 101388"/>
                  <a:gd name="connsiteX6" fmla="*/ 102694 w 121722"/>
                  <a:gd name="connsiteY6" fmla="*/ 60023 h 101388"/>
                  <a:gd name="connsiteX7" fmla="*/ 102694 w 121722"/>
                  <a:gd name="connsiteY7" fmla="*/ 55125 h 101388"/>
                  <a:gd name="connsiteX8" fmla="*/ 100788 w 121722"/>
                  <a:gd name="connsiteY8" fmla="*/ 37435 h 101388"/>
                  <a:gd name="connsiteX9" fmla="*/ 73574 w 121722"/>
                  <a:gd name="connsiteY9" fmla="*/ 52131 h 101388"/>
                  <a:gd name="connsiteX10" fmla="*/ 61600 w 121722"/>
                  <a:gd name="connsiteY10" fmla="*/ 98123 h 101388"/>
                  <a:gd name="connsiteX11" fmla="*/ 18057 w 121722"/>
                  <a:gd name="connsiteY11" fmla="*/ 83427 h 101388"/>
                  <a:gd name="connsiteX12" fmla="*/ 9893 w 121722"/>
                  <a:gd name="connsiteY12" fmla="*/ 88054 h 101388"/>
                  <a:gd name="connsiteX13" fmla="*/ 504 w 121722"/>
                  <a:gd name="connsiteY13" fmla="*/ 85468 h 101388"/>
                  <a:gd name="connsiteX14" fmla="*/ 3089 w 121722"/>
                  <a:gd name="connsiteY14" fmla="*/ 76079 h 101388"/>
                  <a:gd name="connsiteX15" fmla="*/ 11798 w 121722"/>
                  <a:gd name="connsiteY15" fmla="*/ 71181 h 101388"/>
                  <a:gd name="connsiteX16" fmla="*/ 6899 w 121722"/>
                  <a:gd name="connsiteY16" fmla="*/ 36891 h 101388"/>
                  <a:gd name="connsiteX17" fmla="*/ 11526 w 121722"/>
                  <a:gd name="connsiteY17" fmla="*/ 29271 h 101388"/>
                  <a:gd name="connsiteX18" fmla="*/ 23228 w 121722"/>
                  <a:gd name="connsiteY18" fmla="*/ 32809 h 101388"/>
                  <a:gd name="connsiteX19" fmla="*/ 23228 w 121722"/>
                  <a:gd name="connsiteY19" fmla="*/ 38252 h 101388"/>
                  <a:gd name="connsiteX20" fmla="*/ 25133 w 121722"/>
                  <a:gd name="connsiteY20" fmla="*/ 63833 h 101388"/>
                  <a:gd name="connsiteX21" fmla="*/ 52347 w 121722"/>
                  <a:gd name="connsiteY21" fmla="*/ 48865 h 101388"/>
                  <a:gd name="connsiteX22" fmla="*/ 64594 w 121722"/>
                  <a:gd name="connsiteY22" fmla="*/ 3145 h 101388"/>
                  <a:gd name="connsiteX23" fmla="*/ 107048 w 121722"/>
                  <a:gd name="connsiteY23" fmla="*/ 17841 h 101388"/>
                  <a:gd name="connsiteX24" fmla="*/ 110041 w 121722"/>
                  <a:gd name="connsiteY24" fmla="*/ 16208 h 101388"/>
                  <a:gd name="connsiteX25" fmla="*/ 119648 w 121722"/>
                  <a:gd name="connsiteY25" fmla="*/ 16616 h 101388"/>
                  <a:gd name="connsiteX26" fmla="*/ 120383 w 121722"/>
                  <a:gd name="connsiteY26" fmla="*/ 17569 h 101388"/>
                  <a:gd name="connsiteX27" fmla="*/ 70036 w 121722"/>
                  <a:gd name="connsiteY27" fmla="*/ 38252 h 101388"/>
                  <a:gd name="connsiteX28" fmla="*/ 94529 w 121722"/>
                  <a:gd name="connsiteY28" fmla="*/ 24644 h 101388"/>
                  <a:gd name="connsiteX29" fmla="*/ 75479 w 121722"/>
                  <a:gd name="connsiteY29" fmla="*/ 17841 h 101388"/>
                  <a:gd name="connsiteX30" fmla="*/ 70036 w 121722"/>
                  <a:gd name="connsiteY30" fmla="*/ 38252 h 101388"/>
                  <a:gd name="connsiteX31" fmla="*/ 56701 w 121722"/>
                  <a:gd name="connsiteY31" fmla="*/ 59751 h 101388"/>
                  <a:gd name="connsiteX32" fmla="*/ 31664 w 121722"/>
                  <a:gd name="connsiteY32" fmla="*/ 73630 h 101388"/>
                  <a:gd name="connsiteX33" fmla="*/ 51258 w 121722"/>
                  <a:gd name="connsiteY33" fmla="*/ 80706 h 101388"/>
                  <a:gd name="connsiteX34" fmla="*/ 56701 w 121722"/>
                  <a:gd name="connsiteY34" fmla="*/ 59751 h 101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1722" h="101388">
                    <a:moveTo>
                      <a:pt x="120383" y="17569"/>
                    </a:moveTo>
                    <a:cubicBezTo>
                      <a:pt x="122261" y="20644"/>
                      <a:pt x="121253" y="24672"/>
                      <a:pt x="118179" y="26550"/>
                    </a:cubicBezTo>
                    <a:cubicBezTo>
                      <a:pt x="118015" y="26631"/>
                      <a:pt x="117825" y="26740"/>
                      <a:pt x="117661" y="26822"/>
                    </a:cubicBezTo>
                    <a:lnTo>
                      <a:pt x="114668" y="28454"/>
                    </a:lnTo>
                    <a:cubicBezTo>
                      <a:pt x="118287" y="37027"/>
                      <a:pt x="119784" y="46389"/>
                      <a:pt x="119022" y="55669"/>
                    </a:cubicBezTo>
                    <a:cubicBezTo>
                      <a:pt x="119104" y="58880"/>
                      <a:pt x="117444" y="61901"/>
                      <a:pt x="114668" y="63561"/>
                    </a:cubicBezTo>
                    <a:cubicBezTo>
                      <a:pt x="110368" y="65656"/>
                      <a:pt x="105170" y="64132"/>
                      <a:pt x="102694" y="60023"/>
                    </a:cubicBezTo>
                    <a:cubicBezTo>
                      <a:pt x="102285" y="58418"/>
                      <a:pt x="102285" y="56730"/>
                      <a:pt x="102694" y="55125"/>
                    </a:cubicBezTo>
                    <a:cubicBezTo>
                      <a:pt x="103074" y="49164"/>
                      <a:pt x="102449" y="43177"/>
                      <a:pt x="100788" y="37435"/>
                    </a:cubicBezTo>
                    <a:lnTo>
                      <a:pt x="73574" y="52131"/>
                    </a:lnTo>
                    <a:cubicBezTo>
                      <a:pt x="79834" y="76079"/>
                      <a:pt x="76296" y="89686"/>
                      <a:pt x="61600" y="98123"/>
                    </a:cubicBezTo>
                    <a:cubicBezTo>
                      <a:pt x="45489" y="105825"/>
                      <a:pt x="26194" y="99320"/>
                      <a:pt x="18057" y="83427"/>
                    </a:cubicBezTo>
                    <a:lnTo>
                      <a:pt x="9893" y="88054"/>
                    </a:lnTo>
                    <a:cubicBezTo>
                      <a:pt x="6600" y="89931"/>
                      <a:pt x="2382" y="88789"/>
                      <a:pt x="504" y="85468"/>
                    </a:cubicBezTo>
                    <a:cubicBezTo>
                      <a:pt x="-1374" y="82148"/>
                      <a:pt x="-204" y="77957"/>
                      <a:pt x="3089" y="76079"/>
                    </a:cubicBezTo>
                    <a:lnTo>
                      <a:pt x="11798" y="71181"/>
                    </a:lnTo>
                    <a:cubicBezTo>
                      <a:pt x="7199" y="60377"/>
                      <a:pt x="5511" y="48566"/>
                      <a:pt x="6899" y="36891"/>
                    </a:cubicBezTo>
                    <a:cubicBezTo>
                      <a:pt x="6981" y="33707"/>
                      <a:pt x="8750" y="30822"/>
                      <a:pt x="11526" y="29271"/>
                    </a:cubicBezTo>
                    <a:cubicBezTo>
                      <a:pt x="15744" y="27067"/>
                      <a:pt x="20942" y="28618"/>
                      <a:pt x="23228" y="32809"/>
                    </a:cubicBezTo>
                    <a:cubicBezTo>
                      <a:pt x="23772" y="34578"/>
                      <a:pt x="23772" y="36483"/>
                      <a:pt x="23228" y="38252"/>
                    </a:cubicBezTo>
                    <a:cubicBezTo>
                      <a:pt x="21949" y="46824"/>
                      <a:pt x="22601" y="55560"/>
                      <a:pt x="25133" y="63833"/>
                    </a:cubicBezTo>
                    <a:lnTo>
                      <a:pt x="52347" y="48865"/>
                    </a:lnTo>
                    <a:cubicBezTo>
                      <a:pt x="46360" y="25461"/>
                      <a:pt x="48809" y="11854"/>
                      <a:pt x="64594" y="3145"/>
                    </a:cubicBezTo>
                    <a:cubicBezTo>
                      <a:pt x="80378" y="-4475"/>
                      <a:pt x="99346" y="2084"/>
                      <a:pt x="107048" y="17841"/>
                    </a:cubicBezTo>
                    <a:lnTo>
                      <a:pt x="110041" y="16208"/>
                    </a:lnTo>
                    <a:cubicBezTo>
                      <a:pt x="112817" y="13677"/>
                      <a:pt x="117117" y="13841"/>
                      <a:pt x="119648" y="16616"/>
                    </a:cubicBezTo>
                    <a:cubicBezTo>
                      <a:pt x="119920" y="16916"/>
                      <a:pt x="120165" y="17242"/>
                      <a:pt x="120383" y="17569"/>
                    </a:cubicBezTo>
                    <a:close/>
                    <a:moveTo>
                      <a:pt x="70036" y="38252"/>
                    </a:moveTo>
                    <a:lnTo>
                      <a:pt x="94529" y="24644"/>
                    </a:lnTo>
                    <a:cubicBezTo>
                      <a:pt x="88814" y="16208"/>
                      <a:pt x="81738" y="14303"/>
                      <a:pt x="75479" y="17841"/>
                    </a:cubicBezTo>
                    <a:cubicBezTo>
                      <a:pt x="69220" y="21379"/>
                      <a:pt x="67587" y="25461"/>
                      <a:pt x="70036" y="38252"/>
                    </a:cubicBezTo>
                    <a:close/>
                    <a:moveTo>
                      <a:pt x="56701" y="59751"/>
                    </a:moveTo>
                    <a:lnTo>
                      <a:pt x="31664" y="73630"/>
                    </a:lnTo>
                    <a:cubicBezTo>
                      <a:pt x="37380" y="82067"/>
                      <a:pt x="44455" y="84516"/>
                      <a:pt x="51258" y="80706"/>
                    </a:cubicBezTo>
                    <a:cubicBezTo>
                      <a:pt x="58062" y="76896"/>
                      <a:pt x="60783" y="72269"/>
                      <a:pt x="56701" y="59751"/>
                    </a:cubicBezTo>
                    <a:close/>
                  </a:path>
                </a:pathLst>
              </a:custGeom>
              <a:solidFill>
                <a:srgbClr val="F5E825"/>
              </a:solidFill>
              <a:ln w="27206"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B8EEB189-16EF-5A7A-24DF-DBC191A5EF0D}"/>
                  </a:ext>
                </a:extLst>
              </p:cNvPr>
              <p:cNvSpPr/>
              <p:nvPr/>
            </p:nvSpPr>
            <p:spPr>
              <a:xfrm rot="16951800">
                <a:off x="7970903" y="3822637"/>
                <a:ext cx="535849" cy="52523"/>
              </a:xfrm>
              <a:custGeom>
                <a:avLst/>
                <a:gdLst>
                  <a:gd name="connsiteX0" fmla="*/ -392 w 535849"/>
                  <a:gd name="connsiteY0" fmla="*/ -30 h 52523"/>
                  <a:gd name="connsiteX1" fmla="*/ 535457 w 535849"/>
                  <a:gd name="connsiteY1" fmla="*/ -30 h 52523"/>
                  <a:gd name="connsiteX2" fmla="*/ 535457 w 535849"/>
                  <a:gd name="connsiteY2" fmla="*/ 52493 h 52523"/>
                  <a:gd name="connsiteX3" fmla="*/ -392 w 535849"/>
                  <a:gd name="connsiteY3" fmla="*/ 52493 h 52523"/>
                </a:gdLst>
                <a:ahLst/>
                <a:cxnLst>
                  <a:cxn ang="0">
                    <a:pos x="connsiteX0" y="connsiteY0"/>
                  </a:cxn>
                  <a:cxn ang="0">
                    <a:pos x="connsiteX1" y="connsiteY1"/>
                  </a:cxn>
                  <a:cxn ang="0">
                    <a:pos x="connsiteX2" y="connsiteY2"/>
                  </a:cxn>
                  <a:cxn ang="0">
                    <a:pos x="connsiteX3" y="connsiteY3"/>
                  </a:cxn>
                </a:cxnLst>
                <a:rect l="l" t="t" r="r" b="b"/>
                <a:pathLst>
                  <a:path w="535849" h="52523">
                    <a:moveTo>
                      <a:pt x="-392" y="-30"/>
                    </a:moveTo>
                    <a:lnTo>
                      <a:pt x="535457" y="-30"/>
                    </a:lnTo>
                    <a:lnTo>
                      <a:pt x="535457" y="52493"/>
                    </a:lnTo>
                    <a:lnTo>
                      <a:pt x="-392" y="52493"/>
                    </a:lnTo>
                    <a:close/>
                  </a:path>
                </a:pathLst>
              </a:custGeom>
              <a:solidFill>
                <a:srgbClr val="AD7300"/>
              </a:solidFill>
              <a:ln w="27206"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7CB0BD4A-307B-2CE2-A4F8-E081D5E911DF}"/>
                  </a:ext>
                </a:extLst>
              </p:cNvPr>
              <p:cNvSpPr/>
              <p:nvPr/>
            </p:nvSpPr>
            <p:spPr>
              <a:xfrm>
                <a:off x="8086671" y="3589599"/>
                <a:ext cx="351531" cy="529732"/>
              </a:xfrm>
              <a:custGeom>
                <a:avLst/>
                <a:gdLst>
                  <a:gd name="connsiteX0" fmla="*/ 9559 w 351531"/>
                  <a:gd name="connsiteY0" fmla="*/ 227538 h 529732"/>
                  <a:gd name="connsiteX1" fmla="*/ 117056 w 351531"/>
                  <a:gd name="connsiteY1" fmla="*/ 526895 h 529732"/>
                  <a:gd name="connsiteX2" fmla="*/ 340757 w 351531"/>
                  <a:gd name="connsiteY2" fmla="*/ 302105 h 529732"/>
                  <a:gd name="connsiteX3" fmla="*/ 233260 w 351531"/>
                  <a:gd name="connsiteY3" fmla="*/ 2748 h 529732"/>
                  <a:gd name="connsiteX4" fmla="*/ 9559 w 351531"/>
                  <a:gd name="connsiteY4" fmla="*/ 227538 h 529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531" h="529732">
                    <a:moveTo>
                      <a:pt x="9559" y="227538"/>
                    </a:moveTo>
                    <a:cubicBezTo>
                      <a:pt x="-22553" y="372046"/>
                      <a:pt x="25617" y="505668"/>
                      <a:pt x="117056" y="526895"/>
                    </a:cubicBezTo>
                    <a:cubicBezTo>
                      <a:pt x="208496" y="548122"/>
                      <a:pt x="307556" y="446613"/>
                      <a:pt x="340757" y="302105"/>
                    </a:cubicBezTo>
                    <a:cubicBezTo>
                      <a:pt x="373959" y="157597"/>
                      <a:pt x="324701" y="23975"/>
                      <a:pt x="233260" y="2748"/>
                    </a:cubicBezTo>
                    <a:cubicBezTo>
                      <a:pt x="141821" y="-18479"/>
                      <a:pt x="41127" y="84391"/>
                      <a:pt x="9559" y="227538"/>
                    </a:cubicBezTo>
                    <a:close/>
                  </a:path>
                </a:pathLst>
              </a:custGeom>
              <a:solidFill>
                <a:srgbClr val="AD7300"/>
              </a:solidFill>
              <a:ln w="27206"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887F56C3-829E-D1AF-8A89-8318EDD803FA}"/>
                  </a:ext>
                </a:extLst>
              </p:cNvPr>
              <p:cNvSpPr/>
              <p:nvPr/>
            </p:nvSpPr>
            <p:spPr>
              <a:xfrm>
                <a:off x="8038470" y="3579177"/>
                <a:ext cx="350862" cy="529318"/>
              </a:xfrm>
              <a:custGeom>
                <a:avLst/>
                <a:gdLst>
                  <a:gd name="connsiteX0" fmla="*/ 233021 w 350862"/>
                  <a:gd name="connsiteY0" fmla="*/ 2556 h 529318"/>
                  <a:gd name="connsiteX1" fmla="*/ 340517 w 350862"/>
                  <a:gd name="connsiteY1" fmla="*/ 301913 h 529318"/>
                  <a:gd name="connsiteX2" fmla="*/ 116815 w 350862"/>
                  <a:gd name="connsiteY2" fmla="*/ 526703 h 529318"/>
                  <a:gd name="connsiteX3" fmla="*/ 9591 w 350862"/>
                  <a:gd name="connsiteY3" fmla="*/ 227346 h 529318"/>
                  <a:gd name="connsiteX4" fmla="*/ 233021 w 350862"/>
                  <a:gd name="connsiteY4" fmla="*/ 2556 h 529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862" h="529318">
                    <a:moveTo>
                      <a:pt x="233021" y="2556"/>
                    </a:moveTo>
                    <a:cubicBezTo>
                      <a:pt x="324460" y="22966"/>
                      <a:pt x="372630" y="156588"/>
                      <a:pt x="340517" y="301913"/>
                    </a:cubicBezTo>
                    <a:cubicBezTo>
                      <a:pt x="308405" y="447237"/>
                      <a:pt x="208256" y="546841"/>
                      <a:pt x="116815" y="526703"/>
                    </a:cubicBezTo>
                    <a:cubicBezTo>
                      <a:pt x="25375" y="506564"/>
                      <a:pt x="-22522" y="372670"/>
                      <a:pt x="9591" y="227346"/>
                    </a:cubicBezTo>
                    <a:cubicBezTo>
                      <a:pt x="41703" y="82021"/>
                      <a:pt x="141853" y="-17583"/>
                      <a:pt x="233021" y="2556"/>
                    </a:cubicBezTo>
                    <a:close/>
                  </a:path>
                </a:pathLst>
              </a:custGeom>
              <a:solidFill>
                <a:srgbClr val="E2B233"/>
              </a:solidFill>
              <a:ln w="27206"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0FE8AAE5-EB05-C981-BA68-D65741F171B4}"/>
                  </a:ext>
                </a:extLst>
              </p:cNvPr>
              <p:cNvSpPr/>
              <p:nvPr/>
            </p:nvSpPr>
            <p:spPr>
              <a:xfrm>
                <a:off x="8088211" y="3654406"/>
                <a:ext cx="251277" cy="378043"/>
              </a:xfrm>
              <a:custGeom>
                <a:avLst/>
                <a:gdLst>
                  <a:gd name="connsiteX0" fmla="*/ 166952 w 251277"/>
                  <a:gd name="connsiteY0" fmla="*/ 1893 h 378043"/>
                  <a:gd name="connsiteX1" fmla="*/ 243695 w 251277"/>
                  <a:gd name="connsiteY1" fmla="*/ 215253 h 378043"/>
                  <a:gd name="connsiteX2" fmla="*/ 83676 w 251277"/>
                  <a:gd name="connsiteY2" fmla="*/ 376090 h 378043"/>
                  <a:gd name="connsiteX3" fmla="*/ 6659 w 251277"/>
                  <a:gd name="connsiteY3" fmla="*/ 162730 h 378043"/>
                  <a:gd name="connsiteX4" fmla="*/ 166952 w 251277"/>
                  <a:gd name="connsiteY4" fmla="*/ 1893 h 378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277" h="378043">
                    <a:moveTo>
                      <a:pt x="166952" y="1893"/>
                    </a:moveTo>
                    <a:cubicBezTo>
                      <a:pt x="232265" y="16317"/>
                      <a:pt x="266828" y="110751"/>
                      <a:pt x="243695" y="215253"/>
                    </a:cubicBezTo>
                    <a:cubicBezTo>
                      <a:pt x="220563" y="319756"/>
                      <a:pt x="148990" y="390786"/>
                      <a:pt x="83676" y="376090"/>
                    </a:cubicBezTo>
                    <a:cubicBezTo>
                      <a:pt x="18361" y="361394"/>
                      <a:pt x="-16201" y="267233"/>
                      <a:pt x="6659" y="162730"/>
                    </a:cubicBezTo>
                    <a:cubicBezTo>
                      <a:pt x="29518" y="58227"/>
                      <a:pt x="101365" y="-12802"/>
                      <a:pt x="166952" y="1893"/>
                    </a:cubicBezTo>
                    <a:close/>
                  </a:path>
                </a:pathLst>
              </a:custGeom>
              <a:solidFill>
                <a:srgbClr val="CE9005"/>
              </a:solidFill>
              <a:ln w="27206"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98D483AF-B8E8-1BE1-D348-487FF5CD113C}"/>
                  </a:ext>
                </a:extLst>
              </p:cNvPr>
              <p:cNvSpPr/>
              <p:nvPr/>
            </p:nvSpPr>
            <p:spPr>
              <a:xfrm>
                <a:off x="8123838" y="3751403"/>
                <a:ext cx="181479" cy="188654"/>
              </a:xfrm>
              <a:custGeom>
                <a:avLst/>
                <a:gdLst>
                  <a:gd name="connsiteX0" fmla="*/ -393 w 181479"/>
                  <a:gd name="connsiteY0" fmla="*/ 68455 h 188654"/>
                  <a:gd name="connsiteX1" fmla="*/ 11854 w 181479"/>
                  <a:gd name="connsiteY1" fmla="*/ 56481 h 188654"/>
                  <a:gd name="connsiteX2" fmla="*/ 16480 w 181479"/>
                  <a:gd name="connsiteY2" fmla="*/ 56481 h 188654"/>
                  <a:gd name="connsiteX3" fmla="*/ 39341 w 181479"/>
                  <a:gd name="connsiteY3" fmla="*/ 8039 h 188654"/>
                  <a:gd name="connsiteX4" fmla="*/ 51586 w 181479"/>
                  <a:gd name="connsiteY4" fmla="*/ 147 h 188654"/>
                  <a:gd name="connsiteX5" fmla="*/ 58934 w 181479"/>
                  <a:gd name="connsiteY5" fmla="*/ 21374 h 188654"/>
                  <a:gd name="connsiteX6" fmla="*/ 54853 w 181479"/>
                  <a:gd name="connsiteY6" fmla="*/ 30899 h 188654"/>
                  <a:gd name="connsiteX7" fmla="*/ 37979 w 181479"/>
                  <a:gd name="connsiteY7" fmla="*/ 62740 h 188654"/>
                  <a:gd name="connsiteX8" fmla="*/ 78257 w 181479"/>
                  <a:gd name="connsiteY8" fmla="*/ 71721 h 188654"/>
                  <a:gd name="connsiteX9" fmla="*/ 137039 w 181479"/>
                  <a:gd name="connsiteY9" fmla="*/ 9672 h 188654"/>
                  <a:gd name="connsiteX10" fmla="*/ 162348 w 181479"/>
                  <a:gd name="connsiteY10" fmla="*/ 89138 h 188654"/>
                  <a:gd name="connsiteX11" fmla="*/ 174867 w 181479"/>
                  <a:gd name="connsiteY11" fmla="*/ 91859 h 188654"/>
                  <a:gd name="connsiteX12" fmla="*/ 180583 w 181479"/>
                  <a:gd name="connsiteY12" fmla="*/ 107916 h 188654"/>
                  <a:gd name="connsiteX13" fmla="*/ 168336 w 181479"/>
                  <a:gd name="connsiteY13" fmla="*/ 120434 h 188654"/>
                  <a:gd name="connsiteX14" fmla="*/ 155272 w 181479"/>
                  <a:gd name="connsiteY14" fmla="*/ 117713 h 188654"/>
                  <a:gd name="connsiteX15" fmla="*/ 123977 w 181479"/>
                  <a:gd name="connsiteY15" fmla="*/ 181666 h 188654"/>
                  <a:gd name="connsiteX16" fmla="*/ 112002 w 181479"/>
                  <a:gd name="connsiteY16" fmla="*/ 188470 h 188654"/>
                  <a:gd name="connsiteX17" fmla="*/ 104654 w 181479"/>
                  <a:gd name="connsiteY17" fmla="*/ 167787 h 188654"/>
                  <a:gd name="connsiteX18" fmla="*/ 109281 w 181479"/>
                  <a:gd name="connsiteY18" fmla="*/ 157174 h 188654"/>
                  <a:gd name="connsiteX19" fmla="*/ 135679 w 181479"/>
                  <a:gd name="connsiteY19" fmla="*/ 113086 h 188654"/>
                  <a:gd name="connsiteX20" fmla="*/ 94585 w 181479"/>
                  <a:gd name="connsiteY20" fmla="*/ 104106 h 188654"/>
                  <a:gd name="connsiteX21" fmla="*/ 35803 w 181479"/>
                  <a:gd name="connsiteY21" fmla="*/ 165066 h 188654"/>
                  <a:gd name="connsiteX22" fmla="*/ 11309 w 181479"/>
                  <a:gd name="connsiteY22" fmla="*/ 86961 h 188654"/>
                  <a:gd name="connsiteX23" fmla="*/ 6955 w 181479"/>
                  <a:gd name="connsiteY23" fmla="*/ 86961 h 188654"/>
                  <a:gd name="connsiteX24" fmla="*/ -393 w 181479"/>
                  <a:gd name="connsiteY24" fmla="*/ 68455 h 188654"/>
                  <a:gd name="connsiteX25" fmla="*/ 67915 w 181479"/>
                  <a:gd name="connsiteY25" fmla="*/ 97574 h 188654"/>
                  <a:gd name="connsiteX26" fmla="*/ 30904 w 181479"/>
                  <a:gd name="connsiteY26" fmla="*/ 89410 h 188654"/>
                  <a:gd name="connsiteX27" fmla="*/ 41517 w 181479"/>
                  <a:gd name="connsiteY27" fmla="*/ 125061 h 188654"/>
                  <a:gd name="connsiteX28" fmla="*/ 68188 w 181479"/>
                  <a:gd name="connsiteY28" fmla="*/ 97574 h 188654"/>
                  <a:gd name="connsiteX29" fmla="*/ 102749 w 181479"/>
                  <a:gd name="connsiteY29" fmla="*/ 77980 h 188654"/>
                  <a:gd name="connsiteX30" fmla="*/ 140849 w 181479"/>
                  <a:gd name="connsiteY30" fmla="*/ 86416 h 188654"/>
                  <a:gd name="connsiteX31" fmla="*/ 129963 w 181479"/>
                  <a:gd name="connsiteY31" fmla="*/ 49677 h 188654"/>
                  <a:gd name="connsiteX32" fmla="*/ 103021 w 181479"/>
                  <a:gd name="connsiteY32" fmla="*/ 77980 h 188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1479" h="188654">
                    <a:moveTo>
                      <a:pt x="-393" y="68455"/>
                    </a:moveTo>
                    <a:cubicBezTo>
                      <a:pt x="1512" y="60563"/>
                      <a:pt x="6683" y="55392"/>
                      <a:pt x="11854" y="56481"/>
                    </a:cubicBezTo>
                    <a:lnTo>
                      <a:pt x="16480" y="56481"/>
                    </a:lnTo>
                    <a:cubicBezTo>
                      <a:pt x="21488" y="39227"/>
                      <a:pt x="29217" y="22871"/>
                      <a:pt x="39341" y="8039"/>
                    </a:cubicBezTo>
                    <a:cubicBezTo>
                      <a:pt x="42334" y="3141"/>
                      <a:pt x="46415" y="-942"/>
                      <a:pt x="51586" y="147"/>
                    </a:cubicBezTo>
                    <a:cubicBezTo>
                      <a:pt x="56756" y="1236"/>
                      <a:pt x="61112" y="11033"/>
                      <a:pt x="58934" y="21374"/>
                    </a:cubicBezTo>
                    <a:cubicBezTo>
                      <a:pt x="58090" y="24749"/>
                      <a:pt x="56703" y="27960"/>
                      <a:pt x="54853" y="30899"/>
                    </a:cubicBezTo>
                    <a:cubicBezTo>
                      <a:pt x="48021" y="40832"/>
                      <a:pt x="42360" y="51500"/>
                      <a:pt x="37979" y="62740"/>
                    </a:cubicBezTo>
                    <a:lnTo>
                      <a:pt x="78257" y="71721"/>
                    </a:lnTo>
                    <a:cubicBezTo>
                      <a:pt x="97307" y="23279"/>
                      <a:pt x="114723" y="4501"/>
                      <a:pt x="137039" y="9672"/>
                    </a:cubicBezTo>
                    <a:cubicBezTo>
                      <a:pt x="159355" y="14843"/>
                      <a:pt x="169152" y="46411"/>
                      <a:pt x="162348" y="89138"/>
                    </a:cubicBezTo>
                    <a:lnTo>
                      <a:pt x="174867" y="91859"/>
                    </a:lnTo>
                    <a:cubicBezTo>
                      <a:pt x="179766" y="91859"/>
                      <a:pt x="182216" y="100023"/>
                      <a:pt x="180583" y="107916"/>
                    </a:cubicBezTo>
                    <a:cubicBezTo>
                      <a:pt x="178950" y="115808"/>
                      <a:pt x="173507" y="121523"/>
                      <a:pt x="168336" y="120434"/>
                    </a:cubicBezTo>
                    <a:lnTo>
                      <a:pt x="155272" y="117713"/>
                    </a:lnTo>
                    <a:cubicBezTo>
                      <a:pt x="148741" y="140736"/>
                      <a:pt x="138155" y="162399"/>
                      <a:pt x="123977" y="181666"/>
                    </a:cubicBezTo>
                    <a:cubicBezTo>
                      <a:pt x="120439" y="186837"/>
                      <a:pt x="116356" y="189286"/>
                      <a:pt x="112002" y="188470"/>
                    </a:cubicBezTo>
                    <a:cubicBezTo>
                      <a:pt x="107647" y="187653"/>
                      <a:pt x="102205" y="177856"/>
                      <a:pt x="104654" y="167787"/>
                    </a:cubicBezTo>
                    <a:cubicBezTo>
                      <a:pt x="105361" y="163950"/>
                      <a:pt x="106939" y="160303"/>
                      <a:pt x="109281" y="157174"/>
                    </a:cubicBezTo>
                    <a:cubicBezTo>
                      <a:pt x="120493" y="144056"/>
                      <a:pt x="129392" y="129143"/>
                      <a:pt x="135679" y="113086"/>
                    </a:cubicBezTo>
                    <a:lnTo>
                      <a:pt x="94585" y="104106"/>
                    </a:lnTo>
                    <a:cubicBezTo>
                      <a:pt x="76079" y="150370"/>
                      <a:pt x="59479" y="170236"/>
                      <a:pt x="35803" y="165066"/>
                    </a:cubicBezTo>
                    <a:cubicBezTo>
                      <a:pt x="12126" y="159895"/>
                      <a:pt x="4233" y="128598"/>
                      <a:pt x="11309" y="86961"/>
                    </a:cubicBezTo>
                    <a:lnTo>
                      <a:pt x="6955" y="86961"/>
                    </a:lnTo>
                    <a:cubicBezTo>
                      <a:pt x="-393" y="83967"/>
                      <a:pt x="-393" y="76619"/>
                      <a:pt x="-393" y="68455"/>
                    </a:cubicBezTo>
                    <a:close/>
                    <a:moveTo>
                      <a:pt x="67915" y="97574"/>
                    </a:moveTo>
                    <a:lnTo>
                      <a:pt x="30904" y="89410"/>
                    </a:lnTo>
                    <a:cubicBezTo>
                      <a:pt x="27639" y="110909"/>
                      <a:pt x="32265" y="122883"/>
                      <a:pt x="41517" y="125061"/>
                    </a:cubicBezTo>
                    <a:cubicBezTo>
                      <a:pt x="50770" y="127238"/>
                      <a:pt x="57301" y="121795"/>
                      <a:pt x="68188" y="97574"/>
                    </a:cubicBezTo>
                    <a:close/>
                    <a:moveTo>
                      <a:pt x="102749" y="77980"/>
                    </a:moveTo>
                    <a:lnTo>
                      <a:pt x="140849" y="86416"/>
                    </a:lnTo>
                    <a:cubicBezTo>
                      <a:pt x="144115" y="64917"/>
                      <a:pt x="140849" y="51854"/>
                      <a:pt x="129963" y="49677"/>
                    </a:cubicBezTo>
                    <a:cubicBezTo>
                      <a:pt x="119078" y="47500"/>
                      <a:pt x="113635" y="53759"/>
                      <a:pt x="103021" y="77980"/>
                    </a:cubicBezTo>
                    <a:close/>
                  </a:path>
                </a:pathLst>
              </a:custGeom>
              <a:solidFill>
                <a:srgbClr val="F5E825"/>
              </a:solidFill>
              <a:ln w="27206"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482730EE-3159-9AC9-6564-10410234CAFA}"/>
                  </a:ext>
                </a:extLst>
              </p:cNvPr>
              <p:cNvSpPr/>
              <p:nvPr/>
            </p:nvSpPr>
            <p:spPr>
              <a:xfrm>
                <a:off x="8283041" y="4063749"/>
                <a:ext cx="38100" cy="15368"/>
              </a:xfrm>
              <a:custGeom>
                <a:avLst/>
                <a:gdLst>
                  <a:gd name="connsiteX0" fmla="*/ -393 w 38100"/>
                  <a:gd name="connsiteY0" fmla="*/ 9473 h 15368"/>
                  <a:gd name="connsiteX1" fmla="*/ 8043 w 38100"/>
                  <a:gd name="connsiteY1" fmla="*/ 13283 h 15368"/>
                  <a:gd name="connsiteX2" fmla="*/ 21923 w 38100"/>
                  <a:gd name="connsiteY2" fmla="*/ 15189 h 15368"/>
                  <a:gd name="connsiteX3" fmla="*/ 28454 w 38100"/>
                  <a:gd name="connsiteY3" fmla="*/ 13011 h 15368"/>
                  <a:gd name="connsiteX4" fmla="*/ 37708 w 38100"/>
                  <a:gd name="connsiteY4" fmla="*/ 3759 h 15368"/>
                  <a:gd name="connsiteX5" fmla="*/ 19747 w 38100"/>
                  <a:gd name="connsiteY5" fmla="*/ 3759 h 15368"/>
                  <a:gd name="connsiteX6" fmla="*/ 9949 w 38100"/>
                  <a:gd name="connsiteY6" fmla="*/ 493 h 15368"/>
                  <a:gd name="connsiteX7" fmla="*/ -393 w 38100"/>
                  <a:gd name="connsiteY7" fmla="*/ 9473 h 1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00" h="15368">
                    <a:moveTo>
                      <a:pt x="-393" y="9473"/>
                    </a:moveTo>
                    <a:cubicBezTo>
                      <a:pt x="2057" y="11433"/>
                      <a:pt x="4942" y="12739"/>
                      <a:pt x="8043" y="13283"/>
                    </a:cubicBezTo>
                    <a:cubicBezTo>
                      <a:pt x="12616" y="14318"/>
                      <a:pt x="17242" y="14944"/>
                      <a:pt x="21923" y="15189"/>
                    </a:cubicBezTo>
                    <a:cubicBezTo>
                      <a:pt x="24345" y="15706"/>
                      <a:pt x="26821" y="14862"/>
                      <a:pt x="28454" y="13011"/>
                    </a:cubicBezTo>
                    <a:cubicBezTo>
                      <a:pt x="31748" y="10127"/>
                      <a:pt x="34823" y="7051"/>
                      <a:pt x="37708" y="3759"/>
                    </a:cubicBezTo>
                    <a:cubicBezTo>
                      <a:pt x="31829" y="5391"/>
                      <a:pt x="25625" y="5391"/>
                      <a:pt x="19747" y="3759"/>
                    </a:cubicBezTo>
                    <a:cubicBezTo>
                      <a:pt x="16752" y="2398"/>
                      <a:pt x="13214" y="-1412"/>
                      <a:pt x="9949" y="493"/>
                    </a:cubicBezTo>
                    <a:cubicBezTo>
                      <a:pt x="6683" y="2398"/>
                      <a:pt x="-120" y="9745"/>
                      <a:pt x="-393" y="9473"/>
                    </a:cubicBezTo>
                    <a:close/>
                  </a:path>
                </a:pathLst>
              </a:custGeom>
              <a:solidFill>
                <a:srgbClr val="FFFFFF">
                  <a:alpha val="70000"/>
                </a:srgbClr>
              </a:solidFill>
              <a:ln w="27206"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98A9EB3F-EFD5-C754-FB54-82CF7E044DB6}"/>
                  </a:ext>
                </a:extLst>
              </p:cNvPr>
              <p:cNvSpPr/>
              <p:nvPr/>
            </p:nvSpPr>
            <p:spPr>
              <a:xfrm>
                <a:off x="8232695" y="4099448"/>
                <a:ext cx="34290" cy="10204"/>
              </a:xfrm>
              <a:custGeom>
                <a:avLst/>
                <a:gdLst>
                  <a:gd name="connsiteX0" fmla="*/ -393 w 34290"/>
                  <a:gd name="connsiteY0" fmla="*/ 9970 h 10204"/>
                  <a:gd name="connsiteX1" fmla="*/ 11309 w 34290"/>
                  <a:gd name="connsiteY1" fmla="*/ 9970 h 10204"/>
                  <a:gd name="connsiteX2" fmla="*/ 33897 w 34290"/>
                  <a:gd name="connsiteY2" fmla="*/ 2622 h 10204"/>
                  <a:gd name="connsiteX3" fmla="*/ 17568 w 34290"/>
                  <a:gd name="connsiteY3" fmla="*/ 717 h 10204"/>
                  <a:gd name="connsiteX4" fmla="*/ 8588 w 34290"/>
                  <a:gd name="connsiteY4" fmla="*/ 6160 h 10204"/>
                  <a:gd name="connsiteX5" fmla="*/ -393 w 34290"/>
                  <a:gd name="connsiteY5" fmla="*/ 9970 h 10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90" h="10204">
                    <a:moveTo>
                      <a:pt x="-393" y="9970"/>
                    </a:moveTo>
                    <a:cubicBezTo>
                      <a:pt x="3499" y="10242"/>
                      <a:pt x="7417" y="10242"/>
                      <a:pt x="11309" y="9970"/>
                    </a:cubicBezTo>
                    <a:cubicBezTo>
                      <a:pt x="19119" y="8473"/>
                      <a:pt x="26712" y="5997"/>
                      <a:pt x="33897" y="2622"/>
                    </a:cubicBezTo>
                    <a:cubicBezTo>
                      <a:pt x="28454" y="2622"/>
                      <a:pt x="22468" y="-1732"/>
                      <a:pt x="17568" y="717"/>
                    </a:cubicBezTo>
                    <a:lnTo>
                      <a:pt x="8588" y="6160"/>
                    </a:lnTo>
                    <a:cubicBezTo>
                      <a:pt x="6955" y="5072"/>
                      <a:pt x="2600" y="9970"/>
                      <a:pt x="-393" y="9970"/>
                    </a:cubicBezTo>
                    <a:close/>
                  </a:path>
                </a:pathLst>
              </a:custGeom>
              <a:solidFill>
                <a:srgbClr val="FFFFFF">
                  <a:alpha val="70000"/>
                </a:srgbClr>
              </a:solidFill>
              <a:ln w="27206"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98BA0FB9-BF78-6C35-66E2-68EA867D1B76}"/>
                  </a:ext>
                </a:extLst>
              </p:cNvPr>
              <p:cNvSpPr/>
              <p:nvPr/>
            </p:nvSpPr>
            <p:spPr>
              <a:xfrm rot="19763399">
                <a:off x="4521982" y="2741234"/>
                <a:ext cx="535849" cy="52523"/>
              </a:xfrm>
              <a:custGeom>
                <a:avLst/>
                <a:gdLst>
                  <a:gd name="connsiteX0" fmla="*/ -393 w 535849"/>
                  <a:gd name="connsiteY0" fmla="*/ -30 h 52523"/>
                  <a:gd name="connsiteX1" fmla="*/ 535457 w 535849"/>
                  <a:gd name="connsiteY1" fmla="*/ -30 h 52523"/>
                  <a:gd name="connsiteX2" fmla="*/ 535457 w 535849"/>
                  <a:gd name="connsiteY2" fmla="*/ 52493 h 52523"/>
                  <a:gd name="connsiteX3" fmla="*/ -393 w 535849"/>
                  <a:gd name="connsiteY3" fmla="*/ 52493 h 52523"/>
                </a:gdLst>
                <a:ahLst/>
                <a:cxnLst>
                  <a:cxn ang="0">
                    <a:pos x="connsiteX0" y="connsiteY0"/>
                  </a:cxn>
                  <a:cxn ang="0">
                    <a:pos x="connsiteX1" y="connsiteY1"/>
                  </a:cxn>
                  <a:cxn ang="0">
                    <a:pos x="connsiteX2" y="connsiteY2"/>
                  </a:cxn>
                  <a:cxn ang="0">
                    <a:pos x="connsiteX3" y="connsiteY3"/>
                  </a:cxn>
                </a:cxnLst>
                <a:rect l="l" t="t" r="r" b="b"/>
                <a:pathLst>
                  <a:path w="535849" h="52523">
                    <a:moveTo>
                      <a:pt x="-393" y="-30"/>
                    </a:moveTo>
                    <a:lnTo>
                      <a:pt x="535457" y="-30"/>
                    </a:lnTo>
                    <a:lnTo>
                      <a:pt x="535457" y="52493"/>
                    </a:lnTo>
                    <a:lnTo>
                      <a:pt x="-393" y="52493"/>
                    </a:lnTo>
                    <a:close/>
                  </a:path>
                </a:pathLst>
              </a:custGeom>
              <a:solidFill>
                <a:srgbClr val="AD7300"/>
              </a:solidFill>
              <a:ln w="27206"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8BF37CFA-A9E2-C37C-B560-8DF5898C82B6}"/>
                  </a:ext>
                </a:extLst>
              </p:cNvPr>
              <p:cNvSpPr/>
              <p:nvPr/>
            </p:nvSpPr>
            <p:spPr>
              <a:xfrm>
                <a:off x="4554788" y="2586153"/>
                <a:ext cx="492000" cy="399562"/>
              </a:xfrm>
              <a:custGeom>
                <a:avLst/>
                <a:gdLst>
                  <a:gd name="connsiteX0" fmla="*/ 159523 w 492000"/>
                  <a:gd name="connsiteY0" fmla="*/ 53693 h 399562"/>
                  <a:gd name="connsiteX1" fmla="*/ 15287 w 492000"/>
                  <a:gd name="connsiteY1" fmla="*/ 336177 h 399562"/>
                  <a:gd name="connsiteX2" fmla="*/ 332334 w 492000"/>
                  <a:gd name="connsiteY2" fmla="*/ 345703 h 399562"/>
                  <a:gd name="connsiteX3" fmla="*/ 476570 w 492000"/>
                  <a:gd name="connsiteY3" fmla="*/ 63218 h 399562"/>
                  <a:gd name="connsiteX4" fmla="*/ 159523 w 492000"/>
                  <a:gd name="connsiteY4" fmla="*/ 53693 h 399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000" h="399562">
                    <a:moveTo>
                      <a:pt x="159523" y="53693"/>
                    </a:moveTo>
                    <a:cubicBezTo>
                      <a:pt x="32160" y="129077"/>
                      <a:pt x="-32338" y="255623"/>
                      <a:pt x="15287" y="336177"/>
                    </a:cubicBezTo>
                    <a:cubicBezTo>
                      <a:pt x="62912" y="416732"/>
                      <a:pt x="205787" y="421086"/>
                      <a:pt x="332334" y="345703"/>
                    </a:cubicBezTo>
                    <a:cubicBezTo>
                      <a:pt x="458880" y="270319"/>
                      <a:pt x="522834" y="143773"/>
                      <a:pt x="476570" y="63218"/>
                    </a:cubicBezTo>
                    <a:cubicBezTo>
                      <a:pt x="430305" y="-17336"/>
                      <a:pt x="286885" y="-21418"/>
                      <a:pt x="159523" y="53693"/>
                    </a:cubicBezTo>
                    <a:close/>
                  </a:path>
                </a:pathLst>
              </a:custGeom>
              <a:solidFill>
                <a:srgbClr val="AD7300"/>
              </a:solidFill>
              <a:ln w="27206"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9569DB83-0860-23A2-918F-B766B5545576}"/>
                  </a:ext>
                </a:extLst>
              </p:cNvPr>
              <p:cNvSpPr/>
              <p:nvPr/>
            </p:nvSpPr>
            <p:spPr>
              <a:xfrm>
                <a:off x="4529752" y="2544137"/>
                <a:ext cx="492642" cy="399669"/>
              </a:xfrm>
              <a:custGeom>
                <a:avLst/>
                <a:gdLst>
                  <a:gd name="connsiteX0" fmla="*/ 476570 w 492642"/>
                  <a:gd name="connsiteY0" fmla="*/ 63325 h 399669"/>
                  <a:gd name="connsiteX1" fmla="*/ 332333 w 492642"/>
                  <a:gd name="connsiteY1" fmla="*/ 345809 h 399669"/>
                  <a:gd name="connsiteX2" fmla="*/ 15287 w 492642"/>
                  <a:gd name="connsiteY2" fmla="*/ 336284 h 399669"/>
                  <a:gd name="connsiteX3" fmla="*/ 159523 w 492642"/>
                  <a:gd name="connsiteY3" fmla="*/ 53800 h 399669"/>
                  <a:gd name="connsiteX4" fmla="*/ 476570 w 492642"/>
                  <a:gd name="connsiteY4" fmla="*/ 63325 h 399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642" h="399669">
                    <a:moveTo>
                      <a:pt x="476570" y="63325"/>
                    </a:moveTo>
                    <a:cubicBezTo>
                      <a:pt x="524195" y="144967"/>
                      <a:pt x="459697" y="270425"/>
                      <a:pt x="332333" y="345809"/>
                    </a:cubicBezTo>
                    <a:cubicBezTo>
                      <a:pt x="204970" y="421192"/>
                      <a:pt x="62912" y="416838"/>
                      <a:pt x="15287" y="336284"/>
                    </a:cubicBezTo>
                    <a:cubicBezTo>
                      <a:pt x="-32338" y="255730"/>
                      <a:pt x="32160" y="129183"/>
                      <a:pt x="159523" y="53800"/>
                    </a:cubicBezTo>
                    <a:cubicBezTo>
                      <a:pt x="286885" y="-21584"/>
                      <a:pt x="428945" y="-17230"/>
                      <a:pt x="476570" y="63325"/>
                    </a:cubicBezTo>
                    <a:close/>
                  </a:path>
                </a:pathLst>
              </a:custGeom>
              <a:solidFill>
                <a:srgbClr val="E2B233"/>
              </a:solidFill>
              <a:ln w="27206"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C12A0881-D89D-06E2-A186-3831DDE35407}"/>
                  </a:ext>
                </a:extLst>
              </p:cNvPr>
              <p:cNvSpPr/>
              <p:nvPr/>
            </p:nvSpPr>
            <p:spPr>
              <a:xfrm>
                <a:off x="4599810" y="2601084"/>
                <a:ext cx="352524" cy="285775"/>
              </a:xfrm>
              <a:custGeom>
                <a:avLst/>
                <a:gdLst>
                  <a:gd name="connsiteX0" fmla="*/ 340924 w 352524"/>
                  <a:gd name="connsiteY0" fmla="*/ 45294 h 285775"/>
                  <a:gd name="connsiteX1" fmla="*/ 237782 w 352524"/>
                  <a:gd name="connsiteY1" fmla="*/ 247224 h 285775"/>
                  <a:gd name="connsiteX2" fmla="*/ 10815 w 352524"/>
                  <a:gd name="connsiteY2" fmla="*/ 240421 h 285775"/>
                  <a:gd name="connsiteX3" fmla="*/ 113957 w 352524"/>
                  <a:gd name="connsiteY3" fmla="*/ 38490 h 285775"/>
                  <a:gd name="connsiteX4" fmla="*/ 340924 w 352524"/>
                  <a:gd name="connsiteY4" fmla="*/ 45294 h 2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524" h="285775">
                    <a:moveTo>
                      <a:pt x="340924" y="45294"/>
                    </a:moveTo>
                    <a:cubicBezTo>
                      <a:pt x="374942" y="102988"/>
                      <a:pt x="328949" y="193340"/>
                      <a:pt x="237782" y="247224"/>
                    </a:cubicBezTo>
                    <a:cubicBezTo>
                      <a:pt x="146613" y="301108"/>
                      <a:pt x="44833" y="298115"/>
                      <a:pt x="10815" y="240421"/>
                    </a:cubicBezTo>
                    <a:cubicBezTo>
                      <a:pt x="-23203" y="182726"/>
                      <a:pt x="22789" y="92375"/>
                      <a:pt x="113957" y="38490"/>
                    </a:cubicBezTo>
                    <a:cubicBezTo>
                      <a:pt x="205125" y="-15394"/>
                      <a:pt x="306906" y="-12400"/>
                      <a:pt x="340924" y="45294"/>
                    </a:cubicBezTo>
                    <a:close/>
                  </a:path>
                </a:pathLst>
              </a:custGeom>
              <a:solidFill>
                <a:srgbClr val="CE9005"/>
              </a:solidFill>
              <a:ln w="27206"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A0A33B8A-33FC-DAE7-AAD0-F55EAC2E6112}"/>
                  </a:ext>
                </a:extLst>
              </p:cNvPr>
              <p:cNvSpPr/>
              <p:nvPr/>
            </p:nvSpPr>
            <p:spPr>
              <a:xfrm>
                <a:off x="4681572" y="2649146"/>
                <a:ext cx="190303" cy="181231"/>
              </a:xfrm>
              <a:custGeom>
                <a:avLst/>
                <a:gdLst>
                  <a:gd name="connsiteX0" fmla="*/ 49884 w 190303"/>
                  <a:gd name="connsiteY0" fmla="*/ 13289 h 181231"/>
                  <a:gd name="connsiteX1" fmla="*/ 67029 w 190303"/>
                  <a:gd name="connsiteY1" fmla="*/ 13289 h 181231"/>
                  <a:gd name="connsiteX2" fmla="*/ 69479 w 190303"/>
                  <a:gd name="connsiteY2" fmla="*/ 17371 h 181231"/>
                  <a:gd name="connsiteX3" fmla="*/ 120642 w 190303"/>
                  <a:gd name="connsiteY3" fmla="*/ 770 h 181231"/>
                  <a:gd name="connsiteX4" fmla="*/ 134520 w 190303"/>
                  <a:gd name="connsiteY4" fmla="*/ 4308 h 181231"/>
                  <a:gd name="connsiteX5" fmla="*/ 124180 w 190303"/>
                  <a:gd name="connsiteY5" fmla="*/ 24174 h 181231"/>
                  <a:gd name="connsiteX6" fmla="*/ 114381 w 190303"/>
                  <a:gd name="connsiteY6" fmla="*/ 27712 h 181231"/>
                  <a:gd name="connsiteX7" fmla="*/ 79820 w 190303"/>
                  <a:gd name="connsiteY7" fmla="*/ 37237 h 181231"/>
                  <a:gd name="connsiteX8" fmla="*/ 100502 w 190303"/>
                  <a:gd name="connsiteY8" fmla="*/ 72616 h 181231"/>
                  <a:gd name="connsiteX9" fmla="*/ 186228 w 190303"/>
                  <a:gd name="connsiteY9" fmla="*/ 72616 h 181231"/>
                  <a:gd name="connsiteX10" fmla="*/ 145406 w 190303"/>
                  <a:gd name="connsiteY10" fmla="*/ 145278 h 181231"/>
                  <a:gd name="connsiteX11" fmla="*/ 151937 w 190303"/>
                  <a:gd name="connsiteY11" fmla="*/ 156436 h 181231"/>
                  <a:gd name="connsiteX12" fmla="*/ 144318 w 190303"/>
                  <a:gd name="connsiteY12" fmla="*/ 171676 h 181231"/>
                  <a:gd name="connsiteX13" fmla="*/ 126628 w 190303"/>
                  <a:gd name="connsiteY13" fmla="*/ 171676 h 181231"/>
                  <a:gd name="connsiteX14" fmla="*/ 120097 w 190303"/>
                  <a:gd name="connsiteY14" fmla="*/ 160246 h 181231"/>
                  <a:gd name="connsiteX15" fmla="*/ 51789 w 190303"/>
                  <a:gd name="connsiteY15" fmla="*/ 181201 h 181231"/>
                  <a:gd name="connsiteX16" fmla="*/ 38727 w 190303"/>
                  <a:gd name="connsiteY16" fmla="*/ 177119 h 181231"/>
                  <a:gd name="connsiteX17" fmla="*/ 48796 w 190303"/>
                  <a:gd name="connsiteY17" fmla="*/ 157252 h 181231"/>
                  <a:gd name="connsiteX18" fmla="*/ 59410 w 190303"/>
                  <a:gd name="connsiteY18" fmla="*/ 153714 h 181231"/>
                  <a:gd name="connsiteX19" fmla="*/ 110028 w 190303"/>
                  <a:gd name="connsiteY19" fmla="*/ 140652 h 181231"/>
                  <a:gd name="connsiteX20" fmla="*/ 88529 w 190303"/>
                  <a:gd name="connsiteY20" fmla="*/ 104184 h 181231"/>
                  <a:gd name="connsiteX21" fmla="*/ 3620 w 190303"/>
                  <a:gd name="connsiteY21" fmla="*/ 104184 h 181231"/>
                  <a:gd name="connsiteX22" fmla="*/ 43897 w 190303"/>
                  <a:gd name="connsiteY22" fmla="*/ 32883 h 181231"/>
                  <a:gd name="connsiteX23" fmla="*/ 41720 w 190303"/>
                  <a:gd name="connsiteY23" fmla="*/ 29073 h 181231"/>
                  <a:gd name="connsiteX24" fmla="*/ 49884 w 190303"/>
                  <a:gd name="connsiteY24" fmla="*/ 13289 h 181231"/>
                  <a:gd name="connsiteX25" fmla="*/ 75465 w 190303"/>
                  <a:gd name="connsiteY25" fmla="*/ 82957 h 181231"/>
                  <a:gd name="connsiteX26" fmla="*/ 56144 w 190303"/>
                  <a:gd name="connsiteY26" fmla="*/ 50300 h 181231"/>
                  <a:gd name="connsiteX27" fmla="*/ 37365 w 190303"/>
                  <a:gd name="connsiteY27" fmla="*/ 82413 h 181231"/>
                  <a:gd name="connsiteX28" fmla="*/ 75465 w 190303"/>
                  <a:gd name="connsiteY28" fmla="*/ 82957 h 181231"/>
                  <a:gd name="connsiteX29" fmla="*/ 113566 w 190303"/>
                  <a:gd name="connsiteY29" fmla="*/ 94932 h 181231"/>
                  <a:gd name="connsiteX30" fmla="*/ 133432 w 190303"/>
                  <a:gd name="connsiteY30" fmla="*/ 128405 h 181231"/>
                  <a:gd name="connsiteX31" fmla="*/ 152755 w 190303"/>
                  <a:gd name="connsiteY31" fmla="*/ 95476 h 181231"/>
                  <a:gd name="connsiteX32" fmla="*/ 113566 w 190303"/>
                  <a:gd name="connsiteY32" fmla="*/ 94932 h 181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0303" h="181231">
                    <a:moveTo>
                      <a:pt x="49884" y="13289"/>
                    </a:moveTo>
                    <a:cubicBezTo>
                      <a:pt x="56687" y="9207"/>
                      <a:pt x="64308" y="9479"/>
                      <a:pt x="67029" y="13289"/>
                    </a:cubicBezTo>
                    <a:lnTo>
                      <a:pt x="69479" y="17371"/>
                    </a:lnTo>
                    <a:cubicBezTo>
                      <a:pt x="85534" y="9111"/>
                      <a:pt x="102816" y="3505"/>
                      <a:pt x="120642" y="770"/>
                    </a:cubicBezTo>
                    <a:cubicBezTo>
                      <a:pt x="125540" y="-1075"/>
                      <a:pt x="131091" y="337"/>
                      <a:pt x="134520" y="4308"/>
                    </a:cubicBezTo>
                    <a:cubicBezTo>
                      <a:pt x="137787" y="10023"/>
                      <a:pt x="133159" y="18732"/>
                      <a:pt x="124180" y="24174"/>
                    </a:cubicBezTo>
                    <a:cubicBezTo>
                      <a:pt x="121132" y="25913"/>
                      <a:pt x="117838" y="27108"/>
                      <a:pt x="114381" y="27712"/>
                    </a:cubicBezTo>
                    <a:cubicBezTo>
                      <a:pt x="102572" y="29658"/>
                      <a:pt x="90978" y="32850"/>
                      <a:pt x="79820" y="37237"/>
                    </a:cubicBezTo>
                    <a:lnTo>
                      <a:pt x="100502" y="72616"/>
                    </a:lnTo>
                    <a:cubicBezTo>
                      <a:pt x="148944" y="53566"/>
                      <a:pt x="174526" y="53566"/>
                      <a:pt x="186228" y="72616"/>
                    </a:cubicBezTo>
                    <a:cubicBezTo>
                      <a:pt x="197930" y="91666"/>
                      <a:pt x="181057" y="121329"/>
                      <a:pt x="145406" y="145278"/>
                    </a:cubicBezTo>
                    <a:lnTo>
                      <a:pt x="151937" y="156436"/>
                    </a:lnTo>
                    <a:cubicBezTo>
                      <a:pt x="154660" y="160790"/>
                      <a:pt x="151937" y="167594"/>
                      <a:pt x="144318" y="171676"/>
                    </a:cubicBezTo>
                    <a:cubicBezTo>
                      <a:pt x="136697" y="175758"/>
                      <a:pt x="129351" y="175758"/>
                      <a:pt x="126628" y="171676"/>
                    </a:cubicBezTo>
                    <a:lnTo>
                      <a:pt x="120097" y="160246"/>
                    </a:lnTo>
                    <a:cubicBezTo>
                      <a:pt x="98706" y="171085"/>
                      <a:pt x="75601" y="178172"/>
                      <a:pt x="51789" y="181201"/>
                    </a:cubicBezTo>
                    <a:cubicBezTo>
                      <a:pt x="45530" y="181201"/>
                      <a:pt x="40904" y="181201"/>
                      <a:pt x="38727" y="177119"/>
                    </a:cubicBezTo>
                    <a:cubicBezTo>
                      <a:pt x="36549" y="173036"/>
                      <a:pt x="38727" y="162695"/>
                      <a:pt x="48796" y="157252"/>
                    </a:cubicBezTo>
                    <a:cubicBezTo>
                      <a:pt x="52061" y="155391"/>
                      <a:pt x="55681" y="154191"/>
                      <a:pt x="59410" y="153714"/>
                    </a:cubicBezTo>
                    <a:cubicBezTo>
                      <a:pt x="76880" y="152106"/>
                      <a:pt x="93971" y="147697"/>
                      <a:pt x="110028" y="140652"/>
                    </a:cubicBezTo>
                    <a:lnTo>
                      <a:pt x="88529" y="104184"/>
                    </a:lnTo>
                    <a:cubicBezTo>
                      <a:pt x="41720" y="122418"/>
                      <a:pt x="16138" y="124051"/>
                      <a:pt x="3620" y="104184"/>
                    </a:cubicBezTo>
                    <a:cubicBezTo>
                      <a:pt x="-8898" y="84318"/>
                      <a:pt x="8791" y="56287"/>
                      <a:pt x="43897" y="32883"/>
                    </a:cubicBezTo>
                    <a:lnTo>
                      <a:pt x="41720" y="29073"/>
                    </a:lnTo>
                    <a:cubicBezTo>
                      <a:pt x="40087" y="24446"/>
                      <a:pt x="42808" y="17915"/>
                      <a:pt x="49884" y="13289"/>
                    </a:cubicBezTo>
                    <a:close/>
                    <a:moveTo>
                      <a:pt x="75465" y="82957"/>
                    </a:moveTo>
                    <a:lnTo>
                      <a:pt x="56144" y="50300"/>
                    </a:lnTo>
                    <a:cubicBezTo>
                      <a:pt x="38182" y="62547"/>
                      <a:pt x="32467" y="74249"/>
                      <a:pt x="37365" y="82413"/>
                    </a:cubicBezTo>
                    <a:cubicBezTo>
                      <a:pt x="42265" y="90577"/>
                      <a:pt x="50156" y="91666"/>
                      <a:pt x="75465" y="82957"/>
                    </a:cubicBezTo>
                    <a:close/>
                    <a:moveTo>
                      <a:pt x="113566" y="94932"/>
                    </a:moveTo>
                    <a:lnTo>
                      <a:pt x="133432" y="128405"/>
                    </a:lnTo>
                    <a:cubicBezTo>
                      <a:pt x="151122" y="116159"/>
                      <a:pt x="157925" y="104184"/>
                      <a:pt x="152755" y="95476"/>
                    </a:cubicBezTo>
                    <a:cubicBezTo>
                      <a:pt x="147584" y="86767"/>
                      <a:pt x="138603" y="86223"/>
                      <a:pt x="113566" y="94932"/>
                    </a:cubicBezTo>
                    <a:close/>
                  </a:path>
                </a:pathLst>
              </a:custGeom>
              <a:solidFill>
                <a:srgbClr val="F5E825"/>
              </a:solidFill>
              <a:ln w="27206"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8D98FB0E-ACD3-A089-992A-10C6E9ACC999}"/>
                  </a:ext>
                </a:extLst>
              </p:cNvPr>
              <p:cNvSpPr/>
              <p:nvPr/>
            </p:nvSpPr>
            <p:spPr>
              <a:xfrm>
                <a:off x="4649934" y="2947398"/>
                <a:ext cx="53339" cy="30489"/>
              </a:xfrm>
              <a:custGeom>
                <a:avLst/>
                <a:gdLst>
                  <a:gd name="connsiteX0" fmla="*/ -393 w 53339"/>
                  <a:gd name="connsiteY0" fmla="*/ -30 h 30489"/>
                  <a:gd name="connsiteX1" fmla="*/ 9676 w 53339"/>
                  <a:gd name="connsiteY1" fmla="*/ 22557 h 30489"/>
                  <a:gd name="connsiteX2" fmla="*/ 13486 w 53339"/>
                  <a:gd name="connsiteY2" fmla="*/ 26912 h 30489"/>
                  <a:gd name="connsiteX3" fmla="*/ 27638 w 53339"/>
                  <a:gd name="connsiteY3" fmla="*/ 30450 h 30489"/>
                  <a:gd name="connsiteX4" fmla="*/ 52947 w 53339"/>
                  <a:gd name="connsiteY4" fmla="*/ 30450 h 30489"/>
                  <a:gd name="connsiteX5" fmla="*/ 43422 w 53339"/>
                  <a:gd name="connsiteY5" fmla="*/ 14121 h 30489"/>
                  <a:gd name="connsiteX6" fmla="*/ 38251 w 53339"/>
                  <a:gd name="connsiteY6" fmla="*/ 3780 h 30489"/>
                  <a:gd name="connsiteX7" fmla="*/ 27093 w 53339"/>
                  <a:gd name="connsiteY7" fmla="*/ 2147 h 30489"/>
                  <a:gd name="connsiteX8" fmla="*/ -393 w 53339"/>
                  <a:gd name="connsiteY8" fmla="*/ -30 h 30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39" h="30489">
                    <a:moveTo>
                      <a:pt x="-393" y="-30"/>
                    </a:moveTo>
                    <a:cubicBezTo>
                      <a:pt x="1185" y="8172"/>
                      <a:pt x="4642" y="15901"/>
                      <a:pt x="9676" y="22557"/>
                    </a:cubicBezTo>
                    <a:cubicBezTo>
                      <a:pt x="10792" y="24133"/>
                      <a:pt x="12071" y="25592"/>
                      <a:pt x="13486" y="26912"/>
                    </a:cubicBezTo>
                    <a:cubicBezTo>
                      <a:pt x="17786" y="29358"/>
                      <a:pt x="22685" y="30580"/>
                      <a:pt x="27638" y="30450"/>
                    </a:cubicBezTo>
                    <a:cubicBezTo>
                      <a:pt x="36156" y="30450"/>
                      <a:pt x="44592" y="30450"/>
                      <a:pt x="52947" y="30450"/>
                    </a:cubicBezTo>
                    <a:cubicBezTo>
                      <a:pt x="49954" y="25007"/>
                      <a:pt x="46687" y="19564"/>
                      <a:pt x="43422" y="14121"/>
                    </a:cubicBezTo>
                    <a:cubicBezTo>
                      <a:pt x="40156" y="8678"/>
                      <a:pt x="40700" y="5685"/>
                      <a:pt x="38251" y="3780"/>
                    </a:cubicBezTo>
                    <a:cubicBezTo>
                      <a:pt x="35802" y="1875"/>
                      <a:pt x="30359" y="3780"/>
                      <a:pt x="27093" y="2147"/>
                    </a:cubicBezTo>
                    <a:cubicBezTo>
                      <a:pt x="17895" y="2062"/>
                      <a:pt x="8696" y="1336"/>
                      <a:pt x="-393" y="-30"/>
                    </a:cubicBezTo>
                    <a:close/>
                  </a:path>
                </a:pathLst>
              </a:custGeom>
              <a:solidFill>
                <a:srgbClr val="FFFFFF">
                  <a:alpha val="70000"/>
                </a:srgbClr>
              </a:solidFill>
              <a:ln w="27206"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5C1FCF7B-C40F-99C9-6ABF-6FCA2B6AF929}"/>
                  </a:ext>
                </a:extLst>
              </p:cNvPr>
              <p:cNvSpPr/>
              <p:nvPr/>
            </p:nvSpPr>
            <p:spPr>
              <a:xfrm>
                <a:off x="4581899" y="2923722"/>
                <a:ext cx="66402" cy="46536"/>
              </a:xfrm>
              <a:custGeom>
                <a:avLst/>
                <a:gdLst>
                  <a:gd name="connsiteX0" fmla="*/ -393 w 66402"/>
                  <a:gd name="connsiteY0" fmla="*/ -30 h 46536"/>
                  <a:gd name="connsiteX1" fmla="*/ 66010 w 66402"/>
                  <a:gd name="connsiteY1" fmla="*/ 46506 h 46536"/>
                  <a:gd name="connsiteX2" fmla="*/ 60023 w 66402"/>
                  <a:gd name="connsiteY2" fmla="*/ 36437 h 46536"/>
                  <a:gd name="connsiteX3" fmla="*/ 55396 w 66402"/>
                  <a:gd name="connsiteY3" fmla="*/ 25007 h 46536"/>
                  <a:gd name="connsiteX4" fmla="*/ 39884 w 66402"/>
                  <a:gd name="connsiteY4" fmla="*/ 18475 h 46536"/>
                  <a:gd name="connsiteX5" fmla="*/ -393 w 66402"/>
                  <a:gd name="connsiteY5" fmla="*/ -30 h 46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02" h="46536">
                    <a:moveTo>
                      <a:pt x="-393" y="-30"/>
                    </a:moveTo>
                    <a:cubicBezTo>
                      <a:pt x="12316" y="25834"/>
                      <a:pt x="37353" y="43396"/>
                      <a:pt x="66010" y="46506"/>
                    </a:cubicBezTo>
                    <a:cubicBezTo>
                      <a:pt x="64377" y="46506"/>
                      <a:pt x="60839" y="37798"/>
                      <a:pt x="60023" y="36437"/>
                    </a:cubicBezTo>
                    <a:cubicBezTo>
                      <a:pt x="59206" y="35076"/>
                      <a:pt x="57301" y="28545"/>
                      <a:pt x="55396" y="25007"/>
                    </a:cubicBezTo>
                    <a:cubicBezTo>
                      <a:pt x="53491" y="21469"/>
                      <a:pt x="45599" y="19836"/>
                      <a:pt x="39884" y="18475"/>
                    </a:cubicBezTo>
                    <a:cubicBezTo>
                      <a:pt x="25460" y="14731"/>
                      <a:pt x="11826" y="8466"/>
                      <a:pt x="-393" y="-30"/>
                    </a:cubicBezTo>
                    <a:close/>
                  </a:path>
                </a:pathLst>
              </a:custGeom>
              <a:solidFill>
                <a:srgbClr val="FFFFFF">
                  <a:alpha val="70000"/>
                </a:srgbClr>
              </a:solidFill>
              <a:ln w="27206"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3C633DC4-78A2-595E-B4C3-0F82CA5AB6BA}"/>
                  </a:ext>
                </a:extLst>
              </p:cNvPr>
              <p:cNvSpPr/>
              <p:nvPr/>
            </p:nvSpPr>
            <p:spPr>
              <a:xfrm>
                <a:off x="4655377" y="2951097"/>
                <a:ext cx="30480" cy="23447"/>
              </a:xfrm>
              <a:custGeom>
                <a:avLst/>
                <a:gdLst>
                  <a:gd name="connsiteX0" fmla="*/ -393 w 30480"/>
                  <a:gd name="connsiteY0" fmla="*/ 353 h 23447"/>
                  <a:gd name="connsiteX1" fmla="*/ 2874 w 30480"/>
                  <a:gd name="connsiteY1" fmla="*/ 9334 h 23447"/>
                  <a:gd name="connsiteX2" fmla="*/ 10765 w 30480"/>
                  <a:gd name="connsiteY2" fmla="*/ 20764 h 23447"/>
                  <a:gd name="connsiteX3" fmla="*/ 13759 w 30480"/>
                  <a:gd name="connsiteY3" fmla="*/ 23213 h 23447"/>
                  <a:gd name="connsiteX4" fmla="*/ 17025 w 30480"/>
                  <a:gd name="connsiteY4" fmla="*/ 23213 h 23447"/>
                  <a:gd name="connsiteX5" fmla="*/ 30088 w 30480"/>
                  <a:gd name="connsiteY5" fmla="*/ 23213 h 23447"/>
                  <a:gd name="connsiteX6" fmla="*/ 18385 w 30480"/>
                  <a:gd name="connsiteY6" fmla="*/ 9606 h 23447"/>
                  <a:gd name="connsiteX7" fmla="*/ 14303 w 30480"/>
                  <a:gd name="connsiteY7" fmla="*/ 353 h 23447"/>
                  <a:gd name="connsiteX8" fmla="*/ -393 w 30480"/>
                  <a:gd name="connsiteY8" fmla="*/ 353 h 2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80" h="23447">
                    <a:moveTo>
                      <a:pt x="-393" y="353"/>
                    </a:moveTo>
                    <a:cubicBezTo>
                      <a:pt x="-12" y="3559"/>
                      <a:pt x="1105" y="6631"/>
                      <a:pt x="2874" y="9334"/>
                    </a:cubicBezTo>
                    <a:lnTo>
                      <a:pt x="10765" y="20764"/>
                    </a:lnTo>
                    <a:cubicBezTo>
                      <a:pt x="11636" y="21724"/>
                      <a:pt x="12643" y="22549"/>
                      <a:pt x="13759" y="23213"/>
                    </a:cubicBezTo>
                    <a:cubicBezTo>
                      <a:pt x="14820" y="23458"/>
                      <a:pt x="15936" y="23458"/>
                      <a:pt x="17025" y="23213"/>
                    </a:cubicBezTo>
                    <a:cubicBezTo>
                      <a:pt x="21379" y="23485"/>
                      <a:pt x="25733" y="23485"/>
                      <a:pt x="30088" y="23213"/>
                    </a:cubicBezTo>
                    <a:cubicBezTo>
                      <a:pt x="24998" y="19838"/>
                      <a:pt x="20970" y="15130"/>
                      <a:pt x="18385" y="9606"/>
                    </a:cubicBezTo>
                    <a:cubicBezTo>
                      <a:pt x="18385" y="6340"/>
                      <a:pt x="18385" y="1441"/>
                      <a:pt x="14303" y="353"/>
                    </a:cubicBezTo>
                    <a:cubicBezTo>
                      <a:pt x="10221" y="-736"/>
                      <a:pt x="-120" y="897"/>
                      <a:pt x="-393" y="353"/>
                    </a:cubicBezTo>
                    <a:close/>
                  </a:path>
                </a:pathLst>
              </a:custGeom>
              <a:solidFill>
                <a:srgbClr val="FFFFFF">
                  <a:alpha val="70000"/>
                </a:srgbClr>
              </a:solidFill>
              <a:ln w="27206"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D19CE444-DE76-BB73-5D5F-DA578B7C4236}"/>
                  </a:ext>
                </a:extLst>
              </p:cNvPr>
              <p:cNvSpPr/>
              <p:nvPr/>
            </p:nvSpPr>
            <p:spPr>
              <a:xfrm rot="19199998">
                <a:off x="8055777" y="5435484"/>
                <a:ext cx="472984" cy="55789"/>
              </a:xfrm>
              <a:custGeom>
                <a:avLst/>
                <a:gdLst>
                  <a:gd name="connsiteX0" fmla="*/ -393 w 472984"/>
                  <a:gd name="connsiteY0" fmla="*/ -30 h 55789"/>
                  <a:gd name="connsiteX1" fmla="*/ 472592 w 472984"/>
                  <a:gd name="connsiteY1" fmla="*/ -30 h 55789"/>
                  <a:gd name="connsiteX2" fmla="*/ 472592 w 472984"/>
                  <a:gd name="connsiteY2" fmla="*/ 55759 h 55789"/>
                  <a:gd name="connsiteX3" fmla="*/ -393 w 472984"/>
                  <a:gd name="connsiteY3" fmla="*/ 55759 h 55789"/>
                </a:gdLst>
                <a:ahLst/>
                <a:cxnLst>
                  <a:cxn ang="0">
                    <a:pos x="connsiteX0" y="connsiteY0"/>
                  </a:cxn>
                  <a:cxn ang="0">
                    <a:pos x="connsiteX1" y="connsiteY1"/>
                  </a:cxn>
                  <a:cxn ang="0">
                    <a:pos x="connsiteX2" y="connsiteY2"/>
                  </a:cxn>
                  <a:cxn ang="0">
                    <a:pos x="connsiteX3" y="connsiteY3"/>
                  </a:cxn>
                </a:cxnLst>
                <a:rect l="l" t="t" r="r" b="b"/>
                <a:pathLst>
                  <a:path w="472984" h="55789">
                    <a:moveTo>
                      <a:pt x="-393" y="-30"/>
                    </a:moveTo>
                    <a:lnTo>
                      <a:pt x="472592" y="-30"/>
                    </a:lnTo>
                    <a:lnTo>
                      <a:pt x="472592" y="55759"/>
                    </a:lnTo>
                    <a:lnTo>
                      <a:pt x="-393" y="55759"/>
                    </a:lnTo>
                    <a:close/>
                  </a:path>
                </a:pathLst>
              </a:custGeom>
              <a:solidFill>
                <a:srgbClr val="AD7300"/>
              </a:solidFill>
              <a:ln w="27206"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BA5305E3-BF02-6B8C-AC72-AB245CCD5AC7}"/>
                  </a:ext>
                </a:extLst>
              </p:cNvPr>
              <p:cNvSpPr/>
              <p:nvPr/>
            </p:nvSpPr>
            <p:spPr>
              <a:xfrm>
                <a:off x="8117226" y="5314436"/>
                <a:ext cx="384813" cy="338945"/>
              </a:xfrm>
              <a:custGeom>
                <a:avLst/>
                <a:gdLst>
                  <a:gd name="connsiteX0" fmla="*/ 128684 w 384813"/>
                  <a:gd name="connsiteY0" fmla="*/ 94736 h 338945"/>
                  <a:gd name="connsiteX1" fmla="*/ 10302 w 384813"/>
                  <a:gd name="connsiteY1" fmla="*/ 321431 h 338945"/>
                  <a:gd name="connsiteX2" fmla="*/ 255231 w 384813"/>
                  <a:gd name="connsiteY2" fmla="*/ 244414 h 338945"/>
                  <a:gd name="connsiteX3" fmla="*/ 373613 w 384813"/>
                  <a:gd name="connsiteY3" fmla="*/ 17447 h 338945"/>
                  <a:gd name="connsiteX4" fmla="*/ 128684 w 384813"/>
                  <a:gd name="connsiteY4" fmla="*/ 94736 h 33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813" h="338945">
                    <a:moveTo>
                      <a:pt x="128684" y="94736"/>
                    </a:moveTo>
                    <a:cubicBezTo>
                      <a:pt x="28536" y="178556"/>
                      <a:pt x="-24533" y="280065"/>
                      <a:pt x="10302" y="321431"/>
                    </a:cubicBezTo>
                    <a:cubicBezTo>
                      <a:pt x="45136" y="362797"/>
                      <a:pt x="153993" y="328234"/>
                      <a:pt x="255231" y="244414"/>
                    </a:cubicBezTo>
                    <a:cubicBezTo>
                      <a:pt x="356467" y="160594"/>
                      <a:pt x="408448" y="58813"/>
                      <a:pt x="373613" y="17447"/>
                    </a:cubicBezTo>
                    <a:cubicBezTo>
                      <a:pt x="338777" y="-23918"/>
                      <a:pt x="228832" y="10644"/>
                      <a:pt x="128684" y="94736"/>
                    </a:cubicBezTo>
                    <a:close/>
                  </a:path>
                </a:pathLst>
              </a:custGeom>
              <a:solidFill>
                <a:srgbClr val="AD7300"/>
              </a:solidFill>
              <a:ln w="27206"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AC31364B-3CAF-8DDE-430A-FA0D9C2AF631}"/>
                  </a:ext>
                </a:extLst>
              </p:cNvPr>
              <p:cNvSpPr/>
              <p:nvPr/>
            </p:nvSpPr>
            <p:spPr>
              <a:xfrm>
                <a:off x="8082496" y="5272383"/>
                <a:ext cx="386667" cy="344056"/>
              </a:xfrm>
              <a:custGeom>
                <a:avLst/>
                <a:gdLst>
                  <a:gd name="connsiteX0" fmla="*/ 374052 w 386667"/>
                  <a:gd name="connsiteY0" fmla="*/ 20040 h 344056"/>
                  <a:gd name="connsiteX1" fmla="*/ 260569 w 386667"/>
                  <a:gd name="connsiteY1" fmla="*/ 252450 h 344056"/>
                  <a:gd name="connsiteX2" fmla="*/ 11830 w 386667"/>
                  <a:gd name="connsiteY2" fmla="*/ 324023 h 344056"/>
                  <a:gd name="connsiteX3" fmla="*/ 125313 w 386667"/>
                  <a:gd name="connsiteY3" fmla="*/ 91614 h 344056"/>
                  <a:gd name="connsiteX4" fmla="*/ 374052 w 386667"/>
                  <a:gd name="connsiteY4" fmla="*/ 20040 h 344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667" h="344056">
                    <a:moveTo>
                      <a:pt x="374052" y="20040"/>
                    </a:moveTo>
                    <a:cubicBezTo>
                      <a:pt x="411336" y="64399"/>
                      <a:pt x="360445" y="168358"/>
                      <a:pt x="260569" y="252450"/>
                    </a:cubicBezTo>
                    <a:cubicBezTo>
                      <a:pt x="160693" y="336542"/>
                      <a:pt x="49113" y="368383"/>
                      <a:pt x="11830" y="324023"/>
                    </a:cubicBezTo>
                    <a:cubicBezTo>
                      <a:pt x="-25453" y="279664"/>
                      <a:pt x="25437" y="175433"/>
                      <a:pt x="125313" y="91614"/>
                    </a:cubicBezTo>
                    <a:cubicBezTo>
                      <a:pt x="225191" y="7794"/>
                      <a:pt x="336769" y="-24592"/>
                      <a:pt x="374052" y="20040"/>
                    </a:cubicBezTo>
                    <a:close/>
                  </a:path>
                </a:pathLst>
              </a:custGeom>
              <a:solidFill>
                <a:srgbClr val="E2B233"/>
              </a:solidFill>
              <a:ln w="27206"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5E5DE44B-6F73-9AEC-A75B-92401A3783EB}"/>
                  </a:ext>
                </a:extLst>
              </p:cNvPr>
              <p:cNvSpPr/>
              <p:nvPr/>
            </p:nvSpPr>
            <p:spPr>
              <a:xfrm>
                <a:off x="8137151" y="5321202"/>
                <a:ext cx="277305" cy="246326"/>
              </a:xfrm>
              <a:custGeom>
                <a:avLst/>
                <a:gdLst>
                  <a:gd name="connsiteX0" fmla="*/ 267962 w 277305"/>
                  <a:gd name="connsiteY0" fmla="*/ 14219 h 246326"/>
                  <a:gd name="connsiteX1" fmla="*/ 186319 w 277305"/>
                  <a:gd name="connsiteY1" fmla="*/ 180771 h 246326"/>
                  <a:gd name="connsiteX2" fmla="*/ 8338 w 277305"/>
                  <a:gd name="connsiteY2" fmla="*/ 231934 h 246326"/>
                  <a:gd name="connsiteX3" fmla="*/ 89981 w 277305"/>
                  <a:gd name="connsiteY3" fmla="*/ 65654 h 246326"/>
                  <a:gd name="connsiteX4" fmla="*/ 267962 w 277305"/>
                  <a:gd name="connsiteY4" fmla="*/ 14219 h 246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305" h="246326">
                    <a:moveTo>
                      <a:pt x="267962" y="14219"/>
                    </a:moveTo>
                    <a:cubicBezTo>
                      <a:pt x="295176" y="46060"/>
                      <a:pt x="258165" y="120627"/>
                      <a:pt x="186319" y="180771"/>
                    </a:cubicBezTo>
                    <a:cubicBezTo>
                      <a:pt x="114474" y="240914"/>
                      <a:pt x="35007" y="263774"/>
                      <a:pt x="8338" y="231934"/>
                    </a:cubicBezTo>
                    <a:cubicBezTo>
                      <a:pt x="-18332" y="200093"/>
                      <a:pt x="18135" y="125526"/>
                      <a:pt x="89981" y="65654"/>
                    </a:cubicBezTo>
                    <a:cubicBezTo>
                      <a:pt x="161827" y="5783"/>
                      <a:pt x="241292" y="-17621"/>
                      <a:pt x="267962" y="14219"/>
                    </a:cubicBezTo>
                    <a:close/>
                  </a:path>
                </a:pathLst>
              </a:custGeom>
              <a:solidFill>
                <a:srgbClr val="CE9005"/>
              </a:solidFill>
              <a:ln w="27206"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32B8EE7E-887A-029D-1A2A-01592859B503}"/>
                  </a:ext>
                </a:extLst>
              </p:cNvPr>
              <p:cNvSpPr/>
              <p:nvPr/>
            </p:nvSpPr>
            <p:spPr>
              <a:xfrm>
                <a:off x="8201335" y="5370674"/>
                <a:ext cx="149828" cy="147761"/>
              </a:xfrm>
              <a:custGeom>
                <a:avLst/>
                <a:gdLst>
                  <a:gd name="connsiteX0" fmla="*/ 39404 w 149828"/>
                  <a:gd name="connsiteY0" fmla="*/ 27884 h 147761"/>
                  <a:gd name="connsiteX1" fmla="*/ 53011 w 149828"/>
                  <a:gd name="connsiteY1" fmla="*/ 23802 h 147761"/>
                  <a:gd name="connsiteX2" fmla="*/ 54916 w 149828"/>
                  <a:gd name="connsiteY2" fmla="*/ 26251 h 147761"/>
                  <a:gd name="connsiteX3" fmla="*/ 94920 w 149828"/>
                  <a:gd name="connsiteY3" fmla="*/ 2031 h 147761"/>
                  <a:gd name="connsiteX4" fmla="*/ 106079 w 149828"/>
                  <a:gd name="connsiteY4" fmla="*/ 2031 h 147761"/>
                  <a:gd name="connsiteX5" fmla="*/ 97915 w 149828"/>
                  <a:gd name="connsiteY5" fmla="*/ 18359 h 147761"/>
                  <a:gd name="connsiteX6" fmla="*/ 90294 w 149828"/>
                  <a:gd name="connsiteY6" fmla="*/ 23258 h 147761"/>
                  <a:gd name="connsiteX7" fmla="*/ 63080 w 149828"/>
                  <a:gd name="connsiteY7" fmla="*/ 38770 h 147761"/>
                  <a:gd name="connsiteX8" fmla="*/ 79410 w 149828"/>
                  <a:gd name="connsiteY8" fmla="*/ 58092 h 147761"/>
                  <a:gd name="connsiteX9" fmla="*/ 146628 w 149828"/>
                  <a:gd name="connsiteY9" fmla="*/ 37409 h 147761"/>
                  <a:gd name="connsiteX10" fmla="*/ 114516 w 149828"/>
                  <a:gd name="connsiteY10" fmla="*/ 98097 h 147761"/>
                  <a:gd name="connsiteX11" fmla="*/ 119686 w 149828"/>
                  <a:gd name="connsiteY11" fmla="*/ 104084 h 147761"/>
                  <a:gd name="connsiteX12" fmla="*/ 113428 w 149828"/>
                  <a:gd name="connsiteY12" fmla="*/ 116875 h 147761"/>
                  <a:gd name="connsiteX13" fmla="*/ 99820 w 149828"/>
                  <a:gd name="connsiteY13" fmla="*/ 120957 h 147761"/>
                  <a:gd name="connsiteX14" fmla="*/ 94650 w 149828"/>
                  <a:gd name="connsiteY14" fmla="*/ 114698 h 147761"/>
                  <a:gd name="connsiteX15" fmla="*/ 40221 w 149828"/>
                  <a:gd name="connsiteY15" fmla="*/ 145995 h 147761"/>
                  <a:gd name="connsiteX16" fmla="*/ 29880 w 149828"/>
                  <a:gd name="connsiteY16" fmla="*/ 145995 h 147761"/>
                  <a:gd name="connsiteX17" fmla="*/ 37771 w 149828"/>
                  <a:gd name="connsiteY17" fmla="*/ 129938 h 147761"/>
                  <a:gd name="connsiteX18" fmla="*/ 46207 w 149828"/>
                  <a:gd name="connsiteY18" fmla="*/ 124767 h 147761"/>
                  <a:gd name="connsiteX19" fmla="*/ 85941 w 149828"/>
                  <a:gd name="connsiteY19" fmla="*/ 102996 h 147761"/>
                  <a:gd name="connsiteX20" fmla="*/ 69068 w 149828"/>
                  <a:gd name="connsiteY20" fmla="*/ 83129 h 147761"/>
                  <a:gd name="connsiteX21" fmla="*/ 2665 w 149828"/>
                  <a:gd name="connsiteY21" fmla="*/ 103268 h 147761"/>
                  <a:gd name="connsiteX22" fmla="*/ 34233 w 149828"/>
                  <a:gd name="connsiteY22" fmla="*/ 43397 h 147761"/>
                  <a:gd name="connsiteX23" fmla="*/ 32600 w 149828"/>
                  <a:gd name="connsiteY23" fmla="*/ 41491 h 147761"/>
                  <a:gd name="connsiteX24" fmla="*/ 39404 w 149828"/>
                  <a:gd name="connsiteY24" fmla="*/ 27884 h 147761"/>
                  <a:gd name="connsiteX25" fmla="*/ 59270 w 149828"/>
                  <a:gd name="connsiteY25" fmla="*/ 70066 h 147761"/>
                  <a:gd name="connsiteX26" fmla="*/ 44302 w 149828"/>
                  <a:gd name="connsiteY26" fmla="*/ 52105 h 147761"/>
                  <a:gd name="connsiteX27" fmla="*/ 29607 w 149828"/>
                  <a:gd name="connsiteY27" fmla="*/ 79319 h 147761"/>
                  <a:gd name="connsiteX28" fmla="*/ 58182 w 149828"/>
                  <a:gd name="connsiteY28" fmla="*/ 70066 h 147761"/>
                  <a:gd name="connsiteX29" fmla="*/ 89207 w 149828"/>
                  <a:gd name="connsiteY29" fmla="*/ 70066 h 147761"/>
                  <a:gd name="connsiteX30" fmla="*/ 104719 w 149828"/>
                  <a:gd name="connsiteY30" fmla="*/ 88572 h 147761"/>
                  <a:gd name="connsiteX31" fmla="*/ 119959 w 149828"/>
                  <a:gd name="connsiteY31" fmla="*/ 61358 h 147761"/>
                  <a:gd name="connsiteX32" fmla="*/ 89207 w 149828"/>
                  <a:gd name="connsiteY32" fmla="*/ 68978 h 147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9828" h="147761">
                    <a:moveTo>
                      <a:pt x="39404" y="27884"/>
                    </a:moveTo>
                    <a:cubicBezTo>
                      <a:pt x="44847" y="23258"/>
                      <a:pt x="50833" y="21353"/>
                      <a:pt x="53011" y="23802"/>
                    </a:cubicBezTo>
                    <a:lnTo>
                      <a:pt x="54916" y="26251"/>
                    </a:lnTo>
                    <a:cubicBezTo>
                      <a:pt x="67299" y="16699"/>
                      <a:pt x="80715" y="8589"/>
                      <a:pt x="94920" y="2031"/>
                    </a:cubicBezTo>
                    <a:cubicBezTo>
                      <a:pt x="99548" y="-146"/>
                      <a:pt x="103902" y="-1235"/>
                      <a:pt x="106079" y="2031"/>
                    </a:cubicBezTo>
                    <a:cubicBezTo>
                      <a:pt x="108257" y="5296"/>
                      <a:pt x="106079" y="12644"/>
                      <a:pt x="97915" y="18359"/>
                    </a:cubicBezTo>
                    <a:cubicBezTo>
                      <a:pt x="95601" y="20346"/>
                      <a:pt x="93043" y="21979"/>
                      <a:pt x="90294" y="23258"/>
                    </a:cubicBezTo>
                    <a:cubicBezTo>
                      <a:pt x="80852" y="27721"/>
                      <a:pt x="71734" y="32919"/>
                      <a:pt x="63080" y="38770"/>
                    </a:cubicBezTo>
                    <a:lnTo>
                      <a:pt x="79410" y="58092"/>
                    </a:lnTo>
                    <a:cubicBezTo>
                      <a:pt x="117509" y="32783"/>
                      <a:pt x="137647" y="26524"/>
                      <a:pt x="146628" y="37409"/>
                    </a:cubicBezTo>
                    <a:cubicBezTo>
                      <a:pt x="155609" y="48295"/>
                      <a:pt x="142545" y="72516"/>
                      <a:pt x="114516" y="98097"/>
                    </a:cubicBezTo>
                    <a:lnTo>
                      <a:pt x="119686" y="104084"/>
                    </a:lnTo>
                    <a:cubicBezTo>
                      <a:pt x="121864" y="106533"/>
                      <a:pt x="119686" y="112249"/>
                      <a:pt x="113428" y="116875"/>
                    </a:cubicBezTo>
                    <a:cubicBezTo>
                      <a:pt x="107167" y="121501"/>
                      <a:pt x="101996" y="123407"/>
                      <a:pt x="99820" y="120957"/>
                    </a:cubicBezTo>
                    <a:lnTo>
                      <a:pt x="94650" y="114698"/>
                    </a:lnTo>
                    <a:cubicBezTo>
                      <a:pt x="77912" y="127434"/>
                      <a:pt x="59624" y="137939"/>
                      <a:pt x="40221" y="145995"/>
                    </a:cubicBezTo>
                    <a:cubicBezTo>
                      <a:pt x="35321" y="148171"/>
                      <a:pt x="31785" y="148444"/>
                      <a:pt x="29880" y="145995"/>
                    </a:cubicBezTo>
                    <a:cubicBezTo>
                      <a:pt x="27974" y="143545"/>
                      <a:pt x="29880" y="135925"/>
                      <a:pt x="37771" y="129938"/>
                    </a:cubicBezTo>
                    <a:cubicBezTo>
                      <a:pt x="40248" y="127706"/>
                      <a:pt x="43105" y="125965"/>
                      <a:pt x="46207" y="124767"/>
                    </a:cubicBezTo>
                    <a:cubicBezTo>
                      <a:pt x="60250" y="119052"/>
                      <a:pt x="73585" y="111759"/>
                      <a:pt x="85941" y="102996"/>
                    </a:cubicBezTo>
                    <a:lnTo>
                      <a:pt x="69068" y="83129"/>
                    </a:lnTo>
                    <a:cubicBezTo>
                      <a:pt x="32328" y="107350"/>
                      <a:pt x="12190" y="114698"/>
                      <a:pt x="2665" y="103268"/>
                    </a:cubicBezTo>
                    <a:cubicBezTo>
                      <a:pt x="-6861" y="91838"/>
                      <a:pt x="6474" y="68434"/>
                      <a:pt x="34233" y="43397"/>
                    </a:cubicBezTo>
                    <a:lnTo>
                      <a:pt x="32600" y="41491"/>
                    </a:lnTo>
                    <a:cubicBezTo>
                      <a:pt x="30968" y="38226"/>
                      <a:pt x="33961" y="32239"/>
                      <a:pt x="39404" y="27884"/>
                    </a:cubicBezTo>
                    <a:close/>
                    <a:moveTo>
                      <a:pt x="59270" y="70066"/>
                    </a:moveTo>
                    <a:lnTo>
                      <a:pt x="44302" y="52105"/>
                    </a:lnTo>
                    <a:cubicBezTo>
                      <a:pt x="30150" y="64896"/>
                      <a:pt x="25797" y="74693"/>
                      <a:pt x="29607" y="79319"/>
                    </a:cubicBezTo>
                    <a:cubicBezTo>
                      <a:pt x="33418" y="83946"/>
                      <a:pt x="39676" y="82313"/>
                      <a:pt x="58182" y="70066"/>
                    </a:cubicBezTo>
                    <a:close/>
                    <a:moveTo>
                      <a:pt x="89207" y="70066"/>
                    </a:moveTo>
                    <a:lnTo>
                      <a:pt x="104719" y="88572"/>
                    </a:lnTo>
                    <a:cubicBezTo>
                      <a:pt x="118869" y="75509"/>
                      <a:pt x="124040" y="65712"/>
                      <a:pt x="119959" y="61358"/>
                    </a:cubicBezTo>
                    <a:cubicBezTo>
                      <a:pt x="115876" y="57004"/>
                      <a:pt x="109072" y="56731"/>
                      <a:pt x="89207" y="68978"/>
                    </a:cubicBezTo>
                    <a:close/>
                  </a:path>
                </a:pathLst>
              </a:custGeom>
              <a:solidFill>
                <a:srgbClr val="F5E825"/>
              </a:solidFill>
              <a:ln w="27206"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D71A57B3-ABF3-877C-F5C7-265FD4B8E5C2}"/>
                  </a:ext>
                </a:extLst>
              </p:cNvPr>
              <p:cNvSpPr/>
              <p:nvPr/>
            </p:nvSpPr>
            <p:spPr>
              <a:xfrm>
                <a:off x="8173913" y="5302250"/>
                <a:ext cx="151038" cy="304944"/>
              </a:xfrm>
              <a:custGeom>
                <a:avLst/>
                <a:gdLst>
                  <a:gd name="connsiteX0" fmla="*/ 5593 w 151038"/>
                  <a:gd name="connsiteY0" fmla="*/ 280277 h 304944"/>
                  <a:gd name="connsiteX1" fmla="*/ -393 w 151038"/>
                  <a:gd name="connsiteY1" fmla="*/ 299327 h 304944"/>
                  <a:gd name="connsiteX2" fmla="*/ 13485 w 151038"/>
                  <a:gd name="connsiteY2" fmla="*/ 302865 h 304944"/>
                  <a:gd name="connsiteX3" fmla="*/ 40699 w 151038"/>
                  <a:gd name="connsiteY3" fmla="*/ 231835 h 304944"/>
                  <a:gd name="connsiteX4" fmla="*/ 67914 w 151038"/>
                  <a:gd name="connsiteY4" fmla="*/ 173053 h 304944"/>
                  <a:gd name="connsiteX5" fmla="*/ 125880 w 151038"/>
                  <a:gd name="connsiteY5" fmla="*/ 36981 h 304944"/>
                  <a:gd name="connsiteX6" fmla="*/ 150646 w 151038"/>
                  <a:gd name="connsiteY6" fmla="*/ -30 h 304944"/>
                  <a:gd name="connsiteX7" fmla="*/ 99483 w 151038"/>
                  <a:gd name="connsiteY7" fmla="*/ 27184 h 304944"/>
                  <a:gd name="connsiteX8" fmla="*/ 94312 w 151038"/>
                  <a:gd name="connsiteY8" fmla="*/ 43785 h 304944"/>
                  <a:gd name="connsiteX9" fmla="*/ 83971 w 151038"/>
                  <a:gd name="connsiteY9" fmla="*/ 69366 h 304944"/>
                  <a:gd name="connsiteX10" fmla="*/ 65193 w 151038"/>
                  <a:gd name="connsiteY10" fmla="*/ 120257 h 304944"/>
                  <a:gd name="connsiteX11" fmla="*/ 28997 w 151038"/>
                  <a:gd name="connsiteY11" fmla="*/ 222038 h 304944"/>
                  <a:gd name="connsiteX12" fmla="*/ 5593 w 151038"/>
                  <a:gd name="connsiteY12" fmla="*/ 280277 h 304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1038" h="304944">
                    <a:moveTo>
                      <a:pt x="5593" y="280277"/>
                    </a:moveTo>
                    <a:cubicBezTo>
                      <a:pt x="2110" y="286073"/>
                      <a:pt x="69" y="292605"/>
                      <a:pt x="-393" y="299327"/>
                    </a:cubicBezTo>
                    <a:cubicBezTo>
                      <a:pt x="-393" y="304498"/>
                      <a:pt x="5321" y="306947"/>
                      <a:pt x="13485" y="302865"/>
                    </a:cubicBezTo>
                    <a:cubicBezTo>
                      <a:pt x="19282" y="278045"/>
                      <a:pt x="28426" y="254151"/>
                      <a:pt x="40699" y="231835"/>
                    </a:cubicBezTo>
                    <a:cubicBezTo>
                      <a:pt x="50225" y="211969"/>
                      <a:pt x="59206" y="192374"/>
                      <a:pt x="67914" y="173053"/>
                    </a:cubicBezTo>
                    <a:cubicBezTo>
                      <a:pt x="88597" y="127142"/>
                      <a:pt x="107919" y="81803"/>
                      <a:pt x="125880" y="36981"/>
                    </a:cubicBezTo>
                    <a:cubicBezTo>
                      <a:pt x="130671" y="22666"/>
                      <a:pt x="139243" y="9876"/>
                      <a:pt x="150646" y="-30"/>
                    </a:cubicBezTo>
                    <a:cubicBezTo>
                      <a:pt x="132657" y="7127"/>
                      <a:pt x="115485" y="16271"/>
                      <a:pt x="99483" y="27184"/>
                    </a:cubicBezTo>
                    <a:cubicBezTo>
                      <a:pt x="105469" y="23102"/>
                      <a:pt x="94585" y="42696"/>
                      <a:pt x="94312" y="43785"/>
                    </a:cubicBezTo>
                    <a:cubicBezTo>
                      <a:pt x="90229" y="52493"/>
                      <a:pt x="87236" y="60930"/>
                      <a:pt x="83971" y="69366"/>
                    </a:cubicBezTo>
                    <a:cubicBezTo>
                      <a:pt x="77167" y="86511"/>
                      <a:pt x="71179" y="103384"/>
                      <a:pt x="65193" y="120257"/>
                    </a:cubicBezTo>
                    <a:cubicBezTo>
                      <a:pt x="53218" y="154275"/>
                      <a:pt x="42061" y="187748"/>
                      <a:pt x="28997" y="222038"/>
                    </a:cubicBezTo>
                    <a:cubicBezTo>
                      <a:pt x="23011" y="240272"/>
                      <a:pt x="14847" y="260138"/>
                      <a:pt x="5593" y="280277"/>
                    </a:cubicBezTo>
                    <a:close/>
                  </a:path>
                </a:pathLst>
              </a:custGeom>
              <a:solidFill>
                <a:srgbClr val="FFFFFF">
                  <a:alpha val="70000"/>
                </a:srgbClr>
              </a:solidFill>
              <a:ln w="27206"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8DD811C9-0A40-F66D-523B-D7FF942E2DCA}"/>
                  </a:ext>
                </a:extLst>
              </p:cNvPr>
              <p:cNvSpPr/>
              <p:nvPr/>
            </p:nvSpPr>
            <p:spPr>
              <a:xfrm rot="18112800">
                <a:off x="3314260" y="4907594"/>
                <a:ext cx="472984" cy="55789"/>
              </a:xfrm>
              <a:custGeom>
                <a:avLst/>
                <a:gdLst>
                  <a:gd name="connsiteX0" fmla="*/ -393 w 472984"/>
                  <a:gd name="connsiteY0" fmla="*/ -30 h 55789"/>
                  <a:gd name="connsiteX1" fmla="*/ 472592 w 472984"/>
                  <a:gd name="connsiteY1" fmla="*/ -30 h 55789"/>
                  <a:gd name="connsiteX2" fmla="*/ 472592 w 472984"/>
                  <a:gd name="connsiteY2" fmla="*/ 55759 h 55789"/>
                  <a:gd name="connsiteX3" fmla="*/ -393 w 472984"/>
                  <a:gd name="connsiteY3" fmla="*/ 55759 h 55789"/>
                </a:gdLst>
                <a:ahLst/>
                <a:cxnLst>
                  <a:cxn ang="0">
                    <a:pos x="connsiteX0" y="connsiteY0"/>
                  </a:cxn>
                  <a:cxn ang="0">
                    <a:pos x="connsiteX1" y="connsiteY1"/>
                  </a:cxn>
                  <a:cxn ang="0">
                    <a:pos x="connsiteX2" y="connsiteY2"/>
                  </a:cxn>
                  <a:cxn ang="0">
                    <a:pos x="connsiteX3" y="connsiteY3"/>
                  </a:cxn>
                </a:cxnLst>
                <a:rect l="l" t="t" r="r" b="b"/>
                <a:pathLst>
                  <a:path w="472984" h="55789">
                    <a:moveTo>
                      <a:pt x="-393" y="-30"/>
                    </a:moveTo>
                    <a:lnTo>
                      <a:pt x="472592" y="-30"/>
                    </a:lnTo>
                    <a:lnTo>
                      <a:pt x="472592" y="55759"/>
                    </a:lnTo>
                    <a:lnTo>
                      <a:pt x="-393" y="55759"/>
                    </a:lnTo>
                    <a:close/>
                  </a:path>
                </a:pathLst>
              </a:custGeom>
              <a:solidFill>
                <a:srgbClr val="AD7300"/>
              </a:solidFill>
              <a:ln w="27206"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9CC51F3A-EF73-1571-1333-DB99CFA5BBF8}"/>
                  </a:ext>
                </a:extLst>
              </p:cNvPr>
              <p:cNvSpPr/>
              <p:nvPr/>
            </p:nvSpPr>
            <p:spPr>
              <a:xfrm>
                <a:off x="3422889" y="4742939"/>
                <a:ext cx="299878" cy="414866"/>
              </a:xfrm>
              <a:custGeom>
                <a:avLst/>
                <a:gdLst>
                  <a:gd name="connsiteX0" fmla="*/ 66508 w 299878"/>
                  <a:gd name="connsiteY0" fmla="*/ 155693 h 414866"/>
                  <a:gd name="connsiteX1" fmla="*/ 24597 w 299878"/>
                  <a:gd name="connsiteY1" fmla="*/ 408242 h 414866"/>
                  <a:gd name="connsiteX2" fmla="*/ 232515 w 299878"/>
                  <a:gd name="connsiteY2" fmla="*/ 258835 h 414866"/>
                  <a:gd name="connsiteX3" fmla="*/ 274424 w 299878"/>
                  <a:gd name="connsiteY3" fmla="*/ 6559 h 414866"/>
                  <a:gd name="connsiteX4" fmla="*/ 66508 w 299878"/>
                  <a:gd name="connsiteY4" fmla="*/ 155693 h 414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878" h="414866">
                    <a:moveTo>
                      <a:pt x="66508" y="155693"/>
                    </a:moveTo>
                    <a:cubicBezTo>
                      <a:pt x="-2344" y="266727"/>
                      <a:pt x="-21122" y="379666"/>
                      <a:pt x="24597" y="408242"/>
                    </a:cubicBezTo>
                    <a:cubicBezTo>
                      <a:pt x="70317" y="436817"/>
                      <a:pt x="163391" y="369869"/>
                      <a:pt x="232515" y="258835"/>
                    </a:cubicBezTo>
                    <a:cubicBezTo>
                      <a:pt x="301639" y="147801"/>
                      <a:pt x="320145" y="34862"/>
                      <a:pt x="274424" y="6559"/>
                    </a:cubicBezTo>
                    <a:cubicBezTo>
                      <a:pt x="228705" y="-21744"/>
                      <a:pt x="135632" y="43570"/>
                      <a:pt x="66508" y="155693"/>
                    </a:cubicBezTo>
                    <a:close/>
                  </a:path>
                </a:pathLst>
              </a:custGeom>
              <a:solidFill>
                <a:srgbClr val="AD7300"/>
              </a:solidFill>
              <a:ln w="27206"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E5ED7400-8C48-D018-18CF-B728BEC68D43}"/>
                  </a:ext>
                </a:extLst>
              </p:cNvPr>
              <p:cNvSpPr/>
              <p:nvPr/>
            </p:nvSpPr>
            <p:spPr>
              <a:xfrm>
                <a:off x="3375492" y="4713190"/>
                <a:ext cx="306970" cy="416935"/>
              </a:xfrm>
              <a:custGeom>
                <a:avLst/>
                <a:gdLst>
                  <a:gd name="connsiteX0" fmla="*/ 278006 w 306970"/>
                  <a:gd name="connsiteY0" fmla="*/ 7460 h 416935"/>
                  <a:gd name="connsiteX1" fmla="*/ 242355 w 306970"/>
                  <a:gd name="connsiteY1" fmla="*/ 263819 h 416935"/>
                  <a:gd name="connsiteX2" fmla="*/ 28179 w 306970"/>
                  <a:gd name="connsiteY2" fmla="*/ 409415 h 416935"/>
                  <a:gd name="connsiteX3" fmla="*/ 63830 w 306970"/>
                  <a:gd name="connsiteY3" fmla="*/ 153056 h 416935"/>
                  <a:gd name="connsiteX4" fmla="*/ 278006 w 306970"/>
                  <a:gd name="connsiteY4" fmla="*/ 7460 h 4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970" h="416935">
                    <a:moveTo>
                      <a:pt x="278006" y="7460"/>
                    </a:moveTo>
                    <a:cubicBezTo>
                      <a:pt x="327264" y="38212"/>
                      <a:pt x="311207" y="153056"/>
                      <a:pt x="242355" y="263819"/>
                    </a:cubicBezTo>
                    <a:cubicBezTo>
                      <a:pt x="173503" y="374580"/>
                      <a:pt x="77437" y="439895"/>
                      <a:pt x="28179" y="409415"/>
                    </a:cubicBezTo>
                    <a:cubicBezTo>
                      <a:pt x="-21079" y="378935"/>
                      <a:pt x="-5022" y="263819"/>
                      <a:pt x="63830" y="153056"/>
                    </a:cubicBezTo>
                    <a:cubicBezTo>
                      <a:pt x="132682" y="42294"/>
                      <a:pt x="228748" y="-23020"/>
                      <a:pt x="278006" y="7460"/>
                    </a:cubicBezTo>
                    <a:close/>
                  </a:path>
                </a:pathLst>
              </a:custGeom>
              <a:solidFill>
                <a:srgbClr val="E2B233"/>
              </a:solidFill>
              <a:ln w="27206"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65520465-8957-3A72-F00F-61A016FE0387}"/>
                  </a:ext>
                </a:extLst>
              </p:cNvPr>
              <p:cNvSpPr/>
              <p:nvPr/>
            </p:nvSpPr>
            <p:spPr>
              <a:xfrm>
                <a:off x="3418968" y="4772492"/>
                <a:ext cx="219824" cy="298331"/>
              </a:xfrm>
              <a:custGeom>
                <a:avLst/>
                <a:gdLst>
                  <a:gd name="connsiteX0" fmla="*/ 198880 w 219824"/>
                  <a:gd name="connsiteY0" fmla="*/ 5308 h 298331"/>
                  <a:gd name="connsiteX1" fmla="*/ 173299 w 219824"/>
                  <a:gd name="connsiteY1" fmla="*/ 188732 h 298331"/>
                  <a:gd name="connsiteX2" fmla="*/ 20082 w 219824"/>
                  <a:gd name="connsiteY2" fmla="*/ 292963 h 298331"/>
                  <a:gd name="connsiteX3" fmla="*/ 45664 w 219824"/>
                  <a:gd name="connsiteY3" fmla="*/ 109539 h 298331"/>
                  <a:gd name="connsiteX4" fmla="*/ 198880 w 219824"/>
                  <a:gd name="connsiteY4" fmla="*/ 5308 h 298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824" h="298331">
                    <a:moveTo>
                      <a:pt x="198880" y="5308"/>
                    </a:moveTo>
                    <a:cubicBezTo>
                      <a:pt x="234258" y="27352"/>
                      <a:pt x="222829" y="109539"/>
                      <a:pt x="173299" y="188732"/>
                    </a:cubicBezTo>
                    <a:cubicBezTo>
                      <a:pt x="123768" y="267926"/>
                      <a:pt x="55461" y="314734"/>
                      <a:pt x="20082" y="292963"/>
                    </a:cubicBezTo>
                    <a:cubicBezTo>
                      <a:pt x="-15296" y="271192"/>
                      <a:pt x="-3594" y="188732"/>
                      <a:pt x="45664" y="109539"/>
                    </a:cubicBezTo>
                    <a:cubicBezTo>
                      <a:pt x="94921" y="30345"/>
                      <a:pt x="163774" y="-16463"/>
                      <a:pt x="198880" y="5308"/>
                    </a:cubicBezTo>
                    <a:close/>
                  </a:path>
                </a:pathLst>
              </a:custGeom>
              <a:solidFill>
                <a:srgbClr val="CE9005"/>
              </a:solidFill>
              <a:ln w="27206"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61A834A4-D2C6-5EDA-989C-03B5C4A5DE2F}"/>
                  </a:ext>
                </a:extLst>
              </p:cNvPr>
              <p:cNvSpPr/>
              <p:nvPr/>
            </p:nvSpPr>
            <p:spPr>
              <a:xfrm>
                <a:off x="3463593" y="4842243"/>
                <a:ext cx="129048" cy="161601"/>
              </a:xfrm>
              <a:custGeom>
                <a:avLst/>
                <a:gdLst>
                  <a:gd name="connsiteX0" fmla="*/ 17911 w 129048"/>
                  <a:gd name="connsiteY0" fmla="*/ 46592 h 161601"/>
                  <a:gd name="connsiteX1" fmla="*/ 29341 w 129048"/>
                  <a:gd name="connsiteY1" fmla="*/ 38700 h 161601"/>
                  <a:gd name="connsiteX2" fmla="*/ 31791 w 129048"/>
                  <a:gd name="connsiteY2" fmla="*/ 40060 h 161601"/>
                  <a:gd name="connsiteX3" fmla="*/ 62543 w 129048"/>
                  <a:gd name="connsiteY3" fmla="*/ 4682 h 161601"/>
                  <a:gd name="connsiteX4" fmla="*/ 72612 w 129048"/>
                  <a:gd name="connsiteY4" fmla="*/ 599 h 161601"/>
                  <a:gd name="connsiteX5" fmla="*/ 69890 w 129048"/>
                  <a:gd name="connsiteY5" fmla="*/ 18561 h 161601"/>
                  <a:gd name="connsiteX6" fmla="*/ 64176 w 129048"/>
                  <a:gd name="connsiteY6" fmla="*/ 25637 h 161601"/>
                  <a:gd name="connsiteX7" fmla="*/ 42948 w 129048"/>
                  <a:gd name="connsiteY7" fmla="*/ 48497 h 161601"/>
                  <a:gd name="connsiteX8" fmla="*/ 64720 w 129048"/>
                  <a:gd name="connsiteY8" fmla="*/ 62104 h 161601"/>
                  <a:gd name="connsiteX9" fmla="*/ 122142 w 129048"/>
                  <a:gd name="connsiteY9" fmla="*/ 21283 h 161601"/>
                  <a:gd name="connsiteX10" fmla="*/ 110439 w 129048"/>
                  <a:gd name="connsiteY10" fmla="*/ 89046 h 161601"/>
                  <a:gd name="connsiteX11" fmla="*/ 117243 w 129048"/>
                  <a:gd name="connsiteY11" fmla="*/ 93128 h 161601"/>
                  <a:gd name="connsiteX12" fmla="*/ 115339 w 129048"/>
                  <a:gd name="connsiteY12" fmla="*/ 107279 h 161601"/>
                  <a:gd name="connsiteX13" fmla="*/ 103636 w 129048"/>
                  <a:gd name="connsiteY13" fmla="*/ 115444 h 161601"/>
                  <a:gd name="connsiteX14" fmla="*/ 96561 w 129048"/>
                  <a:gd name="connsiteY14" fmla="*/ 111089 h 161601"/>
                  <a:gd name="connsiteX15" fmla="*/ 55467 w 129048"/>
                  <a:gd name="connsiteY15" fmla="*/ 157354 h 161601"/>
                  <a:gd name="connsiteX16" fmla="*/ 45670 w 129048"/>
                  <a:gd name="connsiteY16" fmla="*/ 160892 h 161601"/>
                  <a:gd name="connsiteX17" fmla="*/ 48119 w 129048"/>
                  <a:gd name="connsiteY17" fmla="*/ 143202 h 161601"/>
                  <a:gd name="connsiteX18" fmla="*/ 54650 w 129048"/>
                  <a:gd name="connsiteY18" fmla="*/ 135583 h 161601"/>
                  <a:gd name="connsiteX19" fmla="*/ 85675 w 129048"/>
                  <a:gd name="connsiteY19" fmla="*/ 102653 h 161601"/>
                  <a:gd name="connsiteX20" fmla="*/ 63359 w 129048"/>
                  <a:gd name="connsiteY20" fmla="*/ 89046 h 161601"/>
                  <a:gd name="connsiteX21" fmla="*/ 6481 w 129048"/>
                  <a:gd name="connsiteY21" fmla="*/ 128779 h 161601"/>
                  <a:gd name="connsiteX22" fmla="*/ 18183 w 129048"/>
                  <a:gd name="connsiteY22" fmla="*/ 62104 h 161601"/>
                  <a:gd name="connsiteX23" fmla="*/ 15734 w 129048"/>
                  <a:gd name="connsiteY23" fmla="*/ 60743 h 161601"/>
                  <a:gd name="connsiteX24" fmla="*/ 17911 w 129048"/>
                  <a:gd name="connsiteY24" fmla="*/ 46592 h 161601"/>
                  <a:gd name="connsiteX25" fmla="*/ 49752 w 129048"/>
                  <a:gd name="connsiteY25" fmla="*/ 80610 h 161601"/>
                  <a:gd name="connsiteX26" fmla="*/ 29885 w 129048"/>
                  <a:gd name="connsiteY26" fmla="*/ 68091 h 161601"/>
                  <a:gd name="connsiteX27" fmla="*/ 24171 w 129048"/>
                  <a:gd name="connsiteY27" fmla="*/ 98299 h 161601"/>
                  <a:gd name="connsiteX28" fmla="*/ 49752 w 129048"/>
                  <a:gd name="connsiteY28" fmla="*/ 80610 h 161601"/>
                  <a:gd name="connsiteX29" fmla="*/ 76966 w 129048"/>
                  <a:gd name="connsiteY29" fmla="*/ 70268 h 161601"/>
                  <a:gd name="connsiteX30" fmla="*/ 97377 w 129048"/>
                  <a:gd name="connsiteY30" fmla="*/ 83059 h 161601"/>
                  <a:gd name="connsiteX31" fmla="*/ 103092 w 129048"/>
                  <a:gd name="connsiteY31" fmla="*/ 51762 h 161601"/>
                  <a:gd name="connsiteX32" fmla="*/ 78055 w 129048"/>
                  <a:gd name="connsiteY32" fmla="*/ 70268 h 161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9048" h="161601">
                    <a:moveTo>
                      <a:pt x="17911" y="46592"/>
                    </a:moveTo>
                    <a:cubicBezTo>
                      <a:pt x="21449" y="40333"/>
                      <a:pt x="26620" y="37067"/>
                      <a:pt x="29341" y="38700"/>
                    </a:cubicBezTo>
                    <a:lnTo>
                      <a:pt x="31791" y="40060"/>
                    </a:lnTo>
                    <a:cubicBezTo>
                      <a:pt x="40717" y="27161"/>
                      <a:pt x="51031" y="15295"/>
                      <a:pt x="62543" y="4682"/>
                    </a:cubicBezTo>
                    <a:cubicBezTo>
                      <a:pt x="66081" y="1416"/>
                      <a:pt x="69890" y="-1305"/>
                      <a:pt x="72612" y="599"/>
                    </a:cubicBezTo>
                    <a:cubicBezTo>
                      <a:pt x="75334" y="2505"/>
                      <a:pt x="74789" y="10669"/>
                      <a:pt x="69890" y="18561"/>
                    </a:cubicBezTo>
                    <a:cubicBezTo>
                      <a:pt x="68394" y="21228"/>
                      <a:pt x="66461" y="23623"/>
                      <a:pt x="64176" y="25637"/>
                    </a:cubicBezTo>
                    <a:cubicBezTo>
                      <a:pt x="56528" y="32713"/>
                      <a:pt x="49452" y="40360"/>
                      <a:pt x="42948" y="48497"/>
                    </a:cubicBezTo>
                    <a:lnTo>
                      <a:pt x="64720" y="62104"/>
                    </a:lnTo>
                    <a:cubicBezTo>
                      <a:pt x="91934" y="26181"/>
                      <a:pt x="110168" y="13935"/>
                      <a:pt x="122142" y="21283"/>
                    </a:cubicBezTo>
                    <a:cubicBezTo>
                      <a:pt x="134117" y="28630"/>
                      <a:pt x="129217" y="56117"/>
                      <a:pt x="110439" y="89046"/>
                    </a:cubicBezTo>
                    <a:lnTo>
                      <a:pt x="117243" y="93128"/>
                    </a:lnTo>
                    <a:cubicBezTo>
                      <a:pt x="119965" y="95033"/>
                      <a:pt x="119148" y="101020"/>
                      <a:pt x="115339" y="107279"/>
                    </a:cubicBezTo>
                    <a:cubicBezTo>
                      <a:pt x="111528" y="113539"/>
                      <a:pt x="106086" y="117077"/>
                      <a:pt x="103636" y="115444"/>
                    </a:cubicBezTo>
                    <a:lnTo>
                      <a:pt x="96561" y="111089"/>
                    </a:lnTo>
                    <a:cubicBezTo>
                      <a:pt x="84885" y="128180"/>
                      <a:pt x="71061" y="143719"/>
                      <a:pt x="55467" y="157354"/>
                    </a:cubicBezTo>
                    <a:cubicBezTo>
                      <a:pt x="51385" y="161164"/>
                      <a:pt x="48119" y="162524"/>
                      <a:pt x="45670" y="160892"/>
                    </a:cubicBezTo>
                    <a:cubicBezTo>
                      <a:pt x="43220" y="159259"/>
                      <a:pt x="43220" y="151094"/>
                      <a:pt x="48119" y="143202"/>
                    </a:cubicBezTo>
                    <a:cubicBezTo>
                      <a:pt x="49942" y="140372"/>
                      <a:pt x="52146" y="137814"/>
                      <a:pt x="54650" y="135583"/>
                    </a:cubicBezTo>
                    <a:cubicBezTo>
                      <a:pt x="66271" y="125867"/>
                      <a:pt x="76667" y="114818"/>
                      <a:pt x="85675" y="102653"/>
                    </a:cubicBezTo>
                    <a:lnTo>
                      <a:pt x="63359" y="89046"/>
                    </a:lnTo>
                    <a:cubicBezTo>
                      <a:pt x="36145" y="123336"/>
                      <a:pt x="19272" y="136671"/>
                      <a:pt x="6481" y="128779"/>
                    </a:cubicBezTo>
                    <a:cubicBezTo>
                      <a:pt x="-6309" y="120887"/>
                      <a:pt x="-595" y="94489"/>
                      <a:pt x="18183" y="62104"/>
                    </a:cubicBezTo>
                    <a:lnTo>
                      <a:pt x="15734" y="60743"/>
                    </a:lnTo>
                    <a:cubicBezTo>
                      <a:pt x="13013" y="59110"/>
                      <a:pt x="14101" y="52579"/>
                      <a:pt x="17911" y="46592"/>
                    </a:cubicBezTo>
                    <a:close/>
                    <a:moveTo>
                      <a:pt x="49752" y="80610"/>
                    </a:moveTo>
                    <a:lnTo>
                      <a:pt x="29885" y="68091"/>
                    </a:lnTo>
                    <a:cubicBezTo>
                      <a:pt x="20633" y="84692"/>
                      <a:pt x="19272" y="95305"/>
                      <a:pt x="24171" y="98299"/>
                    </a:cubicBezTo>
                    <a:cubicBezTo>
                      <a:pt x="29069" y="101292"/>
                      <a:pt x="34784" y="98299"/>
                      <a:pt x="49752" y="80610"/>
                    </a:cubicBezTo>
                    <a:close/>
                    <a:moveTo>
                      <a:pt x="76966" y="70268"/>
                    </a:moveTo>
                    <a:lnTo>
                      <a:pt x="97377" y="83059"/>
                    </a:lnTo>
                    <a:cubicBezTo>
                      <a:pt x="106630" y="66186"/>
                      <a:pt x="108535" y="55844"/>
                      <a:pt x="103092" y="51762"/>
                    </a:cubicBezTo>
                    <a:cubicBezTo>
                      <a:pt x="97649" y="47680"/>
                      <a:pt x="92750" y="52307"/>
                      <a:pt x="78055" y="70268"/>
                    </a:cubicBezTo>
                    <a:close/>
                  </a:path>
                </a:pathLst>
              </a:custGeom>
              <a:solidFill>
                <a:srgbClr val="F5E825"/>
              </a:solidFill>
              <a:ln w="27206"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551285CC-3D73-5CC3-5C48-D2D33D1A6CA8}"/>
                  </a:ext>
                </a:extLst>
              </p:cNvPr>
              <p:cNvSpPr/>
              <p:nvPr/>
            </p:nvSpPr>
            <p:spPr>
              <a:xfrm>
                <a:off x="7372572" y="5661584"/>
                <a:ext cx="347216" cy="347326"/>
              </a:xfrm>
              <a:custGeom>
                <a:avLst/>
                <a:gdLst>
                  <a:gd name="connsiteX0" fmla="*/ 257205 w 347216"/>
                  <a:gd name="connsiteY0" fmla="*/ 325619 h 347326"/>
                  <a:gd name="connsiteX1" fmla="*/ 21284 w 347216"/>
                  <a:gd name="connsiteY1" fmla="*/ 257583 h 347326"/>
                  <a:gd name="connsiteX2" fmla="*/ 89320 w 347216"/>
                  <a:gd name="connsiteY2" fmla="*/ 21635 h 347326"/>
                  <a:gd name="connsiteX3" fmla="*/ 325241 w 347216"/>
                  <a:gd name="connsiteY3" fmla="*/ 89671 h 347326"/>
                  <a:gd name="connsiteX4" fmla="*/ 257205 w 347216"/>
                  <a:gd name="connsiteY4" fmla="*/ 325619 h 347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216" h="347326">
                    <a:moveTo>
                      <a:pt x="257205" y="325619"/>
                    </a:moveTo>
                    <a:cubicBezTo>
                      <a:pt x="173277" y="371992"/>
                      <a:pt x="67630" y="341512"/>
                      <a:pt x="21284" y="257583"/>
                    </a:cubicBezTo>
                    <a:cubicBezTo>
                      <a:pt x="-25088" y="173627"/>
                      <a:pt x="5392" y="68008"/>
                      <a:pt x="89320" y="21635"/>
                    </a:cubicBezTo>
                    <a:cubicBezTo>
                      <a:pt x="173250" y="-24711"/>
                      <a:pt x="278868" y="5742"/>
                      <a:pt x="325241" y="89671"/>
                    </a:cubicBezTo>
                    <a:cubicBezTo>
                      <a:pt x="371451" y="173627"/>
                      <a:pt x="341026" y="279164"/>
                      <a:pt x="257205" y="325619"/>
                    </a:cubicBezTo>
                    <a:close/>
                  </a:path>
                </a:pathLst>
              </a:custGeom>
              <a:solidFill>
                <a:srgbClr val="E2B233"/>
              </a:solidFill>
              <a:ln w="27206"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A1FDF2A6-C262-7E31-2F14-7B816A3EEE71}"/>
                  </a:ext>
                </a:extLst>
              </p:cNvPr>
              <p:cNvSpPr/>
              <p:nvPr/>
            </p:nvSpPr>
            <p:spPr>
              <a:xfrm>
                <a:off x="7421709" y="5710192"/>
                <a:ext cx="248738" cy="248738"/>
              </a:xfrm>
              <a:custGeom>
                <a:avLst/>
                <a:gdLst>
                  <a:gd name="connsiteX0" fmla="*/ 248739 w 248738"/>
                  <a:gd name="connsiteY0" fmla="*/ 124369 h 248738"/>
                  <a:gd name="connsiteX1" fmla="*/ 124369 w 248738"/>
                  <a:gd name="connsiteY1" fmla="*/ 248739 h 248738"/>
                  <a:gd name="connsiteX2" fmla="*/ 0 w 248738"/>
                  <a:gd name="connsiteY2" fmla="*/ 124369 h 248738"/>
                  <a:gd name="connsiteX3" fmla="*/ 124369 w 248738"/>
                  <a:gd name="connsiteY3" fmla="*/ 0 h 248738"/>
                  <a:gd name="connsiteX4" fmla="*/ 248739 w 248738"/>
                  <a:gd name="connsiteY4" fmla="*/ 124369 h 248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738" h="248738">
                    <a:moveTo>
                      <a:pt x="248739" y="124369"/>
                    </a:moveTo>
                    <a:cubicBezTo>
                      <a:pt x="248739" y="193056"/>
                      <a:pt x="193056" y="248739"/>
                      <a:pt x="124369" y="248739"/>
                    </a:cubicBezTo>
                    <a:cubicBezTo>
                      <a:pt x="55682" y="248739"/>
                      <a:pt x="0" y="193056"/>
                      <a:pt x="0" y="124369"/>
                    </a:cubicBezTo>
                    <a:cubicBezTo>
                      <a:pt x="0" y="55682"/>
                      <a:pt x="55682" y="0"/>
                      <a:pt x="124369" y="0"/>
                    </a:cubicBezTo>
                    <a:cubicBezTo>
                      <a:pt x="193056" y="0"/>
                      <a:pt x="248739" y="55682"/>
                      <a:pt x="248739" y="124369"/>
                    </a:cubicBezTo>
                    <a:close/>
                  </a:path>
                </a:pathLst>
              </a:custGeom>
              <a:solidFill>
                <a:srgbClr val="CE9005"/>
              </a:solidFill>
              <a:ln w="27206"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B2CDCC48-E56F-2A8F-EFC9-442A8336A6B5}"/>
                  </a:ext>
                </a:extLst>
              </p:cNvPr>
              <p:cNvSpPr/>
              <p:nvPr/>
            </p:nvSpPr>
            <p:spPr>
              <a:xfrm>
                <a:off x="7462769" y="5764245"/>
                <a:ext cx="168783" cy="140306"/>
              </a:xfrm>
              <a:custGeom>
                <a:avLst/>
                <a:gdLst>
                  <a:gd name="connsiteX0" fmla="*/ 167009 w 168783"/>
                  <a:gd name="connsiteY0" fmla="*/ 26199 h 140306"/>
                  <a:gd name="connsiteX1" fmla="*/ 164179 w 168783"/>
                  <a:gd name="connsiteY1" fmla="*/ 38581 h 140306"/>
                  <a:gd name="connsiteX2" fmla="*/ 163471 w 168783"/>
                  <a:gd name="connsiteY2" fmla="*/ 38989 h 140306"/>
                  <a:gd name="connsiteX3" fmla="*/ 159117 w 168783"/>
                  <a:gd name="connsiteY3" fmla="*/ 41439 h 140306"/>
                  <a:gd name="connsiteX4" fmla="*/ 165104 w 168783"/>
                  <a:gd name="connsiteY4" fmla="*/ 76817 h 140306"/>
                  <a:gd name="connsiteX5" fmla="*/ 159117 w 168783"/>
                  <a:gd name="connsiteY5" fmla="*/ 87703 h 140306"/>
                  <a:gd name="connsiteX6" fmla="*/ 142517 w 168783"/>
                  <a:gd name="connsiteY6" fmla="*/ 82804 h 140306"/>
                  <a:gd name="connsiteX7" fmla="*/ 141155 w 168783"/>
                  <a:gd name="connsiteY7" fmla="*/ 76273 h 140306"/>
                  <a:gd name="connsiteX8" fmla="*/ 138434 w 168783"/>
                  <a:gd name="connsiteY8" fmla="*/ 51780 h 140306"/>
                  <a:gd name="connsiteX9" fmla="*/ 101696 w 168783"/>
                  <a:gd name="connsiteY9" fmla="*/ 72191 h 140306"/>
                  <a:gd name="connsiteX10" fmla="*/ 85094 w 168783"/>
                  <a:gd name="connsiteY10" fmla="*/ 135600 h 140306"/>
                  <a:gd name="connsiteX11" fmla="*/ 25250 w 168783"/>
                  <a:gd name="connsiteY11" fmla="*/ 115516 h 140306"/>
                  <a:gd name="connsiteX12" fmla="*/ 25224 w 168783"/>
                  <a:gd name="connsiteY12" fmla="*/ 115461 h 140306"/>
                  <a:gd name="connsiteX13" fmla="*/ 13520 w 168783"/>
                  <a:gd name="connsiteY13" fmla="*/ 121721 h 140306"/>
                  <a:gd name="connsiteX14" fmla="*/ 866 w 168783"/>
                  <a:gd name="connsiteY14" fmla="*/ 118401 h 140306"/>
                  <a:gd name="connsiteX15" fmla="*/ 730 w 168783"/>
                  <a:gd name="connsiteY15" fmla="*/ 118183 h 140306"/>
                  <a:gd name="connsiteX16" fmla="*/ 4540 w 168783"/>
                  <a:gd name="connsiteY16" fmla="*/ 105120 h 140306"/>
                  <a:gd name="connsiteX17" fmla="*/ 16242 w 168783"/>
                  <a:gd name="connsiteY17" fmla="*/ 98588 h 140306"/>
                  <a:gd name="connsiteX18" fmla="*/ 9439 w 168783"/>
                  <a:gd name="connsiteY18" fmla="*/ 50963 h 140306"/>
                  <a:gd name="connsiteX19" fmla="*/ 22066 w 168783"/>
                  <a:gd name="connsiteY19" fmla="*/ 39098 h 140306"/>
                  <a:gd name="connsiteX20" fmla="*/ 32298 w 168783"/>
                  <a:gd name="connsiteY20" fmla="*/ 45249 h 140306"/>
                  <a:gd name="connsiteX21" fmla="*/ 33660 w 168783"/>
                  <a:gd name="connsiteY21" fmla="*/ 52868 h 140306"/>
                  <a:gd name="connsiteX22" fmla="*/ 36653 w 168783"/>
                  <a:gd name="connsiteY22" fmla="*/ 88247 h 140306"/>
                  <a:gd name="connsiteX23" fmla="*/ 74209 w 168783"/>
                  <a:gd name="connsiteY23" fmla="*/ 67564 h 140306"/>
                  <a:gd name="connsiteX24" fmla="*/ 91082 w 168783"/>
                  <a:gd name="connsiteY24" fmla="*/ 4427 h 140306"/>
                  <a:gd name="connsiteX25" fmla="*/ 150136 w 168783"/>
                  <a:gd name="connsiteY25" fmla="*/ 24566 h 140306"/>
                  <a:gd name="connsiteX26" fmla="*/ 154219 w 168783"/>
                  <a:gd name="connsiteY26" fmla="*/ 22389 h 140306"/>
                  <a:gd name="connsiteX27" fmla="*/ 166846 w 168783"/>
                  <a:gd name="connsiteY27" fmla="*/ 25872 h 140306"/>
                  <a:gd name="connsiteX28" fmla="*/ 167009 w 168783"/>
                  <a:gd name="connsiteY28" fmla="*/ 26199 h 140306"/>
                  <a:gd name="connsiteX29" fmla="*/ 97340 w 168783"/>
                  <a:gd name="connsiteY29" fmla="*/ 53413 h 140306"/>
                  <a:gd name="connsiteX30" fmla="*/ 131358 w 168783"/>
                  <a:gd name="connsiteY30" fmla="*/ 34635 h 140306"/>
                  <a:gd name="connsiteX31" fmla="*/ 104144 w 168783"/>
                  <a:gd name="connsiteY31" fmla="*/ 25110 h 140306"/>
                  <a:gd name="connsiteX32" fmla="*/ 97340 w 168783"/>
                  <a:gd name="connsiteY32" fmla="*/ 54774 h 140306"/>
                  <a:gd name="connsiteX33" fmla="*/ 79107 w 168783"/>
                  <a:gd name="connsiteY33" fmla="*/ 83348 h 140306"/>
                  <a:gd name="connsiteX34" fmla="*/ 44272 w 168783"/>
                  <a:gd name="connsiteY34" fmla="*/ 102671 h 140306"/>
                  <a:gd name="connsiteX35" fmla="*/ 71487 w 168783"/>
                  <a:gd name="connsiteY35" fmla="*/ 112468 h 140306"/>
                  <a:gd name="connsiteX36" fmla="*/ 79107 w 168783"/>
                  <a:gd name="connsiteY36" fmla="*/ 84709 h 14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68783" h="140306">
                    <a:moveTo>
                      <a:pt x="167009" y="26199"/>
                    </a:moveTo>
                    <a:cubicBezTo>
                      <a:pt x="169648" y="30389"/>
                      <a:pt x="168398" y="35941"/>
                      <a:pt x="164179" y="38581"/>
                    </a:cubicBezTo>
                    <a:cubicBezTo>
                      <a:pt x="163961" y="38717"/>
                      <a:pt x="163717" y="38853"/>
                      <a:pt x="163471" y="38989"/>
                    </a:cubicBezTo>
                    <a:lnTo>
                      <a:pt x="159117" y="41439"/>
                    </a:lnTo>
                    <a:cubicBezTo>
                      <a:pt x="163717" y="52651"/>
                      <a:pt x="165758" y="64734"/>
                      <a:pt x="165104" y="76817"/>
                    </a:cubicBezTo>
                    <a:cubicBezTo>
                      <a:pt x="165295" y="81280"/>
                      <a:pt x="162981" y="85471"/>
                      <a:pt x="159117" y="87703"/>
                    </a:cubicBezTo>
                    <a:cubicBezTo>
                      <a:pt x="153184" y="90941"/>
                      <a:pt x="145754" y="88737"/>
                      <a:pt x="142517" y="82804"/>
                    </a:cubicBezTo>
                    <a:cubicBezTo>
                      <a:pt x="141374" y="80817"/>
                      <a:pt x="140884" y="78531"/>
                      <a:pt x="141155" y="76273"/>
                    </a:cubicBezTo>
                    <a:cubicBezTo>
                      <a:pt x="141564" y="68027"/>
                      <a:pt x="140638" y="59754"/>
                      <a:pt x="138434" y="51780"/>
                    </a:cubicBezTo>
                    <a:lnTo>
                      <a:pt x="101696" y="72191"/>
                    </a:lnTo>
                    <a:cubicBezTo>
                      <a:pt x="110675" y="105392"/>
                      <a:pt x="105777" y="124170"/>
                      <a:pt x="85094" y="135600"/>
                    </a:cubicBezTo>
                    <a:cubicBezTo>
                      <a:pt x="63024" y="146567"/>
                      <a:pt x="36245" y="137587"/>
                      <a:pt x="25250" y="115516"/>
                    </a:cubicBezTo>
                    <a:cubicBezTo>
                      <a:pt x="25250" y="115516"/>
                      <a:pt x="25224" y="115488"/>
                      <a:pt x="25224" y="115461"/>
                    </a:cubicBezTo>
                    <a:lnTo>
                      <a:pt x="13520" y="121721"/>
                    </a:lnTo>
                    <a:cubicBezTo>
                      <a:pt x="9112" y="124306"/>
                      <a:pt x="3451" y="122809"/>
                      <a:pt x="866" y="118401"/>
                    </a:cubicBezTo>
                    <a:cubicBezTo>
                      <a:pt x="811" y="118346"/>
                      <a:pt x="785" y="118264"/>
                      <a:pt x="730" y="118183"/>
                    </a:cubicBezTo>
                    <a:cubicBezTo>
                      <a:pt x="-1720" y="113502"/>
                      <a:pt x="-32" y="107733"/>
                      <a:pt x="4540" y="105120"/>
                    </a:cubicBezTo>
                    <a:lnTo>
                      <a:pt x="16242" y="98588"/>
                    </a:lnTo>
                    <a:cubicBezTo>
                      <a:pt x="10092" y="83512"/>
                      <a:pt x="7751" y="67156"/>
                      <a:pt x="9439" y="50963"/>
                    </a:cubicBezTo>
                    <a:cubicBezTo>
                      <a:pt x="9656" y="44215"/>
                      <a:pt x="15317" y="38908"/>
                      <a:pt x="22066" y="39098"/>
                    </a:cubicBezTo>
                    <a:cubicBezTo>
                      <a:pt x="26312" y="39234"/>
                      <a:pt x="30175" y="41575"/>
                      <a:pt x="32298" y="45249"/>
                    </a:cubicBezTo>
                    <a:cubicBezTo>
                      <a:pt x="33524" y="47589"/>
                      <a:pt x="34014" y="50256"/>
                      <a:pt x="33660" y="52868"/>
                    </a:cubicBezTo>
                    <a:cubicBezTo>
                      <a:pt x="31755" y="64734"/>
                      <a:pt x="32788" y="76872"/>
                      <a:pt x="36653" y="88247"/>
                    </a:cubicBezTo>
                    <a:lnTo>
                      <a:pt x="74209" y="67564"/>
                    </a:lnTo>
                    <a:cubicBezTo>
                      <a:pt x="66045" y="35451"/>
                      <a:pt x="69583" y="16401"/>
                      <a:pt x="91082" y="4427"/>
                    </a:cubicBezTo>
                    <a:cubicBezTo>
                      <a:pt x="112962" y="-6186"/>
                      <a:pt x="139305" y="2794"/>
                      <a:pt x="150136" y="24566"/>
                    </a:cubicBezTo>
                    <a:lnTo>
                      <a:pt x="154219" y="22389"/>
                    </a:lnTo>
                    <a:cubicBezTo>
                      <a:pt x="158654" y="19858"/>
                      <a:pt x="164315" y="21436"/>
                      <a:pt x="166846" y="25872"/>
                    </a:cubicBezTo>
                    <a:cubicBezTo>
                      <a:pt x="166901" y="25981"/>
                      <a:pt x="166954" y="26090"/>
                      <a:pt x="167009" y="26199"/>
                    </a:cubicBezTo>
                    <a:close/>
                    <a:moveTo>
                      <a:pt x="97340" y="53413"/>
                    </a:moveTo>
                    <a:lnTo>
                      <a:pt x="131358" y="34635"/>
                    </a:lnTo>
                    <a:cubicBezTo>
                      <a:pt x="123467" y="22933"/>
                      <a:pt x="113398" y="20483"/>
                      <a:pt x="104144" y="25110"/>
                    </a:cubicBezTo>
                    <a:cubicBezTo>
                      <a:pt x="94892" y="29736"/>
                      <a:pt x="94075" y="37356"/>
                      <a:pt x="97340" y="54774"/>
                    </a:cubicBezTo>
                    <a:close/>
                    <a:moveTo>
                      <a:pt x="79107" y="83348"/>
                    </a:moveTo>
                    <a:lnTo>
                      <a:pt x="44272" y="102671"/>
                    </a:lnTo>
                    <a:cubicBezTo>
                      <a:pt x="52165" y="114101"/>
                      <a:pt x="62235" y="117366"/>
                      <a:pt x="71487" y="112468"/>
                    </a:cubicBezTo>
                    <a:cubicBezTo>
                      <a:pt x="80740" y="107569"/>
                      <a:pt x="82645" y="101854"/>
                      <a:pt x="79107" y="84709"/>
                    </a:cubicBezTo>
                    <a:close/>
                  </a:path>
                </a:pathLst>
              </a:custGeom>
              <a:solidFill>
                <a:srgbClr val="F5E825"/>
              </a:solidFill>
              <a:ln w="27206"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7FFF561B-F22E-1A3F-5762-0AEED51D37B0}"/>
                  </a:ext>
                </a:extLst>
              </p:cNvPr>
              <p:cNvSpPr/>
              <p:nvPr/>
            </p:nvSpPr>
            <p:spPr>
              <a:xfrm rot="2398799">
                <a:off x="7362113" y="3735855"/>
                <a:ext cx="318679" cy="37555"/>
              </a:xfrm>
              <a:custGeom>
                <a:avLst/>
                <a:gdLst>
                  <a:gd name="connsiteX0" fmla="*/ -394 w 318679"/>
                  <a:gd name="connsiteY0" fmla="*/ -30 h 37555"/>
                  <a:gd name="connsiteX1" fmla="*/ 318286 w 318679"/>
                  <a:gd name="connsiteY1" fmla="*/ -30 h 37555"/>
                  <a:gd name="connsiteX2" fmla="*/ 318286 w 318679"/>
                  <a:gd name="connsiteY2" fmla="*/ 37525 h 37555"/>
                  <a:gd name="connsiteX3" fmla="*/ -394 w 318679"/>
                  <a:gd name="connsiteY3" fmla="*/ 37525 h 37555"/>
                </a:gdLst>
                <a:ahLst/>
                <a:cxnLst>
                  <a:cxn ang="0">
                    <a:pos x="connsiteX0" y="connsiteY0"/>
                  </a:cxn>
                  <a:cxn ang="0">
                    <a:pos x="connsiteX1" y="connsiteY1"/>
                  </a:cxn>
                  <a:cxn ang="0">
                    <a:pos x="connsiteX2" y="connsiteY2"/>
                  </a:cxn>
                  <a:cxn ang="0">
                    <a:pos x="connsiteX3" y="connsiteY3"/>
                  </a:cxn>
                </a:cxnLst>
                <a:rect l="l" t="t" r="r" b="b"/>
                <a:pathLst>
                  <a:path w="318679" h="37555">
                    <a:moveTo>
                      <a:pt x="-394" y="-30"/>
                    </a:moveTo>
                    <a:lnTo>
                      <a:pt x="318286" y="-30"/>
                    </a:lnTo>
                    <a:lnTo>
                      <a:pt x="318286" y="37525"/>
                    </a:lnTo>
                    <a:lnTo>
                      <a:pt x="-394" y="37525"/>
                    </a:lnTo>
                    <a:close/>
                  </a:path>
                </a:pathLst>
              </a:custGeom>
              <a:solidFill>
                <a:srgbClr val="AD7300"/>
              </a:solidFill>
              <a:ln w="27206"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A3E3B47D-0E5F-4723-B346-BB674D975B0F}"/>
                  </a:ext>
                </a:extLst>
              </p:cNvPr>
              <p:cNvSpPr/>
              <p:nvPr/>
            </p:nvSpPr>
            <p:spPr>
              <a:xfrm>
                <a:off x="7382322" y="3653030"/>
                <a:ext cx="256838" cy="228195"/>
              </a:xfrm>
              <a:custGeom>
                <a:avLst/>
                <a:gdLst>
                  <a:gd name="connsiteX0" fmla="*/ 169623 w 256838"/>
                  <a:gd name="connsiteY0" fmla="*/ 63685 h 228195"/>
                  <a:gd name="connsiteX1" fmla="*/ 6337 w 256838"/>
                  <a:gd name="connsiteY1" fmla="*/ 11706 h 228195"/>
                  <a:gd name="connsiteX2" fmla="*/ 86347 w 256838"/>
                  <a:gd name="connsiteY2" fmla="*/ 164378 h 228195"/>
                  <a:gd name="connsiteX3" fmla="*/ 249633 w 256838"/>
                  <a:gd name="connsiteY3" fmla="*/ 216357 h 228195"/>
                  <a:gd name="connsiteX4" fmla="*/ 169623 w 256838"/>
                  <a:gd name="connsiteY4" fmla="*/ 63685 h 228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838" h="228195">
                    <a:moveTo>
                      <a:pt x="169623" y="63685"/>
                    </a:moveTo>
                    <a:cubicBezTo>
                      <a:pt x="102404" y="7080"/>
                      <a:pt x="28653" y="-16053"/>
                      <a:pt x="6337" y="11706"/>
                    </a:cubicBezTo>
                    <a:cubicBezTo>
                      <a:pt x="-15979" y="39465"/>
                      <a:pt x="18856" y="108045"/>
                      <a:pt x="86347" y="164378"/>
                    </a:cubicBezTo>
                    <a:cubicBezTo>
                      <a:pt x="153838" y="220712"/>
                      <a:pt x="227317" y="244388"/>
                      <a:pt x="249633" y="216357"/>
                    </a:cubicBezTo>
                    <a:cubicBezTo>
                      <a:pt x="271949" y="188327"/>
                      <a:pt x="237931" y="120291"/>
                      <a:pt x="169623" y="63685"/>
                    </a:cubicBezTo>
                    <a:close/>
                  </a:path>
                </a:pathLst>
              </a:custGeom>
              <a:solidFill>
                <a:srgbClr val="AD7300"/>
              </a:solidFill>
              <a:ln w="27206"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E7C2A352-39C8-5124-EA78-E15CF41261C7}"/>
                  </a:ext>
                </a:extLst>
              </p:cNvPr>
              <p:cNvSpPr/>
              <p:nvPr/>
            </p:nvSpPr>
            <p:spPr>
              <a:xfrm rot="18598799">
                <a:off x="7463536" y="3582299"/>
                <a:ext cx="141514" cy="318407"/>
              </a:xfrm>
              <a:custGeom>
                <a:avLst/>
                <a:gdLst>
                  <a:gd name="connsiteX0" fmla="*/ 141122 w 141514"/>
                  <a:gd name="connsiteY0" fmla="*/ 159173 h 318407"/>
                  <a:gd name="connsiteX1" fmla="*/ 70366 w 141514"/>
                  <a:gd name="connsiteY1" fmla="*/ 318377 h 318407"/>
                  <a:gd name="connsiteX2" fmla="*/ -391 w 141514"/>
                  <a:gd name="connsiteY2" fmla="*/ 159173 h 318407"/>
                  <a:gd name="connsiteX3" fmla="*/ 70366 w 141514"/>
                  <a:gd name="connsiteY3" fmla="*/ -30 h 318407"/>
                  <a:gd name="connsiteX4" fmla="*/ 141122 w 141514"/>
                  <a:gd name="connsiteY4" fmla="*/ 159173 h 31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514" h="318407">
                    <a:moveTo>
                      <a:pt x="141122" y="159173"/>
                    </a:moveTo>
                    <a:cubicBezTo>
                      <a:pt x="141122" y="247099"/>
                      <a:pt x="109443" y="318377"/>
                      <a:pt x="70366" y="318377"/>
                    </a:cubicBezTo>
                    <a:cubicBezTo>
                      <a:pt x="31288" y="318377"/>
                      <a:pt x="-391" y="247099"/>
                      <a:pt x="-391" y="159173"/>
                    </a:cubicBezTo>
                    <a:cubicBezTo>
                      <a:pt x="-391" y="71248"/>
                      <a:pt x="31288" y="-30"/>
                      <a:pt x="70366" y="-30"/>
                    </a:cubicBezTo>
                    <a:cubicBezTo>
                      <a:pt x="109443" y="-30"/>
                      <a:pt x="141122" y="71248"/>
                      <a:pt x="141122" y="159173"/>
                    </a:cubicBezTo>
                    <a:close/>
                  </a:path>
                </a:pathLst>
              </a:custGeom>
              <a:solidFill>
                <a:srgbClr val="E2B233"/>
              </a:solidFill>
              <a:ln w="27206"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661BCDD6-4469-98E0-7E1C-2D39EA85DE87}"/>
                  </a:ext>
                </a:extLst>
              </p:cNvPr>
              <p:cNvSpPr/>
              <p:nvPr/>
            </p:nvSpPr>
            <p:spPr>
              <a:xfrm>
                <a:off x="7440328" y="3657533"/>
                <a:ext cx="186309" cy="165785"/>
              </a:xfrm>
              <a:custGeom>
                <a:avLst/>
                <a:gdLst>
                  <a:gd name="connsiteX0" fmla="*/ 179925 w 186309"/>
                  <a:gd name="connsiteY0" fmla="*/ 156065 h 165785"/>
                  <a:gd name="connsiteX1" fmla="*/ 60181 w 186309"/>
                  <a:gd name="connsiteY1" fmla="*/ 121775 h 165785"/>
                  <a:gd name="connsiteX2" fmla="*/ 5753 w 186309"/>
                  <a:gd name="connsiteY2" fmla="*/ 9652 h 165785"/>
                  <a:gd name="connsiteX3" fmla="*/ 125769 w 186309"/>
                  <a:gd name="connsiteY3" fmla="*/ 44214 h 165785"/>
                  <a:gd name="connsiteX4" fmla="*/ 179925 w 186309"/>
                  <a:gd name="connsiteY4" fmla="*/ 156065 h 165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309" h="165785">
                    <a:moveTo>
                      <a:pt x="179925" y="156065"/>
                    </a:moveTo>
                    <a:cubicBezTo>
                      <a:pt x="161963" y="177564"/>
                      <a:pt x="108351" y="162052"/>
                      <a:pt x="60181" y="121775"/>
                    </a:cubicBezTo>
                    <a:cubicBezTo>
                      <a:pt x="12013" y="81498"/>
                      <a:pt x="-12753" y="31152"/>
                      <a:pt x="5753" y="9652"/>
                    </a:cubicBezTo>
                    <a:cubicBezTo>
                      <a:pt x="24258" y="-11847"/>
                      <a:pt x="77327" y="3665"/>
                      <a:pt x="125769" y="44214"/>
                    </a:cubicBezTo>
                    <a:cubicBezTo>
                      <a:pt x="174209" y="84764"/>
                      <a:pt x="197886" y="134838"/>
                      <a:pt x="179925" y="156065"/>
                    </a:cubicBezTo>
                    <a:close/>
                  </a:path>
                </a:pathLst>
              </a:custGeom>
              <a:solidFill>
                <a:srgbClr val="CE9005"/>
              </a:solidFill>
              <a:ln w="27206"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66157BE1-9512-DA9F-65AF-5FAB33A1FC75}"/>
                  </a:ext>
                </a:extLst>
              </p:cNvPr>
              <p:cNvSpPr/>
              <p:nvPr/>
            </p:nvSpPr>
            <p:spPr>
              <a:xfrm>
                <a:off x="7481575" y="3693479"/>
                <a:ext cx="105331" cy="93656"/>
              </a:xfrm>
              <a:custGeom>
                <a:avLst/>
                <a:gdLst>
                  <a:gd name="connsiteX0" fmla="*/ 77719 w 105331"/>
                  <a:gd name="connsiteY0" fmla="*/ 18610 h 93656"/>
                  <a:gd name="connsiteX1" fmla="*/ 81800 w 105331"/>
                  <a:gd name="connsiteY1" fmla="*/ 27046 h 93656"/>
                  <a:gd name="connsiteX2" fmla="*/ 81800 w 105331"/>
                  <a:gd name="connsiteY2" fmla="*/ 28679 h 93656"/>
                  <a:gd name="connsiteX3" fmla="*/ 102483 w 105331"/>
                  <a:gd name="connsiteY3" fmla="*/ 52356 h 93656"/>
                  <a:gd name="connsiteX4" fmla="*/ 104388 w 105331"/>
                  <a:gd name="connsiteY4" fmla="*/ 59432 h 93656"/>
                  <a:gd name="connsiteX5" fmla="*/ 92686 w 105331"/>
                  <a:gd name="connsiteY5" fmla="*/ 56166 h 93656"/>
                  <a:gd name="connsiteX6" fmla="*/ 88331 w 105331"/>
                  <a:gd name="connsiteY6" fmla="*/ 51539 h 93656"/>
                  <a:gd name="connsiteX7" fmla="*/ 74996 w 105331"/>
                  <a:gd name="connsiteY7" fmla="*/ 35211 h 93656"/>
                  <a:gd name="connsiteX8" fmla="*/ 64112 w 105331"/>
                  <a:gd name="connsiteY8" fmla="*/ 48546 h 93656"/>
                  <a:gd name="connsiteX9" fmla="*/ 85610 w 105331"/>
                  <a:gd name="connsiteY9" fmla="*/ 90456 h 93656"/>
                  <a:gd name="connsiteX10" fmla="*/ 41796 w 105331"/>
                  <a:gd name="connsiteY10" fmla="*/ 76304 h 93656"/>
                  <a:gd name="connsiteX11" fmla="*/ 38258 w 105331"/>
                  <a:gd name="connsiteY11" fmla="*/ 80386 h 93656"/>
                  <a:gd name="connsiteX12" fmla="*/ 29276 w 105331"/>
                  <a:gd name="connsiteY12" fmla="*/ 77937 h 93656"/>
                  <a:gd name="connsiteX13" fmla="*/ 24923 w 105331"/>
                  <a:gd name="connsiteY13" fmla="*/ 69229 h 93656"/>
                  <a:gd name="connsiteX14" fmla="*/ 28461 w 105331"/>
                  <a:gd name="connsiteY14" fmla="*/ 64874 h 93656"/>
                  <a:gd name="connsiteX15" fmla="*/ 1247 w 105331"/>
                  <a:gd name="connsiteY15" fmla="*/ 33034 h 93656"/>
                  <a:gd name="connsiteX16" fmla="*/ 1247 w 105331"/>
                  <a:gd name="connsiteY16" fmla="*/ 26502 h 93656"/>
                  <a:gd name="connsiteX17" fmla="*/ 12949 w 105331"/>
                  <a:gd name="connsiteY17" fmla="*/ 29768 h 93656"/>
                  <a:gd name="connsiteX18" fmla="*/ 17302 w 105331"/>
                  <a:gd name="connsiteY18" fmla="*/ 34666 h 93656"/>
                  <a:gd name="connsiteX19" fmla="*/ 36352 w 105331"/>
                  <a:gd name="connsiteY19" fmla="*/ 58343 h 93656"/>
                  <a:gd name="connsiteX20" fmla="*/ 47510 w 105331"/>
                  <a:gd name="connsiteY20" fmla="*/ 45008 h 93656"/>
                  <a:gd name="connsiteX21" fmla="*/ 26556 w 105331"/>
                  <a:gd name="connsiteY21" fmla="*/ 3098 h 93656"/>
                  <a:gd name="connsiteX22" fmla="*/ 69826 w 105331"/>
                  <a:gd name="connsiteY22" fmla="*/ 17249 h 93656"/>
                  <a:gd name="connsiteX23" fmla="*/ 69826 w 105331"/>
                  <a:gd name="connsiteY23" fmla="*/ 17249 h 93656"/>
                  <a:gd name="connsiteX24" fmla="*/ 77719 w 105331"/>
                  <a:gd name="connsiteY24" fmla="*/ 18610 h 93656"/>
                  <a:gd name="connsiteX25" fmla="*/ 52137 w 105331"/>
                  <a:gd name="connsiteY25" fmla="*/ 36844 h 93656"/>
                  <a:gd name="connsiteX26" fmla="*/ 62206 w 105331"/>
                  <a:gd name="connsiteY26" fmla="*/ 24597 h 93656"/>
                  <a:gd name="connsiteX27" fmla="*/ 42611 w 105331"/>
                  <a:gd name="connsiteY27" fmla="*/ 18066 h 93656"/>
                  <a:gd name="connsiteX28" fmla="*/ 52137 w 105331"/>
                  <a:gd name="connsiteY28" fmla="*/ 36844 h 93656"/>
                  <a:gd name="connsiteX29" fmla="*/ 56218 w 105331"/>
                  <a:gd name="connsiteY29" fmla="*/ 56438 h 93656"/>
                  <a:gd name="connsiteX30" fmla="*/ 45877 w 105331"/>
                  <a:gd name="connsiteY30" fmla="*/ 68957 h 93656"/>
                  <a:gd name="connsiteX31" fmla="*/ 66017 w 105331"/>
                  <a:gd name="connsiteY31" fmla="*/ 75760 h 93656"/>
                  <a:gd name="connsiteX32" fmla="*/ 56218 w 105331"/>
                  <a:gd name="connsiteY32" fmla="*/ 56438 h 93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5331" h="93656">
                    <a:moveTo>
                      <a:pt x="77719" y="18610"/>
                    </a:moveTo>
                    <a:cubicBezTo>
                      <a:pt x="81527" y="21604"/>
                      <a:pt x="83160" y="25414"/>
                      <a:pt x="81800" y="27046"/>
                    </a:cubicBezTo>
                    <a:lnTo>
                      <a:pt x="81800" y="28679"/>
                    </a:lnTo>
                    <a:cubicBezTo>
                      <a:pt x="89610" y="35728"/>
                      <a:pt x="96550" y="43674"/>
                      <a:pt x="102483" y="52356"/>
                    </a:cubicBezTo>
                    <a:cubicBezTo>
                      <a:pt x="104388" y="55077"/>
                      <a:pt x="105749" y="57799"/>
                      <a:pt x="104388" y="59432"/>
                    </a:cubicBezTo>
                    <a:cubicBezTo>
                      <a:pt x="103028" y="61064"/>
                      <a:pt x="97312" y="59432"/>
                      <a:pt x="92686" y="56166"/>
                    </a:cubicBezTo>
                    <a:cubicBezTo>
                      <a:pt x="91108" y="54751"/>
                      <a:pt x="89638" y="53199"/>
                      <a:pt x="88331" y="51539"/>
                    </a:cubicBezTo>
                    <a:cubicBezTo>
                      <a:pt x="84413" y="45688"/>
                      <a:pt x="79949" y="40218"/>
                      <a:pt x="74996" y="35211"/>
                    </a:cubicBezTo>
                    <a:lnTo>
                      <a:pt x="64112" y="48546"/>
                    </a:lnTo>
                    <a:cubicBezTo>
                      <a:pt x="85338" y="70589"/>
                      <a:pt x="91326" y="83108"/>
                      <a:pt x="85610" y="90456"/>
                    </a:cubicBezTo>
                    <a:cubicBezTo>
                      <a:pt x="79895" y="97804"/>
                      <a:pt x="61934" y="92089"/>
                      <a:pt x="41796" y="76304"/>
                    </a:cubicBezTo>
                    <a:lnTo>
                      <a:pt x="38258" y="80386"/>
                    </a:lnTo>
                    <a:cubicBezTo>
                      <a:pt x="38258" y="82019"/>
                      <a:pt x="32814" y="80386"/>
                      <a:pt x="29276" y="77937"/>
                    </a:cubicBezTo>
                    <a:cubicBezTo>
                      <a:pt x="25739" y="75488"/>
                      <a:pt x="23563" y="70862"/>
                      <a:pt x="24923" y="69229"/>
                    </a:cubicBezTo>
                    <a:lnTo>
                      <a:pt x="28461" y="64874"/>
                    </a:lnTo>
                    <a:cubicBezTo>
                      <a:pt x="18038" y="55485"/>
                      <a:pt x="8894" y="44790"/>
                      <a:pt x="1247" y="33034"/>
                    </a:cubicBezTo>
                    <a:cubicBezTo>
                      <a:pt x="-659" y="30312"/>
                      <a:pt x="-1203" y="27863"/>
                      <a:pt x="1247" y="26502"/>
                    </a:cubicBezTo>
                    <a:cubicBezTo>
                      <a:pt x="3695" y="25142"/>
                      <a:pt x="8050" y="26502"/>
                      <a:pt x="12949" y="29768"/>
                    </a:cubicBezTo>
                    <a:cubicBezTo>
                      <a:pt x="14553" y="31265"/>
                      <a:pt x="15997" y="32898"/>
                      <a:pt x="17302" y="34666"/>
                    </a:cubicBezTo>
                    <a:cubicBezTo>
                      <a:pt x="22691" y="43293"/>
                      <a:pt x="29085" y="51240"/>
                      <a:pt x="36352" y="58343"/>
                    </a:cubicBezTo>
                    <a:lnTo>
                      <a:pt x="47510" y="45008"/>
                    </a:lnTo>
                    <a:cubicBezTo>
                      <a:pt x="27371" y="23509"/>
                      <a:pt x="20295" y="10990"/>
                      <a:pt x="26556" y="3098"/>
                    </a:cubicBezTo>
                    <a:cubicBezTo>
                      <a:pt x="32814" y="-4794"/>
                      <a:pt x="49960" y="3098"/>
                      <a:pt x="69826" y="17249"/>
                    </a:cubicBezTo>
                    <a:lnTo>
                      <a:pt x="69826" y="17249"/>
                    </a:lnTo>
                    <a:cubicBezTo>
                      <a:pt x="70370" y="14256"/>
                      <a:pt x="74181" y="15617"/>
                      <a:pt x="77719" y="18610"/>
                    </a:cubicBezTo>
                    <a:close/>
                    <a:moveTo>
                      <a:pt x="52137" y="36844"/>
                    </a:moveTo>
                    <a:lnTo>
                      <a:pt x="62206" y="24597"/>
                    </a:lnTo>
                    <a:cubicBezTo>
                      <a:pt x="51865" y="16705"/>
                      <a:pt x="45061" y="15072"/>
                      <a:pt x="42611" y="18066"/>
                    </a:cubicBezTo>
                    <a:cubicBezTo>
                      <a:pt x="40163" y="21059"/>
                      <a:pt x="41523" y="25142"/>
                      <a:pt x="52137" y="36844"/>
                    </a:cubicBezTo>
                    <a:close/>
                    <a:moveTo>
                      <a:pt x="56218" y="56438"/>
                    </a:moveTo>
                    <a:lnTo>
                      <a:pt x="45877" y="68957"/>
                    </a:lnTo>
                    <a:cubicBezTo>
                      <a:pt x="55946" y="76849"/>
                      <a:pt x="63294" y="79026"/>
                      <a:pt x="66017" y="75760"/>
                    </a:cubicBezTo>
                    <a:cubicBezTo>
                      <a:pt x="68738" y="72494"/>
                      <a:pt x="66832" y="68140"/>
                      <a:pt x="56218" y="56438"/>
                    </a:cubicBezTo>
                    <a:close/>
                  </a:path>
                </a:pathLst>
              </a:custGeom>
              <a:solidFill>
                <a:srgbClr val="F5E825"/>
              </a:solidFill>
              <a:ln w="27206"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51F14606-6145-ECD7-EE00-9CDBC19C1272}"/>
                  </a:ext>
                </a:extLst>
              </p:cNvPr>
              <p:cNvSpPr/>
              <p:nvPr/>
            </p:nvSpPr>
            <p:spPr>
              <a:xfrm>
                <a:off x="4151641" y="3121025"/>
                <a:ext cx="3409133" cy="987878"/>
              </a:xfrm>
              <a:custGeom>
                <a:avLst/>
                <a:gdLst>
                  <a:gd name="connsiteX0" fmla="*/ 1704431 w 3409133"/>
                  <a:gd name="connsiteY0" fmla="*/ 0 h 987878"/>
                  <a:gd name="connsiteX1" fmla="*/ 0 w 3409133"/>
                  <a:gd name="connsiteY1" fmla="*/ 987879 h 987878"/>
                  <a:gd name="connsiteX2" fmla="*/ 1704431 w 3409133"/>
                  <a:gd name="connsiteY2" fmla="*/ 987879 h 987878"/>
                  <a:gd name="connsiteX3" fmla="*/ 3409134 w 3409133"/>
                  <a:gd name="connsiteY3" fmla="*/ 987879 h 987878"/>
                  <a:gd name="connsiteX4" fmla="*/ 1704431 w 3409133"/>
                  <a:gd name="connsiteY4" fmla="*/ 0 h 987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133" h="987878">
                    <a:moveTo>
                      <a:pt x="1704431" y="0"/>
                    </a:moveTo>
                    <a:lnTo>
                      <a:pt x="0" y="987879"/>
                    </a:lnTo>
                    <a:lnTo>
                      <a:pt x="1704431" y="987879"/>
                    </a:lnTo>
                    <a:lnTo>
                      <a:pt x="3409134" y="987879"/>
                    </a:lnTo>
                    <a:lnTo>
                      <a:pt x="1704431" y="0"/>
                    </a:lnTo>
                    <a:close/>
                  </a:path>
                </a:pathLst>
              </a:custGeom>
              <a:solidFill>
                <a:srgbClr val="C4CDD2"/>
              </a:solidFill>
              <a:ln w="27206"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08BC5973-80B8-13CA-6C2A-5556CC276911}"/>
                  </a:ext>
                </a:extLst>
              </p:cNvPr>
              <p:cNvSpPr/>
              <p:nvPr/>
            </p:nvSpPr>
            <p:spPr>
              <a:xfrm>
                <a:off x="4655377" y="3267166"/>
                <a:ext cx="2401660" cy="695869"/>
              </a:xfrm>
              <a:custGeom>
                <a:avLst/>
                <a:gdLst>
                  <a:gd name="connsiteX0" fmla="*/ 1200695 w 2401660"/>
                  <a:gd name="connsiteY0" fmla="*/ 0 h 695869"/>
                  <a:gd name="connsiteX1" fmla="*/ 0 w 2401660"/>
                  <a:gd name="connsiteY1" fmla="*/ 695869 h 695869"/>
                  <a:gd name="connsiteX2" fmla="*/ 1200695 w 2401660"/>
                  <a:gd name="connsiteY2" fmla="*/ 695869 h 695869"/>
                  <a:gd name="connsiteX3" fmla="*/ 2401661 w 2401660"/>
                  <a:gd name="connsiteY3" fmla="*/ 695869 h 695869"/>
                  <a:gd name="connsiteX4" fmla="*/ 1200695 w 2401660"/>
                  <a:gd name="connsiteY4" fmla="*/ 0 h 69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1660" h="695869">
                    <a:moveTo>
                      <a:pt x="1200695" y="0"/>
                    </a:moveTo>
                    <a:lnTo>
                      <a:pt x="0" y="695869"/>
                    </a:lnTo>
                    <a:lnTo>
                      <a:pt x="1200695" y="695869"/>
                    </a:lnTo>
                    <a:lnTo>
                      <a:pt x="2401661" y="695869"/>
                    </a:lnTo>
                    <a:lnTo>
                      <a:pt x="1200695" y="0"/>
                    </a:lnTo>
                    <a:close/>
                  </a:path>
                </a:pathLst>
              </a:custGeom>
              <a:solidFill>
                <a:srgbClr val="9CA9AF"/>
              </a:solidFill>
              <a:ln w="27206"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625D88FA-A1C2-BDD9-6EEC-B7BB920770FB}"/>
                  </a:ext>
                </a:extLst>
              </p:cNvPr>
              <p:cNvSpPr/>
              <p:nvPr/>
            </p:nvSpPr>
            <p:spPr>
              <a:xfrm>
                <a:off x="5719981" y="3425009"/>
                <a:ext cx="273251" cy="444139"/>
              </a:xfrm>
              <a:custGeom>
                <a:avLst/>
                <a:gdLst>
                  <a:gd name="connsiteX0" fmla="*/ 140868 w 273251"/>
                  <a:gd name="connsiteY0" fmla="*/ -30 h 444139"/>
                  <a:gd name="connsiteX1" fmla="*/ 162912 w 273251"/>
                  <a:gd name="connsiteY1" fmla="*/ 22013 h 444139"/>
                  <a:gd name="connsiteX2" fmla="*/ 162912 w 273251"/>
                  <a:gd name="connsiteY2" fmla="*/ 33443 h 444139"/>
                  <a:gd name="connsiteX3" fmla="*/ 242922 w 273251"/>
                  <a:gd name="connsiteY3" fmla="*/ 60658 h 444139"/>
                  <a:gd name="connsiteX4" fmla="*/ 258434 w 273251"/>
                  <a:gd name="connsiteY4" fmla="*/ 85423 h 444139"/>
                  <a:gd name="connsiteX5" fmla="*/ 231275 w 273251"/>
                  <a:gd name="connsiteY5" fmla="*/ 112691 h 444139"/>
                  <a:gd name="connsiteX6" fmla="*/ 229587 w 273251"/>
                  <a:gd name="connsiteY6" fmla="*/ 112637 h 444139"/>
                  <a:gd name="connsiteX7" fmla="*/ 214075 w 273251"/>
                  <a:gd name="connsiteY7" fmla="*/ 108010 h 444139"/>
                  <a:gd name="connsiteX8" fmla="*/ 161007 w 273251"/>
                  <a:gd name="connsiteY8" fmla="*/ 85423 h 444139"/>
                  <a:gd name="connsiteX9" fmla="*/ 161007 w 273251"/>
                  <a:gd name="connsiteY9" fmla="*/ 184210 h 444139"/>
                  <a:gd name="connsiteX10" fmla="*/ 272859 w 273251"/>
                  <a:gd name="connsiteY10" fmla="*/ 290346 h 444139"/>
                  <a:gd name="connsiteX11" fmla="*/ 164001 w 273251"/>
                  <a:gd name="connsiteY11" fmla="*/ 391039 h 444139"/>
                  <a:gd name="connsiteX12" fmla="*/ 164001 w 273251"/>
                  <a:gd name="connsiteY12" fmla="*/ 421791 h 444139"/>
                  <a:gd name="connsiteX13" fmla="*/ 142229 w 273251"/>
                  <a:gd name="connsiteY13" fmla="*/ 444107 h 444139"/>
                  <a:gd name="connsiteX14" fmla="*/ 141958 w 273251"/>
                  <a:gd name="connsiteY14" fmla="*/ 444107 h 444139"/>
                  <a:gd name="connsiteX15" fmla="*/ 119370 w 273251"/>
                  <a:gd name="connsiteY15" fmla="*/ 422063 h 444139"/>
                  <a:gd name="connsiteX16" fmla="*/ 119370 w 273251"/>
                  <a:gd name="connsiteY16" fmla="*/ 421791 h 444139"/>
                  <a:gd name="connsiteX17" fmla="*/ 119370 w 273251"/>
                  <a:gd name="connsiteY17" fmla="*/ 389950 h 444139"/>
                  <a:gd name="connsiteX18" fmla="*/ 13506 w 273251"/>
                  <a:gd name="connsiteY18" fmla="*/ 349673 h 444139"/>
                  <a:gd name="connsiteX19" fmla="*/ -374 w 273251"/>
                  <a:gd name="connsiteY19" fmla="*/ 324908 h 444139"/>
                  <a:gd name="connsiteX20" fmla="*/ 26840 w 273251"/>
                  <a:gd name="connsiteY20" fmla="*/ 297694 h 444139"/>
                  <a:gd name="connsiteX21" fmla="*/ 43986 w 273251"/>
                  <a:gd name="connsiteY21" fmla="*/ 303409 h 444139"/>
                  <a:gd name="connsiteX22" fmla="*/ 120185 w 273251"/>
                  <a:gd name="connsiteY22" fmla="*/ 337971 h 444139"/>
                  <a:gd name="connsiteX23" fmla="*/ 120185 w 273251"/>
                  <a:gd name="connsiteY23" fmla="*/ 236462 h 444139"/>
                  <a:gd name="connsiteX24" fmla="*/ 9968 w 273251"/>
                  <a:gd name="connsiteY24" fmla="*/ 130326 h 444139"/>
                  <a:gd name="connsiteX25" fmla="*/ 118825 w 273251"/>
                  <a:gd name="connsiteY25" fmla="*/ 31810 h 444139"/>
                  <a:gd name="connsiteX26" fmla="*/ 118825 w 273251"/>
                  <a:gd name="connsiteY26" fmla="*/ 20925 h 444139"/>
                  <a:gd name="connsiteX27" fmla="*/ 140868 w 273251"/>
                  <a:gd name="connsiteY27" fmla="*/ -30 h 444139"/>
                  <a:gd name="connsiteX28" fmla="*/ 120185 w 273251"/>
                  <a:gd name="connsiteY28" fmla="*/ 175774 h 444139"/>
                  <a:gd name="connsiteX29" fmla="*/ 120185 w 273251"/>
                  <a:gd name="connsiteY29" fmla="*/ 85695 h 444139"/>
                  <a:gd name="connsiteX30" fmla="*/ 70657 w 273251"/>
                  <a:gd name="connsiteY30" fmla="*/ 128965 h 444139"/>
                  <a:gd name="connsiteX31" fmla="*/ 120185 w 273251"/>
                  <a:gd name="connsiteY31" fmla="*/ 175774 h 444139"/>
                  <a:gd name="connsiteX32" fmla="*/ 161007 w 273251"/>
                  <a:gd name="connsiteY32" fmla="*/ 247348 h 444139"/>
                  <a:gd name="connsiteX33" fmla="*/ 161007 w 273251"/>
                  <a:gd name="connsiteY33" fmla="*/ 340965 h 444139"/>
                  <a:gd name="connsiteX34" fmla="*/ 211897 w 273251"/>
                  <a:gd name="connsiteY34" fmla="*/ 296333 h 444139"/>
                  <a:gd name="connsiteX35" fmla="*/ 161007 w 273251"/>
                  <a:gd name="connsiteY35" fmla="*/ 247348 h 44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73251" h="444139">
                    <a:moveTo>
                      <a:pt x="140868" y="-30"/>
                    </a:moveTo>
                    <a:cubicBezTo>
                      <a:pt x="153034" y="-30"/>
                      <a:pt x="162912" y="9848"/>
                      <a:pt x="162912" y="22013"/>
                    </a:cubicBezTo>
                    <a:lnTo>
                      <a:pt x="162912" y="33443"/>
                    </a:lnTo>
                    <a:cubicBezTo>
                      <a:pt x="191324" y="36274"/>
                      <a:pt x="218674" y="45581"/>
                      <a:pt x="242922" y="60658"/>
                    </a:cubicBezTo>
                    <a:cubicBezTo>
                      <a:pt x="252474" y="65202"/>
                      <a:pt x="258516" y="74863"/>
                      <a:pt x="258434" y="85423"/>
                    </a:cubicBezTo>
                    <a:cubicBezTo>
                      <a:pt x="258462" y="100445"/>
                      <a:pt x="246297" y="112664"/>
                      <a:pt x="231275" y="112691"/>
                    </a:cubicBezTo>
                    <a:cubicBezTo>
                      <a:pt x="230703" y="112691"/>
                      <a:pt x="230159" y="112664"/>
                      <a:pt x="229587" y="112637"/>
                    </a:cubicBezTo>
                    <a:cubicBezTo>
                      <a:pt x="224091" y="112501"/>
                      <a:pt x="218756" y="110895"/>
                      <a:pt x="214075" y="108010"/>
                    </a:cubicBezTo>
                    <a:cubicBezTo>
                      <a:pt x="197666" y="97778"/>
                      <a:pt x="179758" y="90158"/>
                      <a:pt x="161007" y="85423"/>
                    </a:cubicBezTo>
                    <a:lnTo>
                      <a:pt x="161007" y="184210"/>
                    </a:lnTo>
                    <a:cubicBezTo>
                      <a:pt x="239384" y="203805"/>
                      <a:pt x="272859" y="235373"/>
                      <a:pt x="272859" y="290346"/>
                    </a:cubicBezTo>
                    <a:cubicBezTo>
                      <a:pt x="272859" y="345319"/>
                      <a:pt x="228499" y="384780"/>
                      <a:pt x="164001" y="391039"/>
                    </a:cubicBezTo>
                    <a:lnTo>
                      <a:pt x="164001" y="421791"/>
                    </a:lnTo>
                    <a:cubicBezTo>
                      <a:pt x="164164" y="433956"/>
                      <a:pt x="154394" y="443944"/>
                      <a:pt x="142229" y="444107"/>
                    </a:cubicBezTo>
                    <a:cubicBezTo>
                      <a:pt x="142147" y="444107"/>
                      <a:pt x="142039" y="444107"/>
                      <a:pt x="141958" y="444107"/>
                    </a:cubicBezTo>
                    <a:cubicBezTo>
                      <a:pt x="129630" y="444270"/>
                      <a:pt x="119532" y="434391"/>
                      <a:pt x="119370" y="422063"/>
                    </a:cubicBezTo>
                    <a:cubicBezTo>
                      <a:pt x="119370" y="421982"/>
                      <a:pt x="119370" y="421873"/>
                      <a:pt x="119370" y="421791"/>
                    </a:cubicBezTo>
                    <a:lnTo>
                      <a:pt x="119370" y="389950"/>
                    </a:lnTo>
                    <a:cubicBezTo>
                      <a:pt x="81188" y="385895"/>
                      <a:pt x="44721" y="372016"/>
                      <a:pt x="13506" y="349673"/>
                    </a:cubicBezTo>
                    <a:cubicBezTo>
                      <a:pt x="4608" y="344666"/>
                      <a:pt x="-754" y="335114"/>
                      <a:pt x="-374" y="324908"/>
                    </a:cubicBezTo>
                    <a:cubicBezTo>
                      <a:pt x="-374" y="309886"/>
                      <a:pt x="11818" y="297694"/>
                      <a:pt x="26840" y="297694"/>
                    </a:cubicBezTo>
                    <a:cubicBezTo>
                      <a:pt x="33018" y="297721"/>
                      <a:pt x="39032" y="299708"/>
                      <a:pt x="43986" y="303409"/>
                    </a:cubicBezTo>
                    <a:cubicBezTo>
                      <a:pt x="66411" y="320608"/>
                      <a:pt x="92481" y="332447"/>
                      <a:pt x="120185" y="337971"/>
                    </a:cubicBezTo>
                    <a:lnTo>
                      <a:pt x="120185" y="236462"/>
                    </a:lnTo>
                    <a:cubicBezTo>
                      <a:pt x="45075" y="216868"/>
                      <a:pt x="9968" y="188565"/>
                      <a:pt x="9968" y="130326"/>
                    </a:cubicBezTo>
                    <a:cubicBezTo>
                      <a:pt x="9968" y="72088"/>
                      <a:pt x="53782" y="36981"/>
                      <a:pt x="118825" y="31810"/>
                    </a:cubicBezTo>
                    <a:lnTo>
                      <a:pt x="118825" y="20925"/>
                    </a:lnTo>
                    <a:cubicBezTo>
                      <a:pt x="119532" y="9250"/>
                      <a:pt x="129166" y="78"/>
                      <a:pt x="140868" y="-30"/>
                    </a:cubicBezTo>
                    <a:close/>
                    <a:moveTo>
                      <a:pt x="120185" y="175774"/>
                    </a:moveTo>
                    <a:lnTo>
                      <a:pt x="120185" y="85695"/>
                    </a:lnTo>
                    <a:cubicBezTo>
                      <a:pt x="87257" y="88960"/>
                      <a:pt x="70657" y="106378"/>
                      <a:pt x="70657" y="128965"/>
                    </a:cubicBezTo>
                    <a:cubicBezTo>
                      <a:pt x="70657" y="151553"/>
                      <a:pt x="80453" y="162711"/>
                      <a:pt x="120185" y="175774"/>
                    </a:cubicBezTo>
                    <a:close/>
                    <a:moveTo>
                      <a:pt x="161007" y="247348"/>
                    </a:moveTo>
                    <a:lnTo>
                      <a:pt x="161007" y="340965"/>
                    </a:lnTo>
                    <a:cubicBezTo>
                      <a:pt x="193936" y="337427"/>
                      <a:pt x="211897" y="320826"/>
                      <a:pt x="211897" y="296333"/>
                    </a:cubicBezTo>
                    <a:cubicBezTo>
                      <a:pt x="211897" y="271840"/>
                      <a:pt x="200740" y="259594"/>
                      <a:pt x="161007" y="247348"/>
                    </a:cubicBezTo>
                    <a:close/>
                  </a:path>
                </a:pathLst>
              </a:custGeom>
              <a:solidFill>
                <a:srgbClr val="FFFFFF"/>
              </a:solidFill>
              <a:ln w="27206"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C2549CB2-F526-8C71-A801-EA42B11E85B8}"/>
                  </a:ext>
                </a:extLst>
              </p:cNvPr>
              <p:cNvSpPr/>
              <p:nvPr/>
            </p:nvSpPr>
            <p:spPr>
              <a:xfrm>
                <a:off x="4339964" y="4108904"/>
                <a:ext cx="3032488" cy="99604"/>
              </a:xfrm>
              <a:custGeom>
                <a:avLst/>
                <a:gdLst>
                  <a:gd name="connsiteX0" fmla="*/ 0 w 3032488"/>
                  <a:gd name="connsiteY0" fmla="*/ 0 h 99604"/>
                  <a:gd name="connsiteX1" fmla="*/ 3032488 w 3032488"/>
                  <a:gd name="connsiteY1" fmla="*/ 0 h 99604"/>
                  <a:gd name="connsiteX2" fmla="*/ 3032488 w 3032488"/>
                  <a:gd name="connsiteY2" fmla="*/ 99604 h 99604"/>
                  <a:gd name="connsiteX3" fmla="*/ 0 w 3032488"/>
                  <a:gd name="connsiteY3" fmla="*/ 99604 h 99604"/>
                </a:gdLst>
                <a:ahLst/>
                <a:cxnLst>
                  <a:cxn ang="0">
                    <a:pos x="connsiteX0" y="connsiteY0"/>
                  </a:cxn>
                  <a:cxn ang="0">
                    <a:pos x="connsiteX1" y="connsiteY1"/>
                  </a:cxn>
                  <a:cxn ang="0">
                    <a:pos x="connsiteX2" y="connsiteY2"/>
                  </a:cxn>
                  <a:cxn ang="0">
                    <a:pos x="connsiteX3" y="connsiteY3"/>
                  </a:cxn>
                </a:cxnLst>
                <a:rect l="l" t="t" r="r" b="b"/>
                <a:pathLst>
                  <a:path w="3032488" h="99604">
                    <a:moveTo>
                      <a:pt x="0" y="0"/>
                    </a:moveTo>
                    <a:lnTo>
                      <a:pt x="3032488" y="0"/>
                    </a:lnTo>
                    <a:lnTo>
                      <a:pt x="3032488" y="99604"/>
                    </a:lnTo>
                    <a:lnTo>
                      <a:pt x="0" y="99604"/>
                    </a:lnTo>
                    <a:close/>
                  </a:path>
                </a:pathLst>
              </a:custGeom>
              <a:solidFill>
                <a:srgbClr val="9CA9AF"/>
              </a:solidFill>
              <a:ln w="27206"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FA8C1D5B-5036-6ECA-E39D-F34230109B2B}"/>
                  </a:ext>
                </a:extLst>
              </p:cNvPr>
              <p:cNvSpPr/>
              <p:nvPr/>
            </p:nvSpPr>
            <p:spPr>
              <a:xfrm>
                <a:off x="4422967" y="4208508"/>
                <a:ext cx="555443" cy="99604"/>
              </a:xfrm>
              <a:custGeom>
                <a:avLst/>
                <a:gdLst>
                  <a:gd name="connsiteX0" fmla="*/ 0 w 555443"/>
                  <a:gd name="connsiteY0" fmla="*/ 0 h 99604"/>
                  <a:gd name="connsiteX1" fmla="*/ 555444 w 555443"/>
                  <a:gd name="connsiteY1" fmla="*/ 0 h 99604"/>
                  <a:gd name="connsiteX2" fmla="*/ 555444 w 555443"/>
                  <a:gd name="connsiteY2" fmla="*/ 99604 h 99604"/>
                  <a:gd name="connsiteX3" fmla="*/ 0 w 555443"/>
                  <a:gd name="connsiteY3" fmla="*/ 99604 h 99604"/>
                </a:gdLst>
                <a:ahLst/>
                <a:cxnLst>
                  <a:cxn ang="0">
                    <a:pos x="connsiteX0" y="connsiteY0"/>
                  </a:cxn>
                  <a:cxn ang="0">
                    <a:pos x="connsiteX1" y="connsiteY1"/>
                  </a:cxn>
                  <a:cxn ang="0">
                    <a:pos x="connsiteX2" y="connsiteY2"/>
                  </a:cxn>
                  <a:cxn ang="0">
                    <a:pos x="connsiteX3" y="connsiteY3"/>
                  </a:cxn>
                </a:cxnLst>
                <a:rect l="l" t="t" r="r" b="b"/>
                <a:pathLst>
                  <a:path w="555443" h="99604">
                    <a:moveTo>
                      <a:pt x="0" y="0"/>
                    </a:moveTo>
                    <a:lnTo>
                      <a:pt x="555444" y="0"/>
                    </a:lnTo>
                    <a:lnTo>
                      <a:pt x="555444" y="99604"/>
                    </a:lnTo>
                    <a:lnTo>
                      <a:pt x="0" y="99604"/>
                    </a:lnTo>
                    <a:close/>
                  </a:path>
                </a:pathLst>
              </a:custGeom>
              <a:solidFill>
                <a:srgbClr val="79888E"/>
              </a:solidFill>
              <a:ln w="27206"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91B0EFA8-BE88-5AEC-07B8-9A63538543BB}"/>
                  </a:ext>
                </a:extLst>
              </p:cNvPr>
              <p:cNvSpPr/>
              <p:nvPr/>
            </p:nvSpPr>
            <p:spPr>
              <a:xfrm>
                <a:off x="4495629" y="4308112"/>
                <a:ext cx="410391" cy="99604"/>
              </a:xfrm>
              <a:custGeom>
                <a:avLst/>
                <a:gdLst>
                  <a:gd name="connsiteX0" fmla="*/ 0 w 410391"/>
                  <a:gd name="connsiteY0" fmla="*/ 0 h 99604"/>
                  <a:gd name="connsiteX1" fmla="*/ 410391 w 410391"/>
                  <a:gd name="connsiteY1" fmla="*/ 0 h 99604"/>
                  <a:gd name="connsiteX2" fmla="*/ 410391 w 410391"/>
                  <a:gd name="connsiteY2" fmla="*/ 99604 h 99604"/>
                  <a:gd name="connsiteX3" fmla="*/ 0 w 410391"/>
                  <a:gd name="connsiteY3" fmla="*/ 99604 h 99604"/>
                </a:gdLst>
                <a:ahLst/>
                <a:cxnLst>
                  <a:cxn ang="0">
                    <a:pos x="connsiteX0" y="connsiteY0"/>
                  </a:cxn>
                  <a:cxn ang="0">
                    <a:pos x="connsiteX1" y="connsiteY1"/>
                  </a:cxn>
                  <a:cxn ang="0">
                    <a:pos x="connsiteX2" y="connsiteY2"/>
                  </a:cxn>
                  <a:cxn ang="0">
                    <a:pos x="connsiteX3" y="connsiteY3"/>
                  </a:cxn>
                </a:cxnLst>
                <a:rect l="l" t="t" r="r" b="b"/>
                <a:pathLst>
                  <a:path w="410391" h="99604">
                    <a:moveTo>
                      <a:pt x="0" y="0"/>
                    </a:moveTo>
                    <a:lnTo>
                      <a:pt x="410391" y="0"/>
                    </a:lnTo>
                    <a:lnTo>
                      <a:pt x="410391" y="99604"/>
                    </a:lnTo>
                    <a:lnTo>
                      <a:pt x="0" y="99604"/>
                    </a:lnTo>
                    <a:close/>
                  </a:path>
                </a:pathLst>
              </a:custGeom>
              <a:solidFill>
                <a:srgbClr val="9CA9AF"/>
              </a:solidFill>
              <a:ln w="27206"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E9108C56-3774-2B69-7BEF-57952CFE9D06}"/>
                  </a:ext>
                </a:extLst>
              </p:cNvPr>
              <p:cNvSpPr/>
              <p:nvPr/>
            </p:nvSpPr>
            <p:spPr>
              <a:xfrm rot="10800000">
                <a:off x="4422967" y="6130653"/>
                <a:ext cx="555443" cy="99604"/>
              </a:xfrm>
              <a:custGeom>
                <a:avLst/>
                <a:gdLst>
                  <a:gd name="connsiteX0" fmla="*/ -393 w 555443"/>
                  <a:gd name="connsiteY0" fmla="*/ -30 h 99604"/>
                  <a:gd name="connsiteX1" fmla="*/ 555050 w 555443"/>
                  <a:gd name="connsiteY1" fmla="*/ -30 h 99604"/>
                  <a:gd name="connsiteX2" fmla="*/ 555050 w 555443"/>
                  <a:gd name="connsiteY2" fmla="*/ 99574 h 99604"/>
                  <a:gd name="connsiteX3" fmla="*/ -393 w 555443"/>
                  <a:gd name="connsiteY3" fmla="*/ 99574 h 99604"/>
                </a:gdLst>
                <a:ahLst/>
                <a:cxnLst>
                  <a:cxn ang="0">
                    <a:pos x="connsiteX0" y="connsiteY0"/>
                  </a:cxn>
                  <a:cxn ang="0">
                    <a:pos x="connsiteX1" y="connsiteY1"/>
                  </a:cxn>
                  <a:cxn ang="0">
                    <a:pos x="connsiteX2" y="connsiteY2"/>
                  </a:cxn>
                  <a:cxn ang="0">
                    <a:pos x="connsiteX3" y="connsiteY3"/>
                  </a:cxn>
                </a:cxnLst>
                <a:rect l="l" t="t" r="r" b="b"/>
                <a:pathLst>
                  <a:path w="555443" h="99604">
                    <a:moveTo>
                      <a:pt x="-393" y="-30"/>
                    </a:moveTo>
                    <a:lnTo>
                      <a:pt x="555050" y="-30"/>
                    </a:lnTo>
                    <a:lnTo>
                      <a:pt x="555050" y="99574"/>
                    </a:lnTo>
                    <a:lnTo>
                      <a:pt x="-393" y="99574"/>
                    </a:lnTo>
                    <a:close/>
                  </a:path>
                </a:pathLst>
              </a:custGeom>
              <a:solidFill>
                <a:srgbClr val="79888E"/>
              </a:solidFill>
              <a:ln w="27206"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7E90F872-C953-1409-DD69-C78498048844}"/>
                  </a:ext>
                </a:extLst>
              </p:cNvPr>
              <p:cNvSpPr/>
              <p:nvPr/>
            </p:nvSpPr>
            <p:spPr>
              <a:xfrm rot="10800000">
                <a:off x="4495629" y="6031048"/>
                <a:ext cx="410391" cy="99604"/>
              </a:xfrm>
              <a:custGeom>
                <a:avLst/>
                <a:gdLst>
                  <a:gd name="connsiteX0" fmla="*/ -393 w 410391"/>
                  <a:gd name="connsiteY0" fmla="*/ -30 h 99604"/>
                  <a:gd name="connsiteX1" fmla="*/ 409999 w 410391"/>
                  <a:gd name="connsiteY1" fmla="*/ -30 h 99604"/>
                  <a:gd name="connsiteX2" fmla="*/ 409999 w 410391"/>
                  <a:gd name="connsiteY2" fmla="*/ 99574 h 99604"/>
                  <a:gd name="connsiteX3" fmla="*/ -393 w 410391"/>
                  <a:gd name="connsiteY3" fmla="*/ 99574 h 99604"/>
                </a:gdLst>
                <a:ahLst/>
                <a:cxnLst>
                  <a:cxn ang="0">
                    <a:pos x="connsiteX0" y="connsiteY0"/>
                  </a:cxn>
                  <a:cxn ang="0">
                    <a:pos x="connsiteX1" y="connsiteY1"/>
                  </a:cxn>
                  <a:cxn ang="0">
                    <a:pos x="connsiteX2" y="connsiteY2"/>
                  </a:cxn>
                  <a:cxn ang="0">
                    <a:pos x="connsiteX3" y="connsiteY3"/>
                  </a:cxn>
                </a:cxnLst>
                <a:rect l="l" t="t" r="r" b="b"/>
                <a:pathLst>
                  <a:path w="410391" h="99604">
                    <a:moveTo>
                      <a:pt x="-393" y="-30"/>
                    </a:moveTo>
                    <a:lnTo>
                      <a:pt x="409999" y="-30"/>
                    </a:lnTo>
                    <a:lnTo>
                      <a:pt x="409999" y="99574"/>
                    </a:lnTo>
                    <a:lnTo>
                      <a:pt x="-393" y="99574"/>
                    </a:lnTo>
                    <a:close/>
                  </a:path>
                </a:pathLst>
              </a:custGeom>
              <a:solidFill>
                <a:srgbClr val="9CA9AF"/>
              </a:solidFill>
              <a:ln w="27206"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FA81A56E-50CF-D856-FA0A-FDB496E81963}"/>
                  </a:ext>
                </a:extLst>
              </p:cNvPr>
              <p:cNvSpPr/>
              <p:nvPr/>
            </p:nvSpPr>
            <p:spPr>
              <a:xfrm>
                <a:off x="4543799" y="4407716"/>
                <a:ext cx="313780" cy="1623604"/>
              </a:xfrm>
              <a:custGeom>
                <a:avLst/>
                <a:gdLst>
                  <a:gd name="connsiteX0" fmla="*/ 0 w 313780"/>
                  <a:gd name="connsiteY0" fmla="*/ 0 h 1623604"/>
                  <a:gd name="connsiteX1" fmla="*/ 313781 w 313780"/>
                  <a:gd name="connsiteY1" fmla="*/ 0 h 1623604"/>
                  <a:gd name="connsiteX2" fmla="*/ 313781 w 313780"/>
                  <a:gd name="connsiteY2" fmla="*/ 1623604 h 1623604"/>
                  <a:gd name="connsiteX3" fmla="*/ 0 w 313780"/>
                  <a:gd name="connsiteY3" fmla="*/ 1623604 h 1623604"/>
                </a:gdLst>
                <a:ahLst/>
                <a:cxnLst>
                  <a:cxn ang="0">
                    <a:pos x="connsiteX0" y="connsiteY0"/>
                  </a:cxn>
                  <a:cxn ang="0">
                    <a:pos x="connsiteX1" y="connsiteY1"/>
                  </a:cxn>
                  <a:cxn ang="0">
                    <a:pos x="connsiteX2" y="connsiteY2"/>
                  </a:cxn>
                  <a:cxn ang="0">
                    <a:pos x="connsiteX3" y="connsiteY3"/>
                  </a:cxn>
                </a:cxnLst>
                <a:rect l="l" t="t" r="r" b="b"/>
                <a:pathLst>
                  <a:path w="313780" h="1623604">
                    <a:moveTo>
                      <a:pt x="0" y="0"/>
                    </a:moveTo>
                    <a:lnTo>
                      <a:pt x="313781" y="0"/>
                    </a:lnTo>
                    <a:lnTo>
                      <a:pt x="313781" y="1623604"/>
                    </a:lnTo>
                    <a:lnTo>
                      <a:pt x="0" y="1623604"/>
                    </a:lnTo>
                    <a:close/>
                  </a:path>
                </a:pathLst>
              </a:custGeom>
              <a:solidFill>
                <a:srgbClr val="C4CDD2"/>
              </a:solidFill>
              <a:ln w="27206"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5E463E93-D7E8-9841-0395-66F2F0B70FC3}"/>
                  </a:ext>
                </a:extLst>
              </p:cNvPr>
              <p:cNvSpPr/>
              <p:nvPr/>
            </p:nvSpPr>
            <p:spPr>
              <a:xfrm>
                <a:off x="5163468" y="4208508"/>
                <a:ext cx="555443" cy="99604"/>
              </a:xfrm>
              <a:custGeom>
                <a:avLst/>
                <a:gdLst>
                  <a:gd name="connsiteX0" fmla="*/ 0 w 555443"/>
                  <a:gd name="connsiteY0" fmla="*/ 0 h 99604"/>
                  <a:gd name="connsiteX1" fmla="*/ 555444 w 555443"/>
                  <a:gd name="connsiteY1" fmla="*/ 0 h 99604"/>
                  <a:gd name="connsiteX2" fmla="*/ 555444 w 555443"/>
                  <a:gd name="connsiteY2" fmla="*/ 99604 h 99604"/>
                  <a:gd name="connsiteX3" fmla="*/ 0 w 555443"/>
                  <a:gd name="connsiteY3" fmla="*/ 99604 h 99604"/>
                </a:gdLst>
                <a:ahLst/>
                <a:cxnLst>
                  <a:cxn ang="0">
                    <a:pos x="connsiteX0" y="connsiteY0"/>
                  </a:cxn>
                  <a:cxn ang="0">
                    <a:pos x="connsiteX1" y="connsiteY1"/>
                  </a:cxn>
                  <a:cxn ang="0">
                    <a:pos x="connsiteX2" y="connsiteY2"/>
                  </a:cxn>
                  <a:cxn ang="0">
                    <a:pos x="connsiteX3" y="connsiteY3"/>
                  </a:cxn>
                </a:cxnLst>
                <a:rect l="l" t="t" r="r" b="b"/>
                <a:pathLst>
                  <a:path w="555443" h="99604">
                    <a:moveTo>
                      <a:pt x="0" y="0"/>
                    </a:moveTo>
                    <a:lnTo>
                      <a:pt x="555444" y="0"/>
                    </a:lnTo>
                    <a:lnTo>
                      <a:pt x="555444" y="99604"/>
                    </a:lnTo>
                    <a:lnTo>
                      <a:pt x="0" y="99604"/>
                    </a:lnTo>
                    <a:close/>
                  </a:path>
                </a:pathLst>
              </a:custGeom>
              <a:solidFill>
                <a:srgbClr val="79888E"/>
              </a:solidFill>
              <a:ln w="27206"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61EC90E0-0BA1-5DD5-0882-EDD92967F7C9}"/>
                  </a:ext>
                </a:extLst>
              </p:cNvPr>
              <p:cNvSpPr/>
              <p:nvPr/>
            </p:nvSpPr>
            <p:spPr>
              <a:xfrm>
                <a:off x="5236130" y="4308112"/>
                <a:ext cx="410391" cy="99604"/>
              </a:xfrm>
              <a:custGeom>
                <a:avLst/>
                <a:gdLst>
                  <a:gd name="connsiteX0" fmla="*/ 0 w 410391"/>
                  <a:gd name="connsiteY0" fmla="*/ 0 h 99604"/>
                  <a:gd name="connsiteX1" fmla="*/ 410392 w 410391"/>
                  <a:gd name="connsiteY1" fmla="*/ 0 h 99604"/>
                  <a:gd name="connsiteX2" fmla="*/ 410392 w 410391"/>
                  <a:gd name="connsiteY2" fmla="*/ 99604 h 99604"/>
                  <a:gd name="connsiteX3" fmla="*/ 0 w 410391"/>
                  <a:gd name="connsiteY3" fmla="*/ 99604 h 99604"/>
                </a:gdLst>
                <a:ahLst/>
                <a:cxnLst>
                  <a:cxn ang="0">
                    <a:pos x="connsiteX0" y="connsiteY0"/>
                  </a:cxn>
                  <a:cxn ang="0">
                    <a:pos x="connsiteX1" y="connsiteY1"/>
                  </a:cxn>
                  <a:cxn ang="0">
                    <a:pos x="connsiteX2" y="connsiteY2"/>
                  </a:cxn>
                  <a:cxn ang="0">
                    <a:pos x="connsiteX3" y="connsiteY3"/>
                  </a:cxn>
                </a:cxnLst>
                <a:rect l="l" t="t" r="r" b="b"/>
                <a:pathLst>
                  <a:path w="410391" h="99604">
                    <a:moveTo>
                      <a:pt x="0" y="0"/>
                    </a:moveTo>
                    <a:lnTo>
                      <a:pt x="410392" y="0"/>
                    </a:lnTo>
                    <a:lnTo>
                      <a:pt x="410392" y="99604"/>
                    </a:lnTo>
                    <a:lnTo>
                      <a:pt x="0" y="99604"/>
                    </a:lnTo>
                    <a:close/>
                  </a:path>
                </a:pathLst>
              </a:custGeom>
              <a:solidFill>
                <a:srgbClr val="9CA9AF"/>
              </a:solidFill>
              <a:ln w="27206"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E065815D-C74B-7427-03B6-198353499FCD}"/>
                  </a:ext>
                </a:extLst>
              </p:cNvPr>
              <p:cNvSpPr/>
              <p:nvPr/>
            </p:nvSpPr>
            <p:spPr>
              <a:xfrm rot="10800000">
                <a:off x="5163740" y="6130653"/>
                <a:ext cx="555443" cy="99604"/>
              </a:xfrm>
              <a:custGeom>
                <a:avLst/>
                <a:gdLst>
                  <a:gd name="connsiteX0" fmla="*/ -394 w 555443"/>
                  <a:gd name="connsiteY0" fmla="*/ -30 h 99604"/>
                  <a:gd name="connsiteX1" fmla="*/ 555049 w 555443"/>
                  <a:gd name="connsiteY1" fmla="*/ -30 h 99604"/>
                  <a:gd name="connsiteX2" fmla="*/ 555049 w 555443"/>
                  <a:gd name="connsiteY2" fmla="*/ 99574 h 99604"/>
                  <a:gd name="connsiteX3" fmla="*/ -394 w 555443"/>
                  <a:gd name="connsiteY3" fmla="*/ 99574 h 99604"/>
                </a:gdLst>
                <a:ahLst/>
                <a:cxnLst>
                  <a:cxn ang="0">
                    <a:pos x="connsiteX0" y="connsiteY0"/>
                  </a:cxn>
                  <a:cxn ang="0">
                    <a:pos x="connsiteX1" y="connsiteY1"/>
                  </a:cxn>
                  <a:cxn ang="0">
                    <a:pos x="connsiteX2" y="connsiteY2"/>
                  </a:cxn>
                  <a:cxn ang="0">
                    <a:pos x="connsiteX3" y="connsiteY3"/>
                  </a:cxn>
                </a:cxnLst>
                <a:rect l="l" t="t" r="r" b="b"/>
                <a:pathLst>
                  <a:path w="555443" h="99604">
                    <a:moveTo>
                      <a:pt x="-394" y="-30"/>
                    </a:moveTo>
                    <a:lnTo>
                      <a:pt x="555049" y="-30"/>
                    </a:lnTo>
                    <a:lnTo>
                      <a:pt x="555049" y="99574"/>
                    </a:lnTo>
                    <a:lnTo>
                      <a:pt x="-394" y="99574"/>
                    </a:lnTo>
                    <a:close/>
                  </a:path>
                </a:pathLst>
              </a:custGeom>
              <a:solidFill>
                <a:srgbClr val="79888E"/>
              </a:solidFill>
              <a:ln w="27206"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91B57B35-4889-2C51-12BC-5DDF5A329D80}"/>
                  </a:ext>
                </a:extLst>
              </p:cNvPr>
              <p:cNvSpPr/>
              <p:nvPr/>
            </p:nvSpPr>
            <p:spPr>
              <a:xfrm rot="10800000">
                <a:off x="5236130" y="6031048"/>
                <a:ext cx="410391" cy="99604"/>
              </a:xfrm>
              <a:custGeom>
                <a:avLst/>
                <a:gdLst>
                  <a:gd name="connsiteX0" fmla="*/ -393 w 410391"/>
                  <a:gd name="connsiteY0" fmla="*/ -30 h 99604"/>
                  <a:gd name="connsiteX1" fmla="*/ 409999 w 410391"/>
                  <a:gd name="connsiteY1" fmla="*/ -30 h 99604"/>
                  <a:gd name="connsiteX2" fmla="*/ 409999 w 410391"/>
                  <a:gd name="connsiteY2" fmla="*/ 99574 h 99604"/>
                  <a:gd name="connsiteX3" fmla="*/ -393 w 410391"/>
                  <a:gd name="connsiteY3" fmla="*/ 99574 h 99604"/>
                </a:gdLst>
                <a:ahLst/>
                <a:cxnLst>
                  <a:cxn ang="0">
                    <a:pos x="connsiteX0" y="connsiteY0"/>
                  </a:cxn>
                  <a:cxn ang="0">
                    <a:pos x="connsiteX1" y="connsiteY1"/>
                  </a:cxn>
                  <a:cxn ang="0">
                    <a:pos x="connsiteX2" y="connsiteY2"/>
                  </a:cxn>
                  <a:cxn ang="0">
                    <a:pos x="connsiteX3" y="connsiteY3"/>
                  </a:cxn>
                </a:cxnLst>
                <a:rect l="l" t="t" r="r" b="b"/>
                <a:pathLst>
                  <a:path w="410391" h="99604">
                    <a:moveTo>
                      <a:pt x="-393" y="-30"/>
                    </a:moveTo>
                    <a:lnTo>
                      <a:pt x="409999" y="-30"/>
                    </a:lnTo>
                    <a:lnTo>
                      <a:pt x="409999" y="99574"/>
                    </a:lnTo>
                    <a:lnTo>
                      <a:pt x="-393" y="99574"/>
                    </a:lnTo>
                    <a:close/>
                  </a:path>
                </a:pathLst>
              </a:custGeom>
              <a:solidFill>
                <a:srgbClr val="9CA9AF"/>
              </a:solidFill>
              <a:ln w="27206"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C0FF2681-2EC7-4D20-875B-26B8D2168E66}"/>
                  </a:ext>
                </a:extLst>
              </p:cNvPr>
              <p:cNvSpPr/>
              <p:nvPr/>
            </p:nvSpPr>
            <p:spPr>
              <a:xfrm>
                <a:off x="5284299" y="4407716"/>
                <a:ext cx="313780" cy="1623604"/>
              </a:xfrm>
              <a:custGeom>
                <a:avLst/>
                <a:gdLst>
                  <a:gd name="connsiteX0" fmla="*/ 0 w 313780"/>
                  <a:gd name="connsiteY0" fmla="*/ 0 h 1623604"/>
                  <a:gd name="connsiteX1" fmla="*/ 313781 w 313780"/>
                  <a:gd name="connsiteY1" fmla="*/ 0 h 1623604"/>
                  <a:gd name="connsiteX2" fmla="*/ 313781 w 313780"/>
                  <a:gd name="connsiteY2" fmla="*/ 1623604 h 1623604"/>
                  <a:gd name="connsiteX3" fmla="*/ 0 w 313780"/>
                  <a:gd name="connsiteY3" fmla="*/ 1623604 h 1623604"/>
                </a:gdLst>
                <a:ahLst/>
                <a:cxnLst>
                  <a:cxn ang="0">
                    <a:pos x="connsiteX0" y="connsiteY0"/>
                  </a:cxn>
                  <a:cxn ang="0">
                    <a:pos x="connsiteX1" y="connsiteY1"/>
                  </a:cxn>
                  <a:cxn ang="0">
                    <a:pos x="connsiteX2" y="connsiteY2"/>
                  </a:cxn>
                  <a:cxn ang="0">
                    <a:pos x="connsiteX3" y="connsiteY3"/>
                  </a:cxn>
                </a:cxnLst>
                <a:rect l="l" t="t" r="r" b="b"/>
                <a:pathLst>
                  <a:path w="313780" h="1623604">
                    <a:moveTo>
                      <a:pt x="0" y="0"/>
                    </a:moveTo>
                    <a:lnTo>
                      <a:pt x="313781" y="0"/>
                    </a:lnTo>
                    <a:lnTo>
                      <a:pt x="313781" y="1623604"/>
                    </a:lnTo>
                    <a:lnTo>
                      <a:pt x="0" y="1623604"/>
                    </a:lnTo>
                    <a:close/>
                  </a:path>
                </a:pathLst>
              </a:custGeom>
              <a:solidFill>
                <a:srgbClr val="C4CDD2"/>
              </a:solidFill>
              <a:ln w="27206"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8680B123-B70D-285B-6B28-4174175C467D}"/>
                  </a:ext>
                </a:extLst>
              </p:cNvPr>
              <p:cNvSpPr/>
              <p:nvPr/>
            </p:nvSpPr>
            <p:spPr>
              <a:xfrm>
                <a:off x="5903969" y="4208508"/>
                <a:ext cx="555443" cy="99604"/>
              </a:xfrm>
              <a:custGeom>
                <a:avLst/>
                <a:gdLst>
                  <a:gd name="connsiteX0" fmla="*/ 0 w 555443"/>
                  <a:gd name="connsiteY0" fmla="*/ 0 h 99604"/>
                  <a:gd name="connsiteX1" fmla="*/ 555444 w 555443"/>
                  <a:gd name="connsiteY1" fmla="*/ 0 h 99604"/>
                  <a:gd name="connsiteX2" fmla="*/ 555444 w 555443"/>
                  <a:gd name="connsiteY2" fmla="*/ 99604 h 99604"/>
                  <a:gd name="connsiteX3" fmla="*/ 0 w 555443"/>
                  <a:gd name="connsiteY3" fmla="*/ 99604 h 99604"/>
                </a:gdLst>
                <a:ahLst/>
                <a:cxnLst>
                  <a:cxn ang="0">
                    <a:pos x="connsiteX0" y="connsiteY0"/>
                  </a:cxn>
                  <a:cxn ang="0">
                    <a:pos x="connsiteX1" y="connsiteY1"/>
                  </a:cxn>
                  <a:cxn ang="0">
                    <a:pos x="connsiteX2" y="connsiteY2"/>
                  </a:cxn>
                  <a:cxn ang="0">
                    <a:pos x="connsiteX3" y="connsiteY3"/>
                  </a:cxn>
                </a:cxnLst>
                <a:rect l="l" t="t" r="r" b="b"/>
                <a:pathLst>
                  <a:path w="555443" h="99604">
                    <a:moveTo>
                      <a:pt x="0" y="0"/>
                    </a:moveTo>
                    <a:lnTo>
                      <a:pt x="555444" y="0"/>
                    </a:lnTo>
                    <a:lnTo>
                      <a:pt x="555444" y="99604"/>
                    </a:lnTo>
                    <a:lnTo>
                      <a:pt x="0" y="99604"/>
                    </a:lnTo>
                    <a:close/>
                  </a:path>
                </a:pathLst>
              </a:custGeom>
              <a:solidFill>
                <a:srgbClr val="79888E"/>
              </a:solidFill>
              <a:ln w="27206"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B750EDE2-C3D5-1311-6DD6-02A5CD3EA175}"/>
                  </a:ext>
                </a:extLst>
              </p:cNvPr>
              <p:cNvSpPr/>
              <p:nvPr/>
            </p:nvSpPr>
            <p:spPr>
              <a:xfrm>
                <a:off x="5976631" y="4308112"/>
                <a:ext cx="410391" cy="99604"/>
              </a:xfrm>
              <a:custGeom>
                <a:avLst/>
                <a:gdLst>
                  <a:gd name="connsiteX0" fmla="*/ 0 w 410391"/>
                  <a:gd name="connsiteY0" fmla="*/ 0 h 99604"/>
                  <a:gd name="connsiteX1" fmla="*/ 410391 w 410391"/>
                  <a:gd name="connsiteY1" fmla="*/ 0 h 99604"/>
                  <a:gd name="connsiteX2" fmla="*/ 410391 w 410391"/>
                  <a:gd name="connsiteY2" fmla="*/ 99604 h 99604"/>
                  <a:gd name="connsiteX3" fmla="*/ 0 w 410391"/>
                  <a:gd name="connsiteY3" fmla="*/ 99604 h 99604"/>
                </a:gdLst>
                <a:ahLst/>
                <a:cxnLst>
                  <a:cxn ang="0">
                    <a:pos x="connsiteX0" y="connsiteY0"/>
                  </a:cxn>
                  <a:cxn ang="0">
                    <a:pos x="connsiteX1" y="connsiteY1"/>
                  </a:cxn>
                  <a:cxn ang="0">
                    <a:pos x="connsiteX2" y="connsiteY2"/>
                  </a:cxn>
                  <a:cxn ang="0">
                    <a:pos x="connsiteX3" y="connsiteY3"/>
                  </a:cxn>
                </a:cxnLst>
                <a:rect l="l" t="t" r="r" b="b"/>
                <a:pathLst>
                  <a:path w="410391" h="99604">
                    <a:moveTo>
                      <a:pt x="0" y="0"/>
                    </a:moveTo>
                    <a:lnTo>
                      <a:pt x="410391" y="0"/>
                    </a:lnTo>
                    <a:lnTo>
                      <a:pt x="410391" y="99604"/>
                    </a:lnTo>
                    <a:lnTo>
                      <a:pt x="0" y="99604"/>
                    </a:lnTo>
                    <a:close/>
                  </a:path>
                </a:pathLst>
              </a:custGeom>
              <a:solidFill>
                <a:srgbClr val="9CA9AF"/>
              </a:solidFill>
              <a:ln w="27206"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FF82186A-9491-3E7D-1D97-2C3D515A2D21}"/>
                  </a:ext>
                </a:extLst>
              </p:cNvPr>
              <p:cNvSpPr/>
              <p:nvPr/>
            </p:nvSpPr>
            <p:spPr>
              <a:xfrm rot="10800000">
                <a:off x="5904241" y="6130653"/>
                <a:ext cx="555443" cy="99604"/>
              </a:xfrm>
              <a:custGeom>
                <a:avLst/>
                <a:gdLst>
                  <a:gd name="connsiteX0" fmla="*/ -393 w 555443"/>
                  <a:gd name="connsiteY0" fmla="*/ -30 h 99604"/>
                  <a:gd name="connsiteX1" fmla="*/ 555050 w 555443"/>
                  <a:gd name="connsiteY1" fmla="*/ -30 h 99604"/>
                  <a:gd name="connsiteX2" fmla="*/ 555050 w 555443"/>
                  <a:gd name="connsiteY2" fmla="*/ 99574 h 99604"/>
                  <a:gd name="connsiteX3" fmla="*/ -393 w 555443"/>
                  <a:gd name="connsiteY3" fmla="*/ 99574 h 99604"/>
                </a:gdLst>
                <a:ahLst/>
                <a:cxnLst>
                  <a:cxn ang="0">
                    <a:pos x="connsiteX0" y="connsiteY0"/>
                  </a:cxn>
                  <a:cxn ang="0">
                    <a:pos x="connsiteX1" y="connsiteY1"/>
                  </a:cxn>
                  <a:cxn ang="0">
                    <a:pos x="connsiteX2" y="connsiteY2"/>
                  </a:cxn>
                  <a:cxn ang="0">
                    <a:pos x="connsiteX3" y="connsiteY3"/>
                  </a:cxn>
                </a:cxnLst>
                <a:rect l="l" t="t" r="r" b="b"/>
                <a:pathLst>
                  <a:path w="555443" h="99604">
                    <a:moveTo>
                      <a:pt x="-393" y="-30"/>
                    </a:moveTo>
                    <a:lnTo>
                      <a:pt x="555050" y="-30"/>
                    </a:lnTo>
                    <a:lnTo>
                      <a:pt x="555050" y="99574"/>
                    </a:lnTo>
                    <a:lnTo>
                      <a:pt x="-393" y="99574"/>
                    </a:lnTo>
                    <a:close/>
                  </a:path>
                </a:pathLst>
              </a:custGeom>
              <a:solidFill>
                <a:srgbClr val="79888E"/>
              </a:solidFill>
              <a:ln w="27206"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235F38E9-59A0-D773-97EE-65D59FF785CF}"/>
                  </a:ext>
                </a:extLst>
              </p:cNvPr>
              <p:cNvSpPr/>
              <p:nvPr/>
            </p:nvSpPr>
            <p:spPr>
              <a:xfrm rot="10800000">
                <a:off x="5976631" y="6031048"/>
                <a:ext cx="410391" cy="99604"/>
              </a:xfrm>
              <a:custGeom>
                <a:avLst/>
                <a:gdLst>
                  <a:gd name="connsiteX0" fmla="*/ -394 w 410391"/>
                  <a:gd name="connsiteY0" fmla="*/ -30 h 99604"/>
                  <a:gd name="connsiteX1" fmla="*/ 409998 w 410391"/>
                  <a:gd name="connsiteY1" fmla="*/ -30 h 99604"/>
                  <a:gd name="connsiteX2" fmla="*/ 409998 w 410391"/>
                  <a:gd name="connsiteY2" fmla="*/ 99574 h 99604"/>
                  <a:gd name="connsiteX3" fmla="*/ -394 w 410391"/>
                  <a:gd name="connsiteY3" fmla="*/ 99574 h 99604"/>
                </a:gdLst>
                <a:ahLst/>
                <a:cxnLst>
                  <a:cxn ang="0">
                    <a:pos x="connsiteX0" y="connsiteY0"/>
                  </a:cxn>
                  <a:cxn ang="0">
                    <a:pos x="connsiteX1" y="connsiteY1"/>
                  </a:cxn>
                  <a:cxn ang="0">
                    <a:pos x="connsiteX2" y="connsiteY2"/>
                  </a:cxn>
                  <a:cxn ang="0">
                    <a:pos x="connsiteX3" y="connsiteY3"/>
                  </a:cxn>
                </a:cxnLst>
                <a:rect l="l" t="t" r="r" b="b"/>
                <a:pathLst>
                  <a:path w="410391" h="99604">
                    <a:moveTo>
                      <a:pt x="-394" y="-30"/>
                    </a:moveTo>
                    <a:lnTo>
                      <a:pt x="409998" y="-30"/>
                    </a:lnTo>
                    <a:lnTo>
                      <a:pt x="409998" y="99574"/>
                    </a:lnTo>
                    <a:lnTo>
                      <a:pt x="-394" y="99574"/>
                    </a:lnTo>
                    <a:close/>
                  </a:path>
                </a:pathLst>
              </a:custGeom>
              <a:solidFill>
                <a:srgbClr val="9CA9AF"/>
              </a:solidFill>
              <a:ln w="27206"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B584324B-4029-8212-1478-BB7DFD5416D4}"/>
                  </a:ext>
                </a:extLst>
              </p:cNvPr>
              <p:cNvSpPr/>
              <p:nvPr/>
            </p:nvSpPr>
            <p:spPr>
              <a:xfrm>
                <a:off x="6025072" y="4407716"/>
                <a:ext cx="313780" cy="1623604"/>
              </a:xfrm>
              <a:custGeom>
                <a:avLst/>
                <a:gdLst>
                  <a:gd name="connsiteX0" fmla="*/ 0 w 313780"/>
                  <a:gd name="connsiteY0" fmla="*/ 0 h 1623604"/>
                  <a:gd name="connsiteX1" fmla="*/ 313781 w 313780"/>
                  <a:gd name="connsiteY1" fmla="*/ 0 h 1623604"/>
                  <a:gd name="connsiteX2" fmla="*/ 313781 w 313780"/>
                  <a:gd name="connsiteY2" fmla="*/ 1623604 h 1623604"/>
                  <a:gd name="connsiteX3" fmla="*/ 0 w 313780"/>
                  <a:gd name="connsiteY3" fmla="*/ 1623604 h 1623604"/>
                </a:gdLst>
                <a:ahLst/>
                <a:cxnLst>
                  <a:cxn ang="0">
                    <a:pos x="connsiteX0" y="connsiteY0"/>
                  </a:cxn>
                  <a:cxn ang="0">
                    <a:pos x="connsiteX1" y="connsiteY1"/>
                  </a:cxn>
                  <a:cxn ang="0">
                    <a:pos x="connsiteX2" y="connsiteY2"/>
                  </a:cxn>
                  <a:cxn ang="0">
                    <a:pos x="connsiteX3" y="connsiteY3"/>
                  </a:cxn>
                </a:cxnLst>
                <a:rect l="l" t="t" r="r" b="b"/>
                <a:pathLst>
                  <a:path w="313780" h="1623604">
                    <a:moveTo>
                      <a:pt x="0" y="0"/>
                    </a:moveTo>
                    <a:lnTo>
                      <a:pt x="313781" y="0"/>
                    </a:lnTo>
                    <a:lnTo>
                      <a:pt x="313781" y="1623604"/>
                    </a:lnTo>
                    <a:lnTo>
                      <a:pt x="0" y="1623604"/>
                    </a:lnTo>
                    <a:close/>
                  </a:path>
                </a:pathLst>
              </a:custGeom>
              <a:solidFill>
                <a:srgbClr val="C4CDD2"/>
              </a:solidFill>
              <a:ln w="27206"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7E8CBEE8-DAAA-2197-0F93-8E0B44440D00}"/>
                  </a:ext>
                </a:extLst>
              </p:cNvPr>
              <p:cNvSpPr/>
              <p:nvPr/>
            </p:nvSpPr>
            <p:spPr>
              <a:xfrm>
                <a:off x="6644742" y="4208508"/>
                <a:ext cx="555443" cy="99604"/>
              </a:xfrm>
              <a:custGeom>
                <a:avLst/>
                <a:gdLst>
                  <a:gd name="connsiteX0" fmla="*/ 0 w 555443"/>
                  <a:gd name="connsiteY0" fmla="*/ 0 h 99604"/>
                  <a:gd name="connsiteX1" fmla="*/ 555444 w 555443"/>
                  <a:gd name="connsiteY1" fmla="*/ 0 h 99604"/>
                  <a:gd name="connsiteX2" fmla="*/ 555444 w 555443"/>
                  <a:gd name="connsiteY2" fmla="*/ 99604 h 99604"/>
                  <a:gd name="connsiteX3" fmla="*/ 0 w 555443"/>
                  <a:gd name="connsiteY3" fmla="*/ 99604 h 99604"/>
                </a:gdLst>
                <a:ahLst/>
                <a:cxnLst>
                  <a:cxn ang="0">
                    <a:pos x="connsiteX0" y="connsiteY0"/>
                  </a:cxn>
                  <a:cxn ang="0">
                    <a:pos x="connsiteX1" y="connsiteY1"/>
                  </a:cxn>
                  <a:cxn ang="0">
                    <a:pos x="connsiteX2" y="connsiteY2"/>
                  </a:cxn>
                  <a:cxn ang="0">
                    <a:pos x="connsiteX3" y="connsiteY3"/>
                  </a:cxn>
                </a:cxnLst>
                <a:rect l="l" t="t" r="r" b="b"/>
                <a:pathLst>
                  <a:path w="555443" h="99604">
                    <a:moveTo>
                      <a:pt x="0" y="0"/>
                    </a:moveTo>
                    <a:lnTo>
                      <a:pt x="555444" y="0"/>
                    </a:lnTo>
                    <a:lnTo>
                      <a:pt x="555444" y="99604"/>
                    </a:lnTo>
                    <a:lnTo>
                      <a:pt x="0" y="99604"/>
                    </a:lnTo>
                    <a:close/>
                  </a:path>
                </a:pathLst>
              </a:custGeom>
              <a:solidFill>
                <a:srgbClr val="79888E"/>
              </a:solidFill>
              <a:ln w="27206"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FA400DF6-C810-A2F6-B12D-01A3D4199535}"/>
                  </a:ext>
                </a:extLst>
              </p:cNvPr>
              <p:cNvSpPr/>
              <p:nvPr/>
            </p:nvSpPr>
            <p:spPr>
              <a:xfrm>
                <a:off x="6717132" y="4308112"/>
                <a:ext cx="410391" cy="99604"/>
              </a:xfrm>
              <a:custGeom>
                <a:avLst/>
                <a:gdLst>
                  <a:gd name="connsiteX0" fmla="*/ 0 w 410391"/>
                  <a:gd name="connsiteY0" fmla="*/ 0 h 99604"/>
                  <a:gd name="connsiteX1" fmla="*/ 410392 w 410391"/>
                  <a:gd name="connsiteY1" fmla="*/ 0 h 99604"/>
                  <a:gd name="connsiteX2" fmla="*/ 410392 w 410391"/>
                  <a:gd name="connsiteY2" fmla="*/ 99604 h 99604"/>
                  <a:gd name="connsiteX3" fmla="*/ 0 w 410391"/>
                  <a:gd name="connsiteY3" fmla="*/ 99604 h 99604"/>
                </a:gdLst>
                <a:ahLst/>
                <a:cxnLst>
                  <a:cxn ang="0">
                    <a:pos x="connsiteX0" y="connsiteY0"/>
                  </a:cxn>
                  <a:cxn ang="0">
                    <a:pos x="connsiteX1" y="connsiteY1"/>
                  </a:cxn>
                  <a:cxn ang="0">
                    <a:pos x="connsiteX2" y="connsiteY2"/>
                  </a:cxn>
                  <a:cxn ang="0">
                    <a:pos x="connsiteX3" y="connsiteY3"/>
                  </a:cxn>
                </a:cxnLst>
                <a:rect l="l" t="t" r="r" b="b"/>
                <a:pathLst>
                  <a:path w="410391" h="99604">
                    <a:moveTo>
                      <a:pt x="0" y="0"/>
                    </a:moveTo>
                    <a:lnTo>
                      <a:pt x="410392" y="0"/>
                    </a:lnTo>
                    <a:lnTo>
                      <a:pt x="410392" y="99604"/>
                    </a:lnTo>
                    <a:lnTo>
                      <a:pt x="0" y="99604"/>
                    </a:lnTo>
                    <a:close/>
                  </a:path>
                </a:pathLst>
              </a:custGeom>
              <a:solidFill>
                <a:srgbClr val="9CA9AF"/>
              </a:solidFill>
              <a:ln w="27206"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D6B949EA-CE2F-54F1-1AAE-F591DB9E55EA}"/>
                  </a:ext>
                </a:extLst>
              </p:cNvPr>
              <p:cNvSpPr/>
              <p:nvPr/>
            </p:nvSpPr>
            <p:spPr>
              <a:xfrm rot="10800000">
                <a:off x="6644742" y="6130653"/>
                <a:ext cx="555443" cy="99604"/>
              </a:xfrm>
              <a:custGeom>
                <a:avLst/>
                <a:gdLst>
                  <a:gd name="connsiteX0" fmla="*/ -392 w 555443"/>
                  <a:gd name="connsiteY0" fmla="*/ -30 h 99604"/>
                  <a:gd name="connsiteX1" fmla="*/ 555050 w 555443"/>
                  <a:gd name="connsiteY1" fmla="*/ -30 h 99604"/>
                  <a:gd name="connsiteX2" fmla="*/ 555050 w 555443"/>
                  <a:gd name="connsiteY2" fmla="*/ 99574 h 99604"/>
                  <a:gd name="connsiteX3" fmla="*/ -392 w 555443"/>
                  <a:gd name="connsiteY3" fmla="*/ 99574 h 99604"/>
                </a:gdLst>
                <a:ahLst/>
                <a:cxnLst>
                  <a:cxn ang="0">
                    <a:pos x="connsiteX0" y="connsiteY0"/>
                  </a:cxn>
                  <a:cxn ang="0">
                    <a:pos x="connsiteX1" y="connsiteY1"/>
                  </a:cxn>
                  <a:cxn ang="0">
                    <a:pos x="connsiteX2" y="connsiteY2"/>
                  </a:cxn>
                  <a:cxn ang="0">
                    <a:pos x="connsiteX3" y="connsiteY3"/>
                  </a:cxn>
                </a:cxnLst>
                <a:rect l="l" t="t" r="r" b="b"/>
                <a:pathLst>
                  <a:path w="555443" h="99604">
                    <a:moveTo>
                      <a:pt x="-392" y="-30"/>
                    </a:moveTo>
                    <a:lnTo>
                      <a:pt x="555050" y="-30"/>
                    </a:lnTo>
                    <a:lnTo>
                      <a:pt x="555050" y="99574"/>
                    </a:lnTo>
                    <a:lnTo>
                      <a:pt x="-392" y="99574"/>
                    </a:lnTo>
                    <a:close/>
                  </a:path>
                </a:pathLst>
              </a:custGeom>
              <a:solidFill>
                <a:srgbClr val="79888E"/>
              </a:solidFill>
              <a:ln w="27206"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F4AB25D1-DE7C-EC8C-46C5-6114B7CA4446}"/>
                  </a:ext>
                </a:extLst>
              </p:cNvPr>
              <p:cNvSpPr/>
              <p:nvPr/>
            </p:nvSpPr>
            <p:spPr>
              <a:xfrm rot="10800000">
                <a:off x="6717132" y="6031048"/>
                <a:ext cx="410391" cy="99604"/>
              </a:xfrm>
              <a:custGeom>
                <a:avLst/>
                <a:gdLst>
                  <a:gd name="connsiteX0" fmla="*/ -393 w 410391"/>
                  <a:gd name="connsiteY0" fmla="*/ -30 h 99604"/>
                  <a:gd name="connsiteX1" fmla="*/ 409999 w 410391"/>
                  <a:gd name="connsiteY1" fmla="*/ -30 h 99604"/>
                  <a:gd name="connsiteX2" fmla="*/ 409999 w 410391"/>
                  <a:gd name="connsiteY2" fmla="*/ 99574 h 99604"/>
                  <a:gd name="connsiteX3" fmla="*/ -393 w 410391"/>
                  <a:gd name="connsiteY3" fmla="*/ 99574 h 99604"/>
                </a:gdLst>
                <a:ahLst/>
                <a:cxnLst>
                  <a:cxn ang="0">
                    <a:pos x="connsiteX0" y="connsiteY0"/>
                  </a:cxn>
                  <a:cxn ang="0">
                    <a:pos x="connsiteX1" y="connsiteY1"/>
                  </a:cxn>
                  <a:cxn ang="0">
                    <a:pos x="connsiteX2" y="connsiteY2"/>
                  </a:cxn>
                  <a:cxn ang="0">
                    <a:pos x="connsiteX3" y="connsiteY3"/>
                  </a:cxn>
                </a:cxnLst>
                <a:rect l="l" t="t" r="r" b="b"/>
                <a:pathLst>
                  <a:path w="410391" h="99604">
                    <a:moveTo>
                      <a:pt x="-393" y="-30"/>
                    </a:moveTo>
                    <a:lnTo>
                      <a:pt x="409999" y="-30"/>
                    </a:lnTo>
                    <a:lnTo>
                      <a:pt x="409999" y="99574"/>
                    </a:lnTo>
                    <a:lnTo>
                      <a:pt x="-393" y="99574"/>
                    </a:lnTo>
                    <a:close/>
                  </a:path>
                </a:pathLst>
              </a:custGeom>
              <a:solidFill>
                <a:srgbClr val="9CA9AF"/>
              </a:solidFill>
              <a:ln w="27206"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431F7EDD-9E32-3F08-5D36-3E652A2A3467}"/>
                  </a:ext>
                </a:extLst>
              </p:cNvPr>
              <p:cNvSpPr/>
              <p:nvPr/>
            </p:nvSpPr>
            <p:spPr>
              <a:xfrm>
                <a:off x="6765573" y="4407716"/>
                <a:ext cx="313780" cy="1623604"/>
              </a:xfrm>
              <a:custGeom>
                <a:avLst/>
                <a:gdLst>
                  <a:gd name="connsiteX0" fmla="*/ 0 w 313780"/>
                  <a:gd name="connsiteY0" fmla="*/ 0 h 1623604"/>
                  <a:gd name="connsiteX1" fmla="*/ 313781 w 313780"/>
                  <a:gd name="connsiteY1" fmla="*/ 0 h 1623604"/>
                  <a:gd name="connsiteX2" fmla="*/ 313781 w 313780"/>
                  <a:gd name="connsiteY2" fmla="*/ 1623604 h 1623604"/>
                  <a:gd name="connsiteX3" fmla="*/ 0 w 313780"/>
                  <a:gd name="connsiteY3" fmla="*/ 1623604 h 1623604"/>
                </a:gdLst>
                <a:ahLst/>
                <a:cxnLst>
                  <a:cxn ang="0">
                    <a:pos x="connsiteX0" y="connsiteY0"/>
                  </a:cxn>
                  <a:cxn ang="0">
                    <a:pos x="connsiteX1" y="connsiteY1"/>
                  </a:cxn>
                  <a:cxn ang="0">
                    <a:pos x="connsiteX2" y="connsiteY2"/>
                  </a:cxn>
                  <a:cxn ang="0">
                    <a:pos x="connsiteX3" y="connsiteY3"/>
                  </a:cxn>
                </a:cxnLst>
                <a:rect l="l" t="t" r="r" b="b"/>
                <a:pathLst>
                  <a:path w="313780" h="1623604">
                    <a:moveTo>
                      <a:pt x="0" y="0"/>
                    </a:moveTo>
                    <a:lnTo>
                      <a:pt x="313781" y="0"/>
                    </a:lnTo>
                    <a:lnTo>
                      <a:pt x="313781" y="1623604"/>
                    </a:lnTo>
                    <a:lnTo>
                      <a:pt x="0" y="1623604"/>
                    </a:lnTo>
                    <a:close/>
                  </a:path>
                </a:pathLst>
              </a:custGeom>
              <a:solidFill>
                <a:srgbClr val="C4CDD2"/>
              </a:solidFill>
              <a:ln w="27206"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B7924E70-7278-87E5-D728-057088DE5EE3}"/>
                  </a:ext>
                </a:extLst>
              </p:cNvPr>
              <p:cNvSpPr/>
              <p:nvPr/>
            </p:nvSpPr>
            <p:spPr>
              <a:xfrm>
                <a:off x="4339964" y="6230529"/>
                <a:ext cx="3032488" cy="99604"/>
              </a:xfrm>
              <a:custGeom>
                <a:avLst/>
                <a:gdLst>
                  <a:gd name="connsiteX0" fmla="*/ 0 w 3032488"/>
                  <a:gd name="connsiteY0" fmla="*/ 0 h 99604"/>
                  <a:gd name="connsiteX1" fmla="*/ 3032488 w 3032488"/>
                  <a:gd name="connsiteY1" fmla="*/ 0 h 99604"/>
                  <a:gd name="connsiteX2" fmla="*/ 3032488 w 3032488"/>
                  <a:gd name="connsiteY2" fmla="*/ 99604 h 99604"/>
                  <a:gd name="connsiteX3" fmla="*/ 0 w 3032488"/>
                  <a:gd name="connsiteY3" fmla="*/ 99604 h 99604"/>
                </a:gdLst>
                <a:ahLst/>
                <a:cxnLst>
                  <a:cxn ang="0">
                    <a:pos x="connsiteX0" y="connsiteY0"/>
                  </a:cxn>
                  <a:cxn ang="0">
                    <a:pos x="connsiteX1" y="connsiteY1"/>
                  </a:cxn>
                  <a:cxn ang="0">
                    <a:pos x="connsiteX2" y="connsiteY2"/>
                  </a:cxn>
                  <a:cxn ang="0">
                    <a:pos x="connsiteX3" y="connsiteY3"/>
                  </a:cxn>
                </a:cxnLst>
                <a:rect l="l" t="t" r="r" b="b"/>
                <a:pathLst>
                  <a:path w="3032488" h="99604">
                    <a:moveTo>
                      <a:pt x="0" y="0"/>
                    </a:moveTo>
                    <a:lnTo>
                      <a:pt x="3032488" y="0"/>
                    </a:lnTo>
                    <a:lnTo>
                      <a:pt x="3032488" y="99604"/>
                    </a:lnTo>
                    <a:lnTo>
                      <a:pt x="0" y="99604"/>
                    </a:lnTo>
                    <a:close/>
                  </a:path>
                </a:pathLst>
              </a:custGeom>
              <a:solidFill>
                <a:srgbClr val="9CA9AF"/>
              </a:solidFill>
              <a:ln w="27206"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CD480731-2831-E824-8195-53DE592C26C6}"/>
                  </a:ext>
                </a:extLst>
              </p:cNvPr>
              <p:cNvSpPr/>
              <p:nvPr/>
            </p:nvSpPr>
            <p:spPr>
              <a:xfrm>
                <a:off x="4259137" y="6330133"/>
                <a:ext cx="3194413" cy="157842"/>
              </a:xfrm>
              <a:custGeom>
                <a:avLst/>
                <a:gdLst>
                  <a:gd name="connsiteX0" fmla="*/ 0 w 3194413"/>
                  <a:gd name="connsiteY0" fmla="*/ 0 h 157842"/>
                  <a:gd name="connsiteX1" fmla="*/ 3194413 w 3194413"/>
                  <a:gd name="connsiteY1" fmla="*/ 0 h 157842"/>
                  <a:gd name="connsiteX2" fmla="*/ 3194413 w 3194413"/>
                  <a:gd name="connsiteY2" fmla="*/ 157843 h 157842"/>
                  <a:gd name="connsiteX3" fmla="*/ 0 w 3194413"/>
                  <a:gd name="connsiteY3" fmla="*/ 157843 h 157842"/>
                </a:gdLst>
                <a:ahLst/>
                <a:cxnLst>
                  <a:cxn ang="0">
                    <a:pos x="connsiteX0" y="connsiteY0"/>
                  </a:cxn>
                  <a:cxn ang="0">
                    <a:pos x="connsiteX1" y="connsiteY1"/>
                  </a:cxn>
                  <a:cxn ang="0">
                    <a:pos x="connsiteX2" y="connsiteY2"/>
                  </a:cxn>
                  <a:cxn ang="0">
                    <a:pos x="connsiteX3" y="connsiteY3"/>
                  </a:cxn>
                </a:cxnLst>
                <a:rect l="l" t="t" r="r" b="b"/>
                <a:pathLst>
                  <a:path w="3194413" h="157842">
                    <a:moveTo>
                      <a:pt x="0" y="0"/>
                    </a:moveTo>
                    <a:lnTo>
                      <a:pt x="3194413" y="0"/>
                    </a:lnTo>
                    <a:lnTo>
                      <a:pt x="3194413" y="157843"/>
                    </a:lnTo>
                    <a:lnTo>
                      <a:pt x="0" y="157843"/>
                    </a:lnTo>
                    <a:close/>
                  </a:path>
                </a:pathLst>
              </a:custGeom>
              <a:solidFill>
                <a:srgbClr val="C4CDD2"/>
              </a:solidFill>
              <a:ln w="27206" cap="flat">
                <a:noFill/>
                <a:prstDash val="solid"/>
                <a:miter/>
              </a:ln>
            </p:spPr>
            <p:txBody>
              <a:bodyPr rtlCol="0" anchor="ctr"/>
              <a:lstStyle/>
              <a:p>
                <a:endParaRPr lang="en-US"/>
              </a:p>
            </p:txBody>
          </p:sp>
        </p:grpSp>
        <p:grpSp>
          <p:nvGrpSpPr>
            <p:cNvPr id="326" name="Group 325">
              <a:extLst>
                <a:ext uri="{FF2B5EF4-FFF2-40B4-BE49-F238E27FC236}">
                  <a16:creationId xmlns:a16="http://schemas.microsoft.com/office/drawing/2014/main" id="{67604F84-E092-0CD4-6886-F00D2B5820F0}"/>
                </a:ext>
              </a:extLst>
            </p:cNvPr>
            <p:cNvGrpSpPr/>
            <p:nvPr/>
          </p:nvGrpSpPr>
          <p:grpSpPr>
            <a:xfrm>
              <a:off x="-59803" y="2294546"/>
              <a:ext cx="2843152" cy="3089304"/>
              <a:chOff x="-59803" y="2294546"/>
              <a:chExt cx="2843152" cy="3089304"/>
            </a:xfrm>
          </p:grpSpPr>
          <p:grpSp>
            <p:nvGrpSpPr>
              <p:cNvPr id="318" name="Group 317">
                <a:extLst>
                  <a:ext uri="{FF2B5EF4-FFF2-40B4-BE49-F238E27FC236}">
                    <a16:creationId xmlns:a16="http://schemas.microsoft.com/office/drawing/2014/main" id="{E9C2432B-37F3-0F61-B031-EDE517F504EB}"/>
                  </a:ext>
                </a:extLst>
              </p:cNvPr>
              <p:cNvGrpSpPr/>
              <p:nvPr/>
            </p:nvGrpSpPr>
            <p:grpSpPr>
              <a:xfrm>
                <a:off x="-59803" y="2294546"/>
                <a:ext cx="2843152" cy="784830"/>
                <a:chOff x="-116827" y="2256731"/>
                <a:chExt cx="2843152" cy="784830"/>
              </a:xfrm>
            </p:grpSpPr>
            <p:sp>
              <p:nvSpPr>
                <p:cNvPr id="165" name="Freeform: Shape 164">
                  <a:extLst>
                    <a:ext uri="{FF2B5EF4-FFF2-40B4-BE49-F238E27FC236}">
                      <a16:creationId xmlns:a16="http://schemas.microsoft.com/office/drawing/2014/main" id="{58C0A85B-04DE-215D-97CB-AE27EAFFBD00}"/>
                    </a:ext>
                  </a:extLst>
                </p:cNvPr>
                <p:cNvSpPr/>
                <p:nvPr/>
              </p:nvSpPr>
              <p:spPr>
                <a:xfrm>
                  <a:off x="2277290" y="2424629"/>
                  <a:ext cx="449035" cy="449035"/>
                </a:xfrm>
                <a:custGeom>
                  <a:avLst/>
                  <a:gdLst>
                    <a:gd name="connsiteX0" fmla="*/ 224125 w 449035"/>
                    <a:gd name="connsiteY0" fmla="*/ -30 h 449035"/>
                    <a:gd name="connsiteX1" fmla="*/ -393 w 449035"/>
                    <a:gd name="connsiteY1" fmla="*/ 224487 h 449035"/>
                    <a:gd name="connsiteX2" fmla="*/ 224125 w 449035"/>
                    <a:gd name="connsiteY2" fmla="*/ 449005 h 449035"/>
                    <a:gd name="connsiteX3" fmla="*/ 448643 w 449035"/>
                    <a:gd name="connsiteY3" fmla="*/ 224487 h 449035"/>
                    <a:gd name="connsiteX4" fmla="*/ 224125 w 449035"/>
                    <a:gd name="connsiteY4" fmla="*/ -30 h 449035"/>
                    <a:gd name="connsiteX5" fmla="*/ 28455 w 449035"/>
                    <a:gd name="connsiteY5" fmla="*/ 238639 h 449035"/>
                    <a:gd name="connsiteX6" fmla="*/ 92680 w 449035"/>
                    <a:gd name="connsiteY6" fmla="*/ 238639 h 449035"/>
                    <a:gd name="connsiteX7" fmla="*/ 106015 w 449035"/>
                    <a:gd name="connsiteY7" fmla="*/ 325452 h 449035"/>
                    <a:gd name="connsiteX8" fmla="*/ 57030 w 449035"/>
                    <a:gd name="connsiteY8" fmla="*/ 325452 h 449035"/>
                    <a:gd name="connsiteX9" fmla="*/ 28455 w 449035"/>
                    <a:gd name="connsiteY9" fmla="*/ 238639 h 449035"/>
                    <a:gd name="connsiteX10" fmla="*/ 239366 w 449035"/>
                    <a:gd name="connsiteY10" fmla="*/ 95492 h 449035"/>
                    <a:gd name="connsiteX11" fmla="*/ 239366 w 449035"/>
                    <a:gd name="connsiteY11" fmla="*/ 30450 h 449035"/>
                    <a:gd name="connsiteX12" fmla="*/ 302231 w 449035"/>
                    <a:gd name="connsiteY12" fmla="*/ 95492 h 449035"/>
                    <a:gd name="connsiteX13" fmla="*/ 313388 w 449035"/>
                    <a:gd name="connsiteY13" fmla="*/ 122706 h 449035"/>
                    <a:gd name="connsiteX14" fmla="*/ 328629 w 449035"/>
                    <a:gd name="connsiteY14" fmla="*/ 209520 h 449035"/>
                    <a:gd name="connsiteX15" fmla="*/ 239366 w 449035"/>
                    <a:gd name="connsiteY15" fmla="*/ 209520 h 449035"/>
                    <a:gd name="connsiteX16" fmla="*/ 239366 w 449035"/>
                    <a:gd name="connsiteY16" fmla="*/ 123523 h 449035"/>
                    <a:gd name="connsiteX17" fmla="*/ 211334 w 449035"/>
                    <a:gd name="connsiteY17" fmla="*/ 28817 h 449035"/>
                    <a:gd name="connsiteX18" fmla="*/ 211334 w 449035"/>
                    <a:gd name="connsiteY18" fmla="*/ 94675 h 449035"/>
                    <a:gd name="connsiteX19" fmla="*/ 147109 w 449035"/>
                    <a:gd name="connsiteY19" fmla="*/ 94675 h 449035"/>
                    <a:gd name="connsiteX20" fmla="*/ 211334 w 449035"/>
                    <a:gd name="connsiteY20" fmla="*/ 29633 h 449035"/>
                    <a:gd name="connsiteX21" fmla="*/ 211334 w 449035"/>
                    <a:gd name="connsiteY21" fmla="*/ 122706 h 449035"/>
                    <a:gd name="connsiteX22" fmla="*/ 211334 w 449035"/>
                    <a:gd name="connsiteY22" fmla="*/ 210336 h 449035"/>
                    <a:gd name="connsiteX23" fmla="*/ 119895 w 449035"/>
                    <a:gd name="connsiteY23" fmla="*/ 210336 h 449035"/>
                    <a:gd name="connsiteX24" fmla="*/ 135135 w 449035"/>
                    <a:gd name="connsiteY24" fmla="*/ 123523 h 449035"/>
                    <a:gd name="connsiteX25" fmla="*/ 92680 w 449035"/>
                    <a:gd name="connsiteY25" fmla="*/ 210336 h 449035"/>
                    <a:gd name="connsiteX26" fmla="*/ 29543 w 449035"/>
                    <a:gd name="connsiteY26" fmla="*/ 210336 h 449035"/>
                    <a:gd name="connsiteX27" fmla="*/ 56757 w 449035"/>
                    <a:gd name="connsiteY27" fmla="*/ 123523 h 449035"/>
                    <a:gd name="connsiteX28" fmla="*/ 105743 w 449035"/>
                    <a:gd name="connsiteY28" fmla="*/ 123523 h 449035"/>
                    <a:gd name="connsiteX29" fmla="*/ 92680 w 449035"/>
                    <a:gd name="connsiteY29" fmla="*/ 210336 h 449035"/>
                    <a:gd name="connsiteX30" fmla="*/ 119895 w 449035"/>
                    <a:gd name="connsiteY30" fmla="*/ 237550 h 449035"/>
                    <a:gd name="connsiteX31" fmla="*/ 211607 w 449035"/>
                    <a:gd name="connsiteY31" fmla="*/ 237550 h 449035"/>
                    <a:gd name="connsiteX32" fmla="*/ 211607 w 449035"/>
                    <a:gd name="connsiteY32" fmla="*/ 324364 h 449035"/>
                    <a:gd name="connsiteX33" fmla="*/ 135135 w 449035"/>
                    <a:gd name="connsiteY33" fmla="*/ 324364 h 449035"/>
                    <a:gd name="connsiteX34" fmla="*/ 119895 w 449035"/>
                    <a:gd name="connsiteY34" fmla="*/ 238639 h 449035"/>
                    <a:gd name="connsiteX35" fmla="*/ 211607 w 449035"/>
                    <a:gd name="connsiteY35" fmla="*/ 352395 h 449035"/>
                    <a:gd name="connsiteX36" fmla="*/ 211607 w 449035"/>
                    <a:gd name="connsiteY36" fmla="*/ 418253 h 449035"/>
                    <a:gd name="connsiteX37" fmla="*/ 146293 w 449035"/>
                    <a:gd name="connsiteY37" fmla="*/ 352395 h 449035"/>
                    <a:gd name="connsiteX38" fmla="*/ 238821 w 449035"/>
                    <a:gd name="connsiteY38" fmla="*/ 417437 h 449035"/>
                    <a:gd name="connsiteX39" fmla="*/ 238821 w 449035"/>
                    <a:gd name="connsiteY39" fmla="*/ 353483 h 449035"/>
                    <a:gd name="connsiteX40" fmla="*/ 301686 w 449035"/>
                    <a:gd name="connsiteY40" fmla="*/ 353483 h 449035"/>
                    <a:gd name="connsiteX41" fmla="*/ 239366 w 449035"/>
                    <a:gd name="connsiteY41" fmla="*/ 418525 h 449035"/>
                    <a:gd name="connsiteX42" fmla="*/ 238821 w 449035"/>
                    <a:gd name="connsiteY42" fmla="*/ 324364 h 449035"/>
                    <a:gd name="connsiteX43" fmla="*/ 238821 w 449035"/>
                    <a:gd name="connsiteY43" fmla="*/ 238639 h 449035"/>
                    <a:gd name="connsiteX44" fmla="*/ 328084 w 449035"/>
                    <a:gd name="connsiteY44" fmla="*/ 238639 h 449035"/>
                    <a:gd name="connsiteX45" fmla="*/ 312844 w 449035"/>
                    <a:gd name="connsiteY45" fmla="*/ 325452 h 449035"/>
                    <a:gd name="connsiteX46" fmla="*/ 356114 w 449035"/>
                    <a:gd name="connsiteY46" fmla="*/ 237550 h 449035"/>
                    <a:gd name="connsiteX47" fmla="*/ 419252 w 449035"/>
                    <a:gd name="connsiteY47" fmla="*/ 237550 h 449035"/>
                    <a:gd name="connsiteX48" fmla="*/ 392038 w 449035"/>
                    <a:gd name="connsiteY48" fmla="*/ 324364 h 449035"/>
                    <a:gd name="connsiteX49" fmla="*/ 343052 w 449035"/>
                    <a:gd name="connsiteY49" fmla="*/ 324364 h 449035"/>
                    <a:gd name="connsiteX50" fmla="*/ 356659 w 449035"/>
                    <a:gd name="connsiteY50" fmla="*/ 238639 h 449035"/>
                    <a:gd name="connsiteX51" fmla="*/ 356114 w 449035"/>
                    <a:gd name="connsiteY51" fmla="*/ 210336 h 449035"/>
                    <a:gd name="connsiteX52" fmla="*/ 342507 w 449035"/>
                    <a:gd name="connsiteY52" fmla="*/ 123523 h 449035"/>
                    <a:gd name="connsiteX53" fmla="*/ 392038 w 449035"/>
                    <a:gd name="connsiteY53" fmla="*/ 123523 h 449035"/>
                    <a:gd name="connsiteX54" fmla="*/ 419252 w 449035"/>
                    <a:gd name="connsiteY54" fmla="*/ 210336 h 449035"/>
                    <a:gd name="connsiteX55" fmla="*/ 371083 w 449035"/>
                    <a:gd name="connsiteY55" fmla="*/ 95492 h 449035"/>
                    <a:gd name="connsiteX56" fmla="*/ 332982 w 449035"/>
                    <a:gd name="connsiteY56" fmla="*/ 95492 h 449035"/>
                    <a:gd name="connsiteX57" fmla="*/ 305768 w 449035"/>
                    <a:gd name="connsiteY57" fmla="*/ 45962 h 449035"/>
                    <a:gd name="connsiteX58" fmla="*/ 371627 w 449035"/>
                    <a:gd name="connsiteY58" fmla="*/ 95492 h 449035"/>
                    <a:gd name="connsiteX59" fmla="*/ 142211 w 449035"/>
                    <a:gd name="connsiteY59" fmla="*/ 45962 h 449035"/>
                    <a:gd name="connsiteX60" fmla="*/ 114996 w 449035"/>
                    <a:gd name="connsiteY60" fmla="*/ 95492 h 449035"/>
                    <a:gd name="connsiteX61" fmla="*/ 76352 w 449035"/>
                    <a:gd name="connsiteY61" fmla="*/ 95492 h 449035"/>
                    <a:gd name="connsiteX62" fmla="*/ 142755 w 449035"/>
                    <a:gd name="connsiteY62" fmla="*/ 45962 h 449035"/>
                    <a:gd name="connsiteX63" fmla="*/ 75808 w 449035"/>
                    <a:gd name="connsiteY63" fmla="*/ 353483 h 449035"/>
                    <a:gd name="connsiteX64" fmla="*/ 114180 w 449035"/>
                    <a:gd name="connsiteY64" fmla="*/ 353483 h 449035"/>
                    <a:gd name="connsiteX65" fmla="*/ 141394 w 449035"/>
                    <a:gd name="connsiteY65" fmla="*/ 403013 h 449035"/>
                    <a:gd name="connsiteX66" fmla="*/ 76352 w 449035"/>
                    <a:gd name="connsiteY66" fmla="*/ 353483 h 449035"/>
                    <a:gd name="connsiteX67" fmla="*/ 304680 w 449035"/>
                    <a:gd name="connsiteY67" fmla="*/ 403013 h 449035"/>
                    <a:gd name="connsiteX68" fmla="*/ 331894 w 449035"/>
                    <a:gd name="connsiteY68" fmla="*/ 353483 h 449035"/>
                    <a:gd name="connsiteX69" fmla="*/ 369994 w 449035"/>
                    <a:gd name="connsiteY69" fmla="*/ 353483 h 449035"/>
                    <a:gd name="connsiteX70" fmla="*/ 305224 w 449035"/>
                    <a:gd name="connsiteY70" fmla="*/ 403013 h 449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49035" h="449035">
                      <a:moveTo>
                        <a:pt x="224125" y="-30"/>
                      </a:moveTo>
                      <a:cubicBezTo>
                        <a:pt x="100137" y="-30"/>
                        <a:pt x="-393" y="100491"/>
                        <a:pt x="-393" y="224487"/>
                      </a:cubicBezTo>
                      <a:cubicBezTo>
                        <a:pt x="-393" y="348487"/>
                        <a:pt x="100137" y="449005"/>
                        <a:pt x="224125" y="449005"/>
                      </a:cubicBezTo>
                      <a:cubicBezTo>
                        <a:pt x="348113" y="449005"/>
                        <a:pt x="448643" y="348487"/>
                        <a:pt x="448643" y="224487"/>
                      </a:cubicBezTo>
                      <a:cubicBezTo>
                        <a:pt x="448480" y="100551"/>
                        <a:pt x="348059" y="119"/>
                        <a:pt x="224125" y="-30"/>
                      </a:cubicBezTo>
                      <a:close/>
                      <a:moveTo>
                        <a:pt x="28455" y="238639"/>
                      </a:moveTo>
                      <a:lnTo>
                        <a:pt x="92680" y="238639"/>
                      </a:lnTo>
                      <a:cubicBezTo>
                        <a:pt x="93552" y="268014"/>
                        <a:pt x="98015" y="297171"/>
                        <a:pt x="106015" y="325452"/>
                      </a:cubicBezTo>
                      <a:lnTo>
                        <a:pt x="57030" y="325452"/>
                      </a:lnTo>
                      <a:cubicBezTo>
                        <a:pt x="40701" y="299220"/>
                        <a:pt x="30877" y="269448"/>
                        <a:pt x="28455" y="238639"/>
                      </a:cubicBezTo>
                      <a:close/>
                      <a:moveTo>
                        <a:pt x="239366" y="95492"/>
                      </a:moveTo>
                      <a:lnTo>
                        <a:pt x="239366" y="30450"/>
                      </a:lnTo>
                      <a:cubicBezTo>
                        <a:pt x="268484" y="42397"/>
                        <a:pt x="291290" y="65981"/>
                        <a:pt x="302231" y="95492"/>
                      </a:cubicBezTo>
                      <a:close/>
                      <a:moveTo>
                        <a:pt x="313388" y="122706"/>
                      </a:moveTo>
                      <a:cubicBezTo>
                        <a:pt x="322342" y="150827"/>
                        <a:pt x="327458" y="180027"/>
                        <a:pt x="328629" y="209520"/>
                      </a:cubicBezTo>
                      <a:lnTo>
                        <a:pt x="239366" y="209520"/>
                      </a:lnTo>
                      <a:lnTo>
                        <a:pt x="239366" y="123523"/>
                      </a:lnTo>
                      <a:close/>
                      <a:moveTo>
                        <a:pt x="211334" y="28817"/>
                      </a:moveTo>
                      <a:lnTo>
                        <a:pt x="211334" y="94675"/>
                      </a:lnTo>
                      <a:lnTo>
                        <a:pt x="147109" y="94675"/>
                      </a:lnTo>
                      <a:cubicBezTo>
                        <a:pt x="158131" y="64740"/>
                        <a:pt x="181535" y="41028"/>
                        <a:pt x="211334" y="29633"/>
                      </a:cubicBezTo>
                      <a:close/>
                      <a:moveTo>
                        <a:pt x="211334" y="122706"/>
                      </a:moveTo>
                      <a:lnTo>
                        <a:pt x="211334" y="210336"/>
                      </a:lnTo>
                      <a:lnTo>
                        <a:pt x="119895" y="210336"/>
                      </a:lnTo>
                      <a:cubicBezTo>
                        <a:pt x="120792" y="180817"/>
                        <a:pt x="125909" y="151580"/>
                        <a:pt x="135135" y="123523"/>
                      </a:cubicBezTo>
                      <a:close/>
                      <a:moveTo>
                        <a:pt x="92680" y="210336"/>
                      </a:moveTo>
                      <a:lnTo>
                        <a:pt x="29543" y="210336"/>
                      </a:lnTo>
                      <a:cubicBezTo>
                        <a:pt x="31557" y="179644"/>
                        <a:pt x="40891" y="149877"/>
                        <a:pt x="56757" y="123523"/>
                      </a:cubicBezTo>
                      <a:lnTo>
                        <a:pt x="105743" y="123523"/>
                      </a:lnTo>
                      <a:cubicBezTo>
                        <a:pt x="97824" y="151812"/>
                        <a:pt x="93443" y="180969"/>
                        <a:pt x="92680" y="210336"/>
                      </a:cubicBezTo>
                      <a:close/>
                      <a:moveTo>
                        <a:pt x="119895" y="237550"/>
                      </a:moveTo>
                      <a:lnTo>
                        <a:pt x="211607" y="237550"/>
                      </a:lnTo>
                      <a:lnTo>
                        <a:pt x="211607" y="324364"/>
                      </a:lnTo>
                      <a:lnTo>
                        <a:pt x="135135" y="324364"/>
                      </a:lnTo>
                      <a:cubicBezTo>
                        <a:pt x="126018" y="296654"/>
                        <a:pt x="120875" y="267791"/>
                        <a:pt x="119895" y="238639"/>
                      </a:cubicBezTo>
                      <a:close/>
                      <a:moveTo>
                        <a:pt x="211607" y="352395"/>
                      </a:moveTo>
                      <a:lnTo>
                        <a:pt x="211607" y="418253"/>
                      </a:lnTo>
                      <a:cubicBezTo>
                        <a:pt x="181236" y="406943"/>
                        <a:pt x="157342" y="382866"/>
                        <a:pt x="146293" y="352395"/>
                      </a:cubicBezTo>
                      <a:close/>
                      <a:moveTo>
                        <a:pt x="238821" y="417437"/>
                      </a:moveTo>
                      <a:lnTo>
                        <a:pt x="238821" y="353483"/>
                      </a:lnTo>
                      <a:lnTo>
                        <a:pt x="301686" y="353483"/>
                      </a:lnTo>
                      <a:cubicBezTo>
                        <a:pt x="290855" y="382885"/>
                        <a:pt x="268267" y="406453"/>
                        <a:pt x="239366" y="418525"/>
                      </a:cubicBezTo>
                      <a:close/>
                      <a:moveTo>
                        <a:pt x="238821" y="324364"/>
                      </a:moveTo>
                      <a:lnTo>
                        <a:pt x="238821" y="238639"/>
                      </a:lnTo>
                      <a:lnTo>
                        <a:pt x="328084" y="238639"/>
                      </a:lnTo>
                      <a:cubicBezTo>
                        <a:pt x="326914" y="268131"/>
                        <a:pt x="321798" y="297332"/>
                        <a:pt x="312844" y="325452"/>
                      </a:cubicBezTo>
                      <a:close/>
                      <a:moveTo>
                        <a:pt x="356114" y="237550"/>
                      </a:moveTo>
                      <a:lnTo>
                        <a:pt x="419252" y="237550"/>
                      </a:lnTo>
                      <a:cubicBezTo>
                        <a:pt x="417238" y="268243"/>
                        <a:pt x="407904" y="298010"/>
                        <a:pt x="392038" y="324364"/>
                      </a:cubicBezTo>
                      <a:lnTo>
                        <a:pt x="343052" y="324364"/>
                      </a:lnTo>
                      <a:cubicBezTo>
                        <a:pt x="351189" y="296475"/>
                        <a:pt x="355761" y="267674"/>
                        <a:pt x="356659" y="238639"/>
                      </a:cubicBezTo>
                      <a:close/>
                      <a:moveTo>
                        <a:pt x="356114" y="210336"/>
                      </a:moveTo>
                      <a:cubicBezTo>
                        <a:pt x="355325" y="180934"/>
                        <a:pt x="350753" y="151757"/>
                        <a:pt x="342507" y="123523"/>
                      </a:cubicBezTo>
                      <a:lnTo>
                        <a:pt x="392038" y="123523"/>
                      </a:lnTo>
                      <a:cubicBezTo>
                        <a:pt x="407904" y="149877"/>
                        <a:pt x="417238" y="179644"/>
                        <a:pt x="419252" y="210336"/>
                      </a:cubicBezTo>
                      <a:close/>
                      <a:moveTo>
                        <a:pt x="371083" y="95492"/>
                      </a:moveTo>
                      <a:lnTo>
                        <a:pt x="332982" y="95492"/>
                      </a:lnTo>
                      <a:cubicBezTo>
                        <a:pt x="326179" y="77835"/>
                        <a:pt x="317035" y="61175"/>
                        <a:pt x="305768" y="45962"/>
                      </a:cubicBezTo>
                      <a:cubicBezTo>
                        <a:pt x="331050" y="57522"/>
                        <a:pt x="353502" y="74420"/>
                        <a:pt x="371627" y="95492"/>
                      </a:cubicBezTo>
                      <a:close/>
                      <a:moveTo>
                        <a:pt x="142211" y="45962"/>
                      </a:moveTo>
                      <a:cubicBezTo>
                        <a:pt x="131053" y="61234"/>
                        <a:pt x="121909" y="77881"/>
                        <a:pt x="114996" y="95492"/>
                      </a:cubicBezTo>
                      <a:lnTo>
                        <a:pt x="76352" y="95492"/>
                      </a:lnTo>
                      <a:cubicBezTo>
                        <a:pt x="94640" y="74357"/>
                        <a:pt x="117282" y="57454"/>
                        <a:pt x="142755" y="45962"/>
                      </a:cubicBezTo>
                      <a:close/>
                      <a:moveTo>
                        <a:pt x="75808" y="353483"/>
                      </a:moveTo>
                      <a:lnTo>
                        <a:pt x="114180" y="353483"/>
                      </a:lnTo>
                      <a:cubicBezTo>
                        <a:pt x="121092" y="371094"/>
                        <a:pt x="130236" y="387740"/>
                        <a:pt x="141394" y="403013"/>
                      </a:cubicBezTo>
                      <a:cubicBezTo>
                        <a:pt x="116411" y="391352"/>
                        <a:pt x="94232" y="374463"/>
                        <a:pt x="76352" y="353483"/>
                      </a:cubicBezTo>
                      <a:close/>
                      <a:moveTo>
                        <a:pt x="304680" y="403013"/>
                      </a:moveTo>
                      <a:cubicBezTo>
                        <a:pt x="315947" y="387800"/>
                        <a:pt x="325091" y="371140"/>
                        <a:pt x="331894" y="353483"/>
                      </a:cubicBezTo>
                      <a:lnTo>
                        <a:pt x="369994" y="353483"/>
                      </a:lnTo>
                      <a:cubicBezTo>
                        <a:pt x="352196" y="374430"/>
                        <a:pt x="330098" y="391319"/>
                        <a:pt x="305224" y="403013"/>
                      </a:cubicBezTo>
                      <a:close/>
                    </a:path>
                  </a:pathLst>
                </a:custGeom>
                <a:solidFill>
                  <a:srgbClr val="CE9005"/>
                </a:solidFill>
                <a:ln w="27206" cap="flat">
                  <a:noFill/>
                  <a:prstDash val="solid"/>
                  <a:miter/>
                </a:ln>
              </p:spPr>
              <p:txBody>
                <a:bodyPr rtlCol="0" anchor="ctr"/>
                <a:lstStyle/>
                <a:p>
                  <a:endParaRPr lang="en-US"/>
                </a:p>
              </p:txBody>
            </p:sp>
            <p:sp>
              <p:nvSpPr>
                <p:cNvPr id="315" name="TextBox 314">
                  <a:extLst>
                    <a:ext uri="{FF2B5EF4-FFF2-40B4-BE49-F238E27FC236}">
                      <a16:creationId xmlns:a16="http://schemas.microsoft.com/office/drawing/2014/main" id="{A42B040B-7933-9D3A-4150-7E9DB49E1909}"/>
                    </a:ext>
                  </a:extLst>
                </p:cNvPr>
                <p:cNvSpPr txBox="1"/>
                <p:nvPr/>
              </p:nvSpPr>
              <p:spPr>
                <a:xfrm>
                  <a:off x="-116827" y="2256731"/>
                  <a:ext cx="2294045" cy="784830"/>
                </a:xfrm>
                <a:prstGeom prst="rect">
                  <a:avLst/>
                </a:prstGeom>
                <a:noFill/>
              </p:spPr>
              <p:txBody>
                <a:bodyPr wrap="square">
                  <a:spAutoFit/>
                </a:bodyPr>
                <a:lstStyle/>
                <a:p>
                  <a:pPr algn="r">
                    <a:spcBef>
                      <a:spcPts val="600"/>
                    </a:spcBef>
                  </a:pPr>
                  <a:r>
                    <a:rPr lang="en-IN" sz="1000" b="1" dirty="0">
                      <a:latin typeface="Lora" pitchFamily="2" charset="0"/>
                    </a:rPr>
                    <a:t>Maecenas Non </a:t>
                  </a:r>
                </a:p>
                <a:p>
                  <a:pPr algn="r">
                    <a:spcBef>
                      <a:spcPts val="600"/>
                    </a:spcBef>
                  </a:pPr>
                  <a:r>
                    <a:rPr lang="en-IN" sz="1000" dirty="0">
                      <a:latin typeface="Lora" pitchFamily="2" charset="0"/>
                    </a:rPr>
                    <a:t>Laoreet Odio. Fusce Lobortis Porttitor Purus, Vel Vestibulum Libero Pharetra Vel. </a:t>
                  </a:r>
                  <a:endParaRPr lang="en-US" sz="1000" dirty="0">
                    <a:latin typeface="Lora" pitchFamily="2" charset="0"/>
                  </a:endParaRPr>
                </a:p>
              </p:txBody>
            </p:sp>
          </p:grpSp>
          <p:grpSp>
            <p:nvGrpSpPr>
              <p:cNvPr id="317" name="Group 316">
                <a:extLst>
                  <a:ext uri="{FF2B5EF4-FFF2-40B4-BE49-F238E27FC236}">
                    <a16:creationId xmlns:a16="http://schemas.microsoft.com/office/drawing/2014/main" id="{7BEA0350-015C-8A8B-2BF3-274CDDAA523C}"/>
                  </a:ext>
                </a:extLst>
              </p:cNvPr>
              <p:cNvGrpSpPr/>
              <p:nvPr/>
            </p:nvGrpSpPr>
            <p:grpSpPr>
              <a:xfrm>
                <a:off x="-59803" y="4599020"/>
                <a:ext cx="2834716" cy="784830"/>
                <a:chOff x="-116827" y="4616432"/>
                <a:chExt cx="2834716" cy="784830"/>
              </a:xfrm>
            </p:grpSpPr>
            <p:sp>
              <p:nvSpPr>
                <p:cNvPr id="166" name="TextBox 165">
                  <a:extLst>
                    <a:ext uri="{FF2B5EF4-FFF2-40B4-BE49-F238E27FC236}">
                      <a16:creationId xmlns:a16="http://schemas.microsoft.com/office/drawing/2014/main" id="{D7520B13-EEC3-F79E-B249-3483D104982C}"/>
                    </a:ext>
                  </a:extLst>
                </p:cNvPr>
                <p:cNvSpPr txBox="1"/>
                <p:nvPr/>
              </p:nvSpPr>
              <p:spPr>
                <a:xfrm>
                  <a:off x="2262867" y="4690985"/>
                  <a:ext cx="455022" cy="635725"/>
                </a:xfrm>
                <a:prstGeom prst="rect">
                  <a:avLst/>
                </a:prstGeom>
                <a:noFill/>
              </p:spPr>
              <p:txBody>
                <a:bodyPr wrap="none" rtlCol="0">
                  <a:spAutoFit/>
                </a:bodyPr>
                <a:lstStyle/>
                <a:p>
                  <a:pPr algn="l"/>
                  <a:r>
                    <a:rPr lang="en-US" sz="3857" b="1" spc="563" baseline="0" dirty="0">
                      <a:ln/>
                      <a:solidFill>
                        <a:srgbClr val="CE9005"/>
                      </a:solidFill>
                      <a:latin typeface="Arial"/>
                      <a:cs typeface="Arial"/>
                      <a:sym typeface="Arial"/>
                      <a:rtl val="0"/>
                    </a:rPr>
                    <a:t>$</a:t>
                  </a:r>
                </a:p>
              </p:txBody>
            </p:sp>
            <p:sp>
              <p:nvSpPr>
                <p:cNvPr id="316" name="TextBox 315">
                  <a:extLst>
                    <a:ext uri="{FF2B5EF4-FFF2-40B4-BE49-F238E27FC236}">
                      <a16:creationId xmlns:a16="http://schemas.microsoft.com/office/drawing/2014/main" id="{D884F9CF-22A9-CBEF-886D-23D776FE3EEC}"/>
                    </a:ext>
                  </a:extLst>
                </p:cNvPr>
                <p:cNvSpPr txBox="1"/>
                <p:nvPr/>
              </p:nvSpPr>
              <p:spPr>
                <a:xfrm>
                  <a:off x="-116827" y="4616432"/>
                  <a:ext cx="2294045" cy="784830"/>
                </a:xfrm>
                <a:prstGeom prst="rect">
                  <a:avLst/>
                </a:prstGeom>
                <a:noFill/>
              </p:spPr>
              <p:txBody>
                <a:bodyPr wrap="square">
                  <a:spAutoFit/>
                </a:bodyPr>
                <a:lstStyle/>
                <a:p>
                  <a:pPr algn="r">
                    <a:spcBef>
                      <a:spcPts val="600"/>
                    </a:spcBef>
                  </a:pPr>
                  <a:r>
                    <a:rPr lang="en-IN" sz="1000" b="1" dirty="0">
                      <a:latin typeface="Lora" pitchFamily="2" charset="0"/>
                    </a:rPr>
                    <a:t>Maecenas Non </a:t>
                  </a:r>
                </a:p>
                <a:p>
                  <a:pPr algn="r">
                    <a:spcBef>
                      <a:spcPts val="600"/>
                    </a:spcBef>
                  </a:pPr>
                  <a:r>
                    <a:rPr lang="en-IN" sz="1000" dirty="0">
                      <a:latin typeface="Lora" pitchFamily="2" charset="0"/>
                    </a:rPr>
                    <a:t>Laoreet Odio. Fusce Lobortis Porttitor Purus, Vel Vestibulum Libero Pharetra Vel. </a:t>
                  </a:r>
                  <a:endParaRPr lang="en-US" sz="1000" dirty="0">
                    <a:latin typeface="Lora" pitchFamily="2" charset="0"/>
                  </a:endParaRPr>
                </a:p>
              </p:txBody>
            </p:sp>
          </p:grpSp>
        </p:grpSp>
        <p:grpSp>
          <p:nvGrpSpPr>
            <p:cNvPr id="325" name="Group 324">
              <a:extLst>
                <a:ext uri="{FF2B5EF4-FFF2-40B4-BE49-F238E27FC236}">
                  <a16:creationId xmlns:a16="http://schemas.microsoft.com/office/drawing/2014/main" id="{4E9791AA-4D22-42A4-5F21-940FE9950297}"/>
                </a:ext>
              </a:extLst>
            </p:cNvPr>
            <p:cNvGrpSpPr/>
            <p:nvPr/>
          </p:nvGrpSpPr>
          <p:grpSpPr>
            <a:xfrm>
              <a:off x="9321267" y="2294546"/>
              <a:ext cx="2930537" cy="3089304"/>
              <a:chOff x="9321267" y="2294546"/>
              <a:chExt cx="2930537" cy="3089304"/>
            </a:xfrm>
          </p:grpSpPr>
          <p:grpSp>
            <p:nvGrpSpPr>
              <p:cNvPr id="322" name="Group 321">
                <a:extLst>
                  <a:ext uri="{FF2B5EF4-FFF2-40B4-BE49-F238E27FC236}">
                    <a16:creationId xmlns:a16="http://schemas.microsoft.com/office/drawing/2014/main" id="{A89F8A8B-CE6D-43C4-E9AF-80AFEE8D2D03}"/>
                  </a:ext>
                </a:extLst>
              </p:cNvPr>
              <p:cNvGrpSpPr/>
              <p:nvPr/>
            </p:nvGrpSpPr>
            <p:grpSpPr>
              <a:xfrm>
                <a:off x="9321267" y="2294546"/>
                <a:ext cx="2930537" cy="784830"/>
                <a:chOff x="9582150" y="2348842"/>
                <a:chExt cx="2930537" cy="784830"/>
              </a:xfrm>
            </p:grpSpPr>
            <p:grpSp>
              <p:nvGrpSpPr>
                <p:cNvPr id="314" name="Group 313">
                  <a:extLst>
                    <a:ext uri="{FF2B5EF4-FFF2-40B4-BE49-F238E27FC236}">
                      <a16:creationId xmlns:a16="http://schemas.microsoft.com/office/drawing/2014/main" id="{287C6869-07E5-245E-586C-A7DB79F5FA03}"/>
                    </a:ext>
                  </a:extLst>
                </p:cNvPr>
                <p:cNvGrpSpPr/>
                <p:nvPr/>
              </p:nvGrpSpPr>
              <p:grpSpPr>
                <a:xfrm>
                  <a:off x="9582150" y="2540416"/>
                  <a:ext cx="555442" cy="401682"/>
                  <a:chOff x="9582150" y="2571025"/>
                  <a:chExt cx="555442" cy="401682"/>
                </a:xfrm>
              </p:grpSpPr>
              <p:sp>
                <p:nvSpPr>
                  <p:cNvPr id="282" name="Freeform: Shape 281">
                    <a:extLst>
                      <a:ext uri="{FF2B5EF4-FFF2-40B4-BE49-F238E27FC236}">
                        <a16:creationId xmlns:a16="http://schemas.microsoft.com/office/drawing/2014/main" id="{AB467BB5-E7AE-1EB8-4EC5-79D8920E8780}"/>
                      </a:ext>
                    </a:extLst>
                  </p:cNvPr>
                  <p:cNvSpPr/>
                  <p:nvPr/>
                </p:nvSpPr>
                <p:spPr>
                  <a:xfrm>
                    <a:off x="9582150" y="2759892"/>
                    <a:ext cx="163285" cy="212815"/>
                  </a:xfrm>
                  <a:custGeom>
                    <a:avLst/>
                    <a:gdLst>
                      <a:gd name="connsiteX0" fmla="*/ 162893 w 163285"/>
                      <a:gd name="connsiteY0" fmla="*/ 212785 h 212815"/>
                      <a:gd name="connsiteX1" fmla="*/ -393 w 163285"/>
                      <a:gd name="connsiteY1" fmla="*/ 212785 h 212815"/>
                      <a:gd name="connsiteX2" fmla="*/ -393 w 163285"/>
                      <a:gd name="connsiteY2" fmla="*/ -30 h 212815"/>
                      <a:gd name="connsiteX3" fmla="*/ 162893 w 163285"/>
                      <a:gd name="connsiteY3" fmla="*/ -30 h 212815"/>
                    </a:gdLst>
                    <a:ahLst/>
                    <a:cxnLst>
                      <a:cxn ang="0">
                        <a:pos x="connsiteX0" y="connsiteY0"/>
                      </a:cxn>
                      <a:cxn ang="0">
                        <a:pos x="connsiteX1" y="connsiteY1"/>
                      </a:cxn>
                      <a:cxn ang="0">
                        <a:pos x="connsiteX2" y="connsiteY2"/>
                      </a:cxn>
                      <a:cxn ang="0">
                        <a:pos x="connsiteX3" y="connsiteY3"/>
                      </a:cxn>
                    </a:cxnLst>
                    <a:rect l="l" t="t" r="r" b="b"/>
                    <a:pathLst>
                      <a:path w="163285" h="212815">
                        <a:moveTo>
                          <a:pt x="162893" y="212785"/>
                        </a:moveTo>
                        <a:lnTo>
                          <a:pt x="-393" y="212785"/>
                        </a:lnTo>
                        <a:lnTo>
                          <a:pt x="-393" y="-30"/>
                        </a:lnTo>
                        <a:lnTo>
                          <a:pt x="162893" y="-30"/>
                        </a:lnTo>
                        <a:close/>
                      </a:path>
                    </a:pathLst>
                  </a:custGeom>
                  <a:solidFill>
                    <a:srgbClr val="CE9005"/>
                  </a:solidFill>
                  <a:ln w="27206"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30B05D3D-EAB8-F517-3AA4-AB44B95DC27E}"/>
                      </a:ext>
                    </a:extLst>
                  </p:cNvPr>
                  <p:cNvSpPr/>
                  <p:nvPr/>
                </p:nvSpPr>
                <p:spPr>
                  <a:xfrm>
                    <a:off x="9778365" y="2656750"/>
                    <a:ext cx="163285" cy="315957"/>
                  </a:xfrm>
                  <a:custGeom>
                    <a:avLst/>
                    <a:gdLst>
                      <a:gd name="connsiteX0" fmla="*/ 162893 w 163285"/>
                      <a:gd name="connsiteY0" fmla="*/ 315928 h 315957"/>
                      <a:gd name="connsiteX1" fmla="*/ -393 w 163285"/>
                      <a:gd name="connsiteY1" fmla="*/ 315928 h 315957"/>
                      <a:gd name="connsiteX2" fmla="*/ -393 w 163285"/>
                      <a:gd name="connsiteY2" fmla="*/ -30 h 315957"/>
                      <a:gd name="connsiteX3" fmla="*/ 162893 w 163285"/>
                      <a:gd name="connsiteY3" fmla="*/ -30 h 315957"/>
                    </a:gdLst>
                    <a:ahLst/>
                    <a:cxnLst>
                      <a:cxn ang="0">
                        <a:pos x="connsiteX0" y="connsiteY0"/>
                      </a:cxn>
                      <a:cxn ang="0">
                        <a:pos x="connsiteX1" y="connsiteY1"/>
                      </a:cxn>
                      <a:cxn ang="0">
                        <a:pos x="connsiteX2" y="connsiteY2"/>
                      </a:cxn>
                      <a:cxn ang="0">
                        <a:pos x="connsiteX3" y="connsiteY3"/>
                      </a:cxn>
                    </a:cxnLst>
                    <a:rect l="l" t="t" r="r" b="b"/>
                    <a:pathLst>
                      <a:path w="163285" h="315957">
                        <a:moveTo>
                          <a:pt x="162893" y="315928"/>
                        </a:moveTo>
                        <a:lnTo>
                          <a:pt x="-393" y="315928"/>
                        </a:lnTo>
                        <a:lnTo>
                          <a:pt x="-393" y="-30"/>
                        </a:lnTo>
                        <a:lnTo>
                          <a:pt x="162893" y="-30"/>
                        </a:lnTo>
                        <a:close/>
                      </a:path>
                    </a:pathLst>
                  </a:custGeom>
                  <a:solidFill>
                    <a:srgbClr val="CE9005"/>
                  </a:solidFill>
                  <a:ln w="27206"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46935387-EFCC-812E-AFD1-FC37D3B814BC}"/>
                      </a:ext>
                    </a:extLst>
                  </p:cNvPr>
                  <p:cNvSpPr/>
                  <p:nvPr/>
                </p:nvSpPr>
                <p:spPr>
                  <a:xfrm>
                    <a:off x="9974307" y="2571025"/>
                    <a:ext cx="163285" cy="401682"/>
                  </a:xfrm>
                  <a:custGeom>
                    <a:avLst/>
                    <a:gdLst>
                      <a:gd name="connsiteX0" fmla="*/ 162893 w 163285"/>
                      <a:gd name="connsiteY0" fmla="*/ 401653 h 401682"/>
                      <a:gd name="connsiteX1" fmla="*/ -393 w 163285"/>
                      <a:gd name="connsiteY1" fmla="*/ 401653 h 401682"/>
                      <a:gd name="connsiteX2" fmla="*/ -393 w 163285"/>
                      <a:gd name="connsiteY2" fmla="*/ -30 h 401682"/>
                      <a:gd name="connsiteX3" fmla="*/ 162893 w 163285"/>
                      <a:gd name="connsiteY3" fmla="*/ -30 h 401682"/>
                    </a:gdLst>
                    <a:ahLst/>
                    <a:cxnLst>
                      <a:cxn ang="0">
                        <a:pos x="connsiteX0" y="connsiteY0"/>
                      </a:cxn>
                      <a:cxn ang="0">
                        <a:pos x="connsiteX1" y="connsiteY1"/>
                      </a:cxn>
                      <a:cxn ang="0">
                        <a:pos x="connsiteX2" y="connsiteY2"/>
                      </a:cxn>
                      <a:cxn ang="0">
                        <a:pos x="connsiteX3" y="connsiteY3"/>
                      </a:cxn>
                    </a:cxnLst>
                    <a:rect l="l" t="t" r="r" b="b"/>
                    <a:pathLst>
                      <a:path w="163285" h="401682">
                        <a:moveTo>
                          <a:pt x="162893" y="401653"/>
                        </a:moveTo>
                        <a:lnTo>
                          <a:pt x="-393" y="401653"/>
                        </a:lnTo>
                        <a:lnTo>
                          <a:pt x="-393" y="-30"/>
                        </a:lnTo>
                        <a:lnTo>
                          <a:pt x="162893" y="-30"/>
                        </a:lnTo>
                        <a:close/>
                      </a:path>
                    </a:pathLst>
                  </a:custGeom>
                  <a:solidFill>
                    <a:srgbClr val="CE9005"/>
                  </a:solidFill>
                  <a:ln w="27206" cap="flat">
                    <a:noFill/>
                    <a:prstDash val="solid"/>
                    <a:miter/>
                  </a:ln>
                </p:spPr>
                <p:txBody>
                  <a:bodyPr rtlCol="0" anchor="ctr"/>
                  <a:lstStyle/>
                  <a:p>
                    <a:endParaRPr lang="en-US"/>
                  </a:p>
                </p:txBody>
              </p:sp>
            </p:grpSp>
            <p:sp>
              <p:nvSpPr>
                <p:cNvPr id="319" name="TextBox 318">
                  <a:extLst>
                    <a:ext uri="{FF2B5EF4-FFF2-40B4-BE49-F238E27FC236}">
                      <a16:creationId xmlns:a16="http://schemas.microsoft.com/office/drawing/2014/main" id="{199615BE-4127-A28D-B6C2-F4211A47174B}"/>
                    </a:ext>
                  </a:extLst>
                </p:cNvPr>
                <p:cNvSpPr txBox="1"/>
                <p:nvPr/>
              </p:nvSpPr>
              <p:spPr>
                <a:xfrm>
                  <a:off x="10218642" y="2348842"/>
                  <a:ext cx="2294045" cy="784830"/>
                </a:xfrm>
                <a:prstGeom prst="rect">
                  <a:avLst/>
                </a:prstGeom>
                <a:noFill/>
              </p:spPr>
              <p:txBody>
                <a:bodyPr wrap="square">
                  <a:spAutoFit/>
                </a:bodyPr>
                <a:lstStyle/>
                <a:p>
                  <a:pPr>
                    <a:spcBef>
                      <a:spcPts val="600"/>
                    </a:spcBef>
                  </a:pPr>
                  <a:r>
                    <a:rPr lang="en-IN" sz="1000" b="1" dirty="0">
                      <a:latin typeface="Lora" pitchFamily="2" charset="0"/>
                    </a:rPr>
                    <a:t>Maecenas Non </a:t>
                  </a:r>
                </a:p>
                <a:p>
                  <a:pPr>
                    <a:spcBef>
                      <a:spcPts val="600"/>
                    </a:spcBef>
                  </a:pPr>
                  <a:r>
                    <a:rPr lang="en-IN" sz="1000" dirty="0">
                      <a:latin typeface="Lora" pitchFamily="2" charset="0"/>
                    </a:rPr>
                    <a:t>Laoreet Odio. Fusce Lobortis Porttitor Purus, Vel Vestibulum Libero Pharetra Vel. </a:t>
                  </a:r>
                  <a:endParaRPr lang="en-US" sz="1000" dirty="0">
                    <a:latin typeface="Lora" pitchFamily="2" charset="0"/>
                  </a:endParaRPr>
                </a:p>
              </p:txBody>
            </p:sp>
          </p:grpSp>
          <p:grpSp>
            <p:nvGrpSpPr>
              <p:cNvPr id="321" name="Group 320">
                <a:extLst>
                  <a:ext uri="{FF2B5EF4-FFF2-40B4-BE49-F238E27FC236}">
                    <a16:creationId xmlns:a16="http://schemas.microsoft.com/office/drawing/2014/main" id="{9A697EA3-40A1-8C3D-ED49-EDFD02C0FA1A}"/>
                  </a:ext>
                </a:extLst>
              </p:cNvPr>
              <p:cNvGrpSpPr/>
              <p:nvPr/>
            </p:nvGrpSpPr>
            <p:grpSpPr>
              <a:xfrm>
                <a:off x="9390663" y="4599020"/>
                <a:ext cx="2861141" cy="784830"/>
                <a:chOff x="9651546" y="4598089"/>
                <a:chExt cx="2861141" cy="784830"/>
              </a:xfrm>
            </p:grpSpPr>
            <p:sp>
              <p:nvSpPr>
                <p:cNvPr id="243" name="Freeform: Shape 242">
                  <a:extLst>
                    <a:ext uri="{FF2B5EF4-FFF2-40B4-BE49-F238E27FC236}">
                      <a16:creationId xmlns:a16="http://schemas.microsoft.com/office/drawing/2014/main" id="{A7F35F48-6BCD-29EB-D425-38F3F38D18E8}"/>
                    </a:ext>
                  </a:extLst>
                </p:cNvPr>
                <p:cNvSpPr/>
                <p:nvPr/>
              </p:nvSpPr>
              <p:spPr>
                <a:xfrm>
                  <a:off x="9651546" y="4813067"/>
                  <a:ext cx="416650" cy="354874"/>
                </a:xfrm>
                <a:custGeom>
                  <a:avLst/>
                  <a:gdLst>
                    <a:gd name="connsiteX0" fmla="*/ 386323 w 416650"/>
                    <a:gd name="connsiteY0" fmla="*/ 26640 h 354874"/>
                    <a:gd name="connsiteX1" fmla="*/ 162077 w 416650"/>
                    <a:gd name="connsiteY1" fmla="*/ 26640 h 354874"/>
                    <a:gd name="connsiteX2" fmla="*/ 162077 w 416650"/>
                    <a:gd name="connsiteY2" fmla="*/ 18748 h 354874"/>
                    <a:gd name="connsiteX3" fmla="*/ 143572 w 416650"/>
                    <a:gd name="connsiteY3" fmla="*/ -30 h 354874"/>
                    <a:gd name="connsiteX4" fmla="*/ 71453 w 416650"/>
                    <a:gd name="connsiteY4" fmla="*/ -30 h 354874"/>
                    <a:gd name="connsiteX5" fmla="*/ 52948 w 416650"/>
                    <a:gd name="connsiteY5" fmla="*/ 18748 h 354874"/>
                    <a:gd name="connsiteX6" fmla="*/ 52948 w 416650"/>
                    <a:gd name="connsiteY6" fmla="*/ 26640 h 354874"/>
                    <a:gd name="connsiteX7" fmla="*/ 29544 w 416650"/>
                    <a:gd name="connsiteY7" fmla="*/ 26640 h 354874"/>
                    <a:gd name="connsiteX8" fmla="*/ -393 w 416650"/>
                    <a:gd name="connsiteY8" fmla="*/ 56575 h 354874"/>
                    <a:gd name="connsiteX9" fmla="*/ -393 w 416650"/>
                    <a:gd name="connsiteY9" fmla="*/ 324908 h 354874"/>
                    <a:gd name="connsiteX10" fmla="*/ 29544 w 416650"/>
                    <a:gd name="connsiteY10" fmla="*/ 354844 h 354874"/>
                    <a:gd name="connsiteX11" fmla="*/ 386323 w 416650"/>
                    <a:gd name="connsiteY11" fmla="*/ 354844 h 354874"/>
                    <a:gd name="connsiteX12" fmla="*/ 416258 w 416650"/>
                    <a:gd name="connsiteY12" fmla="*/ 324908 h 354874"/>
                    <a:gd name="connsiteX13" fmla="*/ 416258 w 416650"/>
                    <a:gd name="connsiteY13" fmla="*/ 56575 h 354874"/>
                    <a:gd name="connsiteX14" fmla="*/ 386323 w 416650"/>
                    <a:gd name="connsiteY14" fmla="*/ 26640 h 354874"/>
                    <a:gd name="connsiteX15" fmla="*/ 371355 w 416650"/>
                    <a:gd name="connsiteY15" fmla="*/ 74537 h 354874"/>
                    <a:gd name="connsiteX16" fmla="*/ 44784 w 416650"/>
                    <a:gd name="connsiteY16" fmla="*/ 74537 h 354874"/>
                    <a:gd name="connsiteX17" fmla="*/ 36919 w 416650"/>
                    <a:gd name="connsiteY17" fmla="*/ 59542 h 354874"/>
                    <a:gd name="connsiteX18" fmla="*/ 44784 w 416650"/>
                    <a:gd name="connsiteY18" fmla="*/ 51677 h 354874"/>
                    <a:gd name="connsiteX19" fmla="*/ 371355 w 416650"/>
                    <a:gd name="connsiteY19" fmla="*/ 51677 h 354874"/>
                    <a:gd name="connsiteX20" fmla="*/ 379792 w 416650"/>
                    <a:gd name="connsiteY20" fmla="*/ 63107 h 354874"/>
                    <a:gd name="connsiteX21" fmla="*/ 371355 w 416650"/>
                    <a:gd name="connsiteY21" fmla="*/ 74537 h 354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6650" h="354874">
                      <a:moveTo>
                        <a:pt x="386323" y="26640"/>
                      </a:moveTo>
                      <a:lnTo>
                        <a:pt x="162077" y="26640"/>
                      </a:lnTo>
                      <a:lnTo>
                        <a:pt x="162077" y="18748"/>
                      </a:lnTo>
                      <a:cubicBezTo>
                        <a:pt x="162077" y="8487"/>
                        <a:pt x="153830" y="105"/>
                        <a:pt x="143572" y="-30"/>
                      </a:cubicBezTo>
                      <a:lnTo>
                        <a:pt x="71453" y="-30"/>
                      </a:lnTo>
                      <a:cubicBezTo>
                        <a:pt x="61193" y="105"/>
                        <a:pt x="52948" y="8487"/>
                        <a:pt x="52948" y="18748"/>
                      </a:cubicBezTo>
                      <a:lnTo>
                        <a:pt x="52948" y="26640"/>
                      </a:lnTo>
                      <a:lnTo>
                        <a:pt x="29544" y="26640"/>
                      </a:lnTo>
                      <a:cubicBezTo>
                        <a:pt x="13025" y="26640"/>
                        <a:pt x="-393" y="40029"/>
                        <a:pt x="-393" y="56575"/>
                      </a:cubicBezTo>
                      <a:lnTo>
                        <a:pt x="-393" y="324908"/>
                      </a:lnTo>
                      <a:cubicBezTo>
                        <a:pt x="-393" y="341454"/>
                        <a:pt x="12997" y="354844"/>
                        <a:pt x="29544" y="354844"/>
                      </a:cubicBezTo>
                      <a:lnTo>
                        <a:pt x="386323" y="354844"/>
                      </a:lnTo>
                      <a:cubicBezTo>
                        <a:pt x="402842" y="354844"/>
                        <a:pt x="416258" y="341454"/>
                        <a:pt x="416258" y="324908"/>
                      </a:cubicBezTo>
                      <a:lnTo>
                        <a:pt x="416258" y="56575"/>
                      </a:lnTo>
                      <a:cubicBezTo>
                        <a:pt x="416122" y="40110"/>
                        <a:pt x="402787" y="26776"/>
                        <a:pt x="386323" y="26640"/>
                      </a:cubicBezTo>
                      <a:close/>
                      <a:moveTo>
                        <a:pt x="371355" y="74537"/>
                      </a:moveTo>
                      <a:lnTo>
                        <a:pt x="44784" y="74537"/>
                      </a:lnTo>
                      <a:cubicBezTo>
                        <a:pt x="38470" y="72577"/>
                        <a:pt x="34959" y="65855"/>
                        <a:pt x="36919" y="59542"/>
                      </a:cubicBezTo>
                      <a:cubicBezTo>
                        <a:pt x="38088" y="55786"/>
                        <a:pt x="41028" y="52847"/>
                        <a:pt x="44784" y="51677"/>
                      </a:cubicBezTo>
                      <a:lnTo>
                        <a:pt x="371355" y="51677"/>
                      </a:lnTo>
                      <a:cubicBezTo>
                        <a:pt x="375981" y="51677"/>
                        <a:pt x="379792" y="56847"/>
                        <a:pt x="379792" y="63107"/>
                      </a:cubicBezTo>
                      <a:cubicBezTo>
                        <a:pt x="379792" y="69366"/>
                        <a:pt x="375981" y="74537"/>
                        <a:pt x="371355" y="74537"/>
                      </a:cubicBezTo>
                      <a:close/>
                    </a:path>
                  </a:pathLst>
                </a:custGeom>
                <a:solidFill>
                  <a:srgbClr val="CE9005"/>
                </a:solidFill>
                <a:ln w="27206" cap="flat">
                  <a:noFill/>
                  <a:prstDash val="solid"/>
                  <a:miter/>
                </a:ln>
              </p:spPr>
              <p:txBody>
                <a:bodyPr rtlCol="0" anchor="ctr"/>
                <a:lstStyle/>
                <a:p>
                  <a:endParaRPr lang="en-US"/>
                </a:p>
              </p:txBody>
            </p:sp>
            <p:sp>
              <p:nvSpPr>
                <p:cNvPr id="320" name="TextBox 319">
                  <a:extLst>
                    <a:ext uri="{FF2B5EF4-FFF2-40B4-BE49-F238E27FC236}">
                      <a16:creationId xmlns:a16="http://schemas.microsoft.com/office/drawing/2014/main" id="{16D4E96C-FD7C-E3F7-3BF8-77BE530BED70}"/>
                    </a:ext>
                  </a:extLst>
                </p:cNvPr>
                <p:cNvSpPr txBox="1"/>
                <p:nvPr/>
              </p:nvSpPr>
              <p:spPr>
                <a:xfrm>
                  <a:off x="10218642" y="4598089"/>
                  <a:ext cx="2294045" cy="784830"/>
                </a:xfrm>
                <a:prstGeom prst="rect">
                  <a:avLst/>
                </a:prstGeom>
                <a:noFill/>
              </p:spPr>
              <p:txBody>
                <a:bodyPr wrap="square">
                  <a:spAutoFit/>
                </a:bodyPr>
                <a:lstStyle/>
                <a:p>
                  <a:pPr>
                    <a:spcBef>
                      <a:spcPts val="600"/>
                    </a:spcBef>
                  </a:pPr>
                  <a:r>
                    <a:rPr lang="en-IN" sz="1000" b="1" dirty="0">
                      <a:latin typeface="Lora" pitchFamily="2" charset="0"/>
                    </a:rPr>
                    <a:t>Maecenas Non </a:t>
                  </a:r>
                </a:p>
                <a:p>
                  <a:pPr>
                    <a:spcBef>
                      <a:spcPts val="600"/>
                    </a:spcBef>
                  </a:pPr>
                  <a:r>
                    <a:rPr lang="en-IN" sz="1000" dirty="0">
                      <a:latin typeface="Lora" pitchFamily="2" charset="0"/>
                    </a:rPr>
                    <a:t>Laoreet Odio. Fusce Lobortis Porttitor Purus, Vel Vestibulum Libero Pharetra Vel. </a:t>
                  </a:r>
                  <a:endParaRPr lang="en-US" sz="1000" dirty="0">
                    <a:latin typeface="Lora" pitchFamily="2" charset="0"/>
                  </a:endParaRPr>
                </a:p>
              </p:txBody>
            </p:sp>
          </p:grpSp>
        </p:grpSp>
      </p:grpSp>
    </p:spTree>
    <p:extLst>
      <p:ext uri="{BB962C8B-B14F-4D97-AF65-F5344CB8AC3E}">
        <p14:creationId xmlns:p14="http://schemas.microsoft.com/office/powerpoint/2010/main" val="151253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1F67F6-0EEF-3E15-29BB-0335F738A9F5}"/>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60" name="Group 59">
            <a:extLst>
              <a:ext uri="{FF2B5EF4-FFF2-40B4-BE49-F238E27FC236}">
                <a16:creationId xmlns:a16="http://schemas.microsoft.com/office/drawing/2014/main" id="{C189D7C4-219A-8C6A-A87E-4EFE56A17F20}"/>
              </a:ext>
            </a:extLst>
          </p:cNvPr>
          <p:cNvGrpSpPr/>
          <p:nvPr/>
        </p:nvGrpSpPr>
        <p:grpSpPr>
          <a:xfrm>
            <a:off x="751292" y="1590291"/>
            <a:ext cx="10763138" cy="4877411"/>
            <a:chOff x="541243" y="1590291"/>
            <a:chExt cx="10763138" cy="4877411"/>
          </a:xfrm>
        </p:grpSpPr>
        <p:grpSp>
          <p:nvGrpSpPr>
            <p:cNvPr id="3" name="그룹 2">
              <a:extLst>
                <a:ext uri="{FF2B5EF4-FFF2-40B4-BE49-F238E27FC236}">
                  <a16:creationId xmlns:a16="http://schemas.microsoft.com/office/drawing/2014/main" id="{147638ED-F10F-9E48-CB1B-A3A3F843A763}"/>
                </a:ext>
              </a:extLst>
            </p:cNvPr>
            <p:cNvGrpSpPr/>
            <p:nvPr/>
          </p:nvGrpSpPr>
          <p:grpSpPr>
            <a:xfrm>
              <a:off x="541243" y="1590291"/>
              <a:ext cx="4516200" cy="4877411"/>
              <a:chOff x="323529" y="1300005"/>
              <a:chExt cx="4516200" cy="4877411"/>
            </a:xfrm>
          </p:grpSpPr>
          <p:grpSp>
            <p:nvGrpSpPr>
              <p:cNvPr id="4" name="그룹 157">
                <a:extLst>
                  <a:ext uri="{FF2B5EF4-FFF2-40B4-BE49-F238E27FC236}">
                    <a16:creationId xmlns:a16="http://schemas.microsoft.com/office/drawing/2014/main" id="{134CA49A-7210-C7D5-0D87-81F9FDBF7CDF}"/>
                  </a:ext>
                </a:extLst>
              </p:cNvPr>
              <p:cNvGrpSpPr/>
              <p:nvPr/>
            </p:nvGrpSpPr>
            <p:grpSpPr>
              <a:xfrm>
                <a:off x="846996" y="3192064"/>
                <a:ext cx="3992733" cy="2985352"/>
                <a:chOff x="6221919" y="4549629"/>
                <a:chExt cx="2918117" cy="2181865"/>
              </a:xfrm>
            </p:grpSpPr>
            <p:sp>
              <p:nvSpPr>
                <p:cNvPr id="14" name="자유형: 도형 158">
                  <a:extLst>
                    <a:ext uri="{FF2B5EF4-FFF2-40B4-BE49-F238E27FC236}">
                      <a16:creationId xmlns:a16="http://schemas.microsoft.com/office/drawing/2014/main" id="{1C32B8A6-F2F2-D551-2526-B47E064C40D8}"/>
                    </a:ext>
                  </a:extLst>
                </p:cNvPr>
                <p:cNvSpPr/>
                <p:nvPr/>
              </p:nvSpPr>
              <p:spPr>
                <a:xfrm>
                  <a:off x="6221919" y="4549629"/>
                  <a:ext cx="2918117" cy="2181865"/>
                </a:xfrm>
                <a:custGeom>
                  <a:avLst/>
                  <a:gdLst>
                    <a:gd name="connsiteX0" fmla="*/ 5675238 w 5677079"/>
                    <a:gd name="connsiteY0" fmla="*/ 1960820 h 4244730"/>
                    <a:gd name="connsiteX1" fmla="*/ 5658436 w 5677079"/>
                    <a:gd name="connsiteY1" fmla="*/ 1855101 h 4244730"/>
                    <a:gd name="connsiteX2" fmla="*/ 5572260 w 5677079"/>
                    <a:gd name="connsiteY2" fmla="*/ 1834332 h 4244730"/>
                    <a:gd name="connsiteX3" fmla="*/ 5540819 w 5677079"/>
                    <a:gd name="connsiteY3" fmla="*/ 1889932 h 4244730"/>
                    <a:gd name="connsiteX4" fmla="*/ 5511252 w 5677079"/>
                    <a:gd name="connsiteY4" fmla="*/ 1901831 h 4244730"/>
                    <a:gd name="connsiteX5" fmla="*/ 5107128 w 5677079"/>
                    <a:gd name="connsiteY5" fmla="*/ 1679360 h 4244730"/>
                    <a:gd name="connsiteX6" fmla="*/ 5085277 w 5677079"/>
                    <a:gd name="connsiteY6" fmla="*/ 1648784 h 4244730"/>
                    <a:gd name="connsiteX7" fmla="*/ 5003212 w 5677079"/>
                    <a:gd name="connsiteY7" fmla="*/ 1315764 h 4244730"/>
                    <a:gd name="connsiteX8" fmla="*/ 4997443 w 5677079"/>
                    <a:gd name="connsiteY8" fmla="*/ 1259371 h 4244730"/>
                    <a:gd name="connsiteX9" fmla="*/ 5016986 w 5677079"/>
                    <a:gd name="connsiteY9" fmla="*/ 1132019 h 4244730"/>
                    <a:gd name="connsiteX10" fmla="*/ 5068475 w 5677079"/>
                    <a:gd name="connsiteY10" fmla="*/ 671357 h 4244730"/>
                    <a:gd name="connsiteX11" fmla="*/ 5071648 w 5677079"/>
                    <a:gd name="connsiteY11" fmla="*/ 296799 h 4244730"/>
                    <a:gd name="connsiteX12" fmla="*/ 5045326 w 5677079"/>
                    <a:gd name="connsiteY12" fmla="*/ 186754 h 4244730"/>
                    <a:gd name="connsiteX13" fmla="*/ 4968525 w 5677079"/>
                    <a:gd name="connsiteY13" fmla="*/ 144928 h 4244730"/>
                    <a:gd name="connsiteX14" fmla="*/ 4801438 w 5677079"/>
                    <a:gd name="connsiteY14" fmla="*/ 183941 h 4244730"/>
                    <a:gd name="connsiteX15" fmla="*/ 4325128 w 5677079"/>
                    <a:gd name="connsiteY15" fmla="*/ 397542 h 4244730"/>
                    <a:gd name="connsiteX16" fmla="*/ 4259721 w 5677079"/>
                    <a:gd name="connsiteY16" fmla="*/ 394657 h 4244730"/>
                    <a:gd name="connsiteX17" fmla="*/ 3291669 w 5677079"/>
                    <a:gd name="connsiteY17" fmla="*/ 25652 h 4244730"/>
                    <a:gd name="connsiteX18" fmla="*/ 2819397 w 5677079"/>
                    <a:gd name="connsiteY18" fmla="*/ 989 h 4244730"/>
                    <a:gd name="connsiteX19" fmla="*/ 1618850 w 5677079"/>
                    <a:gd name="connsiteY19" fmla="*/ 371148 h 4244730"/>
                    <a:gd name="connsiteX20" fmla="*/ 845721 w 5677079"/>
                    <a:gd name="connsiteY20" fmla="*/ 1300764 h 4244730"/>
                    <a:gd name="connsiteX21" fmla="*/ 761059 w 5677079"/>
                    <a:gd name="connsiteY21" fmla="*/ 1632775 h 4244730"/>
                    <a:gd name="connsiteX22" fmla="*/ 746420 w 5677079"/>
                    <a:gd name="connsiteY22" fmla="*/ 1630900 h 4244730"/>
                    <a:gd name="connsiteX23" fmla="*/ 629452 w 5677079"/>
                    <a:gd name="connsiteY23" fmla="*/ 1503620 h 4244730"/>
                    <a:gd name="connsiteX24" fmla="*/ 636159 w 5677079"/>
                    <a:gd name="connsiteY24" fmla="*/ 1470231 h 4244730"/>
                    <a:gd name="connsiteX25" fmla="*/ 751036 w 5677079"/>
                    <a:gd name="connsiteY25" fmla="*/ 1256919 h 4244730"/>
                    <a:gd name="connsiteX26" fmla="*/ 780602 w 5677079"/>
                    <a:gd name="connsiteY26" fmla="*/ 999762 h 4244730"/>
                    <a:gd name="connsiteX27" fmla="*/ 458254 w 5677079"/>
                    <a:gd name="connsiteY27" fmla="*/ 882145 h 4244730"/>
                    <a:gd name="connsiteX28" fmla="*/ 324412 w 5677079"/>
                    <a:gd name="connsiteY28" fmla="*/ 1137788 h 4244730"/>
                    <a:gd name="connsiteX29" fmla="*/ 393929 w 5677079"/>
                    <a:gd name="connsiteY29" fmla="*/ 1438212 h 4244730"/>
                    <a:gd name="connsiteX30" fmla="*/ 382463 w 5677079"/>
                    <a:gd name="connsiteY30" fmla="*/ 1467202 h 4244730"/>
                    <a:gd name="connsiteX31" fmla="*/ 119176 w 5677079"/>
                    <a:gd name="connsiteY31" fmla="*/ 1419319 h 4244730"/>
                    <a:gd name="connsiteX32" fmla="*/ 2064 w 5677079"/>
                    <a:gd name="connsiteY32" fmla="*/ 1285043 h 4244730"/>
                    <a:gd name="connsiteX33" fmla="*/ 45 w 5677079"/>
                    <a:gd name="connsiteY33" fmla="*/ 1292038 h 4244730"/>
                    <a:gd name="connsiteX34" fmla="*/ 9997 w 5677079"/>
                    <a:gd name="connsiteY34" fmla="*/ 1333792 h 4244730"/>
                    <a:gd name="connsiteX35" fmla="*/ 139729 w 5677079"/>
                    <a:gd name="connsiteY35" fmla="*/ 1559508 h 4244730"/>
                    <a:gd name="connsiteX36" fmla="*/ 469576 w 5677079"/>
                    <a:gd name="connsiteY36" fmla="*/ 1632054 h 4244730"/>
                    <a:gd name="connsiteX37" fmla="*/ 525032 w 5677079"/>
                    <a:gd name="connsiteY37" fmla="*/ 1660539 h 4244730"/>
                    <a:gd name="connsiteX38" fmla="*/ 535560 w 5677079"/>
                    <a:gd name="connsiteY38" fmla="*/ 1679216 h 4244730"/>
                    <a:gd name="connsiteX39" fmla="*/ 742238 w 5677079"/>
                    <a:gd name="connsiteY39" fmla="*/ 1825102 h 4244730"/>
                    <a:gd name="connsiteX40" fmla="*/ 742238 w 5677079"/>
                    <a:gd name="connsiteY40" fmla="*/ 1825102 h 4244730"/>
                    <a:gd name="connsiteX41" fmla="*/ 746781 w 5677079"/>
                    <a:gd name="connsiteY41" fmla="*/ 2006396 h 4244730"/>
                    <a:gd name="connsiteX42" fmla="*/ 896344 w 5677079"/>
                    <a:gd name="connsiteY42" fmla="*/ 2573136 h 4244730"/>
                    <a:gd name="connsiteX43" fmla="*/ 1414192 w 5677079"/>
                    <a:gd name="connsiteY43" fmla="*/ 3233047 h 4244730"/>
                    <a:gd name="connsiteX44" fmla="*/ 1444407 w 5677079"/>
                    <a:gd name="connsiteY44" fmla="*/ 3273935 h 4244730"/>
                    <a:gd name="connsiteX45" fmla="*/ 1481402 w 5677079"/>
                    <a:gd name="connsiteY45" fmla="*/ 3475998 h 4244730"/>
                    <a:gd name="connsiteX46" fmla="*/ 1624115 w 5677079"/>
                    <a:gd name="connsiteY46" fmla="*/ 4031272 h 4244730"/>
                    <a:gd name="connsiteX47" fmla="*/ 1708632 w 5677079"/>
                    <a:gd name="connsiteY47" fmla="*/ 4208311 h 4244730"/>
                    <a:gd name="connsiteX48" fmla="*/ 1777500 w 5677079"/>
                    <a:gd name="connsiteY48" fmla="*/ 4244728 h 4244730"/>
                    <a:gd name="connsiteX49" fmla="*/ 2513563 w 5677079"/>
                    <a:gd name="connsiteY49" fmla="*/ 4243791 h 4244730"/>
                    <a:gd name="connsiteX50" fmla="*/ 2549259 w 5677079"/>
                    <a:gd name="connsiteY50" fmla="*/ 4239248 h 4244730"/>
                    <a:gd name="connsiteX51" fmla="*/ 2609042 w 5677079"/>
                    <a:gd name="connsiteY51" fmla="*/ 4163673 h 4244730"/>
                    <a:gd name="connsiteX52" fmla="*/ 2745120 w 5677079"/>
                    <a:gd name="connsiteY52" fmla="*/ 3764668 h 4244730"/>
                    <a:gd name="connsiteX53" fmla="*/ 2745120 w 5677079"/>
                    <a:gd name="connsiteY53" fmla="*/ 3764668 h 4244730"/>
                    <a:gd name="connsiteX54" fmla="*/ 2778869 w 5677079"/>
                    <a:gd name="connsiteY54" fmla="*/ 3751327 h 4244730"/>
                    <a:gd name="connsiteX55" fmla="*/ 3190277 w 5677079"/>
                    <a:gd name="connsiteY55" fmla="*/ 3739789 h 4244730"/>
                    <a:gd name="connsiteX56" fmla="*/ 3214796 w 5677079"/>
                    <a:gd name="connsiteY56" fmla="*/ 3758322 h 4244730"/>
                    <a:gd name="connsiteX57" fmla="*/ 3268087 w 5677079"/>
                    <a:gd name="connsiteY57" fmla="*/ 3975745 h 4244730"/>
                    <a:gd name="connsiteX58" fmla="*/ 3341499 w 5677079"/>
                    <a:gd name="connsiteY58" fmla="*/ 4206508 h 4244730"/>
                    <a:gd name="connsiteX59" fmla="*/ 3399911 w 5677079"/>
                    <a:gd name="connsiteY59" fmla="*/ 4244584 h 4244730"/>
                    <a:gd name="connsiteX60" fmla="*/ 4157320 w 5677079"/>
                    <a:gd name="connsiteY60" fmla="*/ 4243647 h 4244730"/>
                    <a:gd name="connsiteX61" fmla="*/ 4192583 w 5677079"/>
                    <a:gd name="connsiteY61" fmla="*/ 4238166 h 4244730"/>
                    <a:gd name="connsiteX62" fmla="*/ 4233760 w 5677079"/>
                    <a:gd name="connsiteY62" fmla="*/ 4193600 h 4244730"/>
                    <a:gd name="connsiteX63" fmla="*/ 4315537 w 5677079"/>
                    <a:gd name="connsiteY63" fmla="*/ 4012018 h 4244730"/>
                    <a:gd name="connsiteX64" fmla="*/ 4444332 w 5677079"/>
                    <a:gd name="connsiteY64" fmla="*/ 3513208 h 4244730"/>
                    <a:gd name="connsiteX65" fmla="*/ 4481470 w 5677079"/>
                    <a:gd name="connsiteY65" fmla="*/ 3289656 h 4244730"/>
                    <a:gd name="connsiteX66" fmla="*/ 4481470 w 5677079"/>
                    <a:gd name="connsiteY66" fmla="*/ 3289656 h 4244730"/>
                    <a:gd name="connsiteX67" fmla="*/ 4495100 w 5677079"/>
                    <a:gd name="connsiteY67" fmla="*/ 3283310 h 4244730"/>
                    <a:gd name="connsiteX68" fmla="*/ 5136406 w 5677079"/>
                    <a:gd name="connsiteY68" fmla="*/ 3062066 h 4244730"/>
                    <a:gd name="connsiteX69" fmla="*/ 5528631 w 5677079"/>
                    <a:gd name="connsiteY69" fmla="*/ 2840317 h 4244730"/>
                    <a:gd name="connsiteX70" fmla="*/ 5646032 w 5677079"/>
                    <a:gd name="connsiteY70" fmla="*/ 2623543 h 4244730"/>
                    <a:gd name="connsiteX71" fmla="*/ 5659012 w 5677079"/>
                    <a:gd name="connsiteY71" fmla="*/ 2451985 h 4244730"/>
                    <a:gd name="connsiteX72" fmla="*/ 5675238 w 5677079"/>
                    <a:gd name="connsiteY72" fmla="*/ 1960820 h 4244730"/>
                    <a:gd name="connsiteX73" fmla="*/ 543348 w 5677079"/>
                    <a:gd name="connsiteY73" fmla="*/ 1367686 h 4244730"/>
                    <a:gd name="connsiteX74" fmla="*/ 535560 w 5677079"/>
                    <a:gd name="connsiteY74" fmla="*/ 1377205 h 4244730"/>
                    <a:gd name="connsiteX75" fmla="*/ 469720 w 5677079"/>
                    <a:gd name="connsiteY75" fmla="*/ 1371507 h 4244730"/>
                    <a:gd name="connsiteX76" fmla="*/ 441019 w 5677079"/>
                    <a:gd name="connsiteY76" fmla="*/ 1229588 h 4244730"/>
                    <a:gd name="connsiteX77" fmla="*/ 492292 w 5677079"/>
                    <a:gd name="connsiteY77" fmla="*/ 1025218 h 4244730"/>
                    <a:gd name="connsiteX78" fmla="*/ 607241 w 5677079"/>
                    <a:gd name="connsiteY78" fmla="*/ 966085 h 4244730"/>
                    <a:gd name="connsiteX79" fmla="*/ 678201 w 5677079"/>
                    <a:gd name="connsiteY79" fmla="*/ 1092140 h 4244730"/>
                    <a:gd name="connsiteX80" fmla="*/ 543348 w 5677079"/>
                    <a:gd name="connsiteY80" fmla="*/ 1367686 h 424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677079" h="4244730">
                      <a:moveTo>
                        <a:pt x="5675238" y="1960820"/>
                      </a:moveTo>
                      <a:cubicBezTo>
                        <a:pt x="5674012" y="1925123"/>
                        <a:pt x="5670406" y="1889139"/>
                        <a:pt x="5658436" y="1855101"/>
                      </a:cubicBezTo>
                      <a:cubicBezTo>
                        <a:pt x="5644590" y="1815727"/>
                        <a:pt x="5602692" y="1805919"/>
                        <a:pt x="5572260" y="1834332"/>
                      </a:cubicBezTo>
                      <a:cubicBezTo>
                        <a:pt x="5556034" y="1849404"/>
                        <a:pt x="5546804" y="1869091"/>
                        <a:pt x="5540819" y="1889932"/>
                      </a:cubicBezTo>
                      <a:cubicBezTo>
                        <a:pt x="5535698" y="1907744"/>
                        <a:pt x="5529352" y="1911926"/>
                        <a:pt x="5511252" y="1901831"/>
                      </a:cubicBezTo>
                      <a:cubicBezTo>
                        <a:pt x="5376904" y="1826977"/>
                        <a:pt x="5242052" y="1753132"/>
                        <a:pt x="5107128" y="1679360"/>
                      </a:cubicBezTo>
                      <a:cubicBezTo>
                        <a:pt x="5094363" y="1672365"/>
                        <a:pt x="5087152" y="1663856"/>
                        <a:pt x="5085277" y="1648784"/>
                      </a:cubicBezTo>
                      <a:cubicBezTo>
                        <a:pt x="5070926" y="1534628"/>
                        <a:pt x="5042658" y="1423790"/>
                        <a:pt x="5003212" y="1315764"/>
                      </a:cubicBezTo>
                      <a:cubicBezTo>
                        <a:pt x="4996361" y="1297086"/>
                        <a:pt x="4993188" y="1279851"/>
                        <a:pt x="4997443" y="1259371"/>
                      </a:cubicBezTo>
                      <a:cubicBezTo>
                        <a:pt x="5006096" y="1217329"/>
                        <a:pt x="5011289" y="1174637"/>
                        <a:pt x="5016986" y="1132019"/>
                      </a:cubicBezTo>
                      <a:cubicBezTo>
                        <a:pt x="5037466" y="978849"/>
                        <a:pt x="5057081" y="825608"/>
                        <a:pt x="5068475" y="671357"/>
                      </a:cubicBezTo>
                      <a:cubicBezTo>
                        <a:pt x="5077705" y="546456"/>
                        <a:pt x="5084556" y="421627"/>
                        <a:pt x="5071648" y="296799"/>
                      </a:cubicBezTo>
                      <a:cubicBezTo>
                        <a:pt x="5067753" y="259372"/>
                        <a:pt x="5062345" y="221440"/>
                        <a:pt x="5045326" y="186754"/>
                      </a:cubicBezTo>
                      <a:cubicBezTo>
                        <a:pt x="5028019" y="151562"/>
                        <a:pt x="5006385" y="140168"/>
                        <a:pt x="4968525" y="144928"/>
                      </a:cubicBezTo>
                      <a:cubicBezTo>
                        <a:pt x="4911483" y="152139"/>
                        <a:pt x="4855812" y="165552"/>
                        <a:pt x="4801438" y="183941"/>
                      </a:cubicBezTo>
                      <a:cubicBezTo>
                        <a:pt x="4635937" y="240046"/>
                        <a:pt x="4479307" y="316270"/>
                        <a:pt x="4325128" y="397542"/>
                      </a:cubicBezTo>
                      <a:cubicBezTo>
                        <a:pt x="4299960" y="410810"/>
                        <a:pt x="4283374" y="410450"/>
                        <a:pt x="4259721" y="394657"/>
                      </a:cubicBezTo>
                      <a:cubicBezTo>
                        <a:pt x="3965137" y="198292"/>
                        <a:pt x="3641203" y="78583"/>
                        <a:pt x="3291669" y="25652"/>
                      </a:cubicBezTo>
                      <a:cubicBezTo>
                        <a:pt x="3134966" y="1927"/>
                        <a:pt x="2977397" y="-2328"/>
                        <a:pt x="2819397" y="989"/>
                      </a:cubicBezTo>
                      <a:cubicBezTo>
                        <a:pt x="2803171" y="-309"/>
                        <a:pt x="2127611" y="37695"/>
                        <a:pt x="1618850" y="371148"/>
                      </a:cubicBezTo>
                      <a:cubicBezTo>
                        <a:pt x="1265926" y="602488"/>
                        <a:pt x="998818" y="904284"/>
                        <a:pt x="845721" y="1300764"/>
                      </a:cubicBezTo>
                      <a:cubicBezTo>
                        <a:pt x="804400" y="1407781"/>
                        <a:pt x="773823" y="1518187"/>
                        <a:pt x="761059" y="1632775"/>
                      </a:cubicBezTo>
                      <a:cubicBezTo>
                        <a:pt x="756156" y="1632198"/>
                        <a:pt x="750242" y="1633208"/>
                        <a:pt x="746420" y="1630900"/>
                      </a:cubicBezTo>
                      <a:cubicBezTo>
                        <a:pt x="695148" y="1599819"/>
                        <a:pt x="656927" y="1556767"/>
                        <a:pt x="629452" y="1503620"/>
                      </a:cubicBezTo>
                      <a:cubicBezTo>
                        <a:pt x="622241" y="1489702"/>
                        <a:pt x="629164" y="1480760"/>
                        <a:pt x="636159" y="1470231"/>
                      </a:cubicBezTo>
                      <a:cubicBezTo>
                        <a:pt x="681157" y="1402733"/>
                        <a:pt x="722046" y="1332855"/>
                        <a:pt x="751036" y="1256919"/>
                      </a:cubicBezTo>
                      <a:cubicBezTo>
                        <a:pt x="782693" y="1173988"/>
                        <a:pt x="805986" y="1090409"/>
                        <a:pt x="780602" y="999762"/>
                      </a:cubicBezTo>
                      <a:cubicBezTo>
                        <a:pt x="749954" y="890294"/>
                        <a:pt x="567146" y="804046"/>
                        <a:pt x="458254" y="882145"/>
                      </a:cubicBezTo>
                      <a:cubicBezTo>
                        <a:pt x="370492" y="945100"/>
                        <a:pt x="335950" y="1036179"/>
                        <a:pt x="324412" y="1137788"/>
                      </a:cubicBezTo>
                      <a:cubicBezTo>
                        <a:pt x="312152" y="1245381"/>
                        <a:pt x="342368" y="1344897"/>
                        <a:pt x="393929" y="1438212"/>
                      </a:cubicBezTo>
                      <a:cubicBezTo>
                        <a:pt x="404386" y="1457106"/>
                        <a:pt x="399698" y="1461794"/>
                        <a:pt x="382463" y="1467202"/>
                      </a:cubicBezTo>
                      <a:cubicBezTo>
                        <a:pt x="286191" y="1497273"/>
                        <a:pt x="198934" y="1479678"/>
                        <a:pt x="119176" y="1419319"/>
                      </a:cubicBezTo>
                      <a:cubicBezTo>
                        <a:pt x="71221" y="1382974"/>
                        <a:pt x="34948" y="1336388"/>
                        <a:pt x="2064" y="1285043"/>
                      </a:cubicBezTo>
                      <a:cubicBezTo>
                        <a:pt x="910" y="1288793"/>
                        <a:pt x="-244" y="1290596"/>
                        <a:pt x="45" y="1292038"/>
                      </a:cubicBezTo>
                      <a:cubicBezTo>
                        <a:pt x="3218" y="1306028"/>
                        <a:pt x="6102" y="1320018"/>
                        <a:pt x="9997" y="1333792"/>
                      </a:cubicBezTo>
                      <a:cubicBezTo>
                        <a:pt x="34443" y="1419824"/>
                        <a:pt x="70211" y="1499653"/>
                        <a:pt x="139729" y="1559508"/>
                      </a:cubicBezTo>
                      <a:cubicBezTo>
                        <a:pt x="236433" y="1642655"/>
                        <a:pt x="350300" y="1654265"/>
                        <a:pt x="469576" y="1632054"/>
                      </a:cubicBezTo>
                      <a:cubicBezTo>
                        <a:pt x="500729" y="1626285"/>
                        <a:pt x="515080" y="1633857"/>
                        <a:pt x="525032" y="1660539"/>
                      </a:cubicBezTo>
                      <a:cubicBezTo>
                        <a:pt x="527484" y="1667173"/>
                        <a:pt x="531666" y="1673303"/>
                        <a:pt x="535560" y="1679216"/>
                      </a:cubicBezTo>
                      <a:cubicBezTo>
                        <a:pt x="585391" y="1754863"/>
                        <a:pt x="649355" y="1810463"/>
                        <a:pt x="742238" y="1825102"/>
                      </a:cubicBezTo>
                      <a:cubicBezTo>
                        <a:pt x="742238" y="1825102"/>
                        <a:pt x="742238" y="1825102"/>
                        <a:pt x="742238" y="1825102"/>
                      </a:cubicBezTo>
                      <a:cubicBezTo>
                        <a:pt x="744257" y="1885533"/>
                        <a:pt x="742165" y="1945820"/>
                        <a:pt x="746781" y="2006396"/>
                      </a:cubicBezTo>
                      <a:cubicBezTo>
                        <a:pt x="761997" y="2204708"/>
                        <a:pt x="812620" y="2393285"/>
                        <a:pt x="896344" y="2573136"/>
                      </a:cubicBezTo>
                      <a:cubicBezTo>
                        <a:pt x="1017423" y="2833394"/>
                        <a:pt x="1192947" y="3051177"/>
                        <a:pt x="1414192" y="3233047"/>
                      </a:cubicBezTo>
                      <a:cubicBezTo>
                        <a:pt x="1427749" y="3244225"/>
                        <a:pt x="1441018" y="3254897"/>
                        <a:pt x="1444407" y="3273935"/>
                      </a:cubicBezTo>
                      <a:cubicBezTo>
                        <a:pt x="1456378" y="3341362"/>
                        <a:pt x="1468133" y="3408860"/>
                        <a:pt x="1481402" y="3475998"/>
                      </a:cubicBezTo>
                      <a:cubicBezTo>
                        <a:pt x="1518612" y="3663709"/>
                        <a:pt x="1560294" y="3850411"/>
                        <a:pt x="1624115" y="4031272"/>
                      </a:cubicBezTo>
                      <a:cubicBezTo>
                        <a:pt x="1645965" y="4093146"/>
                        <a:pt x="1670628" y="4154010"/>
                        <a:pt x="1708632" y="4208311"/>
                      </a:cubicBezTo>
                      <a:cubicBezTo>
                        <a:pt x="1725218" y="4232036"/>
                        <a:pt x="1745121" y="4244945"/>
                        <a:pt x="1777500" y="4244728"/>
                      </a:cubicBezTo>
                      <a:cubicBezTo>
                        <a:pt x="2022830" y="4243214"/>
                        <a:pt x="2268233" y="4244007"/>
                        <a:pt x="2513563" y="4243791"/>
                      </a:cubicBezTo>
                      <a:cubicBezTo>
                        <a:pt x="2525462" y="4243791"/>
                        <a:pt x="2538298" y="4247613"/>
                        <a:pt x="2549259" y="4239248"/>
                      </a:cubicBezTo>
                      <a:cubicBezTo>
                        <a:pt x="2580124" y="4222734"/>
                        <a:pt x="2594258" y="4192302"/>
                        <a:pt x="2609042" y="4163673"/>
                      </a:cubicBezTo>
                      <a:cubicBezTo>
                        <a:pt x="2674160" y="4037546"/>
                        <a:pt x="2712092" y="3901900"/>
                        <a:pt x="2745120" y="3764668"/>
                      </a:cubicBezTo>
                      <a:cubicBezTo>
                        <a:pt x="2745120" y="3764668"/>
                        <a:pt x="2745120" y="3764668"/>
                        <a:pt x="2745120" y="3764668"/>
                      </a:cubicBezTo>
                      <a:cubicBezTo>
                        <a:pt x="2751610" y="3748082"/>
                        <a:pt x="2765816" y="3750895"/>
                        <a:pt x="2778869" y="3751327"/>
                      </a:cubicBezTo>
                      <a:cubicBezTo>
                        <a:pt x="2916245" y="3756375"/>
                        <a:pt x="3053550" y="3756664"/>
                        <a:pt x="3190277" y="3739789"/>
                      </a:cubicBezTo>
                      <a:cubicBezTo>
                        <a:pt x="3205709" y="3737914"/>
                        <a:pt x="3211262" y="3743034"/>
                        <a:pt x="3214796" y="3758322"/>
                      </a:cubicBezTo>
                      <a:cubicBezTo>
                        <a:pt x="3231670" y="3831013"/>
                        <a:pt x="3249698" y="3903487"/>
                        <a:pt x="3268087" y="3975745"/>
                      </a:cubicBezTo>
                      <a:cubicBezTo>
                        <a:pt x="3288063" y="4054060"/>
                        <a:pt x="3309264" y="4132015"/>
                        <a:pt x="3341499" y="4206508"/>
                      </a:cubicBezTo>
                      <a:cubicBezTo>
                        <a:pt x="3352748" y="4232541"/>
                        <a:pt x="3368470" y="4244800"/>
                        <a:pt x="3399911" y="4244584"/>
                      </a:cubicBezTo>
                      <a:cubicBezTo>
                        <a:pt x="3652381" y="4243142"/>
                        <a:pt x="3904850" y="4243863"/>
                        <a:pt x="4157320" y="4243647"/>
                      </a:cubicBezTo>
                      <a:cubicBezTo>
                        <a:pt x="4169146" y="4243647"/>
                        <a:pt x="4182127" y="4247974"/>
                        <a:pt x="4192583" y="4238166"/>
                      </a:cubicBezTo>
                      <a:cubicBezTo>
                        <a:pt x="4211044" y="4227710"/>
                        <a:pt x="4222799" y="4210907"/>
                        <a:pt x="4233760" y="4193600"/>
                      </a:cubicBezTo>
                      <a:cubicBezTo>
                        <a:pt x="4269601" y="4136991"/>
                        <a:pt x="4293975" y="4075045"/>
                        <a:pt x="4315537" y="4012018"/>
                      </a:cubicBezTo>
                      <a:cubicBezTo>
                        <a:pt x="4371281" y="3849113"/>
                        <a:pt x="4411015" y="3681882"/>
                        <a:pt x="4444332" y="3513208"/>
                      </a:cubicBezTo>
                      <a:cubicBezTo>
                        <a:pt x="4458971" y="3439148"/>
                        <a:pt x="4480461" y="3366025"/>
                        <a:pt x="4481470" y="3289656"/>
                      </a:cubicBezTo>
                      <a:lnTo>
                        <a:pt x="4481470" y="3289656"/>
                      </a:lnTo>
                      <a:cubicBezTo>
                        <a:pt x="4486013" y="3287493"/>
                        <a:pt x="4490340" y="3284680"/>
                        <a:pt x="4495100" y="3283310"/>
                      </a:cubicBezTo>
                      <a:cubicBezTo>
                        <a:pt x="4712594" y="3220283"/>
                        <a:pt x="4928069" y="3151559"/>
                        <a:pt x="5136406" y="3062066"/>
                      </a:cubicBezTo>
                      <a:cubicBezTo>
                        <a:pt x="5275224" y="3002428"/>
                        <a:pt x="5410654" y="2936804"/>
                        <a:pt x="5528631" y="2840317"/>
                      </a:cubicBezTo>
                      <a:cubicBezTo>
                        <a:pt x="5597355" y="2784140"/>
                        <a:pt x="5643364" y="2716353"/>
                        <a:pt x="5646032" y="2623543"/>
                      </a:cubicBezTo>
                      <a:cubicBezTo>
                        <a:pt x="5647691" y="2566285"/>
                        <a:pt x="5653893" y="2509099"/>
                        <a:pt x="5659012" y="2451985"/>
                      </a:cubicBezTo>
                      <a:cubicBezTo>
                        <a:pt x="5673579" y="2288792"/>
                        <a:pt x="5680719" y="2125022"/>
                        <a:pt x="5675238" y="1960820"/>
                      </a:cubicBezTo>
                      <a:close/>
                      <a:moveTo>
                        <a:pt x="543348" y="1367686"/>
                      </a:moveTo>
                      <a:cubicBezTo>
                        <a:pt x="541041" y="1371003"/>
                        <a:pt x="538084" y="1373959"/>
                        <a:pt x="535560" y="1377205"/>
                      </a:cubicBezTo>
                      <a:cubicBezTo>
                        <a:pt x="501523" y="1421843"/>
                        <a:pt x="495104" y="1421410"/>
                        <a:pt x="469720" y="1371507"/>
                      </a:cubicBezTo>
                      <a:cubicBezTo>
                        <a:pt x="447365" y="1327591"/>
                        <a:pt x="442678" y="1279851"/>
                        <a:pt x="441019" y="1229588"/>
                      </a:cubicBezTo>
                      <a:cubicBezTo>
                        <a:pt x="444337" y="1159277"/>
                        <a:pt x="456307" y="1089255"/>
                        <a:pt x="492292" y="1025218"/>
                      </a:cubicBezTo>
                      <a:cubicBezTo>
                        <a:pt x="521210" y="973657"/>
                        <a:pt x="565704" y="950941"/>
                        <a:pt x="607241" y="966085"/>
                      </a:cubicBezTo>
                      <a:cubicBezTo>
                        <a:pt x="656711" y="984041"/>
                        <a:pt x="686133" y="1037622"/>
                        <a:pt x="678201" y="1092140"/>
                      </a:cubicBezTo>
                      <a:cubicBezTo>
                        <a:pt x="662552" y="1198435"/>
                        <a:pt x="602626" y="1282808"/>
                        <a:pt x="543348" y="1367686"/>
                      </a:cubicBezTo>
                      <a:close/>
                    </a:path>
                  </a:pathLst>
                </a:custGeom>
                <a:solidFill>
                  <a:schemeClr val="accent3"/>
                </a:solidFill>
                <a:ln w="7205" cap="flat">
                  <a:noFill/>
                  <a:prstDash val="solid"/>
                  <a:miter/>
                </a:ln>
              </p:spPr>
              <p:txBody>
                <a:bodyPr rtlCol="0" anchor="ctr"/>
                <a:lstStyle/>
                <a:p>
                  <a:endParaRPr lang="ko-KR" altLang="en-US"/>
                </a:p>
              </p:txBody>
            </p:sp>
            <p:sp>
              <p:nvSpPr>
                <p:cNvPr id="15" name="자유형: 도형 159">
                  <a:extLst>
                    <a:ext uri="{FF2B5EF4-FFF2-40B4-BE49-F238E27FC236}">
                      <a16:creationId xmlns:a16="http://schemas.microsoft.com/office/drawing/2014/main" id="{8FA972DA-AE4B-9CDD-3F53-684C1D7FE348}"/>
                    </a:ext>
                  </a:extLst>
                </p:cNvPr>
                <p:cNvSpPr/>
                <p:nvPr/>
              </p:nvSpPr>
              <p:spPr>
                <a:xfrm>
                  <a:off x="7451436" y="4645052"/>
                  <a:ext cx="603138" cy="95286"/>
                </a:xfrm>
                <a:custGeom>
                  <a:avLst/>
                  <a:gdLst>
                    <a:gd name="connsiteX0" fmla="*/ 559172 w 1173380"/>
                    <a:gd name="connsiteY0" fmla="*/ 464 h 185375"/>
                    <a:gd name="connsiteX1" fmla="*/ 1115889 w 1173380"/>
                    <a:gd name="connsiteY1" fmla="*/ 54837 h 185375"/>
                    <a:gd name="connsiteX2" fmla="*/ 1165070 w 1173380"/>
                    <a:gd name="connsiteY2" fmla="*/ 132937 h 185375"/>
                    <a:gd name="connsiteX3" fmla="*/ 1093894 w 1173380"/>
                    <a:gd name="connsiteY3" fmla="*/ 177575 h 185375"/>
                    <a:gd name="connsiteX4" fmla="*/ 787989 w 1173380"/>
                    <a:gd name="connsiteY4" fmla="*/ 134739 h 185375"/>
                    <a:gd name="connsiteX5" fmla="*/ 607344 w 1173380"/>
                    <a:gd name="connsiteY5" fmla="*/ 126662 h 185375"/>
                    <a:gd name="connsiteX6" fmla="*/ 316510 w 1173380"/>
                    <a:gd name="connsiteY6" fmla="*/ 140220 h 185375"/>
                    <a:gd name="connsiteX7" fmla="*/ 51132 w 1173380"/>
                    <a:gd name="connsiteY7" fmla="*/ 184498 h 185375"/>
                    <a:gd name="connsiteX8" fmla="*/ 28272 w 1173380"/>
                    <a:gd name="connsiteY8" fmla="*/ 170435 h 185375"/>
                    <a:gd name="connsiteX9" fmla="*/ 1230 w 1173380"/>
                    <a:gd name="connsiteY9" fmla="*/ 79428 h 185375"/>
                    <a:gd name="connsiteX10" fmla="*/ 18248 w 1173380"/>
                    <a:gd name="connsiteY10" fmla="*/ 62121 h 185375"/>
                    <a:gd name="connsiteX11" fmla="*/ 198316 w 1173380"/>
                    <a:gd name="connsiteY11" fmla="*/ 26713 h 185375"/>
                    <a:gd name="connsiteX12" fmla="*/ 559172 w 1173380"/>
                    <a:gd name="connsiteY12" fmla="*/ 464 h 18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73380" h="185375">
                      <a:moveTo>
                        <a:pt x="559172" y="464"/>
                      </a:moveTo>
                      <a:cubicBezTo>
                        <a:pt x="762893" y="-690"/>
                        <a:pt x="940365" y="17555"/>
                        <a:pt x="1115889" y="54837"/>
                      </a:cubicBezTo>
                      <a:cubicBezTo>
                        <a:pt x="1180214" y="68467"/>
                        <a:pt x="1180286" y="67962"/>
                        <a:pt x="1165070" y="132937"/>
                      </a:cubicBezTo>
                      <a:cubicBezTo>
                        <a:pt x="1151513" y="190772"/>
                        <a:pt x="1151873" y="189113"/>
                        <a:pt x="1093894" y="177575"/>
                      </a:cubicBezTo>
                      <a:cubicBezTo>
                        <a:pt x="992791" y="157383"/>
                        <a:pt x="890894" y="143609"/>
                        <a:pt x="787989" y="134739"/>
                      </a:cubicBezTo>
                      <a:cubicBezTo>
                        <a:pt x="727774" y="129547"/>
                        <a:pt x="667054" y="126518"/>
                        <a:pt x="607344" y="126662"/>
                      </a:cubicBezTo>
                      <a:cubicBezTo>
                        <a:pt x="510495" y="126879"/>
                        <a:pt x="413214" y="128826"/>
                        <a:pt x="316510" y="140220"/>
                      </a:cubicBezTo>
                      <a:cubicBezTo>
                        <a:pt x="227233" y="150676"/>
                        <a:pt x="138317" y="162070"/>
                        <a:pt x="51132" y="184498"/>
                      </a:cubicBezTo>
                      <a:cubicBezTo>
                        <a:pt x="38368" y="187743"/>
                        <a:pt x="31589" y="181757"/>
                        <a:pt x="28272" y="170435"/>
                      </a:cubicBezTo>
                      <a:cubicBezTo>
                        <a:pt x="19186" y="140148"/>
                        <a:pt x="10532" y="109644"/>
                        <a:pt x="1230" y="79428"/>
                      </a:cubicBezTo>
                      <a:cubicBezTo>
                        <a:pt x="-4035" y="62265"/>
                        <a:pt x="8729" y="63996"/>
                        <a:pt x="18248" y="62121"/>
                      </a:cubicBezTo>
                      <a:cubicBezTo>
                        <a:pt x="78247" y="50078"/>
                        <a:pt x="137813" y="35078"/>
                        <a:pt x="198316" y="26713"/>
                      </a:cubicBezTo>
                      <a:cubicBezTo>
                        <a:pt x="325885" y="8973"/>
                        <a:pt x="454175" y="-2493"/>
                        <a:pt x="559172" y="464"/>
                      </a:cubicBezTo>
                      <a:close/>
                    </a:path>
                  </a:pathLst>
                </a:custGeom>
                <a:solidFill>
                  <a:schemeClr val="accent3">
                    <a:lumMod val="75000"/>
                  </a:schemeClr>
                </a:solidFill>
                <a:ln w="7205" cap="flat">
                  <a:noFill/>
                  <a:prstDash val="solid"/>
                  <a:miter/>
                </a:ln>
              </p:spPr>
              <p:txBody>
                <a:bodyPr rtlCol="0" anchor="ctr"/>
                <a:lstStyle/>
                <a:p>
                  <a:endParaRPr lang="ko-KR" altLang="en-US"/>
                </a:p>
              </p:txBody>
            </p:sp>
            <p:sp>
              <p:nvSpPr>
                <p:cNvPr id="16" name="자유형: 도형 160">
                  <a:extLst>
                    <a:ext uri="{FF2B5EF4-FFF2-40B4-BE49-F238E27FC236}">
                      <a16:creationId xmlns:a16="http://schemas.microsoft.com/office/drawing/2014/main" id="{92A53C61-0176-9CC5-755C-C4572C8076A8}"/>
                    </a:ext>
                  </a:extLst>
                </p:cNvPr>
                <p:cNvSpPr/>
                <p:nvPr/>
              </p:nvSpPr>
              <p:spPr>
                <a:xfrm>
                  <a:off x="8609201" y="4777029"/>
                  <a:ext cx="170741" cy="351067"/>
                </a:xfrm>
                <a:custGeom>
                  <a:avLst/>
                  <a:gdLst>
                    <a:gd name="connsiteX0" fmla="*/ 332169 w 332169"/>
                    <a:gd name="connsiteY0" fmla="*/ 0 h 682987"/>
                    <a:gd name="connsiteX1" fmla="*/ 250969 w 332169"/>
                    <a:gd name="connsiteY1" fmla="*/ 681978 h 682987"/>
                    <a:gd name="connsiteX2" fmla="*/ 243686 w 332169"/>
                    <a:gd name="connsiteY2" fmla="*/ 682988 h 682987"/>
                    <a:gd name="connsiteX3" fmla="*/ 7225 w 332169"/>
                    <a:gd name="connsiteY3" fmla="*/ 325809 h 682987"/>
                    <a:gd name="connsiteX4" fmla="*/ 13139 w 332169"/>
                    <a:gd name="connsiteY4" fmla="*/ 288887 h 682987"/>
                    <a:gd name="connsiteX5" fmla="*/ 332169 w 332169"/>
                    <a:gd name="connsiteY5" fmla="*/ 0 h 68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169" h="682987">
                      <a:moveTo>
                        <a:pt x="332169" y="0"/>
                      </a:moveTo>
                      <a:cubicBezTo>
                        <a:pt x="304405" y="233143"/>
                        <a:pt x="277724" y="457561"/>
                        <a:pt x="250969" y="681978"/>
                      </a:cubicBezTo>
                      <a:cubicBezTo>
                        <a:pt x="248517" y="682339"/>
                        <a:pt x="246138" y="682627"/>
                        <a:pt x="243686" y="682988"/>
                      </a:cubicBezTo>
                      <a:cubicBezTo>
                        <a:pt x="214912" y="639936"/>
                        <a:pt x="57993" y="401384"/>
                        <a:pt x="7225" y="325809"/>
                      </a:cubicBezTo>
                      <a:cubicBezTo>
                        <a:pt x="-3736" y="309512"/>
                        <a:pt x="-2582" y="302300"/>
                        <a:pt x="13139" y="288887"/>
                      </a:cubicBezTo>
                      <a:cubicBezTo>
                        <a:pt x="66791" y="243095"/>
                        <a:pt x="273036" y="53580"/>
                        <a:pt x="332169" y="0"/>
                      </a:cubicBezTo>
                      <a:close/>
                    </a:path>
                  </a:pathLst>
                </a:custGeom>
                <a:solidFill>
                  <a:schemeClr val="accent4"/>
                </a:solidFill>
                <a:ln w="7205" cap="flat">
                  <a:noFill/>
                  <a:prstDash val="solid"/>
                  <a:miter/>
                </a:ln>
              </p:spPr>
              <p:txBody>
                <a:bodyPr rtlCol="0" anchor="ctr"/>
                <a:lstStyle/>
                <a:p>
                  <a:endParaRPr lang="ko-KR" altLang="en-US"/>
                </a:p>
              </p:txBody>
            </p:sp>
            <p:sp>
              <p:nvSpPr>
                <p:cNvPr id="17" name="자유형: 도형 161">
                  <a:extLst>
                    <a:ext uri="{FF2B5EF4-FFF2-40B4-BE49-F238E27FC236}">
                      <a16:creationId xmlns:a16="http://schemas.microsoft.com/office/drawing/2014/main" id="{905B3003-8B09-8E42-3F22-3F8E8038A5C8}"/>
                    </a:ext>
                  </a:extLst>
                </p:cNvPr>
                <p:cNvSpPr/>
                <p:nvPr/>
              </p:nvSpPr>
              <p:spPr>
                <a:xfrm>
                  <a:off x="8634974" y="5315247"/>
                  <a:ext cx="116222" cy="173865"/>
                </a:xfrm>
                <a:custGeom>
                  <a:avLst/>
                  <a:gdLst>
                    <a:gd name="connsiteX0" fmla="*/ 225997 w 226106"/>
                    <a:gd name="connsiteY0" fmla="*/ 180003 h 338248"/>
                    <a:gd name="connsiteX1" fmla="*/ 189652 w 226106"/>
                    <a:gd name="connsiteY1" fmla="*/ 294807 h 338248"/>
                    <a:gd name="connsiteX2" fmla="*/ 39367 w 226106"/>
                    <a:gd name="connsiteY2" fmla="*/ 298990 h 338248"/>
                    <a:gd name="connsiteX3" fmla="*/ 42612 w 226106"/>
                    <a:gd name="connsiteY3" fmla="*/ 37074 h 338248"/>
                    <a:gd name="connsiteX4" fmla="*/ 180421 w 226106"/>
                    <a:gd name="connsiteY4" fmla="*/ 33612 h 338248"/>
                    <a:gd name="connsiteX5" fmla="*/ 225997 w 226106"/>
                    <a:gd name="connsiteY5" fmla="*/ 180003 h 33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106" h="338248">
                      <a:moveTo>
                        <a:pt x="225997" y="180003"/>
                      </a:moveTo>
                      <a:cubicBezTo>
                        <a:pt x="227367" y="215699"/>
                        <a:pt x="215973" y="257597"/>
                        <a:pt x="189652" y="294807"/>
                      </a:cubicBezTo>
                      <a:cubicBezTo>
                        <a:pt x="149701" y="351200"/>
                        <a:pt x="81914" y="352787"/>
                        <a:pt x="39367" y="298990"/>
                      </a:cubicBezTo>
                      <a:cubicBezTo>
                        <a:pt x="-14430" y="230915"/>
                        <a:pt x="-12843" y="103851"/>
                        <a:pt x="42612" y="37074"/>
                      </a:cubicBezTo>
                      <a:cubicBezTo>
                        <a:pt x="82419" y="-10954"/>
                        <a:pt x="138018" y="-12541"/>
                        <a:pt x="180421" y="33612"/>
                      </a:cubicBezTo>
                      <a:cubicBezTo>
                        <a:pt x="215829" y="72193"/>
                        <a:pt x="225853" y="119572"/>
                        <a:pt x="225997" y="180003"/>
                      </a:cubicBezTo>
                      <a:close/>
                    </a:path>
                  </a:pathLst>
                </a:custGeom>
                <a:solidFill>
                  <a:srgbClr val="663132"/>
                </a:solidFill>
                <a:ln w="7205" cap="flat">
                  <a:noFill/>
                  <a:prstDash val="solid"/>
                  <a:miter/>
                </a:ln>
              </p:spPr>
              <p:txBody>
                <a:bodyPr rtlCol="0" anchor="ctr"/>
                <a:lstStyle/>
                <a:p>
                  <a:endParaRPr lang="ko-KR" altLang="en-US"/>
                </a:p>
              </p:txBody>
            </p:sp>
            <p:sp>
              <p:nvSpPr>
                <p:cNvPr id="18" name="자유형: 도형 162">
                  <a:extLst>
                    <a:ext uri="{FF2B5EF4-FFF2-40B4-BE49-F238E27FC236}">
                      <a16:creationId xmlns:a16="http://schemas.microsoft.com/office/drawing/2014/main" id="{226BC82E-E2B9-1BF4-A7F0-3CCA64AB0358}"/>
                    </a:ext>
                  </a:extLst>
                </p:cNvPr>
                <p:cNvSpPr/>
                <p:nvPr/>
              </p:nvSpPr>
              <p:spPr>
                <a:xfrm>
                  <a:off x="8312630" y="6226002"/>
                  <a:ext cx="213991" cy="487550"/>
                </a:xfrm>
                <a:custGeom>
                  <a:avLst/>
                  <a:gdLst>
                    <a:gd name="connsiteX0" fmla="*/ 127425 w 416311"/>
                    <a:gd name="connsiteY0" fmla="*/ 948510 h 948509"/>
                    <a:gd name="connsiteX1" fmla="*/ 0 w 416311"/>
                    <a:gd name="connsiteY1" fmla="*/ 948510 h 948509"/>
                    <a:gd name="connsiteX2" fmla="*/ 61801 w 416311"/>
                    <a:gd name="connsiteY2" fmla="*/ 845027 h 948509"/>
                    <a:gd name="connsiteX3" fmla="*/ 176462 w 416311"/>
                    <a:gd name="connsiteY3" fmla="*/ 503136 h 948509"/>
                    <a:gd name="connsiteX4" fmla="*/ 228095 w 416311"/>
                    <a:gd name="connsiteY4" fmla="*/ 289247 h 948509"/>
                    <a:gd name="connsiteX5" fmla="*/ 274392 w 416311"/>
                    <a:gd name="connsiteY5" fmla="*/ 55528 h 948509"/>
                    <a:gd name="connsiteX6" fmla="*/ 291699 w 416311"/>
                    <a:gd name="connsiteY6" fmla="*/ 30720 h 948509"/>
                    <a:gd name="connsiteX7" fmla="*/ 416311 w 416311"/>
                    <a:gd name="connsiteY7" fmla="*/ 0 h 948509"/>
                    <a:gd name="connsiteX8" fmla="*/ 379173 w 416311"/>
                    <a:gd name="connsiteY8" fmla="*/ 223552 h 948509"/>
                    <a:gd name="connsiteX9" fmla="*/ 250378 w 416311"/>
                    <a:gd name="connsiteY9" fmla="*/ 722361 h 948509"/>
                    <a:gd name="connsiteX10" fmla="*/ 168602 w 416311"/>
                    <a:gd name="connsiteY10" fmla="*/ 903944 h 948509"/>
                    <a:gd name="connsiteX11" fmla="*/ 127425 w 416311"/>
                    <a:gd name="connsiteY11" fmla="*/ 948510 h 94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6311" h="948509">
                      <a:moveTo>
                        <a:pt x="127425" y="948510"/>
                      </a:moveTo>
                      <a:cubicBezTo>
                        <a:pt x="86392" y="948510"/>
                        <a:pt x="45359" y="948510"/>
                        <a:pt x="0" y="948510"/>
                      </a:cubicBezTo>
                      <a:cubicBezTo>
                        <a:pt x="22716" y="912669"/>
                        <a:pt x="45215" y="880651"/>
                        <a:pt x="61801" y="845027"/>
                      </a:cubicBezTo>
                      <a:cubicBezTo>
                        <a:pt x="113074" y="735342"/>
                        <a:pt x="147688" y="620249"/>
                        <a:pt x="176462" y="503136"/>
                      </a:cubicBezTo>
                      <a:cubicBezTo>
                        <a:pt x="193985" y="431888"/>
                        <a:pt x="212446" y="360857"/>
                        <a:pt x="228095" y="289247"/>
                      </a:cubicBezTo>
                      <a:cubicBezTo>
                        <a:pt x="245042" y="211654"/>
                        <a:pt x="259609" y="133554"/>
                        <a:pt x="274392" y="55528"/>
                      </a:cubicBezTo>
                      <a:cubicBezTo>
                        <a:pt x="276628" y="43701"/>
                        <a:pt x="277205" y="34110"/>
                        <a:pt x="291699" y="30720"/>
                      </a:cubicBezTo>
                      <a:cubicBezTo>
                        <a:pt x="333381" y="21057"/>
                        <a:pt x="374846" y="10312"/>
                        <a:pt x="416311" y="0"/>
                      </a:cubicBezTo>
                      <a:cubicBezTo>
                        <a:pt x="415302" y="76368"/>
                        <a:pt x="393812" y="149492"/>
                        <a:pt x="379173" y="223552"/>
                      </a:cubicBezTo>
                      <a:cubicBezTo>
                        <a:pt x="345785" y="392226"/>
                        <a:pt x="306122" y="559385"/>
                        <a:pt x="250378" y="722361"/>
                      </a:cubicBezTo>
                      <a:cubicBezTo>
                        <a:pt x="228816" y="785389"/>
                        <a:pt x="204442" y="847334"/>
                        <a:pt x="168602" y="903944"/>
                      </a:cubicBezTo>
                      <a:cubicBezTo>
                        <a:pt x="157640" y="921179"/>
                        <a:pt x="145886" y="938053"/>
                        <a:pt x="127425" y="948510"/>
                      </a:cubicBezTo>
                      <a:close/>
                    </a:path>
                  </a:pathLst>
                </a:custGeom>
                <a:solidFill>
                  <a:schemeClr val="accent3">
                    <a:lumMod val="75000"/>
                  </a:schemeClr>
                </a:solidFill>
                <a:ln w="7205" cap="flat">
                  <a:noFill/>
                  <a:prstDash val="solid"/>
                  <a:miter/>
                </a:ln>
              </p:spPr>
              <p:txBody>
                <a:bodyPr rtlCol="0" anchor="ctr"/>
                <a:lstStyle/>
                <a:p>
                  <a:endParaRPr lang="ko-KR" altLang="en-US"/>
                </a:p>
              </p:txBody>
            </p:sp>
            <p:sp>
              <p:nvSpPr>
                <p:cNvPr id="19" name="자유형: 도형 163">
                  <a:extLst>
                    <a:ext uri="{FF2B5EF4-FFF2-40B4-BE49-F238E27FC236}">
                      <a16:creationId xmlns:a16="http://schemas.microsoft.com/office/drawing/2014/main" id="{83E64A89-00A1-9815-5BB1-7308C194B2C0}"/>
                    </a:ext>
                  </a:extLst>
                </p:cNvPr>
                <p:cNvSpPr/>
                <p:nvPr/>
              </p:nvSpPr>
              <p:spPr>
                <a:xfrm>
                  <a:off x="7475606" y="6454437"/>
                  <a:ext cx="158523" cy="259598"/>
                </a:xfrm>
                <a:custGeom>
                  <a:avLst/>
                  <a:gdLst>
                    <a:gd name="connsiteX0" fmla="*/ 112497 w 308400"/>
                    <a:gd name="connsiteY0" fmla="*/ 505038 h 505037"/>
                    <a:gd name="connsiteX1" fmla="*/ 0 w 308400"/>
                    <a:gd name="connsiteY1" fmla="*/ 505038 h 505037"/>
                    <a:gd name="connsiteX2" fmla="*/ 66633 w 308400"/>
                    <a:gd name="connsiteY2" fmla="*/ 326340 h 505037"/>
                    <a:gd name="connsiteX3" fmla="*/ 141703 w 308400"/>
                    <a:gd name="connsiteY3" fmla="*/ 27574 h 505037"/>
                    <a:gd name="connsiteX4" fmla="*/ 181366 w 308400"/>
                    <a:gd name="connsiteY4" fmla="*/ 1973 h 505037"/>
                    <a:gd name="connsiteX5" fmla="*/ 284632 w 308400"/>
                    <a:gd name="connsiteY5" fmla="*/ 11276 h 505037"/>
                    <a:gd name="connsiteX6" fmla="*/ 308357 w 308400"/>
                    <a:gd name="connsiteY6" fmla="*/ 30602 h 505037"/>
                    <a:gd name="connsiteX7" fmla="*/ 172279 w 308400"/>
                    <a:gd name="connsiteY7" fmla="*/ 429607 h 505037"/>
                    <a:gd name="connsiteX8" fmla="*/ 112497 w 308400"/>
                    <a:gd name="connsiteY8" fmla="*/ 505038 h 50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400" h="505037">
                      <a:moveTo>
                        <a:pt x="112497" y="505038"/>
                      </a:moveTo>
                      <a:cubicBezTo>
                        <a:pt x="76801" y="505038"/>
                        <a:pt x="41105" y="505038"/>
                        <a:pt x="0" y="505038"/>
                      </a:cubicBezTo>
                      <a:cubicBezTo>
                        <a:pt x="31369" y="445183"/>
                        <a:pt x="49253" y="385834"/>
                        <a:pt x="66633" y="326340"/>
                      </a:cubicBezTo>
                      <a:cubicBezTo>
                        <a:pt x="95406" y="227689"/>
                        <a:pt x="121079" y="128244"/>
                        <a:pt x="141703" y="27574"/>
                      </a:cubicBezTo>
                      <a:cubicBezTo>
                        <a:pt x="146463" y="4425"/>
                        <a:pt x="154900" y="-4300"/>
                        <a:pt x="181366" y="1973"/>
                      </a:cubicBezTo>
                      <a:cubicBezTo>
                        <a:pt x="214826" y="9834"/>
                        <a:pt x="249729" y="14088"/>
                        <a:pt x="284632" y="11276"/>
                      </a:cubicBezTo>
                      <a:cubicBezTo>
                        <a:pt x="298839" y="10122"/>
                        <a:pt x="309151" y="13368"/>
                        <a:pt x="308357" y="30602"/>
                      </a:cubicBezTo>
                      <a:cubicBezTo>
                        <a:pt x="275330" y="167835"/>
                        <a:pt x="237470" y="303408"/>
                        <a:pt x="172279" y="429607"/>
                      </a:cubicBezTo>
                      <a:cubicBezTo>
                        <a:pt x="157496" y="458092"/>
                        <a:pt x="143362" y="488523"/>
                        <a:pt x="112497" y="505038"/>
                      </a:cubicBezTo>
                      <a:close/>
                    </a:path>
                  </a:pathLst>
                </a:custGeom>
                <a:solidFill>
                  <a:schemeClr val="accent3">
                    <a:lumMod val="75000"/>
                  </a:schemeClr>
                </a:solidFill>
                <a:ln w="7205" cap="flat">
                  <a:noFill/>
                  <a:prstDash val="solid"/>
                  <a:miter/>
                </a:ln>
              </p:spPr>
              <p:txBody>
                <a:bodyPr rtlCol="0" anchor="ctr"/>
                <a:lstStyle/>
                <a:p>
                  <a:endParaRPr lang="ko-KR" altLang="en-US"/>
                </a:p>
              </p:txBody>
            </p:sp>
          </p:grpSp>
          <p:grpSp>
            <p:nvGrpSpPr>
              <p:cNvPr id="5" name="그룹 175">
                <a:extLst>
                  <a:ext uri="{FF2B5EF4-FFF2-40B4-BE49-F238E27FC236}">
                    <a16:creationId xmlns:a16="http://schemas.microsoft.com/office/drawing/2014/main" id="{B3DC1075-0869-179C-CF3E-B850BEC73794}"/>
                  </a:ext>
                </a:extLst>
              </p:cNvPr>
              <p:cNvGrpSpPr/>
              <p:nvPr/>
            </p:nvGrpSpPr>
            <p:grpSpPr>
              <a:xfrm>
                <a:off x="323529" y="1300005"/>
                <a:ext cx="3092843" cy="1916936"/>
                <a:chOff x="466725" y="1354522"/>
                <a:chExt cx="3092843" cy="1916936"/>
              </a:xfrm>
            </p:grpSpPr>
            <p:sp>
              <p:nvSpPr>
                <p:cNvPr id="10" name="자유형: 도형 164">
                  <a:extLst>
                    <a:ext uri="{FF2B5EF4-FFF2-40B4-BE49-F238E27FC236}">
                      <a16:creationId xmlns:a16="http://schemas.microsoft.com/office/drawing/2014/main" id="{E21B76A5-9479-BE07-C603-1E89DCCA52D2}"/>
                    </a:ext>
                  </a:extLst>
                </p:cNvPr>
                <p:cNvSpPr/>
                <p:nvPr/>
              </p:nvSpPr>
              <p:spPr>
                <a:xfrm>
                  <a:off x="1365448" y="1665082"/>
                  <a:ext cx="2194120" cy="1606376"/>
                </a:xfrm>
                <a:custGeom>
                  <a:avLst/>
                  <a:gdLst>
                    <a:gd name="connsiteX0" fmla="*/ 2082165 w 3119715"/>
                    <a:gd name="connsiteY0" fmla="*/ 2172277 h 2284031"/>
                    <a:gd name="connsiteX1" fmla="*/ 1956543 w 3119715"/>
                    <a:gd name="connsiteY1" fmla="*/ 2277346 h 2284031"/>
                    <a:gd name="connsiteX2" fmla="*/ 1810585 w 3119715"/>
                    <a:gd name="connsiteY2" fmla="*/ 2261770 h 2284031"/>
                    <a:gd name="connsiteX3" fmla="*/ 1710636 w 3119715"/>
                    <a:gd name="connsiteY3" fmla="*/ 2215401 h 2284031"/>
                    <a:gd name="connsiteX4" fmla="*/ 1563668 w 3119715"/>
                    <a:gd name="connsiteY4" fmla="*/ 2139970 h 2284031"/>
                    <a:gd name="connsiteX5" fmla="*/ 1117286 w 3119715"/>
                    <a:gd name="connsiteY5" fmla="*/ 1934735 h 2284031"/>
                    <a:gd name="connsiteX6" fmla="*/ 648980 w 3119715"/>
                    <a:gd name="connsiteY6" fmla="*/ 1680318 h 2284031"/>
                    <a:gd name="connsiteX7" fmla="*/ 417928 w 3119715"/>
                    <a:gd name="connsiteY7" fmla="*/ 1464555 h 2284031"/>
                    <a:gd name="connsiteX8" fmla="*/ 4934 w 3119715"/>
                    <a:gd name="connsiteY8" fmla="*/ 1051199 h 2284031"/>
                    <a:gd name="connsiteX9" fmla="*/ 5655 w 3119715"/>
                    <a:gd name="connsiteY9" fmla="*/ 1016224 h 2284031"/>
                    <a:gd name="connsiteX10" fmla="*/ 166612 w 3119715"/>
                    <a:gd name="connsiteY10" fmla="*/ 547847 h 2284031"/>
                    <a:gd name="connsiteX11" fmla="*/ 256538 w 3119715"/>
                    <a:gd name="connsiteY11" fmla="*/ 286002 h 2284031"/>
                    <a:gd name="connsiteX12" fmla="*/ 343723 w 3119715"/>
                    <a:gd name="connsiteY12" fmla="*/ 32956 h 2284031"/>
                    <a:gd name="connsiteX13" fmla="*/ 363843 w 3119715"/>
                    <a:gd name="connsiteY13" fmla="*/ 0 h 2284031"/>
                    <a:gd name="connsiteX14" fmla="*/ 843254 w 3119715"/>
                    <a:gd name="connsiteY14" fmla="*/ 72979 h 2284031"/>
                    <a:gd name="connsiteX15" fmla="*/ 1401773 w 3119715"/>
                    <a:gd name="connsiteY15" fmla="*/ 157135 h 2284031"/>
                    <a:gd name="connsiteX16" fmla="*/ 1805898 w 3119715"/>
                    <a:gd name="connsiteY16" fmla="*/ 214682 h 2284031"/>
                    <a:gd name="connsiteX17" fmla="*/ 2134159 w 3119715"/>
                    <a:gd name="connsiteY17" fmla="*/ 369726 h 2284031"/>
                    <a:gd name="connsiteX18" fmla="*/ 2673208 w 3119715"/>
                    <a:gd name="connsiteY18" fmla="*/ 879064 h 2284031"/>
                    <a:gd name="connsiteX19" fmla="*/ 2875919 w 3119715"/>
                    <a:gd name="connsiteY19" fmla="*/ 1118049 h 2284031"/>
                    <a:gd name="connsiteX20" fmla="*/ 2977383 w 3119715"/>
                    <a:gd name="connsiteY20" fmla="*/ 1334534 h 2284031"/>
                    <a:gd name="connsiteX21" fmla="*/ 3112596 w 3119715"/>
                    <a:gd name="connsiteY21" fmla="*/ 1693876 h 2284031"/>
                    <a:gd name="connsiteX22" fmla="*/ 3083678 w 3119715"/>
                    <a:gd name="connsiteY22" fmla="*/ 1758994 h 2284031"/>
                    <a:gd name="connsiteX23" fmla="*/ 2910461 w 3119715"/>
                    <a:gd name="connsiteY23" fmla="*/ 1723586 h 2284031"/>
                    <a:gd name="connsiteX24" fmla="*/ 2821041 w 3119715"/>
                    <a:gd name="connsiteY24" fmla="*/ 1626449 h 2284031"/>
                    <a:gd name="connsiteX25" fmla="*/ 2807051 w 3119715"/>
                    <a:gd name="connsiteY25" fmla="*/ 1618661 h 2284031"/>
                    <a:gd name="connsiteX26" fmla="*/ 2790969 w 3119715"/>
                    <a:gd name="connsiteY26" fmla="*/ 1599263 h 2284031"/>
                    <a:gd name="connsiteX27" fmla="*/ 2668304 w 3119715"/>
                    <a:gd name="connsiteY27" fmla="*/ 1408378 h 2284031"/>
                    <a:gd name="connsiteX28" fmla="*/ 2660588 w 3119715"/>
                    <a:gd name="connsiteY28" fmla="*/ 1398859 h 2284031"/>
                    <a:gd name="connsiteX29" fmla="*/ 2500063 w 3119715"/>
                    <a:gd name="connsiteY29" fmla="*/ 1225570 h 2284031"/>
                    <a:gd name="connsiteX30" fmla="*/ 2093270 w 3119715"/>
                    <a:gd name="connsiteY30" fmla="*/ 954207 h 2284031"/>
                    <a:gd name="connsiteX31" fmla="*/ 2045748 w 3119715"/>
                    <a:gd name="connsiteY31" fmla="*/ 933150 h 2284031"/>
                    <a:gd name="connsiteX32" fmla="*/ 1657777 w 3119715"/>
                    <a:gd name="connsiteY32" fmla="*/ 852022 h 2284031"/>
                    <a:gd name="connsiteX33" fmla="*/ 1396365 w 3119715"/>
                    <a:gd name="connsiteY33" fmla="*/ 893415 h 2284031"/>
                    <a:gd name="connsiteX34" fmla="*/ 1203173 w 3119715"/>
                    <a:gd name="connsiteY34" fmla="*/ 980961 h 2284031"/>
                    <a:gd name="connsiteX35" fmla="*/ 1170938 w 3119715"/>
                    <a:gd name="connsiteY35" fmla="*/ 1038435 h 2284031"/>
                    <a:gd name="connsiteX36" fmla="*/ 1184351 w 3119715"/>
                    <a:gd name="connsiteY36" fmla="*/ 1116823 h 2284031"/>
                    <a:gd name="connsiteX37" fmla="*/ 1517588 w 3119715"/>
                    <a:gd name="connsiteY37" fmla="*/ 1562340 h 2284031"/>
                    <a:gd name="connsiteX38" fmla="*/ 2006734 w 3119715"/>
                    <a:gd name="connsiteY38" fmla="*/ 1954710 h 2284031"/>
                    <a:gd name="connsiteX39" fmla="*/ 2021950 w 3119715"/>
                    <a:gd name="connsiteY39" fmla="*/ 1965023 h 2284031"/>
                    <a:gd name="connsiteX40" fmla="*/ 2093631 w 3119715"/>
                    <a:gd name="connsiteY40" fmla="*/ 2055381 h 2284031"/>
                    <a:gd name="connsiteX41" fmla="*/ 2088078 w 3119715"/>
                    <a:gd name="connsiteY41" fmla="*/ 2061294 h 2284031"/>
                    <a:gd name="connsiteX42" fmla="*/ 2082165 w 3119715"/>
                    <a:gd name="connsiteY42" fmla="*/ 2172277 h 228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119715" h="2284031">
                      <a:moveTo>
                        <a:pt x="2082165" y="2172277"/>
                      </a:moveTo>
                      <a:cubicBezTo>
                        <a:pt x="2052887" y="2222324"/>
                        <a:pt x="2015171" y="2261986"/>
                        <a:pt x="1956543" y="2277346"/>
                      </a:cubicBezTo>
                      <a:cubicBezTo>
                        <a:pt x="1905703" y="2290688"/>
                        <a:pt x="1857531" y="2283332"/>
                        <a:pt x="1810585" y="2261770"/>
                      </a:cubicBezTo>
                      <a:cubicBezTo>
                        <a:pt x="1777197" y="2246482"/>
                        <a:pt x="1745827" y="2226867"/>
                        <a:pt x="1710636" y="2215401"/>
                      </a:cubicBezTo>
                      <a:cubicBezTo>
                        <a:pt x="1665060" y="2183671"/>
                        <a:pt x="1613283" y="2163768"/>
                        <a:pt x="1563668" y="2139970"/>
                      </a:cubicBezTo>
                      <a:cubicBezTo>
                        <a:pt x="1415980" y="2069155"/>
                        <a:pt x="1270527" y="1992642"/>
                        <a:pt x="1117286" y="1934735"/>
                      </a:cubicBezTo>
                      <a:cubicBezTo>
                        <a:pt x="948972" y="1871131"/>
                        <a:pt x="795370" y="1783080"/>
                        <a:pt x="648980" y="1680318"/>
                      </a:cubicBezTo>
                      <a:cubicBezTo>
                        <a:pt x="561795" y="1619094"/>
                        <a:pt x="492421" y="1539120"/>
                        <a:pt x="417928" y="1464555"/>
                      </a:cubicBezTo>
                      <a:cubicBezTo>
                        <a:pt x="280263" y="1326818"/>
                        <a:pt x="142598" y="1189009"/>
                        <a:pt x="4934" y="1051199"/>
                      </a:cubicBezTo>
                      <a:cubicBezTo>
                        <a:pt x="-4513" y="1039373"/>
                        <a:pt x="1833" y="1027474"/>
                        <a:pt x="5655" y="1016224"/>
                      </a:cubicBezTo>
                      <a:cubicBezTo>
                        <a:pt x="58730" y="859882"/>
                        <a:pt x="112599" y="703828"/>
                        <a:pt x="166612" y="547847"/>
                      </a:cubicBezTo>
                      <a:cubicBezTo>
                        <a:pt x="196828" y="460661"/>
                        <a:pt x="226395" y="373188"/>
                        <a:pt x="256538" y="286002"/>
                      </a:cubicBezTo>
                      <a:cubicBezTo>
                        <a:pt x="285672" y="201702"/>
                        <a:pt x="315960" y="117761"/>
                        <a:pt x="343723" y="32956"/>
                      </a:cubicBezTo>
                      <a:cubicBezTo>
                        <a:pt x="347762" y="20624"/>
                        <a:pt x="349853" y="6490"/>
                        <a:pt x="363843" y="0"/>
                      </a:cubicBezTo>
                      <a:cubicBezTo>
                        <a:pt x="523647" y="24302"/>
                        <a:pt x="683450" y="48749"/>
                        <a:pt x="843254" y="72979"/>
                      </a:cubicBezTo>
                      <a:cubicBezTo>
                        <a:pt x="1029379" y="101175"/>
                        <a:pt x="1215504" y="129588"/>
                        <a:pt x="1401773" y="157135"/>
                      </a:cubicBezTo>
                      <a:cubicBezTo>
                        <a:pt x="1536410" y="177039"/>
                        <a:pt x="1671118" y="195933"/>
                        <a:pt x="1805898" y="214682"/>
                      </a:cubicBezTo>
                      <a:cubicBezTo>
                        <a:pt x="1931592" y="232134"/>
                        <a:pt x="2040267" y="284488"/>
                        <a:pt x="2134159" y="369726"/>
                      </a:cubicBezTo>
                      <a:cubicBezTo>
                        <a:pt x="2317255" y="535948"/>
                        <a:pt x="2502299" y="700151"/>
                        <a:pt x="2673208" y="879064"/>
                      </a:cubicBezTo>
                      <a:cubicBezTo>
                        <a:pt x="2745321" y="954495"/>
                        <a:pt x="2813397" y="1034181"/>
                        <a:pt x="2875919" y="1118049"/>
                      </a:cubicBezTo>
                      <a:cubicBezTo>
                        <a:pt x="2924307" y="1182951"/>
                        <a:pt x="2947167" y="1260689"/>
                        <a:pt x="2977383" y="1334534"/>
                      </a:cubicBezTo>
                      <a:cubicBezTo>
                        <a:pt x="3025843" y="1453016"/>
                        <a:pt x="3073654" y="1571787"/>
                        <a:pt x="3112596" y="1693876"/>
                      </a:cubicBezTo>
                      <a:cubicBezTo>
                        <a:pt x="3125864" y="1735341"/>
                        <a:pt x="3122908" y="1740966"/>
                        <a:pt x="3083678" y="1758994"/>
                      </a:cubicBezTo>
                      <a:cubicBezTo>
                        <a:pt x="3017334" y="1789426"/>
                        <a:pt x="2961734" y="1764547"/>
                        <a:pt x="2910461" y="1723586"/>
                      </a:cubicBezTo>
                      <a:cubicBezTo>
                        <a:pt x="2875919" y="1695967"/>
                        <a:pt x="2846929" y="1662506"/>
                        <a:pt x="2821041" y="1626449"/>
                      </a:cubicBezTo>
                      <a:cubicBezTo>
                        <a:pt x="2817939" y="1622123"/>
                        <a:pt x="2817507" y="1610729"/>
                        <a:pt x="2807051" y="1618661"/>
                      </a:cubicBezTo>
                      <a:cubicBezTo>
                        <a:pt x="2794647" y="1618084"/>
                        <a:pt x="2793133" y="1607484"/>
                        <a:pt x="2790969" y="1599263"/>
                      </a:cubicBezTo>
                      <a:cubicBezTo>
                        <a:pt x="2771066" y="1522029"/>
                        <a:pt x="2724697" y="1462030"/>
                        <a:pt x="2668304" y="1408378"/>
                      </a:cubicBezTo>
                      <a:cubicBezTo>
                        <a:pt x="2665347" y="1405566"/>
                        <a:pt x="2662824" y="1402320"/>
                        <a:pt x="2660588" y="1398859"/>
                      </a:cubicBezTo>
                      <a:cubicBezTo>
                        <a:pt x="2617824" y="1331216"/>
                        <a:pt x="2572393" y="1269415"/>
                        <a:pt x="2500063" y="1225570"/>
                      </a:cubicBezTo>
                      <a:cubicBezTo>
                        <a:pt x="2360740" y="1141125"/>
                        <a:pt x="2223940" y="1052065"/>
                        <a:pt x="2093270" y="954207"/>
                      </a:cubicBezTo>
                      <a:cubicBezTo>
                        <a:pt x="2078992" y="943462"/>
                        <a:pt x="2062550" y="937909"/>
                        <a:pt x="2045748" y="933150"/>
                      </a:cubicBezTo>
                      <a:cubicBezTo>
                        <a:pt x="1918251" y="897237"/>
                        <a:pt x="1789745" y="866445"/>
                        <a:pt x="1657777" y="852022"/>
                      </a:cubicBezTo>
                      <a:cubicBezTo>
                        <a:pt x="1566913" y="842070"/>
                        <a:pt x="1480377" y="859017"/>
                        <a:pt x="1396365" y="893415"/>
                      </a:cubicBezTo>
                      <a:cubicBezTo>
                        <a:pt x="1330886" y="920241"/>
                        <a:pt x="1264685" y="945193"/>
                        <a:pt x="1203173" y="980961"/>
                      </a:cubicBezTo>
                      <a:cubicBezTo>
                        <a:pt x="1179808" y="994590"/>
                        <a:pt x="1170577" y="1011970"/>
                        <a:pt x="1170938" y="1038435"/>
                      </a:cubicBezTo>
                      <a:cubicBezTo>
                        <a:pt x="1171299" y="1065550"/>
                        <a:pt x="1175409" y="1091583"/>
                        <a:pt x="1184351" y="1116823"/>
                      </a:cubicBezTo>
                      <a:cubicBezTo>
                        <a:pt x="1248965" y="1300063"/>
                        <a:pt x="1358145" y="1448978"/>
                        <a:pt x="1517588" y="1562340"/>
                      </a:cubicBezTo>
                      <a:cubicBezTo>
                        <a:pt x="1688136" y="1683563"/>
                        <a:pt x="1853277" y="1811998"/>
                        <a:pt x="2006734" y="1954710"/>
                      </a:cubicBezTo>
                      <a:cubicBezTo>
                        <a:pt x="2011277" y="1958965"/>
                        <a:pt x="2016325" y="1962426"/>
                        <a:pt x="2021950" y="1965023"/>
                      </a:cubicBezTo>
                      <a:cubicBezTo>
                        <a:pt x="2047983" y="1993435"/>
                        <a:pt x="2078487" y="2018314"/>
                        <a:pt x="2093631" y="2055381"/>
                      </a:cubicBezTo>
                      <a:cubicBezTo>
                        <a:pt x="2091684" y="2057400"/>
                        <a:pt x="2087646" y="2060429"/>
                        <a:pt x="2088078" y="2061294"/>
                      </a:cubicBezTo>
                      <a:cubicBezTo>
                        <a:pt x="2106323" y="2099514"/>
                        <a:pt x="2096011" y="2136004"/>
                        <a:pt x="2082165" y="2172277"/>
                      </a:cubicBezTo>
                      <a:close/>
                    </a:path>
                  </a:pathLst>
                </a:custGeom>
                <a:solidFill>
                  <a:srgbClr val="F7A96B"/>
                </a:solidFill>
                <a:ln w="7205" cap="flat">
                  <a:noFill/>
                  <a:prstDash val="solid"/>
                  <a:miter/>
                </a:ln>
              </p:spPr>
              <p:txBody>
                <a:bodyPr rtlCol="0" anchor="ctr"/>
                <a:lstStyle/>
                <a:p>
                  <a:endParaRPr lang="ko-KR" altLang="en-US"/>
                </a:p>
              </p:txBody>
            </p:sp>
            <p:sp>
              <p:nvSpPr>
                <p:cNvPr id="11" name="자유형: 도형 165">
                  <a:extLst>
                    <a:ext uri="{FF2B5EF4-FFF2-40B4-BE49-F238E27FC236}">
                      <a16:creationId xmlns:a16="http://schemas.microsoft.com/office/drawing/2014/main" id="{FCC44280-BB72-0DA9-12BE-30EEED0C2A74}"/>
                    </a:ext>
                  </a:extLst>
                </p:cNvPr>
                <p:cNvSpPr/>
                <p:nvPr/>
              </p:nvSpPr>
              <p:spPr>
                <a:xfrm>
                  <a:off x="466725" y="1354522"/>
                  <a:ext cx="962662" cy="1254352"/>
                </a:xfrm>
                <a:custGeom>
                  <a:avLst/>
                  <a:gdLst>
                    <a:gd name="connsiteX0" fmla="*/ 921497 w 1368764"/>
                    <a:gd name="connsiteY0" fmla="*/ 1587240 h 1783505"/>
                    <a:gd name="connsiteX1" fmla="*/ 859119 w 1368764"/>
                    <a:gd name="connsiteY1" fmla="*/ 1767019 h 1783505"/>
                    <a:gd name="connsiteX2" fmla="*/ 830922 w 1368764"/>
                    <a:gd name="connsiteY2" fmla="*/ 1780721 h 1783505"/>
                    <a:gd name="connsiteX3" fmla="*/ 18203 w 1368764"/>
                    <a:gd name="connsiteY3" fmla="*/ 1500848 h 1783505"/>
                    <a:gd name="connsiteX4" fmla="*/ 3419 w 1368764"/>
                    <a:gd name="connsiteY4" fmla="*/ 1468181 h 1783505"/>
                    <a:gd name="connsiteX5" fmla="*/ 501580 w 1368764"/>
                    <a:gd name="connsiteY5" fmla="*/ 19996 h 1783505"/>
                    <a:gd name="connsiteX6" fmla="*/ 529920 w 1368764"/>
                    <a:gd name="connsiteY6" fmla="*/ 2400 h 1783505"/>
                    <a:gd name="connsiteX7" fmla="*/ 1359875 w 1368764"/>
                    <a:gd name="connsiteY7" fmla="*/ 288908 h 1783505"/>
                    <a:gd name="connsiteX8" fmla="*/ 1364995 w 1368764"/>
                    <a:gd name="connsiteY8" fmla="*/ 292225 h 1783505"/>
                    <a:gd name="connsiteX9" fmla="*/ 1362327 w 1368764"/>
                    <a:gd name="connsiteY9" fmla="*/ 330589 h 1783505"/>
                    <a:gd name="connsiteX10" fmla="*/ 1020509 w 1368764"/>
                    <a:gd name="connsiteY10" fmla="*/ 1320709 h 1783505"/>
                    <a:gd name="connsiteX11" fmla="*/ 941545 w 1368764"/>
                    <a:gd name="connsiteY11" fmla="*/ 1550174 h 1783505"/>
                    <a:gd name="connsiteX12" fmla="*/ 921497 w 1368764"/>
                    <a:gd name="connsiteY12" fmla="*/ 1587240 h 1783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8764" h="1783505">
                      <a:moveTo>
                        <a:pt x="921497" y="1587240"/>
                      </a:moveTo>
                      <a:cubicBezTo>
                        <a:pt x="900512" y="1647095"/>
                        <a:pt x="878806" y="1706660"/>
                        <a:pt x="859119" y="1767019"/>
                      </a:cubicBezTo>
                      <a:cubicBezTo>
                        <a:pt x="853422" y="1784399"/>
                        <a:pt x="846932" y="1786274"/>
                        <a:pt x="830922" y="1780721"/>
                      </a:cubicBezTo>
                      <a:cubicBezTo>
                        <a:pt x="560208" y="1686973"/>
                        <a:pt x="289350" y="1593370"/>
                        <a:pt x="18203" y="1500848"/>
                      </a:cubicBezTo>
                      <a:cubicBezTo>
                        <a:pt x="-2566" y="1493781"/>
                        <a:pt x="-2494" y="1485488"/>
                        <a:pt x="3419" y="1468181"/>
                      </a:cubicBezTo>
                      <a:cubicBezTo>
                        <a:pt x="169713" y="985525"/>
                        <a:pt x="335646" y="502724"/>
                        <a:pt x="501580" y="19996"/>
                      </a:cubicBezTo>
                      <a:cubicBezTo>
                        <a:pt x="506195" y="6655"/>
                        <a:pt x="507854" y="-5244"/>
                        <a:pt x="529920" y="2400"/>
                      </a:cubicBezTo>
                      <a:cubicBezTo>
                        <a:pt x="806332" y="98672"/>
                        <a:pt x="1083176" y="193574"/>
                        <a:pt x="1359875" y="288908"/>
                      </a:cubicBezTo>
                      <a:cubicBezTo>
                        <a:pt x="1361750" y="289557"/>
                        <a:pt x="1363337" y="291071"/>
                        <a:pt x="1364995" y="292225"/>
                      </a:cubicBezTo>
                      <a:cubicBezTo>
                        <a:pt x="1372856" y="305638"/>
                        <a:pt x="1366654" y="318258"/>
                        <a:pt x="1362327" y="330589"/>
                      </a:cubicBezTo>
                      <a:cubicBezTo>
                        <a:pt x="1246946" y="660148"/>
                        <a:pt x="1135386" y="991005"/>
                        <a:pt x="1020509" y="1320709"/>
                      </a:cubicBezTo>
                      <a:cubicBezTo>
                        <a:pt x="993899" y="1397077"/>
                        <a:pt x="969597" y="1474311"/>
                        <a:pt x="941545" y="1550174"/>
                      </a:cubicBezTo>
                      <a:cubicBezTo>
                        <a:pt x="936713" y="1563515"/>
                        <a:pt x="934838" y="1578515"/>
                        <a:pt x="921497" y="1587240"/>
                      </a:cubicBezTo>
                      <a:close/>
                    </a:path>
                  </a:pathLst>
                </a:custGeom>
                <a:solidFill>
                  <a:srgbClr val="344C7E"/>
                </a:solidFill>
                <a:ln w="7205" cap="flat">
                  <a:noFill/>
                  <a:prstDash val="solid"/>
                  <a:miter/>
                </a:ln>
              </p:spPr>
              <p:txBody>
                <a:bodyPr rtlCol="0" anchor="ctr"/>
                <a:lstStyle/>
                <a:p>
                  <a:endParaRPr lang="ko-KR" altLang="en-US"/>
                </a:p>
              </p:txBody>
            </p:sp>
            <p:sp>
              <p:nvSpPr>
                <p:cNvPr id="12" name="자유형: 도형 166">
                  <a:extLst>
                    <a:ext uri="{FF2B5EF4-FFF2-40B4-BE49-F238E27FC236}">
                      <a16:creationId xmlns:a16="http://schemas.microsoft.com/office/drawing/2014/main" id="{405A966A-58C4-210B-D560-261DD06AD7FC}"/>
                    </a:ext>
                  </a:extLst>
                </p:cNvPr>
                <p:cNvSpPr/>
                <p:nvPr/>
              </p:nvSpPr>
              <p:spPr>
                <a:xfrm>
                  <a:off x="1114820" y="1560096"/>
                  <a:ext cx="516584" cy="978323"/>
                </a:xfrm>
                <a:custGeom>
                  <a:avLst/>
                  <a:gdLst>
                    <a:gd name="connsiteX0" fmla="*/ 0 w 734507"/>
                    <a:gd name="connsiteY0" fmla="*/ 1294943 h 1391031"/>
                    <a:gd name="connsiteX1" fmla="*/ 253840 w 734507"/>
                    <a:gd name="connsiteY1" fmla="*/ 554625 h 1391031"/>
                    <a:gd name="connsiteX2" fmla="*/ 443571 w 734507"/>
                    <a:gd name="connsiteY2" fmla="*/ 0 h 1391031"/>
                    <a:gd name="connsiteX3" fmla="*/ 722001 w 734507"/>
                    <a:gd name="connsiteY3" fmla="*/ 94685 h 1391031"/>
                    <a:gd name="connsiteX4" fmla="*/ 731592 w 734507"/>
                    <a:gd name="connsiteY4" fmla="*/ 117617 h 1391031"/>
                    <a:gd name="connsiteX5" fmla="*/ 720342 w 734507"/>
                    <a:gd name="connsiteY5" fmla="*/ 149347 h 1391031"/>
                    <a:gd name="connsiteX6" fmla="*/ 368789 w 734507"/>
                    <a:gd name="connsiteY6" fmla="*/ 1170980 h 1391031"/>
                    <a:gd name="connsiteX7" fmla="*/ 361361 w 734507"/>
                    <a:gd name="connsiteY7" fmla="*/ 1200619 h 1391031"/>
                    <a:gd name="connsiteX8" fmla="*/ 301795 w 734507"/>
                    <a:gd name="connsiteY8" fmla="*/ 1367129 h 1391031"/>
                    <a:gd name="connsiteX9" fmla="*/ 262493 w 734507"/>
                    <a:gd name="connsiteY9" fmla="*/ 1387321 h 1391031"/>
                    <a:gd name="connsiteX10" fmla="*/ 0 w 734507"/>
                    <a:gd name="connsiteY10" fmla="*/ 1294943 h 1391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4507" h="1391031">
                      <a:moveTo>
                        <a:pt x="0" y="1294943"/>
                      </a:moveTo>
                      <a:cubicBezTo>
                        <a:pt x="84589" y="1048171"/>
                        <a:pt x="169323" y="801398"/>
                        <a:pt x="253840" y="554625"/>
                      </a:cubicBezTo>
                      <a:cubicBezTo>
                        <a:pt x="317155" y="369798"/>
                        <a:pt x="380327" y="184899"/>
                        <a:pt x="443571" y="0"/>
                      </a:cubicBezTo>
                      <a:cubicBezTo>
                        <a:pt x="536381" y="31586"/>
                        <a:pt x="629191" y="63244"/>
                        <a:pt x="722001" y="94685"/>
                      </a:cubicBezTo>
                      <a:cubicBezTo>
                        <a:pt x="734332" y="98868"/>
                        <a:pt x="737578" y="105358"/>
                        <a:pt x="731592" y="117617"/>
                      </a:cubicBezTo>
                      <a:cubicBezTo>
                        <a:pt x="726688" y="127641"/>
                        <a:pt x="724020" y="138747"/>
                        <a:pt x="720342" y="149347"/>
                      </a:cubicBezTo>
                      <a:cubicBezTo>
                        <a:pt x="603158" y="489867"/>
                        <a:pt x="485901" y="830388"/>
                        <a:pt x="368789" y="1170980"/>
                      </a:cubicBezTo>
                      <a:cubicBezTo>
                        <a:pt x="365472" y="1180571"/>
                        <a:pt x="363813" y="1190739"/>
                        <a:pt x="361361" y="1200619"/>
                      </a:cubicBezTo>
                      <a:cubicBezTo>
                        <a:pt x="337347" y="1254632"/>
                        <a:pt x="320112" y="1311097"/>
                        <a:pt x="301795" y="1367129"/>
                      </a:cubicBezTo>
                      <a:cubicBezTo>
                        <a:pt x="294368" y="1389773"/>
                        <a:pt x="286002" y="1395902"/>
                        <a:pt x="262493" y="1387321"/>
                      </a:cubicBezTo>
                      <a:cubicBezTo>
                        <a:pt x="175380" y="1355374"/>
                        <a:pt x="87546" y="1325519"/>
                        <a:pt x="0" y="1294943"/>
                      </a:cubicBezTo>
                      <a:close/>
                    </a:path>
                  </a:pathLst>
                </a:custGeom>
                <a:solidFill>
                  <a:srgbClr val="97DCF0"/>
                </a:solidFill>
                <a:ln w="7205" cap="flat">
                  <a:noFill/>
                  <a:prstDash val="solid"/>
                  <a:miter/>
                </a:ln>
              </p:spPr>
              <p:txBody>
                <a:bodyPr rtlCol="0" anchor="ctr"/>
                <a:lstStyle/>
                <a:p>
                  <a:endParaRPr lang="ko-KR" altLang="en-US"/>
                </a:p>
              </p:txBody>
            </p:sp>
            <p:sp>
              <p:nvSpPr>
                <p:cNvPr id="13" name="자유형: 도형 168">
                  <a:extLst>
                    <a:ext uri="{FF2B5EF4-FFF2-40B4-BE49-F238E27FC236}">
                      <a16:creationId xmlns:a16="http://schemas.microsoft.com/office/drawing/2014/main" id="{B621206C-5AEE-41D9-B4F3-E29C9030A773}"/>
                    </a:ext>
                  </a:extLst>
                </p:cNvPr>
                <p:cNvSpPr/>
                <p:nvPr/>
              </p:nvSpPr>
              <p:spPr>
                <a:xfrm>
                  <a:off x="2564397" y="3009650"/>
                  <a:ext cx="213527" cy="206328"/>
                </a:xfrm>
                <a:custGeom>
                  <a:avLst/>
                  <a:gdLst>
                    <a:gd name="connsiteX0" fmla="*/ 302655 w 303604"/>
                    <a:gd name="connsiteY0" fmla="*/ 181319 h 293367"/>
                    <a:gd name="connsiteX1" fmla="*/ 157562 w 303604"/>
                    <a:gd name="connsiteY1" fmla="*/ 289345 h 293367"/>
                    <a:gd name="connsiteX2" fmla="*/ 10955 w 303604"/>
                    <a:gd name="connsiteY2" fmla="*/ 220837 h 293367"/>
                    <a:gd name="connsiteX3" fmla="*/ 5547 w 303604"/>
                    <a:gd name="connsiteY3" fmla="*/ 195309 h 293367"/>
                    <a:gd name="connsiteX4" fmla="*/ 142563 w 303604"/>
                    <a:gd name="connsiteY4" fmla="*/ 7525 h 293367"/>
                    <a:gd name="connsiteX5" fmla="*/ 162971 w 303604"/>
                    <a:gd name="connsiteY5" fmla="*/ 3703 h 293367"/>
                    <a:gd name="connsiteX6" fmla="*/ 289674 w 303604"/>
                    <a:gd name="connsiteY6" fmla="*/ 130118 h 293367"/>
                    <a:gd name="connsiteX7" fmla="*/ 302655 w 303604"/>
                    <a:gd name="connsiteY7" fmla="*/ 181319 h 293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3604" h="293367">
                      <a:moveTo>
                        <a:pt x="302655" y="181319"/>
                      </a:moveTo>
                      <a:cubicBezTo>
                        <a:pt x="302438" y="256029"/>
                        <a:pt x="229676" y="308672"/>
                        <a:pt x="157562" y="289345"/>
                      </a:cubicBezTo>
                      <a:cubicBezTo>
                        <a:pt x="104919" y="275283"/>
                        <a:pt x="55954" y="252495"/>
                        <a:pt x="10955" y="220837"/>
                      </a:cubicBezTo>
                      <a:cubicBezTo>
                        <a:pt x="-1376" y="212184"/>
                        <a:pt x="-3467" y="207496"/>
                        <a:pt x="5547" y="195309"/>
                      </a:cubicBezTo>
                      <a:cubicBezTo>
                        <a:pt x="51699" y="133075"/>
                        <a:pt x="97347" y="70480"/>
                        <a:pt x="142563" y="7525"/>
                      </a:cubicBezTo>
                      <a:cubicBezTo>
                        <a:pt x="149197" y="-1705"/>
                        <a:pt x="155759" y="-1777"/>
                        <a:pt x="162971" y="3703"/>
                      </a:cubicBezTo>
                      <a:cubicBezTo>
                        <a:pt x="210998" y="39977"/>
                        <a:pt x="261189" y="74158"/>
                        <a:pt x="289674" y="130118"/>
                      </a:cubicBezTo>
                      <a:cubicBezTo>
                        <a:pt x="298761" y="147931"/>
                        <a:pt x="306332" y="165598"/>
                        <a:pt x="302655" y="181319"/>
                      </a:cubicBezTo>
                      <a:close/>
                    </a:path>
                  </a:pathLst>
                </a:custGeom>
                <a:solidFill>
                  <a:srgbClr val="F7BC8F"/>
                </a:solidFill>
                <a:ln w="7205" cap="flat">
                  <a:noFill/>
                  <a:prstDash val="solid"/>
                  <a:miter/>
                </a:ln>
              </p:spPr>
              <p:txBody>
                <a:bodyPr rtlCol="0" anchor="ctr"/>
                <a:lstStyle/>
                <a:p>
                  <a:endParaRPr lang="ko-KR" altLang="en-US"/>
                </a:p>
              </p:txBody>
            </p:sp>
          </p:grpSp>
          <p:grpSp>
            <p:nvGrpSpPr>
              <p:cNvPr id="6" name="그룹 174">
                <a:extLst>
                  <a:ext uri="{FF2B5EF4-FFF2-40B4-BE49-F238E27FC236}">
                    <a16:creationId xmlns:a16="http://schemas.microsoft.com/office/drawing/2014/main" id="{78FD0B1D-71AE-5F90-31A6-7AC28F491346}"/>
                  </a:ext>
                </a:extLst>
              </p:cNvPr>
              <p:cNvGrpSpPr/>
              <p:nvPr/>
            </p:nvGrpSpPr>
            <p:grpSpPr>
              <a:xfrm>
                <a:off x="2587972" y="2515099"/>
                <a:ext cx="619187" cy="620748"/>
                <a:chOff x="2731168" y="2569616"/>
                <a:chExt cx="619187" cy="620748"/>
              </a:xfrm>
            </p:grpSpPr>
            <p:sp>
              <p:nvSpPr>
                <p:cNvPr id="7" name="자유형: 도형 167">
                  <a:extLst>
                    <a:ext uri="{FF2B5EF4-FFF2-40B4-BE49-F238E27FC236}">
                      <a16:creationId xmlns:a16="http://schemas.microsoft.com/office/drawing/2014/main" id="{B44CE886-0296-97AE-FA16-A77138077557}"/>
                    </a:ext>
                  </a:extLst>
                </p:cNvPr>
                <p:cNvSpPr/>
                <p:nvPr/>
              </p:nvSpPr>
              <p:spPr>
                <a:xfrm>
                  <a:off x="2731168" y="2569616"/>
                  <a:ext cx="619187" cy="620748"/>
                </a:xfrm>
                <a:custGeom>
                  <a:avLst/>
                  <a:gdLst>
                    <a:gd name="connsiteX0" fmla="*/ 151779 w 880392"/>
                    <a:gd name="connsiteY0" fmla="*/ 769339 h 882612"/>
                    <a:gd name="connsiteX1" fmla="*/ 78512 w 880392"/>
                    <a:gd name="connsiteY1" fmla="*/ 683307 h 882612"/>
                    <a:gd name="connsiteX2" fmla="*/ 9932 w 880392"/>
                    <a:gd name="connsiteY2" fmla="*/ 539080 h 882612"/>
                    <a:gd name="connsiteX3" fmla="*/ 272497 w 880392"/>
                    <a:gd name="connsiteY3" fmla="*/ 36448 h 882612"/>
                    <a:gd name="connsiteX4" fmla="*/ 684987 w 880392"/>
                    <a:gd name="connsiteY4" fmla="*/ 72361 h 882612"/>
                    <a:gd name="connsiteX5" fmla="*/ 724433 w 880392"/>
                    <a:gd name="connsiteY5" fmla="*/ 110725 h 882612"/>
                    <a:gd name="connsiteX6" fmla="*/ 856906 w 880392"/>
                    <a:gd name="connsiteY6" fmla="*/ 313437 h 882612"/>
                    <a:gd name="connsiteX7" fmla="*/ 865199 w 880392"/>
                    <a:gd name="connsiteY7" fmla="*/ 332619 h 882612"/>
                    <a:gd name="connsiteX8" fmla="*/ 675973 w 880392"/>
                    <a:gd name="connsiteY8" fmla="*/ 816140 h 882612"/>
                    <a:gd name="connsiteX9" fmla="*/ 151779 w 880392"/>
                    <a:gd name="connsiteY9" fmla="*/ 769339 h 88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0392" h="882612">
                      <a:moveTo>
                        <a:pt x="151779" y="769339"/>
                      </a:moveTo>
                      <a:cubicBezTo>
                        <a:pt x="127333" y="740637"/>
                        <a:pt x="102959" y="711936"/>
                        <a:pt x="78512" y="683307"/>
                      </a:cubicBezTo>
                      <a:cubicBezTo>
                        <a:pt x="32648" y="646241"/>
                        <a:pt x="20749" y="591434"/>
                        <a:pt x="9932" y="539080"/>
                      </a:cubicBezTo>
                      <a:cubicBezTo>
                        <a:pt x="-34129" y="325408"/>
                        <a:pt x="71084" y="120677"/>
                        <a:pt x="272497" y="36448"/>
                      </a:cubicBezTo>
                      <a:cubicBezTo>
                        <a:pt x="413840" y="-22685"/>
                        <a:pt x="553524" y="-9272"/>
                        <a:pt x="684987" y="72361"/>
                      </a:cubicBezTo>
                      <a:cubicBezTo>
                        <a:pt x="700924" y="82240"/>
                        <a:pt x="713616" y="95582"/>
                        <a:pt x="724433" y="110725"/>
                      </a:cubicBezTo>
                      <a:cubicBezTo>
                        <a:pt x="787028" y="166253"/>
                        <a:pt x="836354" y="230434"/>
                        <a:pt x="856906" y="313437"/>
                      </a:cubicBezTo>
                      <a:cubicBezTo>
                        <a:pt x="858564" y="320143"/>
                        <a:pt x="862386" y="326273"/>
                        <a:pt x="865199" y="332619"/>
                      </a:cubicBezTo>
                      <a:cubicBezTo>
                        <a:pt x="915895" y="516220"/>
                        <a:pt x="836425" y="719364"/>
                        <a:pt x="675973" y="816140"/>
                      </a:cubicBezTo>
                      <a:cubicBezTo>
                        <a:pt x="504342" y="919695"/>
                        <a:pt x="293266" y="900874"/>
                        <a:pt x="151779" y="769339"/>
                      </a:cubicBezTo>
                      <a:close/>
                    </a:path>
                  </a:pathLst>
                </a:custGeom>
                <a:solidFill>
                  <a:srgbClr val="F58E34"/>
                </a:solidFill>
                <a:ln w="7205" cap="flat">
                  <a:noFill/>
                  <a:prstDash val="solid"/>
                  <a:miter/>
                </a:ln>
              </p:spPr>
              <p:txBody>
                <a:bodyPr rtlCol="0" anchor="ctr"/>
                <a:lstStyle/>
                <a:p>
                  <a:endParaRPr lang="ko-KR" altLang="en-US"/>
                </a:p>
              </p:txBody>
            </p:sp>
            <p:sp>
              <p:nvSpPr>
                <p:cNvPr id="8" name="자유형: 도형 169">
                  <a:extLst>
                    <a:ext uri="{FF2B5EF4-FFF2-40B4-BE49-F238E27FC236}">
                      <a16:creationId xmlns:a16="http://schemas.microsoft.com/office/drawing/2014/main" id="{8D335CB1-9DAF-98EC-C7F2-7C151E3AF98B}"/>
                    </a:ext>
                  </a:extLst>
                </p:cNvPr>
                <p:cNvSpPr/>
                <p:nvPr/>
              </p:nvSpPr>
              <p:spPr>
                <a:xfrm>
                  <a:off x="2799366" y="2645860"/>
                  <a:ext cx="480748" cy="475161"/>
                </a:xfrm>
                <a:custGeom>
                  <a:avLst/>
                  <a:gdLst>
                    <a:gd name="connsiteX0" fmla="*/ 683135 w 683552"/>
                    <a:gd name="connsiteY0" fmla="*/ 336638 h 675609"/>
                    <a:gd name="connsiteX1" fmla="*/ 342182 w 683552"/>
                    <a:gd name="connsiteY1" fmla="*/ 675572 h 675609"/>
                    <a:gd name="connsiteX2" fmla="*/ 3 w 683552"/>
                    <a:gd name="connsiteY2" fmla="*/ 333826 h 675609"/>
                    <a:gd name="connsiteX3" fmla="*/ 349033 w 683552"/>
                    <a:gd name="connsiteY3" fmla="*/ 12 h 675609"/>
                    <a:gd name="connsiteX4" fmla="*/ 683135 w 683552"/>
                    <a:gd name="connsiteY4" fmla="*/ 336638 h 675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3552" h="675609">
                      <a:moveTo>
                        <a:pt x="683135" y="336638"/>
                      </a:moveTo>
                      <a:cubicBezTo>
                        <a:pt x="692943" y="516345"/>
                        <a:pt x="528380" y="678456"/>
                        <a:pt x="342182" y="675572"/>
                      </a:cubicBezTo>
                      <a:cubicBezTo>
                        <a:pt x="157860" y="672687"/>
                        <a:pt x="941" y="510576"/>
                        <a:pt x="3" y="333826"/>
                      </a:cubicBezTo>
                      <a:cubicBezTo>
                        <a:pt x="-934" y="141931"/>
                        <a:pt x="187715" y="-1503"/>
                        <a:pt x="349033" y="12"/>
                      </a:cubicBezTo>
                      <a:cubicBezTo>
                        <a:pt x="528957" y="1815"/>
                        <a:pt x="692438" y="159455"/>
                        <a:pt x="683135" y="336638"/>
                      </a:cubicBezTo>
                      <a:close/>
                    </a:path>
                  </a:pathLst>
                </a:custGeom>
                <a:solidFill>
                  <a:srgbClr val="F9BA34"/>
                </a:solidFill>
                <a:ln w="7205" cap="flat">
                  <a:noFill/>
                  <a:prstDash val="solid"/>
                  <a:miter/>
                </a:ln>
              </p:spPr>
              <p:txBody>
                <a:bodyPr rtlCol="0" anchor="ctr"/>
                <a:lstStyle/>
                <a:p>
                  <a:endParaRPr lang="ko-KR" altLang="en-US"/>
                </a:p>
              </p:txBody>
            </p:sp>
            <p:sp>
              <p:nvSpPr>
                <p:cNvPr id="9" name="Graphic 57">
                  <a:extLst>
                    <a:ext uri="{FF2B5EF4-FFF2-40B4-BE49-F238E27FC236}">
                      <a16:creationId xmlns:a16="http://schemas.microsoft.com/office/drawing/2014/main" id="{4D97D5F5-A587-3BFC-DCC7-4BFF6A35EA0A}"/>
                    </a:ext>
                  </a:extLst>
                </p:cNvPr>
                <p:cNvSpPr/>
                <p:nvPr/>
              </p:nvSpPr>
              <p:spPr>
                <a:xfrm>
                  <a:off x="2943018" y="2700818"/>
                  <a:ext cx="223766" cy="365768"/>
                </a:xfrm>
                <a:custGeom>
                  <a:avLst/>
                  <a:gdLst>
                    <a:gd name="connsiteX0" fmla="*/ 168085 w 390860"/>
                    <a:gd name="connsiteY0" fmla="*/ 271149 h 638900"/>
                    <a:gd name="connsiteX1" fmla="*/ 168085 w 390860"/>
                    <a:gd name="connsiteY1" fmla="*/ 104935 h 638900"/>
                    <a:gd name="connsiteX2" fmla="*/ 132025 w 390860"/>
                    <a:gd name="connsiteY2" fmla="*/ 118946 h 638900"/>
                    <a:gd name="connsiteX3" fmla="*/ 88518 w 390860"/>
                    <a:gd name="connsiteY3" fmla="*/ 204265 h 638900"/>
                    <a:gd name="connsiteX4" fmla="*/ 168085 w 390860"/>
                    <a:gd name="connsiteY4" fmla="*/ 271149 h 638900"/>
                    <a:gd name="connsiteX5" fmla="*/ 168085 w 390860"/>
                    <a:gd name="connsiteY5" fmla="*/ 271149 h 638900"/>
                    <a:gd name="connsiteX6" fmla="*/ 221032 w 390860"/>
                    <a:gd name="connsiteY6" fmla="*/ 534408 h 638900"/>
                    <a:gd name="connsiteX7" fmla="*/ 258788 w 390860"/>
                    <a:gd name="connsiteY7" fmla="*/ 519954 h 638900"/>
                    <a:gd name="connsiteX8" fmla="*/ 302295 w 390860"/>
                    <a:gd name="connsiteY8" fmla="*/ 434635 h 638900"/>
                    <a:gd name="connsiteX9" fmla="*/ 221032 w 390860"/>
                    <a:gd name="connsiteY9" fmla="*/ 358607 h 638900"/>
                    <a:gd name="connsiteX10" fmla="*/ 221032 w 390860"/>
                    <a:gd name="connsiteY10" fmla="*/ 534408 h 638900"/>
                    <a:gd name="connsiteX11" fmla="*/ 221032 w 390860"/>
                    <a:gd name="connsiteY11" fmla="*/ 638900 h 638900"/>
                    <a:gd name="connsiteX12" fmla="*/ 168085 w 390860"/>
                    <a:gd name="connsiteY12" fmla="*/ 638900 h 638900"/>
                    <a:gd name="connsiteX13" fmla="*/ 168085 w 390860"/>
                    <a:gd name="connsiteY13" fmla="*/ 608297 h 638900"/>
                    <a:gd name="connsiteX14" fmla="*/ 109313 w 390860"/>
                    <a:gd name="connsiteY14" fmla="*/ 593328 h 638900"/>
                    <a:gd name="connsiteX15" fmla="*/ 27 w 390860"/>
                    <a:gd name="connsiteY15" fmla="*/ 452333 h 638900"/>
                    <a:gd name="connsiteX16" fmla="*/ 87485 w 390860"/>
                    <a:gd name="connsiteY16" fmla="*/ 450047 h 638900"/>
                    <a:gd name="connsiteX17" fmla="*/ 147806 w 390860"/>
                    <a:gd name="connsiteY17" fmla="*/ 527919 h 638900"/>
                    <a:gd name="connsiteX18" fmla="*/ 168011 w 390860"/>
                    <a:gd name="connsiteY18" fmla="*/ 533965 h 638900"/>
                    <a:gd name="connsiteX19" fmla="*/ 168011 w 390860"/>
                    <a:gd name="connsiteY19" fmla="*/ 344375 h 638900"/>
                    <a:gd name="connsiteX20" fmla="*/ 1797 w 390860"/>
                    <a:gd name="connsiteY20" fmla="*/ 213188 h 638900"/>
                    <a:gd name="connsiteX21" fmla="*/ 80627 w 390860"/>
                    <a:gd name="connsiteY21" fmla="*/ 59878 h 638900"/>
                    <a:gd name="connsiteX22" fmla="*/ 168011 w 390860"/>
                    <a:gd name="connsiteY22" fmla="*/ 30529 h 638900"/>
                    <a:gd name="connsiteX23" fmla="*/ 168011 w 390860"/>
                    <a:gd name="connsiteY23" fmla="*/ 0 h 638900"/>
                    <a:gd name="connsiteX24" fmla="*/ 220958 w 390860"/>
                    <a:gd name="connsiteY24" fmla="*/ 0 h 638900"/>
                    <a:gd name="connsiteX25" fmla="*/ 220958 w 390860"/>
                    <a:gd name="connsiteY25" fmla="*/ 30382 h 638900"/>
                    <a:gd name="connsiteX26" fmla="*/ 281427 w 390860"/>
                    <a:gd name="connsiteY26" fmla="*/ 45572 h 638900"/>
                    <a:gd name="connsiteX27" fmla="*/ 390712 w 390860"/>
                    <a:gd name="connsiteY27" fmla="*/ 186567 h 638900"/>
                    <a:gd name="connsiteX28" fmla="*/ 303254 w 390860"/>
                    <a:gd name="connsiteY28" fmla="*/ 188853 h 638900"/>
                    <a:gd name="connsiteX29" fmla="*/ 242933 w 390860"/>
                    <a:gd name="connsiteY29" fmla="*/ 110982 h 638900"/>
                    <a:gd name="connsiteX30" fmla="*/ 221032 w 390860"/>
                    <a:gd name="connsiteY30" fmla="*/ 104566 h 638900"/>
                    <a:gd name="connsiteX31" fmla="*/ 221032 w 390860"/>
                    <a:gd name="connsiteY31" fmla="*/ 281989 h 638900"/>
                    <a:gd name="connsiteX32" fmla="*/ 388942 w 390860"/>
                    <a:gd name="connsiteY32" fmla="*/ 424459 h 638900"/>
                    <a:gd name="connsiteX33" fmla="*/ 310112 w 390860"/>
                    <a:gd name="connsiteY33" fmla="*/ 578948 h 638900"/>
                    <a:gd name="connsiteX34" fmla="*/ 221032 w 390860"/>
                    <a:gd name="connsiteY34" fmla="*/ 608445 h 638900"/>
                    <a:gd name="connsiteX35" fmla="*/ 221032 w 390860"/>
                    <a:gd name="connsiteY35" fmla="*/ 638900 h 63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0860" h="638900">
                      <a:moveTo>
                        <a:pt x="168085" y="271149"/>
                      </a:moveTo>
                      <a:lnTo>
                        <a:pt x="168085" y="104935"/>
                      </a:lnTo>
                      <a:cubicBezTo>
                        <a:pt x="155328" y="107589"/>
                        <a:pt x="143087" y="112309"/>
                        <a:pt x="132025" y="118946"/>
                      </a:cubicBezTo>
                      <a:cubicBezTo>
                        <a:pt x="99653" y="138487"/>
                        <a:pt x="82913" y="171303"/>
                        <a:pt x="88518" y="204265"/>
                      </a:cubicBezTo>
                      <a:cubicBezTo>
                        <a:pt x="95302" y="247257"/>
                        <a:pt x="127085" y="261784"/>
                        <a:pt x="168085" y="271149"/>
                      </a:cubicBezTo>
                      <a:lnTo>
                        <a:pt x="168085" y="271149"/>
                      </a:lnTo>
                      <a:close/>
                      <a:moveTo>
                        <a:pt x="221032" y="534408"/>
                      </a:moveTo>
                      <a:cubicBezTo>
                        <a:pt x="234453" y="531753"/>
                        <a:pt x="247210" y="526960"/>
                        <a:pt x="258788" y="519954"/>
                      </a:cubicBezTo>
                      <a:cubicBezTo>
                        <a:pt x="291160" y="500413"/>
                        <a:pt x="307900" y="467598"/>
                        <a:pt x="302295" y="434635"/>
                      </a:cubicBezTo>
                      <a:cubicBezTo>
                        <a:pt x="291603" y="390685"/>
                        <a:pt x="260115" y="371217"/>
                        <a:pt x="221032" y="358607"/>
                      </a:cubicBezTo>
                      <a:lnTo>
                        <a:pt x="221032" y="534408"/>
                      </a:lnTo>
                      <a:close/>
                      <a:moveTo>
                        <a:pt x="221032" y="638900"/>
                      </a:moveTo>
                      <a:lnTo>
                        <a:pt x="168085" y="638900"/>
                      </a:lnTo>
                      <a:lnTo>
                        <a:pt x="168085" y="608297"/>
                      </a:lnTo>
                      <a:cubicBezTo>
                        <a:pt x="147954" y="606011"/>
                        <a:pt x="128117" y="600997"/>
                        <a:pt x="109313" y="593328"/>
                      </a:cubicBezTo>
                      <a:cubicBezTo>
                        <a:pt x="44346" y="566781"/>
                        <a:pt x="2313" y="512507"/>
                        <a:pt x="27" y="452333"/>
                      </a:cubicBezTo>
                      <a:lnTo>
                        <a:pt x="87485" y="450047"/>
                      </a:lnTo>
                      <a:cubicBezTo>
                        <a:pt x="88739" y="483305"/>
                        <a:pt x="111967" y="513244"/>
                        <a:pt x="147806" y="527919"/>
                      </a:cubicBezTo>
                      <a:cubicBezTo>
                        <a:pt x="154369" y="530573"/>
                        <a:pt x="161080" y="532638"/>
                        <a:pt x="168011" y="533965"/>
                      </a:cubicBezTo>
                      <a:lnTo>
                        <a:pt x="168011" y="344375"/>
                      </a:lnTo>
                      <a:cubicBezTo>
                        <a:pt x="98915" y="327783"/>
                        <a:pt x="25026" y="308831"/>
                        <a:pt x="1797" y="213188"/>
                      </a:cubicBezTo>
                      <a:cubicBezTo>
                        <a:pt x="-7937" y="153899"/>
                        <a:pt x="22371" y="95053"/>
                        <a:pt x="80627" y="59878"/>
                      </a:cubicBezTo>
                      <a:cubicBezTo>
                        <a:pt x="106953" y="44024"/>
                        <a:pt x="136966" y="34143"/>
                        <a:pt x="168011" y="30529"/>
                      </a:cubicBezTo>
                      <a:lnTo>
                        <a:pt x="168011" y="0"/>
                      </a:lnTo>
                      <a:lnTo>
                        <a:pt x="220958" y="0"/>
                      </a:lnTo>
                      <a:lnTo>
                        <a:pt x="220958" y="30382"/>
                      </a:lnTo>
                      <a:cubicBezTo>
                        <a:pt x="241679" y="32594"/>
                        <a:pt x="262106" y="37682"/>
                        <a:pt x="281427" y="45572"/>
                      </a:cubicBezTo>
                      <a:cubicBezTo>
                        <a:pt x="346393" y="72120"/>
                        <a:pt x="388426" y="126394"/>
                        <a:pt x="390712" y="186567"/>
                      </a:cubicBezTo>
                      <a:lnTo>
                        <a:pt x="303254" y="188853"/>
                      </a:lnTo>
                      <a:cubicBezTo>
                        <a:pt x="302001" y="155596"/>
                        <a:pt x="278772" y="125656"/>
                        <a:pt x="242933" y="110982"/>
                      </a:cubicBezTo>
                      <a:cubicBezTo>
                        <a:pt x="235854" y="108106"/>
                        <a:pt x="228553" y="105894"/>
                        <a:pt x="221032" y="104566"/>
                      </a:cubicBezTo>
                      <a:lnTo>
                        <a:pt x="221032" y="281989"/>
                      </a:lnTo>
                      <a:cubicBezTo>
                        <a:pt x="287547" y="295631"/>
                        <a:pt x="359814" y="319007"/>
                        <a:pt x="388942" y="424459"/>
                      </a:cubicBezTo>
                      <a:cubicBezTo>
                        <a:pt x="399045" y="484116"/>
                        <a:pt x="368737" y="543552"/>
                        <a:pt x="310112" y="578948"/>
                      </a:cubicBezTo>
                      <a:cubicBezTo>
                        <a:pt x="283344" y="595097"/>
                        <a:pt x="252667" y="605053"/>
                        <a:pt x="221032" y="608445"/>
                      </a:cubicBezTo>
                      <a:lnTo>
                        <a:pt x="221032" y="638900"/>
                      </a:lnTo>
                      <a:close/>
                    </a:path>
                  </a:pathLst>
                </a:custGeom>
                <a:solidFill>
                  <a:srgbClr val="DE821B"/>
                </a:solidFill>
                <a:ln w="7205" cap="flat">
                  <a:noFill/>
                  <a:prstDash val="solid"/>
                  <a:miter/>
                </a:ln>
              </p:spPr>
              <p:txBody>
                <a:bodyPr rtlCol="0" anchor="ctr"/>
                <a:lstStyle/>
                <a:p>
                  <a:endParaRPr lang="en-US"/>
                </a:p>
              </p:txBody>
            </p:sp>
          </p:grpSp>
        </p:grpSp>
        <p:grpSp>
          <p:nvGrpSpPr>
            <p:cNvPr id="59" name="Group 58">
              <a:extLst>
                <a:ext uri="{FF2B5EF4-FFF2-40B4-BE49-F238E27FC236}">
                  <a16:creationId xmlns:a16="http://schemas.microsoft.com/office/drawing/2014/main" id="{3145B966-98FC-3DE0-DF69-2BC69DA6EE24}"/>
                </a:ext>
              </a:extLst>
            </p:cNvPr>
            <p:cNvGrpSpPr/>
            <p:nvPr/>
          </p:nvGrpSpPr>
          <p:grpSpPr>
            <a:xfrm>
              <a:off x="5575791" y="2070111"/>
              <a:ext cx="5728590" cy="3896294"/>
              <a:chOff x="5575791" y="2110241"/>
              <a:chExt cx="5728590" cy="3896294"/>
            </a:xfrm>
          </p:grpSpPr>
          <p:grpSp>
            <p:nvGrpSpPr>
              <p:cNvPr id="58" name="Group 57">
                <a:extLst>
                  <a:ext uri="{FF2B5EF4-FFF2-40B4-BE49-F238E27FC236}">
                    <a16:creationId xmlns:a16="http://schemas.microsoft.com/office/drawing/2014/main" id="{6CE3924E-34BB-21A7-BF38-11FB8664A9E9}"/>
                  </a:ext>
                </a:extLst>
              </p:cNvPr>
              <p:cNvGrpSpPr/>
              <p:nvPr/>
            </p:nvGrpSpPr>
            <p:grpSpPr>
              <a:xfrm>
                <a:off x="5583703" y="2110241"/>
                <a:ext cx="5720678" cy="723275"/>
                <a:chOff x="5583703" y="2110241"/>
                <a:chExt cx="5720678" cy="723275"/>
              </a:xfrm>
            </p:grpSpPr>
            <p:grpSp>
              <p:nvGrpSpPr>
                <p:cNvPr id="47" name="Group 46">
                  <a:extLst>
                    <a:ext uri="{FF2B5EF4-FFF2-40B4-BE49-F238E27FC236}">
                      <a16:creationId xmlns:a16="http://schemas.microsoft.com/office/drawing/2014/main" id="{2C11A362-C7D3-F513-DDC5-34984C2EB770}"/>
                    </a:ext>
                  </a:extLst>
                </p:cNvPr>
                <p:cNvGrpSpPr/>
                <p:nvPr/>
              </p:nvGrpSpPr>
              <p:grpSpPr>
                <a:xfrm>
                  <a:off x="5583703" y="2131717"/>
                  <a:ext cx="701800" cy="701799"/>
                  <a:chOff x="5583703" y="2210979"/>
                  <a:chExt cx="701800" cy="701799"/>
                </a:xfrm>
              </p:grpSpPr>
              <p:sp>
                <p:nvSpPr>
                  <p:cNvPr id="23" name="Oval 8">
                    <a:extLst>
                      <a:ext uri="{FF2B5EF4-FFF2-40B4-BE49-F238E27FC236}">
                        <a16:creationId xmlns:a16="http://schemas.microsoft.com/office/drawing/2014/main" id="{4C487DC8-D96A-5B10-A072-271AABC518BF}"/>
                      </a:ext>
                    </a:extLst>
                  </p:cNvPr>
                  <p:cNvSpPr/>
                  <p:nvPr/>
                </p:nvSpPr>
                <p:spPr>
                  <a:xfrm>
                    <a:off x="5583703" y="2210979"/>
                    <a:ext cx="701800" cy="70179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pic>
                <p:nvPicPr>
                  <p:cNvPr id="43" name="Picture 10" descr="Financial - Free business and finance icons">
                    <a:extLst>
                      <a:ext uri="{FF2B5EF4-FFF2-40B4-BE49-F238E27FC236}">
                        <a16:creationId xmlns:a16="http://schemas.microsoft.com/office/drawing/2014/main" id="{072B36CC-A33D-91D5-4331-730B687004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3091" y="2400366"/>
                    <a:ext cx="323024" cy="323024"/>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TextBox 45">
                  <a:extLst>
                    <a:ext uri="{FF2B5EF4-FFF2-40B4-BE49-F238E27FC236}">
                      <a16:creationId xmlns:a16="http://schemas.microsoft.com/office/drawing/2014/main" id="{EEF06BC5-B792-C8F5-4CAF-86389E5944EB}"/>
                    </a:ext>
                  </a:extLst>
                </p:cNvPr>
                <p:cNvSpPr txBox="1"/>
                <p:nvPr/>
              </p:nvSpPr>
              <p:spPr>
                <a:xfrm>
                  <a:off x="6359224" y="2110241"/>
                  <a:ext cx="4945157" cy="723275"/>
                </a:xfrm>
                <a:prstGeom prst="rect">
                  <a:avLst/>
                </a:prstGeom>
                <a:noFill/>
              </p:spPr>
              <p:txBody>
                <a:bodyPr wrap="square">
                  <a:spAutoFit/>
                </a:bodyPr>
                <a:lstStyle/>
                <a:p>
                  <a:pPr>
                    <a:spcBef>
                      <a:spcPts val="600"/>
                    </a:spcBef>
                  </a:pPr>
                  <a:r>
                    <a:rPr lang="en-IN" sz="1200" b="1" dirty="0">
                      <a:latin typeface="Lora" pitchFamily="2" charset="0"/>
                    </a:rPr>
                    <a:t>Maecenas Non </a:t>
                  </a:r>
                </a:p>
                <a:p>
                  <a:pP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grpSp>
          <p:grpSp>
            <p:nvGrpSpPr>
              <p:cNvPr id="55" name="Group 54">
                <a:extLst>
                  <a:ext uri="{FF2B5EF4-FFF2-40B4-BE49-F238E27FC236}">
                    <a16:creationId xmlns:a16="http://schemas.microsoft.com/office/drawing/2014/main" id="{AD0DCF5C-8902-3E9A-778B-BDB7C8E26DC1}"/>
                  </a:ext>
                </a:extLst>
              </p:cNvPr>
              <p:cNvGrpSpPr/>
              <p:nvPr/>
            </p:nvGrpSpPr>
            <p:grpSpPr>
              <a:xfrm>
                <a:off x="5583703" y="4225587"/>
                <a:ext cx="5720678" cy="723275"/>
                <a:chOff x="5583703" y="4276482"/>
                <a:chExt cx="5720678" cy="723275"/>
              </a:xfrm>
            </p:grpSpPr>
            <p:grpSp>
              <p:nvGrpSpPr>
                <p:cNvPr id="50" name="Group 49">
                  <a:extLst>
                    <a:ext uri="{FF2B5EF4-FFF2-40B4-BE49-F238E27FC236}">
                      <a16:creationId xmlns:a16="http://schemas.microsoft.com/office/drawing/2014/main" id="{222349FD-0920-0E1E-874C-11D5DFA26467}"/>
                    </a:ext>
                  </a:extLst>
                </p:cNvPr>
                <p:cNvGrpSpPr/>
                <p:nvPr/>
              </p:nvGrpSpPr>
              <p:grpSpPr>
                <a:xfrm>
                  <a:off x="5583703" y="4297958"/>
                  <a:ext cx="701800" cy="701799"/>
                  <a:chOff x="5583703" y="4265485"/>
                  <a:chExt cx="701800" cy="701799"/>
                </a:xfrm>
              </p:grpSpPr>
              <p:sp>
                <p:nvSpPr>
                  <p:cNvPr id="24" name="Oval 9">
                    <a:extLst>
                      <a:ext uri="{FF2B5EF4-FFF2-40B4-BE49-F238E27FC236}">
                        <a16:creationId xmlns:a16="http://schemas.microsoft.com/office/drawing/2014/main" id="{83105E59-A8A9-76A4-BA4E-5F35A37D0CC5}"/>
                      </a:ext>
                    </a:extLst>
                  </p:cNvPr>
                  <p:cNvSpPr/>
                  <p:nvPr/>
                </p:nvSpPr>
                <p:spPr>
                  <a:xfrm>
                    <a:off x="5583703" y="4265485"/>
                    <a:ext cx="701800" cy="7017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pic>
                <p:nvPicPr>
                  <p:cNvPr id="42" name="Picture 4" descr="Finance - Free business and finance icons">
                    <a:extLst>
                      <a:ext uri="{FF2B5EF4-FFF2-40B4-BE49-F238E27FC236}">
                        <a16:creationId xmlns:a16="http://schemas.microsoft.com/office/drawing/2014/main" id="{E0269709-743F-76D9-4982-43572221A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6988" y="4438769"/>
                    <a:ext cx="355230" cy="355230"/>
                  </a:xfrm>
                  <a:prstGeom prst="rect">
                    <a:avLst/>
                  </a:prstGeom>
                  <a:noFill/>
                  <a:extLst>
                    <a:ext uri="{909E8E84-426E-40DD-AFC4-6F175D3DCCD1}">
                      <a14:hiddenFill xmlns:a14="http://schemas.microsoft.com/office/drawing/2010/main">
                        <a:solidFill>
                          <a:srgbClr val="FFFFFF"/>
                        </a:solidFill>
                      </a14:hiddenFill>
                    </a:ext>
                  </a:extLst>
                </p:spPr>
              </p:pic>
            </p:grpSp>
            <p:sp>
              <p:nvSpPr>
                <p:cNvPr id="48" name="TextBox 47">
                  <a:extLst>
                    <a:ext uri="{FF2B5EF4-FFF2-40B4-BE49-F238E27FC236}">
                      <a16:creationId xmlns:a16="http://schemas.microsoft.com/office/drawing/2014/main" id="{5F715ABB-14E4-1DB6-FF58-7131D1842F60}"/>
                    </a:ext>
                  </a:extLst>
                </p:cNvPr>
                <p:cNvSpPr txBox="1"/>
                <p:nvPr/>
              </p:nvSpPr>
              <p:spPr>
                <a:xfrm>
                  <a:off x="6359224" y="4276482"/>
                  <a:ext cx="4945157" cy="723275"/>
                </a:xfrm>
                <a:prstGeom prst="rect">
                  <a:avLst/>
                </a:prstGeom>
                <a:noFill/>
              </p:spPr>
              <p:txBody>
                <a:bodyPr wrap="square">
                  <a:spAutoFit/>
                </a:bodyPr>
                <a:lstStyle/>
                <a:p>
                  <a:pPr>
                    <a:spcBef>
                      <a:spcPts val="600"/>
                    </a:spcBef>
                  </a:pPr>
                  <a:r>
                    <a:rPr lang="en-IN" sz="1200" b="1" dirty="0">
                      <a:latin typeface="Lora" pitchFamily="2" charset="0"/>
                    </a:rPr>
                    <a:t>Maecenas Non </a:t>
                  </a:r>
                </a:p>
                <a:p>
                  <a:pP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grpSp>
          <p:grpSp>
            <p:nvGrpSpPr>
              <p:cNvPr id="56" name="Group 55">
                <a:extLst>
                  <a:ext uri="{FF2B5EF4-FFF2-40B4-BE49-F238E27FC236}">
                    <a16:creationId xmlns:a16="http://schemas.microsoft.com/office/drawing/2014/main" id="{6FD0D439-49A7-2438-A90F-C378FA2CD506}"/>
                  </a:ext>
                </a:extLst>
              </p:cNvPr>
              <p:cNvGrpSpPr/>
              <p:nvPr/>
            </p:nvGrpSpPr>
            <p:grpSpPr>
              <a:xfrm>
                <a:off x="5575791" y="3167914"/>
                <a:ext cx="5728590" cy="723275"/>
                <a:chOff x="5575791" y="3147964"/>
                <a:chExt cx="5728590" cy="723275"/>
              </a:xfrm>
            </p:grpSpPr>
            <p:grpSp>
              <p:nvGrpSpPr>
                <p:cNvPr id="49" name="Group 48">
                  <a:extLst>
                    <a:ext uri="{FF2B5EF4-FFF2-40B4-BE49-F238E27FC236}">
                      <a16:creationId xmlns:a16="http://schemas.microsoft.com/office/drawing/2014/main" id="{9D48C654-C1A7-18D3-DDDB-C9AF5528EDB8}"/>
                    </a:ext>
                  </a:extLst>
                </p:cNvPr>
                <p:cNvGrpSpPr/>
                <p:nvPr/>
              </p:nvGrpSpPr>
              <p:grpSpPr>
                <a:xfrm>
                  <a:off x="5575791" y="3169440"/>
                  <a:ext cx="701800" cy="701799"/>
                  <a:chOff x="5575791" y="3238232"/>
                  <a:chExt cx="701800" cy="701799"/>
                </a:xfrm>
              </p:grpSpPr>
              <p:sp>
                <p:nvSpPr>
                  <p:cNvPr id="25" name="Oval 12">
                    <a:extLst>
                      <a:ext uri="{FF2B5EF4-FFF2-40B4-BE49-F238E27FC236}">
                        <a16:creationId xmlns:a16="http://schemas.microsoft.com/office/drawing/2014/main" id="{E115B9E9-3269-6B93-D71F-414BB8147A06}"/>
                      </a:ext>
                    </a:extLst>
                  </p:cNvPr>
                  <p:cNvSpPr/>
                  <p:nvPr/>
                </p:nvSpPr>
                <p:spPr>
                  <a:xfrm>
                    <a:off x="5575791" y="3238232"/>
                    <a:ext cx="701800" cy="701799"/>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pic>
                <p:nvPicPr>
                  <p:cNvPr id="44" name="Picture 12" descr="Financial - Free arrows icons">
                    <a:extLst>
                      <a:ext uri="{FF2B5EF4-FFF2-40B4-BE49-F238E27FC236}">
                        <a16:creationId xmlns:a16="http://schemas.microsoft.com/office/drawing/2014/main" id="{2F54CE20-5911-9DEF-0FCD-540FDCCCE6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5179" y="3427619"/>
                    <a:ext cx="323024" cy="323024"/>
                  </a:xfrm>
                  <a:prstGeom prst="rect">
                    <a:avLst/>
                  </a:prstGeom>
                  <a:noFill/>
                  <a:extLst>
                    <a:ext uri="{909E8E84-426E-40DD-AFC4-6F175D3DCCD1}">
                      <a14:hiddenFill xmlns:a14="http://schemas.microsoft.com/office/drawing/2010/main">
                        <a:solidFill>
                          <a:srgbClr val="FFFFFF"/>
                        </a:solidFill>
                      </a14:hiddenFill>
                    </a:ext>
                  </a:extLst>
                </p:spPr>
              </p:pic>
            </p:grpSp>
            <p:sp>
              <p:nvSpPr>
                <p:cNvPr id="51" name="TextBox 50">
                  <a:extLst>
                    <a:ext uri="{FF2B5EF4-FFF2-40B4-BE49-F238E27FC236}">
                      <a16:creationId xmlns:a16="http://schemas.microsoft.com/office/drawing/2014/main" id="{8ED440CD-A5B1-15F7-F07A-0389A9ACC07D}"/>
                    </a:ext>
                  </a:extLst>
                </p:cNvPr>
                <p:cNvSpPr txBox="1"/>
                <p:nvPr/>
              </p:nvSpPr>
              <p:spPr>
                <a:xfrm>
                  <a:off x="6359224" y="3147964"/>
                  <a:ext cx="4945157" cy="723275"/>
                </a:xfrm>
                <a:prstGeom prst="rect">
                  <a:avLst/>
                </a:prstGeom>
                <a:noFill/>
              </p:spPr>
              <p:txBody>
                <a:bodyPr wrap="square">
                  <a:spAutoFit/>
                </a:bodyPr>
                <a:lstStyle/>
                <a:p>
                  <a:pPr>
                    <a:spcBef>
                      <a:spcPts val="600"/>
                    </a:spcBef>
                  </a:pPr>
                  <a:r>
                    <a:rPr lang="en-IN" sz="1200" b="1" dirty="0">
                      <a:latin typeface="Lora" pitchFamily="2" charset="0"/>
                    </a:rPr>
                    <a:t>Maecenas Non </a:t>
                  </a:r>
                </a:p>
                <a:p>
                  <a:pP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grpSp>
          <p:grpSp>
            <p:nvGrpSpPr>
              <p:cNvPr id="54" name="Group 53">
                <a:extLst>
                  <a:ext uri="{FF2B5EF4-FFF2-40B4-BE49-F238E27FC236}">
                    <a16:creationId xmlns:a16="http://schemas.microsoft.com/office/drawing/2014/main" id="{8C6863CB-0B67-7985-22A6-ECF056C6B7F3}"/>
                  </a:ext>
                </a:extLst>
              </p:cNvPr>
              <p:cNvGrpSpPr/>
              <p:nvPr/>
            </p:nvGrpSpPr>
            <p:grpSpPr>
              <a:xfrm>
                <a:off x="5575791" y="5283260"/>
                <a:ext cx="5728590" cy="723275"/>
                <a:chOff x="5575791" y="5283260"/>
                <a:chExt cx="5728590" cy="723275"/>
              </a:xfrm>
            </p:grpSpPr>
            <p:sp>
              <p:nvSpPr>
                <p:cNvPr id="26" name="Oval 13">
                  <a:extLst>
                    <a:ext uri="{FF2B5EF4-FFF2-40B4-BE49-F238E27FC236}">
                      <a16:creationId xmlns:a16="http://schemas.microsoft.com/office/drawing/2014/main" id="{6A29A3B4-C8FF-3F94-87FF-9839FA37149C}"/>
                    </a:ext>
                  </a:extLst>
                </p:cNvPr>
                <p:cNvSpPr/>
                <p:nvPr/>
              </p:nvSpPr>
              <p:spPr>
                <a:xfrm>
                  <a:off x="5575791" y="5304736"/>
                  <a:ext cx="701800" cy="7017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pic>
              <p:nvPicPr>
                <p:cNvPr id="45" name="Picture 14" descr="Personal wealth - Free business and finance icons">
                  <a:extLst>
                    <a:ext uri="{FF2B5EF4-FFF2-40B4-BE49-F238E27FC236}">
                      <a16:creationId xmlns:a16="http://schemas.microsoft.com/office/drawing/2014/main" id="{5C6BC8A6-22E7-7C39-5A0E-22706BFF04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8367" y="5465315"/>
                  <a:ext cx="356648" cy="356648"/>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85EBEB6F-F701-2B8F-2DFD-8D6FF9A5E23C}"/>
                    </a:ext>
                  </a:extLst>
                </p:cNvPr>
                <p:cNvSpPr txBox="1"/>
                <p:nvPr/>
              </p:nvSpPr>
              <p:spPr>
                <a:xfrm>
                  <a:off x="6359224" y="5283260"/>
                  <a:ext cx="4945157" cy="723275"/>
                </a:xfrm>
                <a:prstGeom prst="rect">
                  <a:avLst/>
                </a:prstGeom>
                <a:noFill/>
              </p:spPr>
              <p:txBody>
                <a:bodyPr wrap="square">
                  <a:spAutoFit/>
                </a:bodyPr>
                <a:lstStyle/>
                <a:p>
                  <a:pPr>
                    <a:spcBef>
                      <a:spcPts val="600"/>
                    </a:spcBef>
                  </a:pPr>
                  <a:r>
                    <a:rPr lang="en-IN" sz="1200" b="1" dirty="0">
                      <a:latin typeface="Lora" pitchFamily="2" charset="0"/>
                    </a:rPr>
                    <a:t>Maecenas Non </a:t>
                  </a:r>
                </a:p>
                <a:p>
                  <a:pPr>
                    <a:spcBef>
                      <a:spcPts val="600"/>
                    </a:spcBef>
                  </a:pPr>
                  <a:r>
                    <a:rPr lang="en-IN" sz="1200" dirty="0">
                      <a:latin typeface="Lora" pitchFamily="2" charset="0"/>
                    </a:rPr>
                    <a:t>Laoreet Odio. Fusce Lobortis Porttitor Purus, Vel Vestibulum Libero Pharetra Vel. </a:t>
                  </a:r>
                  <a:endParaRPr lang="en-US" sz="1200" dirty="0">
                    <a:latin typeface="Lora" pitchFamily="2" charset="0"/>
                  </a:endParaRPr>
                </a:p>
              </p:txBody>
            </p:sp>
          </p:grpSp>
        </p:grpSp>
      </p:grpSp>
    </p:spTree>
    <p:extLst>
      <p:ext uri="{BB962C8B-B14F-4D97-AF65-F5344CB8AC3E}">
        <p14:creationId xmlns:p14="http://schemas.microsoft.com/office/powerpoint/2010/main" val="577983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FE193C-56A4-38E9-8A34-488BC79D3C4E}"/>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3" name="Group 2">
            <a:extLst>
              <a:ext uri="{FF2B5EF4-FFF2-40B4-BE49-F238E27FC236}">
                <a16:creationId xmlns:a16="http://schemas.microsoft.com/office/drawing/2014/main" id="{6545F39D-DC04-8D38-E3F3-1ED9DE1E772E}"/>
              </a:ext>
            </a:extLst>
          </p:cNvPr>
          <p:cNvGrpSpPr/>
          <p:nvPr/>
        </p:nvGrpSpPr>
        <p:grpSpPr>
          <a:xfrm>
            <a:off x="109954" y="2320436"/>
            <a:ext cx="11616492" cy="4537564"/>
            <a:chOff x="716081" y="1636324"/>
            <a:chExt cx="10752396" cy="4200036"/>
          </a:xfrm>
        </p:grpSpPr>
        <p:sp>
          <p:nvSpPr>
            <p:cNvPr id="38" name="Shape">
              <a:extLst>
                <a:ext uri="{FF2B5EF4-FFF2-40B4-BE49-F238E27FC236}">
                  <a16:creationId xmlns:a16="http://schemas.microsoft.com/office/drawing/2014/main" id="{A1BCD660-54DE-A998-85C2-4902A3026D2F}"/>
                </a:ext>
              </a:extLst>
            </p:cNvPr>
            <p:cNvSpPr/>
            <p:nvPr/>
          </p:nvSpPr>
          <p:spPr>
            <a:xfrm>
              <a:off x="4804024" y="3011574"/>
              <a:ext cx="2583953" cy="2824786"/>
            </a:xfrm>
            <a:custGeom>
              <a:avLst/>
              <a:gdLst/>
              <a:ahLst/>
              <a:cxnLst>
                <a:cxn ang="0">
                  <a:pos x="wd2" y="hd2"/>
                </a:cxn>
                <a:cxn ang="5400000">
                  <a:pos x="wd2" y="hd2"/>
                </a:cxn>
                <a:cxn ang="10800000">
                  <a:pos x="wd2" y="hd2"/>
                </a:cxn>
                <a:cxn ang="16200000">
                  <a:pos x="wd2" y="hd2"/>
                </a:cxn>
              </a:cxnLst>
              <a:rect l="0" t="0" r="r" b="b"/>
              <a:pathLst>
                <a:path w="19565" h="21544" extrusionOk="0">
                  <a:moveTo>
                    <a:pt x="6852" y="0"/>
                  </a:moveTo>
                  <a:cubicBezTo>
                    <a:pt x="6391" y="0"/>
                    <a:pt x="6472" y="1394"/>
                    <a:pt x="5972" y="1394"/>
                  </a:cubicBezTo>
                  <a:cubicBezTo>
                    <a:pt x="5664" y="1394"/>
                    <a:pt x="4853" y="896"/>
                    <a:pt x="4506" y="896"/>
                  </a:cubicBezTo>
                  <a:cubicBezTo>
                    <a:pt x="4391" y="896"/>
                    <a:pt x="4006" y="817"/>
                    <a:pt x="4237" y="1322"/>
                  </a:cubicBezTo>
                  <a:cubicBezTo>
                    <a:pt x="4237" y="1322"/>
                    <a:pt x="6118" y="4580"/>
                    <a:pt x="8812" y="4735"/>
                  </a:cubicBezTo>
                  <a:cubicBezTo>
                    <a:pt x="8812" y="4735"/>
                    <a:pt x="8814" y="4735"/>
                    <a:pt x="10430" y="4735"/>
                  </a:cubicBezTo>
                  <a:cubicBezTo>
                    <a:pt x="13163" y="4580"/>
                    <a:pt x="15051" y="1322"/>
                    <a:pt x="15051" y="1322"/>
                  </a:cubicBezTo>
                  <a:cubicBezTo>
                    <a:pt x="15243" y="817"/>
                    <a:pt x="14861" y="858"/>
                    <a:pt x="14745" y="896"/>
                  </a:cubicBezTo>
                  <a:cubicBezTo>
                    <a:pt x="11512" y="2061"/>
                    <a:pt x="11162" y="272"/>
                    <a:pt x="10700" y="272"/>
                  </a:cubicBezTo>
                  <a:cubicBezTo>
                    <a:pt x="9969" y="272"/>
                    <a:pt x="9820" y="1277"/>
                    <a:pt x="9127" y="1277"/>
                  </a:cubicBezTo>
                  <a:cubicBezTo>
                    <a:pt x="8511" y="1277"/>
                    <a:pt x="7430" y="0"/>
                    <a:pt x="6852" y="0"/>
                  </a:cubicBezTo>
                  <a:close/>
                  <a:moveTo>
                    <a:pt x="10071" y="5342"/>
                  </a:moveTo>
                  <a:cubicBezTo>
                    <a:pt x="10071" y="5342"/>
                    <a:pt x="3622" y="4331"/>
                    <a:pt x="569" y="15411"/>
                  </a:cubicBezTo>
                  <a:cubicBezTo>
                    <a:pt x="569" y="15411"/>
                    <a:pt x="-1017" y="21013"/>
                    <a:pt x="1108" y="21441"/>
                  </a:cubicBezTo>
                  <a:cubicBezTo>
                    <a:pt x="1108" y="21441"/>
                    <a:pt x="1649" y="21600"/>
                    <a:pt x="4084" y="21522"/>
                  </a:cubicBezTo>
                  <a:cubicBezTo>
                    <a:pt x="17415" y="21522"/>
                    <a:pt x="17415" y="21522"/>
                    <a:pt x="17415" y="21522"/>
                  </a:cubicBezTo>
                  <a:cubicBezTo>
                    <a:pt x="17569" y="21522"/>
                    <a:pt x="17721" y="21480"/>
                    <a:pt x="17837" y="21441"/>
                  </a:cubicBezTo>
                  <a:cubicBezTo>
                    <a:pt x="18301" y="21441"/>
                    <a:pt x="18458" y="21405"/>
                    <a:pt x="18458" y="21405"/>
                  </a:cubicBezTo>
                  <a:cubicBezTo>
                    <a:pt x="20583" y="20938"/>
                    <a:pt x="18997" y="15374"/>
                    <a:pt x="18997" y="15374"/>
                  </a:cubicBezTo>
                  <a:cubicBezTo>
                    <a:pt x="16988" y="8804"/>
                    <a:pt x="13938" y="6509"/>
                    <a:pt x="11967" y="5731"/>
                  </a:cubicBezTo>
                  <a:cubicBezTo>
                    <a:pt x="11542" y="5576"/>
                    <a:pt x="11191" y="5462"/>
                    <a:pt x="10844" y="5424"/>
                  </a:cubicBezTo>
                  <a:cubicBezTo>
                    <a:pt x="10457" y="5346"/>
                    <a:pt x="10187" y="5342"/>
                    <a:pt x="10071" y="5342"/>
                  </a:cubicBezTo>
                  <a:close/>
                  <a:moveTo>
                    <a:pt x="9298" y="9154"/>
                  </a:moveTo>
                  <a:cubicBezTo>
                    <a:pt x="10380" y="9154"/>
                    <a:pt x="10385" y="9154"/>
                    <a:pt x="10385" y="9154"/>
                  </a:cubicBezTo>
                  <a:cubicBezTo>
                    <a:pt x="10385" y="10126"/>
                    <a:pt x="10385" y="10132"/>
                    <a:pt x="10385" y="10132"/>
                  </a:cubicBezTo>
                  <a:cubicBezTo>
                    <a:pt x="11119" y="10171"/>
                    <a:pt x="11617" y="10320"/>
                    <a:pt x="12003" y="10476"/>
                  </a:cubicBezTo>
                  <a:cubicBezTo>
                    <a:pt x="11656" y="11759"/>
                    <a:pt x="11662" y="11762"/>
                    <a:pt x="11662" y="11762"/>
                  </a:cubicBezTo>
                  <a:cubicBezTo>
                    <a:pt x="11391" y="11606"/>
                    <a:pt x="10882" y="11372"/>
                    <a:pt x="10071" y="11372"/>
                  </a:cubicBezTo>
                  <a:cubicBezTo>
                    <a:pt x="9375" y="11372"/>
                    <a:pt x="9145" y="11686"/>
                    <a:pt x="9145" y="11997"/>
                  </a:cubicBezTo>
                  <a:cubicBezTo>
                    <a:pt x="9145" y="12347"/>
                    <a:pt x="9530" y="12580"/>
                    <a:pt x="10457" y="12930"/>
                  </a:cubicBezTo>
                  <a:cubicBezTo>
                    <a:pt x="11771" y="13396"/>
                    <a:pt x="12273" y="14019"/>
                    <a:pt x="12273" y="15030"/>
                  </a:cubicBezTo>
                  <a:cubicBezTo>
                    <a:pt x="12273" y="16002"/>
                    <a:pt x="11616" y="16855"/>
                    <a:pt x="10340" y="17049"/>
                  </a:cubicBezTo>
                  <a:cubicBezTo>
                    <a:pt x="10340" y="18177"/>
                    <a:pt x="10340" y="18172"/>
                    <a:pt x="10340" y="18172"/>
                  </a:cubicBezTo>
                  <a:cubicBezTo>
                    <a:pt x="9258" y="18172"/>
                    <a:pt x="9262" y="18172"/>
                    <a:pt x="9262" y="18172"/>
                  </a:cubicBezTo>
                  <a:cubicBezTo>
                    <a:pt x="9262" y="17122"/>
                    <a:pt x="9262" y="17122"/>
                    <a:pt x="9262" y="17122"/>
                  </a:cubicBezTo>
                  <a:cubicBezTo>
                    <a:pt x="8527" y="17083"/>
                    <a:pt x="7790" y="16893"/>
                    <a:pt x="7365" y="16660"/>
                  </a:cubicBezTo>
                  <a:cubicBezTo>
                    <a:pt x="7713" y="15377"/>
                    <a:pt x="7715" y="15374"/>
                    <a:pt x="7715" y="15374"/>
                  </a:cubicBezTo>
                  <a:cubicBezTo>
                    <a:pt x="8179" y="15608"/>
                    <a:pt x="8836" y="15845"/>
                    <a:pt x="9531" y="15845"/>
                  </a:cubicBezTo>
                  <a:cubicBezTo>
                    <a:pt x="10188" y="15845"/>
                    <a:pt x="10610" y="15612"/>
                    <a:pt x="10610" y="15184"/>
                  </a:cubicBezTo>
                  <a:cubicBezTo>
                    <a:pt x="10610" y="14757"/>
                    <a:pt x="10265" y="14478"/>
                    <a:pt x="9414" y="14206"/>
                  </a:cubicBezTo>
                  <a:cubicBezTo>
                    <a:pt x="8255" y="13818"/>
                    <a:pt x="7446" y="13237"/>
                    <a:pt x="7446" y="12187"/>
                  </a:cubicBezTo>
                  <a:cubicBezTo>
                    <a:pt x="7446" y="11176"/>
                    <a:pt x="8138" y="10438"/>
                    <a:pt x="9298" y="10204"/>
                  </a:cubicBezTo>
                  <a:cubicBezTo>
                    <a:pt x="9298" y="9155"/>
                    <a:pt x="9298" y="9154"/>
                    <a:pt x="9298" y="9154"/>
                  </a:cubicBezTo>
                  <a:close/>
                </a:path>
              </a:pathLst>
            </a:custGeom>
            <a:solidFill>
              <a:schemeClr val="tx2"/>
            </a:solidFill>
            <a:ln w="12700">
              <a:miter lim="400000"/>
            </a:ln>
          </p:spPr>
          <p:txBody>
            <a:bodyPr lIns="45719" rIns="45719"/>
            <a:lstStyle/>
            <a:p>
              <a:pPr algn="l" defTabSz="914400">
                <a:defRPr sz="1800" b="0">
                  <a:solidFill>
                    <a:srgbClr val="32363F"/>
                  </a:solidFill>
                  <a:latin typeface="Calibri"/>
                  <a:ea typeface="Calibri"/>
                  <a:cs typeface="Calibri"/>
                  <a:sym typeface="Calibri"/>
                </a:defRPr>
              </a:pPr>
              <a:endParaRPr b="1">
                <a:latin typeface="Lora" pitchFamily="2" charset="0"/>
              </a:endParaRPr>
            </a:p>
          </p:txBody>
        </p:sp>
        <p:grpSp>
          <p:nvGrpSpPr>
            <p:cNvPr id="5" name="Group 4">
              <a:extLst>
                <a:ext uri="{FF2B5EF4-FFF2-40B4-BE49-F238E27FC236}">
                  <a16:creationId xmlns:a16="http://schemas.microsoft.com/office/drawing/2014/main" id="{B02B6832-F6F9-DFFD-7A66-AE6DE85E5AD8}"/>
                </a:ext>
              </a:extLst>
            </p:cNvPr>
            <p:cNvGrpSpPr/>
            <p:nvPr/>
          </p:nvGrpSpPr>
          <p:grpSpPr>
            <a:xfrm>
              <a:off x="716081" y="3246123"/>
              <a:ext cx="1979458" cy="1319844"/>
              <a:chOff x="716081" y="3057282"/>
              <a:chExt cx="1979458" cy="1319844"/>
            </a:xfrm>
          </p:grpSpPr>
          <p:grpSp>
            <p:nvGrpSpPr>
              <p:cNvPr id="31" name="Group 30">
                <a:extLst>
                  <a:ext uri="{FF2B5EF4-FFF2-40B4-BE49-F238E27FC236}">
                    <a16:creationId xmlns:a16="http://schemas.microsoft.com/office/drawing/2014/main" id="{3D984FF6-CC22-C54D-DD58-8BF454965689}"/>
                  </a:ext>
                </a:extLst>
              </p:cNvPr>
              <p:cNvGrpSpPr/>
              <p:nvPr/>
            </p:nvGrpSpPr>
            <p:grpSpPr>
              <a:xfrm>
                <a:off x="1331844" y="3057282"/>
                <a:ext cx="755374" cy="755374"/>
                <a:chOff x="1331844" y="3057282"/>
                <a:chExt cx="755374" cy="755374"/>
              </a:xfrm>
            </p:grpSpPr>
            <p:sp>
              <p:nvSpPr>
                <p:cNvPr id="35" name="Oval 34">
                  <a:extLst>
                    <a:ext uri="{FF2B5EF4-FFF2-40B4-BE49-F238E27FC236}">
                      <a16:creationId xmlns:a16="http://schemas.microsoft.com/office/drawing/2014/main" id="{C472390D-7719-AD0E-01F2-54E1A41C96F9}"/>
                    </a:ext>
                  </a:extLst>
                </p:cNvPr>
                <p:cNvSpPr/>
                <p:nvPr/>
              </p:nvSpPr>
              <p:spPr>
                <a:xfrm>
                  <a:off x="1331844" y="3057282"/>
                  <a:ext cx="755374" cy="755374"/>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Lora" pitchFamily="2" charset="0"/>
                  </a:endParaRPr>
                </a:p>
              </p:txBody>
            </p:sp>
            <p:sp>
              <p:nvSpPr>
                <p:cNvPr id="36" name="Shape">
                  <a:extLst>
                    <a:ext uri="{FF2B5EF4-FFF2-40B4-BE49-F238E27FC236}">
                      <a16:creationId xmlns:a16="http://schemas.microsoft.com/office/drawing/2014/main" id="{D1F39384-0970-A657-26B5-BE95369FA514}"/>
                    </a:ext>
                  </a:extLst>
                </p:cNvPr>
                <p:cNvSpPr/>
                <p:nvPr/>
              </p:nvSpPr>
              <p:spPr>
                <a:xfrm>
                  <a:off x="1520688" y="3279893"/>
                  <a:ext cx="377686" cy="31015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660" y="16287"/>
                        <a:pt x="660" y="16287"/>
                        <a:pt x="660" y="16287"/>
                      </a:cubicBezTo>
                      <a:cubicBezTo>
                        <a:pt x="660" y="15825"/>
                        <a:pt x="849" y="15363"/>
                        <a:pt x="1226" y="15016"/>
                      </a:cubicBezTo>
                      <a:cubicBezTo>
                        <a:pt x="1509" y="14670"/>
                        <a:pt x="1886" y="14439"/>
                        <a:pt x="2264" y="14439"/>
                      </a:cubicBezTo>
                      <a:cubicBezTo>
                        <a:pt x="6131" y="14439"/>
                        <a:pt x="6131" y="14439"/>
                        <a:pt x="6131" y="14439"/>
                      </a:cubicBezTo>
                      <a:cubicBezTo>
                        <a:pt x="5754" y="14901"/>
                        <a:pt x="5471" y="15363"/>
                        <a:pt x="5376" y="16056"/>
                      </a:cubicBezTo>
                      <a:cubicBezTo>
                        <a:pt x="4716" y="21600"/>
                        <a:pt x="4716" y="21600"/>
                        <a:pt x="4716" y="21600"/>
                      </a:cubicBezTo>
                      <a:lnTo>
                        <a:pt x="0" y="21600"/>
                      </a:lnTo>
                      <a:close/>
                      <a:moveTo>
                        <a:pt x="4150" y="5313"/>
                      </a:moveTo>
                      <a:cubicBezTo>
                        <a:pt x="4150" y="4158"/>
                        <a:pt x="4528" y="3234"/>
                        <a:pt x="5188" y="2426"/>
                      </a:cubicBezTo>
                      <a:cubicBezTo>
                        <a:pt x="5848" y="1617"/>
                        <a:pt x="6603" y="1271"/>
                        <a:pt x="7546" y="1271"/>
                      </a:cubicBezTo>
                      <a:cubicBezTo>
                        <a:pt x="8206" y="1271"/>
                        <a:pt x="8866" y="1502"/>
                        <a:pt x="9432" y="1964"/>
                      </a:cubicBezTo>
                      <a:cubicBezTo>
                        <a:pt x="9244" y="2657"/>
                        <a:pt x="9055" y="3350"/>
                        <a:pt x="9055" y="4043"/>
                      </a:cubicBezTo>
                      <a:cubicBezTo>
                        <a:pt x="9055" y="4505"/>
                        <a:pt x="9149" y="4967"/>
                        <a:pt x="9244" y="5313"/>
                      </a:cubicBezTo>
                      <a:cubicBezTo>
                        <a:pt x="10093" y="9241"/>
                        <a:pt x="10093" y="9241"/>
                        <a:pt x="10093" y="9241"/>
                      </a:cubicBezTo>
                      <a:cubicBezTo>
                        <a:pt x="9998" y="10049"/>
                        <a:pt x="9998" y="10049"/>
                        <a:pt x="9998" y="10049"/>
                      </a:cubicBezTo>
                      <a:cubicBezTo>
                        <a:pt x="9904" y="10049"/>
                        <a:pt x="9904" y="10049"/>
                        <a:pt x="9904" y="10049"/>
                      </a:cubicBezTo>
                      <a:cubicBezTo>
                        <a:pt x="9810" y="10742"/>
                        <a:pt x="9527" y="11320"/>
                        <a:pt x="9055" y="11782"/>
                      </a:cubicBezTo>
                      <a:cubicBezTo>
                        <a:pt x="8583" y="12244"/>
                        <a:pt x="8112" y="12475"/>
                        <a:pt x="7546" y="12475"/>
                      </a:cubicBezTo>
                      <a:cubicBezTo>
                        <a:pt x="6886" y="12475"/>
                        <a:pt x="6414" y="12244"/>
                        <a:pt x="5942" y="11782"/>
                      </a:cubicBezTo>
                      <a:cubicBezTo>
                        <a:pt x="5565" y="11320"/>
                        <a:pt x="5188" y="10742"/>
                        <a:pt x="5093" y="10049"/>
                      </a:cubicBezTo>
                      <a:cubicBezTo>
                        <a:pt x="4245" y="6353"/>
                        <a:pt x="4245" y="6353"/>
                        <a:pt x="4245" y="6353"/>
                      </a:cubicBezTo>
                      <a:cubicBezTo>
                        <a:pt x="4245" y="6122"/>
                        <a:pt x="4245" y="6006"/>
                        <a:pt x="4245" y="5891"/>
                      </a:cubicBezTo>
                      <a:cubicBezTo>
                        <a:pt x="4245" y="5660"/>
                        <a:pt x="4150" y="5544"/>
                        <a:pt x="4150" y="5313"/>
                      </a:cubicBezTo>
                      <a:close/>
                      <a:moveTo>
                        <a:pt x="5659" y="21600"/>
                      </a:moveTo>
                      <a:cubicBezTo>
                        <a:pt x="6320" y="16056"/>
                        <a:pt x="6320" y="16056"/>
                        <a:pt x="6320" y="16056"/>
                      </a:cubicBezTo>
                      <a:cubicBezTo>
                        <a:pt x="6414" y="15478"/>
                        <a:pt x="6603" y="15016"/>
                        <a:pt x="6980" y="14670"/>
                      </a:cubicBezTo>
                      <a:cubicBezTo>
                        <a:pt x="7263" y="14207"/>
                        <a:pt x="7734" y="14092"/>
                        <a:pt x="8112" y="14092"/>
                      </a:cubicBezTo>
                      <a:cubicBezTo>
                        <a:pt x="19148" y="14092"/>
                        <a:pt x="19148" y="14092"/>
                        <a:pt x="19148" y="14092"/>
                      </a:cubicBezTo>
                      <a:cubicBezTo>
                        <a:pt x="19619" y="14092"/>
                        <a:pt x="19997" y="14207"/>
                        <a:pt x="20279" y="14670"/>
                      </a:cubicBezTo>
                      <a:cubicBezTo>
                        <a:pt x="20657" y="15016"/>
                        <a:pt x="20940" y="15478"/>
                        <a:pt x="20940" y="16056"/>
                      </a:cubicBezTo>
                      <a:cubicBezTo>
                        <a:pt x="21600" y="21600"/>
                        <a:pt x="21600" y="21600"/>
                        <a:pt x="21600" y="21600"/>
                      </a:cubicBezTo>
                      <a:lnTo>
                        <a:pt x="5659" y="21600"/>
                      </a:lnTo>
                      <a:close/>
                      <a:moveTo>
                        <a:pt x="10093" y="4274"/>
                      </a:moveTo>
                      <a:cubicBezTo>
                        <a:pt x="10093" y="3119"/>
                        <a:pt x="10470" y="2079"/>
                        <a:pt x="11130" y="1271"/>
                      </a:cubicBezTo>
                      <a:cubicBezTo>
                        <a:pt x="11885" y="462"/>
                        <a:pt x="12639" y="0"/>
                        <a:pt x="13677" y="0"/>
                      </a:cubicBezTo>
                      <a:cubicBezTo>
                        <a:pt x="14620" y="0"/>
                        <a:pt x="15469" y="462"/>
                        <a:pt x="16129" y="1271"/>
                      </a:cubicBezTo>
                      <a:cubicBezTo>
                        <a:pt x="16884" y="2079"/>
                        <a:pt x="17167" y="3119"/>
                        <a:pt x="17167" y="4274"/>
                      </a:cubicBezTo>
                      <a:cubicBezTo>
                        <a:pt x="17167" y="4736"/>
                        <a:pt x="17167" y="5082"/>
                        <a:pt x="17072" y="5429"/>
                      </a:cubicBezTo>
                      <a:cubicBezTo>
                        <a:pt x="16224" y="9472"/>
                        <a:pt x="16224" y="9472"/>
                        <a:pt x="16224" y="9472"/>
                      </a:cubicBezTo>
                      <a:cubicBezTo>
                        <a:pt x="16035" y="10165"/>
                        <a:pt x="15752" y="10742"/>
                        <a:pt x="15280" y="11204"/>
                      </a:cubicBezTo>
                      <a:cubicBezTo>
                        <a:pt x="14809" y="11666"/>
                        <a:pt x="14243" y="11897"/>
                        <a:pt x="13677" y="11897"/>
                      </a:cubicBezTo>
                      <a:cubicBezTo>
                        <a:pt x="13017" y="11897"/>
                        <a:pt x="12545" y="11666"/>
                        <a:pt x="11979" y="11204"/>
                      </a:cubicBezTo>
                      <a:cubicBezTo>
                        <a:pt x="11507" y="10742"/>
                        <a:pt x="11224" y="10165"/>
                        <a:pt x="11130" y="9472"/>
                      </a:cubicBezTo>
                      <a:cubicBezTo>
                        <a:pt x="11036" y="9472"/>
                        <a:pt x="11036" y="9472"/>
                        <a:pt x="11036" y="9472"/>
                      </a:cubicBezTo>
                      <a:cubicBezTo>
                        <a:pt x="10281" y="5429"/>
                        <a:pt x="10281" y="5429"/>
                        <a:pt x="10281" y="5429"/>
                      </a:cubicBezTo>
                      <a:cubicBezTo>
                        <a:pt x="10187" y="5082"/>
                        <a:pt x="10093" y="4736"/>
                        <a:pt x="10093" y="4274"/>
                      </a:cubicBezTo>
                      <a:close/>
                    </a:path>
                  </a:pathLst>
                </a:custGeom>
                <a:solidFill>
                  <a:schemeClr val="bg1"/>
                </a:solidFill>
                <a:ln w="12700">
                  <a:miter lim="400000"/>
                </a:ln>
              </p:spPr>
              <p:txBody>
                <a:bodyPr lIns="45719" rIns="45719"/>
                <a:lstStyle/>
                <a:p>
                  <a:pPr algn="l" defTabSz="914400">
                    <a:defRPr sz="1800" b="0">
                      <a:solidFill>
                        <a:srgbClr val="32363F"/>
                      </a:solidFill>
                      <a:latin typeface="Calibri"/>
                      <a:ea typeface="Calibri"/>
                      <a:cs typeface="Calibri"/>
                      <a:sym typeface="Calibri"/>
                    </a:defRPr>
                  </a:pPr>
                  <a:endParaRPr b="1">
                    <a:latin typeface="Lora" pitchFamily="2" charset="0"/>
                  </a:endParaRPr>
                </a:p>
              </p:txBody>
            </p:sp>
          </p:grpSp>
          <p:sp>
            <p:nvSpPr>
              <p:cNvPr id="33" name="TextBox 32">
                <a:extLst>
                  <a:ext uri="{FF2B5EF4-FFF2-40B4-BE49-F238E27FC236}">
                    <a16:creationId xmlns:a16="http://schemas.microsoft.com/office/drawing/2014/main" id="{53BF6838-5B96-3C27-95CC-8C08BC8C02BF}"/>
                  </a:ext>
                </a:extLst>
              </p:cNvPr>
              <p:cNvSpPr txBox="1"/>
              <p:nvPr/>
            </p:nvSpPr>
            <p:spPr>
              <a:xfrm>
                <a:off x="716081" y="4035267"/>
                <a:ext cx="1979458" cy="341859"/>
              </a:xfrm>
              <a:prstGeom prst="rect">
                <a:avLst/>
              </a:prstGeom>
              <a:noFill/>
            </p:spPr>
            <p:txBody>
              <a:bodyPr wrap="square" rtlCol="0">
                <a:spAutoFit/>
              </a:bodyPr>
              <a:lstStyle/>
              <a:p>
                <a:pPr algn="ctr"/>
                <a:r>
                  <a:rPr lang="en-US" b="1" spc="0" baseline="0" dirty="0">
                    <a:latin typeface="Lora" pitchFamily="2" charset="0"/>
                    <a:cs typeface="Calibri"/>
                    <a:sym typeface="Calibri"/>
                    <a:rtl val="0"/>
                  </a:rPr>
                  <a:t>Outstanding</a:t>
                </a:r>
              </a:p>
            </p:txBody>
          </p:sp>
        </p:grpSp>
        <p:grpSp>
          <p:nvGrpSpPr>
            <p:cNvPr id="6" name="Group 5">
              <a:extLst>
                <a:ext uri="{FF2B5EF4-FFF2-40B4-BE49-F238E27FC236}">
                  <a16:creationId xmlns:a16="http://schemas.microsoft.com/office/drawing/2014/main" id="{4977711B-396B-970B-49B8-DC624E2A13A2}"/>
                </a:ext>
              </a:extLst>
            </p:cNvPr>
            <p:cNvGrpSpPr/>
            <p:nvPr/>
          </p:nvGrpSpPr>
          <p:grpSpPr>
            <a:xfrm>
              <a:off x="2891201" y="3246123"/>
              <a:ext cx="1979458" cy="1319844"/>
              <a:chOff x="2891201" y="3057282"/>
              <a:chExt cx="1979458" cy="1319844"/>
            </a:xfrm>
          </p:grpSpPr>
          <p:grpSp>
            <p:nvGrpSpPr>
              <p:cNvPr id="25" name="Group 24">
                <a:extLst>
                  <a:ext uri="{FF2B5EF4-FFF2-40B4-BE49-F238E27FC236}">
                    <a16:creationId xmlns:a16="http://schemas.microsoft.com/office/drawing/2014/main" id="{3AC535DB-B4BD-4EBB-85E2-CB05D8BED76F}"/>
                  </a:ext>
                </a:extLst>
              </p:cNvPr>
              <p:cNvGrpSpPr/>
              <p:nvPr/>
            </p:nvGrpSpPr>
            <p:grpSpPr>
              <a:xfrm>
                <a:off x="3506964" y="3057282"/>
                <a:ext cx="755374" cy="755374"/>
                <a:chOff x="3040447" y="3057282"/>
                <a:chExt cx="755374" cy="755374"/>
              </a:xfrm>
            </p:grpSpPr>
            <p:sp>
              <p:nvSpPr>
                <p:cNvPr id="29" name="Oval 28">
                  <a:extLst>
                    <a:ext uri="{FF2B5EF4-FFF2-40B4-BE49-F238E27FC236}">
                      <a16:creationId xmlns:a16="http://schemas.microsoft.com/office/drawing/2014/main" id="{230716CA-1065-337E-42E7-BA05641FAAAA}"/>
                    </a:ext>
                  </a:extLst>
                </p:cNvPr>
                <p:cNvSpPr/>
                <p:nvPr/>
              </p:nvSpPr>
              <p:spPr>
                <a:xfrm>
                  <a:off x="3040447" y="3057282"/>
                  <a:ext cx="755374" cy="7553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Lora" pitchFamily="2" charset="0"/>
                  </a:endParaRPr>
                </a:p>
              </p:txBody>
            </p:sp>
            <p:sp>
              <p:nvSpPr>
                <p:cNvPr id="30" name="Shape">
                  <a:extLst>
                    <a:ext uri="{FF2B5EF4-FFF2-40B4-BE49-F238E27FC236}">
                      <a16:creationId xmlns:a16="http://schemas.microsoft.com/office/drawing/2014/main" id="{F5E84245-EE30-7796-1805-37C8DC95D294}"/>
                    </a:ext>
                  </a:extLst>
                </p:cNvPr>
                <p:cNvSpPr/>
                <p:nvPr/>
              </p:nvSpPr>
              <p:spPr>
                <a:xfrm>
                  <a:off x="3229291" y="3258633"/>
                  <a:ext cx="377686" cy="352673"/>
                </a:xfrm>
                <a:custGeom>
                  <a:avLst/>
                  <a:gdLst/>
                  <a:ahLst/>
                  <a:cxnLst>
                    <a:cxn ang="0">
                      <a:pos x="wd2" y="hd2"/>
                    </a:cxn>
                    <a:cxn ang="5400000">
                      <a:pos x="wd2" y="hd2"/>
                    </a:cxn>
                    <a:cxn ang="10800000">
                      <a:pos x="wd2" y="hd2"/>
                    </a:cxn>
                    <a:cxn ang="16200000">
                      <a:pos x="wd2" y="hd2"/>
                    </a:cxn>
                  </a:cxnLst>
                  <a:rect l="0" t="0" r="r" b="b"/>
                  <a:pathLst>
                    <a:path w="21600" h="21600" extrusionOk="0">
                      <a:moveTo>
                        <a:pt x="9810" y="11054"/>
                      </a:moveTo>
                      <a:cubicBezTo>
                        <a:pt x="16790" y="18456"/>
                        <a:pt x="16790" y="18456"/>
                        <a:pt x="16790" y="18456"/>
                      </a:cubicBezTo>
                      <a:cubicBezTo>
                        <a:pt x="16318" y="18963"/>
                        <a:pt x="15846" y="19369"/>
                        <a:pt x="15280" y="19775"/>
                      </a:cubicBezTo>
                      <a:cubicBezTo>
                        <a:pt x="14714" y="20180"/>
                        <a:pt x="14243" y="20485"/>
                        <a:pt x="13583" y="20789"/>
                      </a:cubicBezTo>
                      <a:cubicBezTo>
                        <a:pt x="13017" y="20992"/>
                        <a:pt x="12451" y="21194"/>
                        <a:pt x="11790" y="21397"/>
                      </a:cubicBezTo>
                      <a:cubicBezTo>
                        <a:pt x="11130" y="21499"/>
                        <a:pt x="10470" y="21600"/>
                        <a:pt x="9810" y="21600"/>
                      </a:cubicBezTo>
                      <a:cubicBezTo>
                        <a:pt x="8772" y="21600"/>
                        <a:pt x="7734" y="21397"/>
                        <a:pt x="6697" y="20992"/>
                      </a:cubicBezTo>
                      <a:cubicBezTo>
                        <a:pt x="5754" y="20687"/>
                        <a:pt x="4810" y="20180"/>
                        <a:pt x="4056" y="19572"/>
                      </a:cubicBezTo>
                      <a:cubicBezTo>
                        <a:pt x="3396" y="19065"/>
                        <a:pt x="2830" y="18456"/>
                        <a:pt x="2358" y="17848"/>
                      </a:cubicBezTo>
                      <a:cubicBezTo>
                        <a:pt x="1886" y="17239"/>
                        <a:pt x="1415" y="16631"/>
                        <a:pt x="1132" y="15820"/>
                      </a:cubicBezTo>
                      <a:cubicBezTo>
                        <a:pt x="755" y="15110"/>
                        <a:pt x="472" y="14400"/>
                        <a:pt x="283" y="13487"/>
                      </a:cubicBezTo>
                      <a:cubicBezTo>
                        <a:pt x="94" y="12676"/>
                        <a:pt x="0" y="11865"/>
                        <a:pt x="0" y="11054"/>
                      </a:cubicBezTo>
                      <a:cubicBezTo>
                        <a:pt x="0" y="9837"/>
                        <a:pt x="189" y="8721"/>
                        <a:pt x="472" y="7707"/>
                      </a:cubicBezTo>
                      <a:cubicBezTo>
                        <a:pt x="849" y="6592"/>
                        <a:pt x="1321" y="5679"/>
                        <a:pt x="1886" y="4766"/>
                      </a:cubicBezTo>
                      <a:cubicBezTo>
                        <a:pt x="2358" y="4158"/>
                        <a:pt x="2830" y="3549"/>
                        <a:pt x="3396" y="3042"/>
                      </a:cubicBezTo>
                      <a:cubicBezTo>
                        <a:pt x="3962" y="2434"/>
                        <a:pt x="4622" y="2028"/>
                        <a:pt x="5282" y="1623"/>
                      </a:cubicBezTo>
                      <a:cubicBezTo>
                        <a:pt x="5942" y="1217"/>
                        <a:pt x="6697" y="913"/>
                        <a:pt x="7452" y="710"/>
                      </a:cubicBezTo>
                      <a:cubicBezTo>
                        <a:pt x="8206" y="507"/>
                        <a:pt x="9055" y="406"/>
                        <a:pt x="9810" y="507"/>
                      </a:cubicBezTo>
                      <a:lnTo>
                        <a:pt x="9810" y="11054"/>
                      </a:lnTo>
                      <a:close/>
                      <a:moveTo>
                        <a:pt x="10281" y="10445"/>
                      </a:moveTo>
                      <a:cubicBezTo>
                        <a:pt x="10281" y="0"/>
                        <a:pt x="10281" y="0"/>
                        <a:pt x="10281" y="0"/>
                      </a:cubicBezTo>
                      <a:cubicBezTo>
                        <a:pt x="11602" y="0"/>
                        <a:pt x="12922" y="203"/>
                        <a:pt x="14054" y="811"/>
                      </a:cubicBezTo>
                      <a:cubicBezTo>
                        <a:pt x="15280" y="1318"/>
                        <a:pt x="16412" y="2130"/>
                        <a:pt x="17261" y="3042"/>
                      </a:cubicBezTo>
                      <a:cubicBezTo>
                        <a:pt x="18110" y="3955"/>
                        <a:pt x="18770" y="5070"/>
                        <a:pt x="19336" y="6389"/>
                      </a:cubicBezTo>
                      <a:cubicBezTo>
                        <a:pt x="19808" y="7707"/>
                        <a:pt x="20091" y="9025"/>
                        <a:pt x="20091" y="10445"/>
                      </a:cubicBezTo>
                      <a:lnTo>
                        <a:pt x="10281" y="10445"/>
                      </a:lnTo>
                      <a:close/>
                      <a:moveTo>
                        <a:pt x="11790" y="11561"/>
                      </a:moveTo>
                      <a:cubicBezTo>
                        <a:pt x="21600" y="11561"/>
                        <a:pt x="21600" y="11561"/>
                        <a:pt x="21600" y="11561"/>
                      </a:cubicBezTo>
                      <a:cubicBezTo>
                        <a:pt x="21600" y="12270"/>
                        <a:pt x="21506" y="12980"/>
                        <a:pt x="21411" y="13690"/>
                      </a:cubicBezTo>
                      <a:cubicBezTo>
                        <a:pt x="21223" y="14299"/>
                        <a:pt x="21034" y="15008"/>
                        <a:pt x="20845" y="15617"/>
                      </a:cubicBezTo>
                      <a:cubicBezTo>
                        <a:pt x="20562" y="16225"/>
                        <a:pt x="20279" y="16834"/>
                        <a:pt x="19902" y="17442"/>
                      </a:cubicBezTo>
                      <a:cubicBezTo>
                        <a:pt x="19619" y="17949"/>
                        <a:pt x="19148" y="18456"/>
                        <a:pt x="18676" y="18963"/>
                      </a:cubicBezTo>
                      <a:lnTo>
                        <a:pt x="11790" y="11561"/>
                      </a:lnTo>
                      <a:close/>
                    </a:path>
                  </a:pathLst>
                </a:custGeom>
                <a:solidFill>
                  <a:schemeClr val="bg1"/>
                </a:solidFill>
                <a:ln w="12700">
                  <a:miter lim="400000"/>
                </a:ln>
              </p:spPr>
              <p:txBody>
                <a:bodyPr lIns="45719" rIns="45719"/>
                <a:lstStyle/>
                <a:p>
                  <a:pPr algn="l" defTabSz="914400">
                    <a:defRPr sz="1800" b="0">
                      <a:solidFill>
                        <a:srgbClr val="32363F"/>
                      </a:solidFill>
                      <a:latin typeface="Calibri"/>
                      <a:ea typeface="Calibri"/>
                      <a:cs typeface="Calibri"/>
                      <a:sym typeface="Calibri"/>
                    </a:defRPr>
                  </a:pPr>
                  <a:endParaRPr b="1">
                    <a:latin typeface="Lora" pitchFamily="2" charset="0"/>
                  </a:endParaRPr>
                </a:p>
              </p:txBody>
            </p:sp>
          </p:grpSp>
          <p:sp>
            <p:nvSpPr>
              <p:cNvPr id="27" name="TextBox 26">
                <a:extLst>
                  <a:ext uri="{FF2B5EF4-FFF2-40B4-BE49-F238E27FC236}">
                    <a16:creationId xmlns:a16="http://schemas.microsoft.com/office/drawing/2014/main" id="{530289EE-B3E2-B93A-6813-C96FF5C4F31D}"/>
                  </a:ext>
                </a:extLst>
              </p:cNvPr>
              <p:cNvSpPr txBox="1"/>
              <p:nvPr/>
            </p:nvSpPr>
            <p:spPr>
              <a:xfrm>
                <a:off x="2891201" y="4035267"/>
                <a:ext cx="1979458" cy="341859"/>
              </a:xfrm>
              <a:prstGeom prst="rect">
                <a:avLst/>
              </a:prstGeom>
              <a:noFill/>
            </p:spPr>
            <p:txBody>
              <a:bodyPr wrap="square" rtlCol="0">
                <a:spAutoFit/>
              </a:bodyPr>
              <a:lstStyle/>
              <a:p>
                <a:pPr algn="ctr"/>
                <a:r>
                  <a:rPr lang="en-US" b="1" spc="0" baseline="0" dirty="0">
                    <a:latin typeface="Lora" pitchFamily="2" charset="0"/>
                    <a:cs typeface="Calibri"/>
                    <a:sym typeface="Calibri"/>
                    <a:rtl val="0"/>
                  </a:rPr>
                  <a:t>Spectacular</a:t>
                </a:r>
              </a:p>
            </p:txBody>
          </p:sp>
        </p:grpSp>
        <p:grpSp>
          <p:nvGrpSpPr>
            <p:cNvPr id="7" name="Group 6">
              <a:extLst>
                <a:ext uri="{FF2B5EF4-FFF2-40B4-BE49-F238E27FC236}">
                  <a16:creationId xmlns:a16="http://schemas.microsoft.com/office/drawing/2014/main" id="{0A7B680B-2842-E2BF-821C-86F01BA662FA}"/>
                </a:ext>
              </a:extLst>
            </p:cNvPr>
            <p:cNvGrpSpPr/>
            <p:nvPr/>
          </p:nvGrpSpPr>
          <p:grpSpPr>
            <a:xfrm>
              <a:off x="7314169" y="3240154"/>
              <a:ext cx="1979458" cy="1325813"/>
              <a:chOff x="7314169" y="3051313"/>
              <a:chExt cx="1979458" cy="1325813"/>
            </a:xfrm>
          </p:grpSpPr>
          <p:grpSp>
            <p:nvGrpSpPr>
              <p:cNvPr id="19" name="Group 18">
                <a:extLst>
                  <a:ext uri="{FF2B5EF4-FFF2-40B4-BE49-F238E27FC236}">
                    <a16:creationId xmlns:a16="http://schemas.microsoft.com/office/drawing/2014/main" id="{CEC2CD53-508E-A535-8EA9-05326CE7D9D5}"/>
                  </a:ext>
                </a:extLst>
              </p:cNvPr>
              <p:cNvGrpSpPr/>
              <p:nvPr/>
            </p:nvGrpSpPr>
            <p:grpSpPr>
              <a:xfrm>
                <a:off x="7929663" y="3051313"/>
                <a:ext cx="755374" cy="755374"/>
                <a:chOff x="8396179" y="3051313"/>
                <a:chExt cx="755374" cy="755374"/>
              </a:xfrm>
            </p:grpSpPr>
            <p:sp>
              <p:nvSpPr>
                <p:cNvPr id="23" name="Oval 22">
                  <a:extLst>
                    <a:ext uri="{FF2B5EF4-FFF2-40B4-BE49-F238E27FC236}">
                      <a16:creationId xmlns:a16="http://schemas.microsoft.com/office/drawing/2014/main" id="{D0781BBA-18B9-2A57-CFFB-9F7ABEB92A96}"/>
                    </a:ext>
                  </a:extLst>
                </p:cNvPr>
                <p:cNvSpPr/>
                <p:nvPr/>
              </p:nvSpPr>
              <p:spPr>
                <a:xfrm>
                  <a:off x="8396179" y="3051313"/>
                  <a:ext cx="755374" cy="75537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latin typeface="Lora" pitchFamily="2" charset="0"/>
                  </a:endParaRPr>
                </a:p>
              </p:txBody>
            </p:sp>
            <p:sp>
              <p:nvSpPr>
                <p:cNvPr id="24" name="Shape">
                  <a:extLst>
                    <a:ext uri="{FF2B5EF4-FFF2-40B4-BE49-F238E27FC236}">
                      <a16:creationId xmlns:a16="http://schemas.microsoft.com/office/drawing/2014/main" id="{B23E9365-0827-CFF7-7F44-56CEE4394A87}"/>
                    </a:ext>
                  </a:extLst>
                </p:cNvPr>
                <p:cNvSpPr/>
                <p:nvPr/>
              </p:nvSpPr>
              <p:spPr>
                <a:xfrm>
                  <a:off x="8598781" y="3253915"/>
                  <a:ext cx="350171" cy="350171"/>
                </a:xfrm>
                <a:custGeom>
                  <a:avLst/>
                  <a:gdLst/>
                  <a:ahLst/>
                  <a:cxnLst>
                    <a:cxn ang="0">
                      <a:pos x="wd2" y="hd2"/>
                    </a:cxn>
                    <a:cxn ang="5400000">
                      <a:pos x="wd2" y="hd2"/>
                    </a:cxn>
                    <a:cxn ang="10800000">
                      <a:pos x="wd2" y="hd2"/>
                    </a:cxn>
                    <a:cxn ang="16200000">
                      <a:pos x="wd2" y="hd2"/>
                    </a:cxn>
                  </a:cxnLst>
                  <a:rect l="0" t="0" r="r" b="b"/>
                  <a:pathLst>
                    <a:path w="21600" h="21600" extrusionOk="0">
                      <a:moveTo>
                        <a:pt x="1936" y="7540"/>
                      </a:moveTo>
                      <a:cubicBezTo>
                        <a:pt x="1936" y="7336"/>
                        <a:pt x="1936" y="7336"/>
                        <a:pt x="1936" y="7336"/>
                      </a:cubicBezTo>
                      <a:cubicBezTo>
                        <a:pt x="1936" y="6826"/>
                        <a:pt x="2038" y="6317"/>
                        <a:pt x="2140" y="5909"/>
                      </a:cubicBezTo>
                      <a:cubicBezTo>
                        <a:pt x="408" y="4585"/>
                        <a:pt x="408" y="4585"/>
                        <a:pt x="408" y="4585"/>
                      </a:cubicBezTo>
                      <a:cubicBezTo>
                        <a:pt x="611" y="3974"/>
                        <a:pt x="917" y="3464"/>
                        <a:pt x="1426" y="2853"/>
                      </a:cubicBezTo>
                      <a:cubicBezTo>
                        <a:pt x="3362" y="3668"/>
                        <a:pt x="3362" y="3668"/>
                        <a:pt x="3362" y="3668"/>
                      </a:cubicBezTo>
                      <a:cubicBezTo>
                        <a:pt x="3668" y="3260"/>
                        <a:pt x="4177" y="2955"/>
                        <a:pt x="4687" y="2649"/>
                      </a:cubicBezTo>
                      <a:cubicBezTo>
                        <a:pt x="4381" y="509"/>
                        <a:pt x="4381" y="509"/>
                        <a:pt x="4381" y="509"/>
                      </a:cubicBezTo>
                      <a:cubicBezTo>
                        <a:pt x="4687" y="408"/>
                        <a:pt x="5094" y="306"/>
                        <a:pt x="5400" y="204"/>
                      </a:cubicBezTo>
                      <a:cubicBezTo>
                        <a:pt x="5706" y="102"/>
                        <a:pt x="6011" y="0"/>
                        <a:pt x="6317" y="0"/>
                      </a:cubicBezTo>
                      <a:cubicBezTo>
                        <a:pt x="7132" y="1936"/>
                        <a:pt x="7132" y="1936"/>
                        <a:pt x="7132" y="1936"/>
                      </a:cubicBezTo>
                      <a:cubicBezTo>
                        <a:pt x="7336" y="1936"/>
                        <a:pt x="7336" y="1936"/>
                        <a:pt x="7336" y="1936"/>
                      </a:cubicBezTo>
                      <a:cubicBezTo>
                        <a:pt x="7845" y="1936"/>
                        <a:pt x="8355" y="1936"/>
                        <a:pt x="8762" y="2140"/>
                      </a:cubicBezTo>
                      <a:cubicBezTo>
                        <a:pt x="10087" y="408"/>
                        <a:pt x="10087" y="408"/>
                        <a:pt x="10087" y="408"/>
                      </a:cubicBezTo>
                      <a:cubicBezTo>
                        <a:pt x="10698" y="611"/>
                        <a:pt x="11309" y="917"/>
                        <a:pt x="11819" y="1325"/>
                      </a:cubicBezTo>
                      <a:cubicBezTo>
                        <a:pt x="11004" y="3362"/>
                        <a:pt x="11004" y="3362"/>
                        <a:pt x="11004" y="3362"/>
                      </a:cubicBezTo>
                      <a:cubicBezTo>
                        <a:pt x="11411" y="3770"/>
                        <a:pt x="11819" y="4177"/>
                        <a:pt x="12023" y="4687"/>
                      </a:cubicBezTo>
                      <a:cubicBezTo>
                        <a:pt x="14162" y="4381"/>
                        <a:pt x="14162" y="4381"/>
                        <a:pt x="14162" y="4381"/>
                      </a:cubicBezTo>
                      <a:cubicBezTo>
                        <a:pt x="14366" y="4687"/>
                        <a:pt x="14468" y="4992"/>
                        <a:pt x="14570" y="5298"/>
                      </a:cubicBezTo>
                      <a:cubicBezTo>
                        <a:pt x="14570" y="5604"/>
                        <a:pt x="14672" y="6011"/>
                        <a:pt x="14774" y="6317"/>
                      </a:cubicBezTo>
                      <a:cubicBezTo>
                        <a:pt x="12736" y="7132"/>
                        <a:pt x="12736" y="7132"/>
                        <a:pt x="12736" y="7132"/>
                      </a:cubicBezTo>
                      <a:cubicBezTo>
                        <a:pt x="12736" y="7336"/>
                        <a:pt x="12736" y="7336"/>
                        <a:pt x="12736" y="7336"/>
                      </a:cubicBezTo>
                      <a:cubicBezTo>
                        <a:pt x="12736" y="7845"/>
                        <a:pt x="12736" y="8355"/>
                        <a:pt x="12634" y="8762"/>
                      </a:cubicBezTo>
                      <a:cubicBezTo>
                        <a:pt x="14264" y="10087"/>
                        <a:pt x="14264" y="10087"/>
                        <a:pt x="14264" y="10087"/>
                      </a:cubicBezTo>
                      <a:cubicBezTo>
                        <a:pt x="14060" y="10698"/>
                        <a:pt x="13755" y="11309"/>
                        <a:pt x="13347" y="11819"/>
                      </a:cubicBezTo>
                      <a:cubicBezTo>
                        <a:pt x="11309" y="11004"/>
                        <a:pt x="11309" y="11004"/>
                        <a:pt x="11309" y="11004"/>
                      </a:cubicBezTo>
                      <a:cubicBezTo>
                        <a:pt x="10902" y="11411"/>
                        <a:pt x="10494" y="11717"/>
                        <a:pt x="10087" y="12023"/>
                      </a:cubicBezTo>
                      <a:cubicBezTo>
                        <a:pt x="10291" y="14162"/>
                        <a:pt x="10291" y="14162"/>
                        <a:pt x="10291" y="14162"/>
                      </a:cubicBezTo>
                      <a:cubicBezTo>
                        <a:pt x="9985" y="14264"/>
                        <a:pt x="9679" y="14468"/>
                        <a:pt x="9374" y="14468"/>
                      </a:cubicBezTo>
                      <a:cubicBezTo>
                        <a:pt x="9068" y="14570"/>
                        <a:pt x="8762" y="14672"/>
                        <a:pt x="8457" y="14672"/>
                      </a:cubicBezTo>
                      <a:cubicBezTo>
                        <a:pt x="7540" y="12736"/>
                        <a:pt x="7540" y="12736"/>
                        <a:pt x="7540" y="12736"/>
                      </a:cubicBezTo>
                      <a:cubicBezTo>
                        <a:pt x="7336" y="12736"/>
                        <a:pt x="7336" y="12736"/>
                        <a:pt x="7336" y="12736"/>
                      </a:cubicBezTo>
                      <a:cubicBezTo>
                        <a:pt x="6826" y="12736"/>
                        <a:pt x="6419" y="12736"/>
                        <a:pt x="5909" y="12532"/>
                      </a:cubicBezTo>
                      <a:cubicBezTo>
                        <a:pt x="4585" y="14264"/>
                        <a:pt x="4585" y="14264"/>
                        <a:pt x="4585" y="14264"/>
                      </a:cubicBezTo>
                      <a:cubicBezTo>
                        <a:pt x="4075" y="14060"/>
                        <a:pt x="3464" y="13755"/>
                        <a:pt x="2853" y="13347"/>
                      </a:cubicBezTo>
                      <a:cubicBezTo>
                        <a:pt x="3668" y="11309"/>
                        <a:pt x="3668" y="11309"/>
                        <a:pt x="3668" y="11309"/>
                      </a:cubicBezTo>
                      <a:cubicBezTo>
                        <a:pt x="3260" y="11004"/>
                        <a:pt x="2955" y="10596"/>
                        <a:pt x="2649" y="10087"/>
                      </a:cubicBezTo>
                      <a:cubicBezTo>
                        <a:pt x="509" y="10291"/>
                        <a:pt x="509" y="10291"/>
                        <a:pt x="509" y="10291"/>
                      </a:cubicBezTo>
                      <a:cubicBezTo>
                        <a:pt x="408" y="9985"/>
                        <a:pt x="306" y="9679"/>
                        <a:pt x="204" y="9374"/>
                      </a:cubicBezTo>
                      <a:cubicBezTo>
                        <a:pt x="102" y="9068"/>
                        <a:pt x="0" y="8762"/>
                        <a:pt x="0" y="8457"/>
                      </a:cubicBezTo>
                      <a:lnTo>
                        <a:pt x="1936" y="7540"/>
                      </a:lnTo>
                      <a:close/>
                      <a:moveTo>
                        <a:pt x="4585" y="7336"/>
                      </a:moveTo>
                      <a:cubicBezTo>
                        <a:pt x="4585" y="8151"/>
                        <a:pt x="4891" y="8762"/>
                        <a:pt x="5400" y="9272"/>
                      </a:cubicBezTo>
                      <a:cubicBezTo>
                        <a:pt x="6011" y="9781"/>
                        <a:pt x="6623" y="10087"/>
                        <a:pt x="7336" y="10087"/>
                      </a:cubicBezTo>
                      <a:cubicBezTo>
                        <a:pt x="8151" y="10087"/>
                        <a:pt x="8762" y="9781"/>
                        <a:pt x="9272" y="9272"/>
                      </a:cubicBezTo>
                      <a:cubicBezTo>
                        <a:pt x="9781" y="8660"/>
                        <a:pt x="10087" y="8049"/>
                        <a:pt x="10087" y="7336"/>
                      </a:cubicBezTo>
                      <a:cubicBezTo>
                        <a:pt x="10087" y="7132"/>
                        <a:pt x="9985" y="6928"/>
                        <a:pt x="9985" y="6623"/>
                      </a:cubicBezTo>
                      <a:cubicBezTo>
                        <a:pt x="9781" y="6011"/>
                        <a:pt x="9475" y="5502"/>
                        <a:pt x="8966" y="5196"/>
                      </a:cubicBezTo>
                      <a:cubicBezTo>
                        <a:pt x="8457" y="4789"/>
                        <a:pt x="7947" y="4585"/>
                        <a:pt x="7336" y="4585"/>
                      </a:cubicBezTo>
                      <a:cubicBezTo>
                        <a:pt x="7234" y="4585"/>
                        <a:pt x="6928" y="4687"/>
                        <a:pt x="6623" y="4789"/>
                      </a:cubicBezTo>
                      <a:cubicBezTo>
                        <a:pt x="6011" y="4891"/>
                        <a:pt x="5604" y="5196"/>
                        <a:pt x="5196" y="5706"/>
                      </a:cubicBezTo>
                      <a:cubicBezTo>
                        <a:pt x="4789" y="6215"/>
                        <a:pt x="4585" y="6725"/>
                        <a:pt x="4585" y="7336"/>
                      </a:cubicBezTo>
                      <a:close/>
                      <a:moveTo>
                        <a:pt x="12023" y="16709"/>
                      </a:moveTo>
                      <a:cubicBezTo>
                        <a:pt x="12023" y="16506"/>
                        <a:pt x="11921" y="16302"/>
                        <a:pt x="11921" y="16098"/>
                      </a:cubicBezTo>
                      <a:cubicBezTo>
                        <a:pt x="11921" y="15996"/>
                        <a:pt x="11921" y="15792"/>
                        <a:pt x="11921" y="15691"/>
                      </a:cubicBezTo>
                      <a:cubicBezTo>
                        <a:pt x="11921" y="15589"/>
                        <a:pt x="11921" y="15487"/>
                        <a:pt x="11921" y="15283"/>
                      </a:cubicBezTo>
                      <a:cubicBezTo>
                        <a:pt x="11921" y="15181"/>
                        <a:pt x="12023" y="14977"/>
                        <a:pt x="12023" y="14774"/>
                      </a:cubicBezTo>
                      <a:cubicBezTo>
                        <a:pt x="10698" y="13653"/>
                        <a:pt x="10698" y="13653"/>
                        <a:pt x="10698" y="13653"/>
                      </a:cubicBezTo>
                      <a:cubicBezTo>
                        <a:pt x="10902" y="13042"/>
                        <a:pt x="11208" y="12532"/>
                        <a:pt x="11615" y="12023"/>
                      </a:cubicBezTo>
                      <a:cubicBezTo>
                        <a:pt x="13245" y="12634"/>
                        <a:pt x="13245" y="12634"/>
                        <a:pt x="13245" y="12634"/>
                      </a:cubicBezTo>
                      <a:cubicBezTo>
                        <a:pt x="13755" y="12125"/>
                        <a:pt x="14366" y="11819"/>
                        <a:pt x="14977" y="11717"/>
                      </a:cubicBezTo>
                      <a:cubicBezTo>
                        <a:pt x="15181" y="9985"/>
                        <a:pt x="15181" y="9985"/>
                        <a:pt x="15181" y="9985"/>
                      </a:cubicBezTo>
                      <a:cubicBezTo>
                        <a:pt x="15487" y="9883"/>
                        <a:pt x="15792" y="9883"/>
                        <a:pt x="16200" y="9883"/>
                      </a:cubicBezTo>
                      <a:cubicBezTo>
                        <a:pt x="16506" y="9883"/>
                        <a:pt x="16811" y="9883"/>
                        <a:pt x="17117" y="9985"/>
                      </a:cubicBezTo>
                      <a:cubicBezTo>
                        <a:pt x="17423" y="11717"/>
                        <a:pt x="17423" y="11717"/>
                        <a:pt x="17423" y="11717"/>
                      </a:cubicBezTo>
                      <a:cubicBezTo>
                        <a:pt x="18034" y="11819"/>
                        <a:pt x="18543" y="12125"/>
                        <a:pt x="19053" y="12634"/>
                      </a:cubicBezTo>
                      <a:cubicBezTo>
                        <a:pt x="20683" y="12023"/>
                        <a:pt x="20683" y="12023"/>
                        <a:pt x="20683" y="12023"/>
                      </a:cubicBezTo>
                      <a:cubicBezTo>
                        <a:pt x="21091" y="12532"/>
                        <a:pt x="21396" y="13042"/>
                        <a:pt x="21600" y="13653"/>
                      </a:cubicBezTo>
                      <a:cubicBezTo>
                        <a:pt x="20275" y="14774"/>
                        <a:pt x="20275" y="14774"/>
                        <a:pt x="20275" y="14774"/>
                      </a:cubicBezTo>
                      <a:cubicBezTo>
                        <a:pt x="20377" y="15079"/>
                        <a:pt x="20377" y="15385"/>
                        <a:pt x="20377" y="15691"/>
                      </a:cubicBezTo>
                      <a:cubicBezTo>
                        <a:pt x="20377" y="15996"/>
                        <a:pt x="20377" y="16302"/>
                        <a:pt x="20275" y="16709"/>
                      </a:cubicBezTo>
                      <a:cubicBezTo>
                        <a:pt x="21600" y="17830"/>
                        <a:pt x="21600" y="17830"/>
                        <a:pt x="21600" y="17830"/>
                      </a:cubicBezTo>
                      <a:cubicBezTo>
                        <a:pt x="21396" y="18340"/>
                        <a:pt x="21091" y="18951"/>
                        <a:pt x="20683" y="19460"/>
                      </a:cubicBezTo>
                      <a:cubicBezTo>
                        <a:pt x="19053" y="18849"/>
                        <a:pt x="19053" y="18849"/>
                        <a:pt x="19053" y="18849"/>
                      </a:cubicBezTo>
                      <a:cubicBezTo>
                        <a:pt x="18543" y="19257"/>
                        <a:pt x="18034" y="19562"/>
                        <a:pt x="17423" y="19766"/>
                      </a:cubicBezTo>
                      <a:cubicBezTo>
                        <a:pt x="17117" y="21498"/>
                        <a:pt x="17117" y="21498"/>
                        <a:pt x="17117" y="21498"/>
                      </a:cubicBezTo>
                      <a:cubicBezTo>
                        <a:pt x="16811" y="21600"/>
                        <a:pt x="16506" y="21600"/>
                        <a:pt x="16200" y="21600"/>
                      </a:cubicBezTo>
                      <a:cubicBezTo>
                        <a:pt x="15792" y="21600"/>
                        <a:pt x="15487" y="21600"/>
                        <a:pt x="15181" y="21498"/>
                      </a:cubicBezTo>
                      <a:cubicBezTo>
                        <a:pt x="14977" y="19766"/>
                        <a:pt x="14977" y="19766"/>
                        <a:pt x="14977" y="19766"/>
                      </a:cubicBezTo>
                      <a:cubicBezTo>
                        <a:pt x="14366" y="19664"/>
                        <a:pt x="13755" y="19257"/>
                        <a:pt x="13245" y="18849"/>
                      </a:cubicBezTo>
                      <a:cubicBezTo>
                        <a:pt x="11615" y="19460"/>
                        <a:pt x="11615" y="19460"/>
                        <a:pt x="11615" y="19460"/>
                      </a:cubicBezTo>
                      <a:cubicBezTo>
                        <a:pt x="11208" y="18951"/>
                        <a:pt x="10902" y="18340"/>
                        <a:pt x="10698" y="17830"/>
                      </a:cubicBezTo>
                      <a:lnTo>
                        <a:pt x="12023" y="16709"/>
                      </a:lnTo>
                      <a:close/>
                      <a:moveTo>
                        <a:pt x="16200" y="17830"/>
                      </a:moveTo>
                      <a:cubicBezTo>
                        <a:pt x="16709" y="17830"/>
                        <a:pt x="17219" y="17626"/>
                        <a:pt x="17626" y="17219"/>
                      </a:cubicBezTo>
                      <a:cubicBezTo>
                        <a:pt x="18034" y="16811"/>
                        <a:pt x="18238" y="16302"/>
                        <a:pt x="18238" y="15691"/>
                      </a:cubicBezTo>
                      <a:cubicBezTo>
                        <a:pt x="18238" y="15181"/>
                        <a:pt x="18034" y="14672"/>
                        <a:pt x="17626" y="14264"/>
                      </a:cubicBezTo>
                      <a:cubicBezTo>
                        <a:pt x="17219" y="13755"/>
                        <a:pt x="16709" y="13551"/>
                        <a:pt x="16200" y="13551"/>
                      </a:cubicBezTo>
                      <a:cubicBezTo>
                        <a:pt x="15589" y="13551"/>
                        <a:pt x="15079" y="13755"/>
                        <a:pt x="14672" y="14264"/>
                      </a:cubicBezTo>
                      <a:cubicBezTo>
                        <a:pt x="14264" y="14672"/>
                        <a:pt x="14060" y="15181"/>
                        <a:pt x="14060" y="15691"/>
                      </a:cubicBezTo>
                      <a:cubicBezTo>
                        <a:pt x="14060" y="16302"/>
                        <a:pt x="14264" y="16811"/>
                        <a:pt x="14672" y="17219"/>
                      </a:cubicBezTo>
                      <a:cubicBezTo>
                        <a:pt x="15079" y="17626"/>
                        <a:pt x="15589" y="17830"/>
                        <a:pt x="16200" y="17830"/>
                      </a:cubicBezTo>
                      <a:close/>
                    </a:path>
                  </a:pathLst>
                </a:custGeom>
                <a:solidFill>
                  <a:schemeClr val="bg1"/>
                </a:solidFill>
                <a:ln w="12700">
                  <a:miter lim="400000"/>
                </a:ln>
              </p:spPr>
              <p:txBody>
                <a:bodyPr lIns="45719" rIns="45719"/>
                <a:lstStyle/>
                <a:p>
                  <a:pPr algn="l" defTabSz="914400">
                    <a:defRPr sz="1800" b="0">
                      <a:solidFill>
                        <a:srgbClr val="32363F"/>
                      </a:solidFill>
                      <a:latin typeface="Calibri"/>
                      <a:ea typeface="Calibri"/>
                      <a:cs typeface="Calibri"/>
                      <a:sym typeface="Calibri"/>
                    </a:defRPr>
                  </a:pPr>
                  <a:endParaRPr b="1">
                    <a:latin typeface="Lora" pitchFamily="2" charset="0"/>
                  </a:endParaRPr>
                </a:p>
              </p:txBody>
            </p:sp>
          </p:grpSp>
          <p:sp>
            <p:nvSpPr>
              <p:cNvPr id="21" name="TextBox 20">
                <a:extLst>
                  <a:ext uri="{FF2B5EF4-FFF2-40B4-BE49-F238E27FC236}">
                    <a16:creationId xmlns:a16="http://schemas.microsoft.com/office/drawing/2014/main" id="{9C3A9170-28E2-5A81-1E78-EBEEE053A46E}"/>
                  </a:ext>
                </a:extLst>
              </p:cNvPr>
              <p:cNvSpPr txBox="1"/>
              <p:nvPr/>
            </p:nvSpPr>
            <p:spPr>
              <a:xfrm>
                <a:off x="7314169" y="4035267"/>
                <a:ext cx="1979458" cy="341859"/>
              </a:xfrm>
              <a:prstGeom prst="rect">
                <a:avLst/>
              </a:prstGeom>
              <a:noFill/>
            </p:spPr>
            <p:txBody>
              <a:bodyPr wrap="square" rtlCol="0">
                <a:spAutoFit/>
              </a:bodyPr>
              <a:lstStyle/>
              <a:p>
                <a:pPr algn="ctr"/>
                <a:r>
                  <a:rPr lang="en-US" b="1" spc="0" baseline="0" dirty="0">
                    <a:latin typeface="Lora" pitchFamily="2" charset="0"/>
                    <a:cs typeface="Calibri"/>
                    <a:sym typeface="Calibri"/>
                    <a:rtl val="0"/>
                  </a:rPr>
                  <a:t>Impressive</a:t>
                </a:r>
              </a:p>
            </p:txBody>
          </p:sp>
        </p:grpSp>
        <p:grpSp>
          <p:nvGrpSpPr>
            <p:cNvPr id="8" name="Group 7">
              <a:extLst>
                <a:ext uri="{FF2B5EF4-FFF2-40B4-BE49-F238E27FC236}">
                  <a16:creationId xmlns:a16="http://schemas.microsoft.com/office/drawing/2014/main" id="{8D19D404-026A-6E92-E073-A71042D35580}"/>
                </a:ext>
              </a:extLst>
            </p:cNvPr>
            <p:cNvGrpSpPr/>
            <p:nvPr/>
          </p:nvGrpSpPr>
          <p:grpSpPr>
            <a:xfrm>
              <a:off x="9489019" y="3240154"/>
              <a:ext cx="1979458" cy="1325813"/>
              <a:chOff x="9300799" y="3051313"/>
              <a:chExt cx="1979458" cy="1325813"/>
            </a:xfrm>
          </p:grpSpPr>
          <p:grpSp>
            <p:nvGrpSpPr>
              <p:cNvPr id="13" name="Group 12">
                <a:extLst>
                  <a:ext uri="{FF2B5EF4-FFF2-40B4-BE49-F238E27FC236}">
                    <a16:creationId xmlns:a16="http://schemas.microsoft.com/office/drawing/2014/main" id="{ADE8163C-4932-22D2-BE7D-F6612B687B5E}"/>
                  </a:ext>
                </a:extLst>
              </p:cNvPr>
              <p:cNvGrpSpPr/>
              <p:nvPr/>
            </p:nvGrpSpPr>
            <p:grpSpPr>
              <a:xfrm>
                <a:off x="9915938" y="3051313"/>
                <a:ext cx="755374" cy="755374"/>
                <a:chOff x="10104782" y="3051313"/>
                <a:chExt cx="755374" cy="755374"/>
              </a:xfrm>
            </p:grpSpPr>
            <p:sp>
              <p:nvSpPr>
                <p:cNvPr id="17" name="Oval 16">
                  <a:extLst>
                    <a:ext uri="{FF2B5EF4-FFF2-40B4-BE49-F238E27FC236}">
                      <a16:creationId xmlns:a16="http://schemas.microsoft.com/office/drawing/2014/main" id="{F9332445-9BD2-F341-3DF8-027E5479BC86}"/>
                    </a:ext>
                  </a:extLst>
                </p:cNvPr>
                <p:cNvSpPr/>
                <p:nvPr/>
              </p:nvSpPr>
              <p:spPr>
                <a:xfrm>
                  <a:off x="10104782" y="3051313"/>
                  <a:ext cx="755374" cy="7553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latin typeface="Lora" pitchFamily="2" charset="0"/>
                  </a:endParaRPr>
                </a:p>
              </p:txBody>
            </p:sp>
            <p:sp>
              <p:nvSpPr>
                <p:cNvPr id="18" name="Shape">
                  <a:extLst>
                    <a:ext uri="{FF2B5EF4-FFF2-40B4-BE49-F238E27FC236}">
                      <a16:creationId xmlns:a16="http://schemas.microsoft.com/office/drawing/2014/main" id="{B321850E-AF8E-ECB6-C7E9-32D7E7B2EC59}"/>
                    </a:ext>
                  </a:extLst>
                </p:cNvPr>
                <p:cNvSpPr/>
                <p:nvPr/>
              </p:nvSpPr>
              <p:spPr>
                <a:xfrm>
                  <a:off x="10352405" y="3227651"/>
                  <a:ext cx="260128" cy="402698"/>
                </a:xfrm>
                <a:custGeom>
                  <a:avLst/>
                  <a:gdLst/>
                  <a:ahLst/>
                  <a:cxnLst>
                    <a:cxn ang="0">
                      <a:pos x="wd2" y="hd2"/>
                    </a:cxn>
                    <a:cxn ang="5400000">
                      <a:pos x="wd2" y="hd2"/>
                    </a:cxn>
                    <a:cxn ang="10800000">
                      <a:pos x="wd2" y="hd2"/>
                    </a:cxn>
                    <a:cxn ang="16200000">
                      <a:pos x="wd2" y="hd2"/>
                    </a:cxn>
                  </a:cxnLst>
                  <a:rect l="0" t="0" r="r" b="b"/>
                  <a:pathLst>
                    <a:path w="21600" h="21600" extrusionOk="0">
                      <a:moveTo>
                        <a:pt x="0" y="9081"/>
                      </a:moveTo>
                      <a:cubicBezTo>
                        <a:pt x="0" y="8904"/>
                        <a:pt x="0" y="8816"/>
                        <a:pt x="138" y="8728"/>
                      </a:cubicBezTo>
                      <a:cubicBezTo>
                        <a:pt x="4403" y="5113"/>
                        <a:pt x="4403" y="5113"/>
                        <a:pt x="4403" y="5113"/>
                      </a:cubicBezTo>
                      <a:cubicBezTo>
                        <a:pt x="4127" y="4937"/>
                        <a:pt x="4127" y="4761"/>
                        <a:pt x="4127" y="4673"/>
                      </a:cubicBezTo>
                      <a:cubicBezTo>
                        <a:pt x="4127" y="4584"/>
                        <a:pt x="4127" y="4496"/>
                        <a:pt x="4127" y="4408"/>
                      </a:cubicBezTo>
                      <a:cubicBezTo>
                        <a:pt x="4127" y="4320"/>
                        <a:pt x="4265" y="4232"/>
                        <a:pt x="4265" y="4232"/>
                      </a:cubicBezTo>
                      <a:cubicBezTo>
                        <a:pt x="4403" y="4144"/>
                        <a:pt x="4403" y="4144"/>
                        <a:pt x="4403" y="4144"/>
                      </a:cubicBezTo>
                      <a:cubicBezTo>
                        <a:pt x="5090" y="3703"/>
                        <a:pt x="5778" y="3262"/>
                        <a:pt x="6191" y="2909"/>
                      </a:cubicBezTo>
                      <a:cubicBezTo>
                        <a:pt x="6604" y="2557"/>
                        <a:pt x="7017" y="2292"/>
                        <a:pt x="7154" y="2116"/>
                      </a:cubicBezTo>
                      <a:cubicBezTo>
                        <a:pt x="7154" y="0"/>
                        <a:pt x="7154" y="0"/>
                        <a:pt x="7154" y="0"/>
                      </a:cubicBezTo>
                      <a:cubicBezTo>
                        <a:pt x="7704" y="264"/>
                        <a:pt x="7980" y="441"/>
                        <a:pt x="8255" y="617"/>
                      </a:cubicBezTo>
                      <a:cubicBezTo>
                        <a:pt x="8530" y="793"/>
                        <a:pt x="8805" y="882"/>
                        <a:pt x="8943" y="1058"/>
                      </a:cubicBezTo>
                      <a:cubicBezTo>
                        <a:pt x="9080" y="1234"/>
                        <a:pt x="9218" y="1411"/>
                        <a:pt x="9218" y="1499"/>
                      </a:cubicBezTo>
                      <a:cubicBezTo>
                        <a:pt x="9355" y="1587"/>
                        <a:pt x="9355" y="1675"/>
                        <a:pt x="9355" y="1763"/>
                      </a:cubicBezTo>
                      <a:cubicBezTo>
                        <a:pt x="9355" y="1851"/>
                        <a:pt x="9355" y="1851"/>
                        <a:pt x="9355" y="1851"/>
                      </a:cubicBezTo>
                      <a:cubicBezTo>
                        <a:pt x="10456" y="1851"/>
                        <a:pt x="11557" y="1940"/>
                        <a:pt x="12520" y="2204"/>
                      </a:cubicBezTo>
                      <a:cubicBezTo>
                        <a:pt x="13483" y="2469"/>
                        <a:pt x="14308" y="2733"/>
                        <a:pt x="14996" y="3086"/>
                      </a:cubicBezTo>
                      <a:cubicBezTo>
                        <a:pt x="15822" y="3438"/>
                        <a:pt x="16372" y="3879"/>
                        <a:pt x="17060" y="4408"/>
                      </a:cubicBezTo>
                      <a:cubicBezTo>
                        <a:pt x="17610" y="4937"/>
                        <a:pt x="18023" y="5466"/>
                        <a:pt x="18436" y="5995"/>
                      </a:cubicBezTo>
                      <a:cubicBezTo>
                        <a:pt x="18848" y="6524"/>
                        <a:pt x="19124" y="7053"/>
                        <a:pt x="19399" y="7670"/>
                      </a:cubicBezTo>
                      <a:cubicBezTo>
                        <a:pt x="19674" y="8199"/>
                        <a:pt x="19811" y="8728"/>
                        <a:pt x="19949" y="9169"/>
                      </a:cubicBezTo>
                      <a:cubicBezTo>
                        <a:pt x="20087" y="9698"/>
                        <a:pt x="20087" y="10139"/>
                        <a:pt x="20087" y="10580"/>
                      </a:cubicBezTo>
                      <a:cubicBezTo>
                        <a:pt x="20087" y="15605"/>
                        <a:pt x="20087" y="15605"/>
                        <a:pt x="20087" y="15605"/>
                      </a:cubicBezTo>
                      <a:cubicBezTo>
                        <a:pt x="16510" y="15605"/>
                        <a:pt x="16510" y="15605"/>
                        <a:pt x="16510" y="15605"/>
                      </a:cubicBezTo>
                      <a:cubicBezTo>
                        <a:pt x="16234" y="15605"/>
                        <a:pt x="15959" y="15605"/>
                        <a:pt x="15822" y="15693"/>
                      </a:cubicBezTo>
                      <a:cubicBezTo>
                        <a:pt x="15684" y="15693"/>
                        <a:pt x="15546" y="15693"/>
                        <a:pt x="15409" y="15781"/>
                      </a:cubicBezTo>
                      <a:cubicBezTo>
                        <a:pt x="15271" y="15781"/>
                        <a:pt x="15271" y="15869"/>
                        <a:pt x="15134" y="15958"/>
                      </a:cubicBezTo>
                      <a:cubicBezTo>
                        <a:pt x="15134" y="15958"/>
                        <a:pt x="15134" y="15958"/>
                        <a:pt x="15134" y="16046"/>
                      </a:cubicBezTo>
                      <a:cubicBezTo>
                        <a:pt x="15134" y="16046"/>
                        <a:pt x="15134" y="16046"/>
                        <a:pt x="15134" y="16046"/>
                      </a:cubicBezTo>
                      <a:cubicBezTo>
                        <a:pt x="15134" y="16134"/>
                        <a:pt x="15134" y="16222"/>
                        <a:pt x="15271" y="16310"/>
                      </a:cubicBezTo>
                      <a:cubicBezTo>
                        <a:pt x="15409" y="16398"/>
                        <a:pt x="15546" y="16398"/>
                        <a:pt x="15684" y="16487"/>
                      </a:cubicBezTo>
                      <a:cubicBezTo>
                        <a:pt x="15822" y="16487"/>
                        <a:pt x="16097" y="16575"/>
                        <a:pt x="16510" y="16575"/>
                      </a:cubicBezTo>
                      <a:cubicBezTo>
                        <a:pt x="16647" y="16575"/>
                        <a:pt x="16785" y="16575"/>
                        <a:pt x="16922" y="16663"/>
                      </a:cubicBezTo>
                      <a:cubicBezTo>
                        <a:pt x="17060" y="16751"/>
                        <a:pt x="17060" y="16839"/>
                        <a:pt x="17060" y="17016"/>
                      </a:cubicBezTo>
                      <a:cubicBezTo>
                        <a:pt x="17060" y="17104"/>
                        <a:pt x="17060" y="17192"/>
                        <a:pt x="16922" y="17280"/>
                      </a:cubicBezTo>
                      <a:cubicBezTo>
                        <a:pt x="16785" y="17456"/>
                        <a:pt x="16647" y="17456"/>
                        <a:pt x="16510" y="17456"/>
                      </a:cubicBezTo>
                      <a:cubicBezTo>
                        <a:pt x="16234" y="17456"/>
                        <a:pt x="15959" y="17456"/>
                        <a:pt x="15822" y="17544"/>
                      </a:cubicBezTo>
                      <a:cubicBezTo>
                        <a:pt x="15684" y="17544"/>
                        <a:pt x="15546" y="17544"/>
                        <a:pt x="15409" y="17633"/>
                      </a:cubicBezTo>
                      <a:cubicBezTo>
                        <a:pt x="15271" y="17633"/>
                        <a:pt x="15271" y="17721"/>
                        <a:pt x="15134" y="17721"/>
                      </a:cubicBezTo>
                      <a:cubicBezTo>
                        <a:pt x="15134" y="17809"/>
                        <a:pt x="15134" y="17809"/>
                        <a:pt x="15134" y="17897"/>
                      </a:cubicBezTo>
                      <a:cubicBezTo>
                        <a:pt x="15134" y="17897"/>
                        <a:pt x="15134" y="17897"/>
                        <a:pt x="15134" y="17897"/>
                      </a:cubicBezTo>
                      <a:cubicBezTo>
                        <a:pt x="15134" y="17985"/>
                        <a:pt x="15134" y="18073"/>
                        <a:pt x="15271" y="18162"/>
                      </a:cubicBezTo>
                      <a:cubicBezTo>
                        <a:pt x="15409" y="18162"/>
                        <a:pt x="15546" y="18250"/>
                        <a:pt x="15684" y="18338"/>
                      </a:cubicBezTo>
                      <a:cubicBezTo>
                        <a:pt x="15822" y="18338"/>
                        <a:pt x="16097" y="18338"/>
                        <a:pt x="16510" y="18338"/>
                      </a:cubicBezTo>
                      <a:cubicBezTo>
                        <a:pt x="19399" y="18338"/>
                        <a:pt x="19399" y="18338"/>
                        <a:pt x="19399" y="18338"/>
                      </a:cubicBezTo>
                      <a:cubicBezTo>
                        <a:pt x="19399" y="18338"/>
                        <a:pt x="19536" y="18338"/>
                        <a:pt x="19674" y="18338"/>
                      </a:cubicBezTo>
                      <a:cubicBezTo>
                        <a:pt x="19674" y="18338"/>
                        <a:pt x="19949" y="18426"/>
                        <a:pt x="20087" y="18426"/>
                      </a:cubicBezTo>
                      <a:cubicBezTo>
                        <a:pt x="20224" y="18514"/>
                        <a:pt x="20499" y="18514"/>
                        <a:pt x="20637" y="18602"/>
                      </a:cubicBezTo>
                      <a:cubicBezTo>
                        <a:pt x="20775" y="18691"/>
                        <a:pt x="20912" y="18779"/>
                        <a:pt x="21050" y="18867"/>
                      </a:cubicBezTo>
                      <a:cubicBezTo>
                        <a:pt x="21187" y="18955"/>
                        <a:pt x="21325" y="19043"/>
                        <a:pt x="21462" y="19220"/>
                      </a:cubicBezTo>
                      <a:cubicBezTo>
                        <a:pt x="21462" y="19396"/>
                        <a:pt x="21600" y="19572"/>
                        <a:pt x="21600" y="19749"/>
                      </a:cubicBezTo>
                      <a:cubicBezTo>
                        <a:pt x="21600" y="21600"/>
                        <a:pt x="21600" y="21600"/>
                        <a:pt x="21600" y="21600"/>
                      </a:cubicBezTo>
                      <a:cubicBezTo>
                        <a:pt x="2889" y="21600"/>
                        <a:pt x="2889" y="21600"/>
                        <a:pt x="2889" y="21600"/>
                      </a:cubicBezTo>
                      <a:cubicBezTo>
                        <a:pt x="2889" y="19749"/>
                        <a:pt x="2889" y="19749"/>
                        <a:pt x="2889" y="19749"/>
                      </a:cubicBezTo>
                      <a:cubicBezTo>
                        <a:pt x="2889" y="19484"/>
                        <a:pt x="3027" y="19220"/>
                        <a:pt x="3164" y="19043"/>
                      </a:cubicBezTo>
                      <a:cubicBezTo>
                        <a:pt x="3302" y="18867"/>
                        <a:pt x="3439" y="18779"/>
                        <a:pt x="3715" y="18691"/>
                      </a:cubicBezTo>
                      <a:cubicBezTo>
                        <a:pt x="3852" y="18602"/>
                        <a:pt x="4127" y="18514"/>
                        <a:pt x="4265" y="18426"/>
                      </a:cubicBezTo>
                      <a:cubicBezTo>
                        <a:pt x="4540" y="18426"/>
                        <a:pt x="4678" y="18426"/>
                        <a:pt x="4815" y="18338"/>
                      </a:cubicBezTo>
                      <a:cubicBezTo>
                        <a:pt x="5090" y="18338"/>
                        <a:pt x="5090" y="18338"/>
                        <a:pt x="5090" y="18338"/>
                      </a:cubicBezTo>
                      <a:cubicBezTo>
                        <a:pt x="7980" y="18338"/>
                        <a:pt x="7980" y="18338"/>
                        <a:pt x="7980" y="18338"/>
                      </a:cubicBezTo>
                      <a:cubicBezTo>
                        <a:pt x="8255" y="18338"/>
                        <a:pt x="8530" y="18338"/>
                        <a:pt x="8668" y="18338"/>
                      </a:cubicBezTo>
                      <a:cubicBezTo>
                        <a:pt x="8805" y="18250"/>
                        <a:pt x="8943" y="18250"/>
                        <a:pt x="9080" y="18250"/>
                      </a:cubicBezTo>
                      <a:cubicBezTo>
                        <a:pt x="9218" y="18162"/>
                        <a:pt x="9218" y="18162"/>
                        <a:pt x="9355" y="18073"/>
                      </a:cubicBezTo>
                      <a:cubicBezTo>
                        <a:pt x="9355" y="17985"/>
                        <a:pt x="9355" y="17985"/>
                        <a:pt x="9355" y="17985"/>
                      </a:cubicBezTo>
                      <a:cubicBezTo>
                        <a:pt x="9355" y="17897"/>
                        <a:pt x="9355" y="17897"/>
                        <a:pt x="9355" y="17897"/>
                      </a:cubicBezTo>
                      <a:cubicBezTo>
                        <a:pt x="9355" y="17809"/>
                        <a:pt x="9355" y="17721"/>
                        <a:pt x="9218" y="17721"/>
                      </a:cubicBezTo>
                      <a:cubicBezTo>
                        <a:pt x="9080" y="17633"/>
                        <a:pt x="8943" y="17544"/>
                        <a:pt x="8805" y="17544"/>
                      </a:cubicBezTo>
                      <a:cubicBezTo>
                        <a:pt x="8530" y="17456"/>
                        <a:pt x="8255" y="17456"/>
                        <a:pt x="7980" y="17456"/>
                      </a:cubicBezTo>
                      <a:cubicBezTo>
                        <a:pt x="7842" y="17456"/>
                        <a:pt x="7704" y="17456"/>
                        <a:pt x="7567" y="17280"/>
                      </a:cubicBezTo>
                      <a:cubicBezTo>
                        <a:pt x="7429" y="17192"/>
                        <a:pt x="7429" y="17104"/>
                        <a:pt x="7429" y="17016"/>
                      </a:cubicBezTo>
                      <a:cubicBezTo>
                        <a:pt x="7429" y="16839"/>
                        <a:pt x="7429" y="16751"/>
                        <a:pt x="7567" y="16663"/>
                      </a:cubicBezTo>
                      <a:cubicBezTo>
                        <a:pt x="7704" y="16575"/>
                        <a:pt x="7842" y="16575"/>
                        <a:pt x="7980" y="16575"/>
                      </a:cubicBezTo>
                      <a:cubicBezTo>
                        <a:pt x="8255" y="16575"/>
                        <a:pt x="8392" y="16487"/>
                        <a:pt x="8668" y="16487"/>
                      </a:cubicBezTo>
                      <a:cubicBezTo>
                        <a:pt x="8805" y="16487"/>
                        <a:pt x="8943" y="16398"/>
                        <a:pt x="9080" y="16398"/>
                      </a:cubicBezTo>
                      <a:cubicBezTo>
                        <a:pt x="9218" y="16310"/>
                        <a:pt x="9218" y="16310"/>
                        <a:pt x="9355" y="16222"/>
                      </a:cubicBezTo>
                      <a:cubicBezTo>
                        <a:pt x="9355" y="16222"/>
                        <a:pt x="9355" y="16134"/>
                        <a:pt x="9355" y="16134"/>
                      </a:cubicBezTo>
                      <a:cubicBezTo>
                        <a:pt x="9355" y="16046"/>
                        <a:pt x="9355" y="16046"/>
                        <a:pt x="9355" y="16046"/>
                      </a:cubicBezTo>
                      <a:cubicBezTo>
                        <a:pt x="9355" y="15958"/>
                        <a:pt x="9355" y="15958"/>
                        <a:pt x="9218" y="15869"/>
                      </a:cubicBezTo>
                      <a:cubicBezTo>
                        <a:pt x="9080" y="15781"/>
                        <a:pt x="8943" y="15781"/>
                        <a:pt x="8805" y="15693"/>
                      </a:cubicBezTo>
                      <a:cubicBezTo>
                        <a:pt x="8530" y="15605"/>
                        <a:pt x="8255" y="15605"/>
                        <a:pt x="7980" y="15605"/>
                      </a:cubicBezTo>
                      <a:cubicBezTo>
                        <a:pt x="5090" y="15605"/>
                        <a:pt x="5090" y="15605"/>
                        <a:pt x="5090" y="15605"/>
                      </a:cubicBezTo>
                      <a:cubicBezTo>
                        <a:pt x="4678" y="15605"/>
                        <a:pt x="4403" y="15517"/>
                        <a:pt x="4127" y="15252"/>
                      </a:cubicBezTo>
                      <a:cubicBezTo>
                        <a:pt x="3990" y="15164"/>
                        <a:pt x="3852" y="15076"/>
                        <a:pt x="3852" y="14900"/>
                      </a:cubicBezTo>
                      <a:cubicBezTo>
                        <a:pt x="3715" y="14811"/>
                        <a:pt x="3715" y="14723"/>
                        <a:pt x="3715" y="14547"/>
                      </a:cubicBezTo>
                      <a:cubicBezTo>
                        <a:pt x="3715" y="14282"/>
                        <a:pt x="3715" y="14282"/>
                        <a:pt x="3715" y="14282"/>
                      </a:cubicBezTo>
                      <a:cubicBezTo>
                        <a:pt x="3715" y="14282"/>
                        <a:pt x="3715" y="14194"/>
                        <a:pt x="3715" y="14194"/>
                      </a:cubicBezTo>
                      <a:cubicBezTo>
                        <a:pt x="3715" y="14194"/>
                        <a:pt x="3715" y="14106"/>
                        <a:pt x="3715" y="14106"/>
                      </a:cubicBezTo>
                      <a:cubicBezTo>
                        <a:pt x="3715" y="14106"/>
                        <a:pt x="3715" y="14018"/>
                        <a:pt x="3852" y="13930"/>
                      </a:cubicBezTo>
                      <a:cubicBezTo>
                        <a:pt x="3852" y="13842"/>
                        <a:pt x="3990" y="13753"/>
                        <a:pt x="4127" y="13665"/>
                      </a:cubicBezTo>
                      <a:cubicBezTo>
                        <a:pt x="4265" y="13489"/>
                        <a:pt x="4403" y="13401"/>
                        <a:pt x="4540" y="13313"/>
                      </a:cubicBezTo>
                      <a:cubicBezTo>
                        <a:pt x="4678" y="13136"/>
                        <a:pt x="4815" y="12960"/>
                        <a:pt x="5090" y="12872"/>
                      </a:cubicBezTo>
                      <a:cubicBezTo>
                        <a:pt x="10043" y="9698"/>
                        <a:pt x="10043" y="9698"/>
                        <a:pt x="10043" y="9698"/>
                      </a:cubicBezTo>
                      <a:cubicBezTo>
                        <a:pt x="10456" y="9433"/>
                        <a:pt x="10594" y="9257"/>
                        <a:pt x="10594" y="8993"/>
                      </a:cubicBezTo>
                      <a:cubicBezTo>
                        <a:pt x="10594" y="8904"/>
                        <a:pt x="10456" y="8816"/>
                        <a:pt x="10456" y="8640"/>
                      </a:cubicBezTo>
                      <a:cubicBezTo>
                        <a:pt x="10318" y="8552"/>
                        <a:pt x="10318" y="8464"/>
                        <a:pt x="10181" y="8376"/>
                      </a:cubicBezTo>
                      <a:cubicBezTo>
                        <a:pt x="10043" y="8287"/>
                        <a:pt x="10043" y="8287"/>
                        <a:pt x="10043" y="8287"/>
                      </a:cubicBezTo>
                      <a:cubicBezTo>
                        <a:pt x="9906" y="8199"/>
                        <a:pt x="9631" y="8111"/>
                        <a:pt x="9355" y="8111"/>
                      </a:cubicBezTo>
                      <a:cubicBezTo>
                        <a:pt x="9080" y="8111"/>
                        <a:pt x="8805" y="8199"/>
                        <a:pt x="8668" y="8287"/>
                      </a:cubicBezTo>
                      <a:cubicBezTo>
                        <a:pt x="4403" y="10580"/>
                        <a:pt x="4403" y="10580"/>
                        <a:pt x="4403" y="10580"/>
                      </a:cubicBezTo>
                      <a:cubicBezTo>
                        <a:pt x="4265" y="10668"/>
                        <a:pt x="4265" y="10668"/>
                        <a:pt x="4127" y="10668"/>
                      </a:cubicBezTo>
                      <a:cubicBezTo>
                        <a:pt x="3990" y="10756"/>
                        <a:pt x="3990" y="10756"/>
                        <a:pt x="3852" y="10756"/>
                      </a:cubicBezTo>
                      <a:cubicBezTo>
                        <a:pt x="3852" y="10756"/>
                        <a:pt x="3852" y="10756"/>
                        <a:pt x="3852" y="10756"/>
                      </a:cubicBezTo>
                      <a:cubicBezTo>
                        <a:pt x="3715" y="10756"/>
                        <a:pt x="3577" y="10756"/>
                        <a:pt x="3439" y="10668"/>
                      </a:cubicBezTo>
                      <a:cubicBezTo>
                        <a:pt x="3302" y="10668"/>
                        <a:pt x="3164" y="10668"/>
                        <a:pt x="3164" y="10580"/>
                      </a:cubicBezTo>
                      <a:cubicBezTo>
                        <a:pt x="3027" y="10580"/>
                        <a:pt x="2889" y="10491"/>
                        <a:pt x="2889" y="10403"/>
                      </a:cubicBezTo>
                      <a:cubicBezTo>
                        <a:pt x="2752" y="10491"/>
                        <a:pt x="2476" y="10580"/>
                        <a:pt x="2201" y="10580"/>
                      </a:cubicBezTo>
                      <a:cubicBezTo>
                        <a:pt x="2064" y="10580"/>
                        <a:pt x="1789" y="10580"/>
                        <a:pt x="1513" y="10491"/>
                      </a:cubicBezTo>
                      <a:cubicBezTo>
                        <a:pt x="1376" y="10403"/>
                        <a:pt x="1101" y="10315"/>
                        <a:pt x="963" y="10227"/>
                      </a:cubicBezTo>
                      <a:cubicBezTo>
                        <a:pt x="825" y="10139"/>
                        <a:pt x="825" y="10139"/>
                        <a:pt x="825" y="10139"/>
                      </a:cubicBezTo>
                      <a:cubicBezTo>
                        <a:pt x="275" y="9786"/>
                        <a:pt x="0" y="9433"/>
                        <a:pt x="0" y="9081"/>
                      </a:cubicBezTo>
                      <a:close/>
                    </a:path>
                  </a:pathLst>
                </a:custGeom>
                <a:solidFill>
                  <a:schemeClr val="bg1"/>
                </a:solidFill>
                <a:ln w="12700">
                  <a:miter lim="400000"/>
                </a:ln>
              </p:spPr>
              <p:txBody>
                <a:bodyPr lIns="45719" rIns="45719"/>
                <a:lstStyle/>
                <a:p>
                  <a:pPr algn="l" defTabSz="914400">
                    <a:defRPr sz="1800" b="0">
                      <a:solidFill>
                        <a:srgbClr val="32363F"/>
                      </a:solidFill>
                      <a:latin typeface="Calibri"/>
                      <a:ea typeface="Calibri"/>
                      <a:cs typeface="Calibri"/>
                      <a:sym typeface="Calibri"/>
                    </a:defRPr>
                  </a:pPr>
                  <a:endParaRPr b="1">
                    <a:latin typeface="Lora" pitchFamily="2" charset="0"/>
                  </a:endParaRPr>
                </a:p>
              </p:txBody>
            </p:sp>
          </p:grpSp>
          <p:sp>
            <p:nvSpPr>
              <p:cNvPr id="15" name="TextBox 14">
                <a:extLst>
                  <a:ext uri="{FF2B5EF4-FFF2-40B4-BE49-F238E27FC236}">
                    <a16:creationId xmlns:a16="http://schemas.microsoft.com/office/drawing/2014/main" id="{6D981D80-E4FF-BAC5-ED79-E85C11DD07EE}"/>
                  </a:ext>
                </a:extLst>
              </p:cNvPr>
              <p:cNvSpPr txBox="1"/>
              <p:nvPr/>
            </p:nvSpPr>
            <p:spPr>
              <a:xfrm>
                <a:off x="9300799" y="4035267"/>
                <a:ext cx="1979458" cy="341859"/>
              </a:xfrm>
              <a:prstGeom prst="rect">
                <a:avLst/>
              </a:prstGeom>
              <a:noFill/>
            </p:spPr>
            <p:txBody>
              <a:bodyPr wrap="square" rtlCol="0">
                <a:spAutoFit/>
              </a:bodyPr>
              <a:lstStyle/>
              <a:p>
                <a:pPr algn="ctr"/>
                <a:r>
                  <a:rPr lang="en-US" b="1" spc="0" baseline="0" dirty="0">
                    <a:latin typeface="Lora" pitchFamily="2" charset="0"/>
                    <a:cs typeface="Calibri"/>
                    <a:sym typeface="Calibri"/>
                    <a:rtl val="0"/>
                  </a:rPr>
                  <a:t>Inspiring</a:t>
                </a:r>
              </a:p>
            </p:txBody>
          </p:sp>
        </p:grpSp>
        <p:sp>
          <p:nvSpPr>
            <p:cNvPr id="9" name="Arc 8">
              <a:extLst>
                <a:ext uri="{FF2B5EF4-FFF2-40B4-BE49-F238E27FC236}">
                  <a16:creationId xmlns:a16="http://schemas.microsoft.com/office/drawing/2014/main" id="{16D51B5C-0143-9153-268C-F464A8D09DAD}"/>
                </a:ext>
              </a:extLst>
            </p:cNvPr>
            <p:cNvSpPr/>
            <p:nvPr/>
          </p:nvSpPr>
          <p:spPr>
            <a:xfrm>
              <a:off x="1667815" y="1644213"/>
              <a:ext cx="4513789" cy="3947255"/>
            </a:xfrm>
            <a:prstGeom prst="arc">
              <a:avLst>
                <a:gd name="adj1" fmla="val 11453268"/>
                <a:gd name="adj2" fmla="val 20576068"/>
              </a:avLst>
            </a:prstGeom>
            <a:ln w="19050">
              <a:solidFill>
                <a:schemeClr val="accent3"/>
              </a:solidFill>
              <a:prstDash val="dash"/>
              <a:headEnd type="triangle" w="med" len="lg"/>
              <a:tailEnd type="triangl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a:latin typeface="Lora" pitchFamily="2" charset="0"/>
              </a:endParaRPr>
            </a:p>
          </p:txBody>
        </p:sp>
        <p:sp>
          <p:nvSpPr>
            <p:cNvPr id="10" name="Arc 9">
              <a:extLst>
                <a:ext uri="{FF2B5EF4-FFF2-40B4-BE49-F238E27FC236}">
                  <a16:creationId xmlns:a16="http://schemas.microsoft.com/office/drawing/2014/main" id="{13E6A322-1494-A1F8-164C-91FA824DEBBB}"/>
                </a:ext>
              </a:extLst>
            </p:cNvPr>
            <p:cNvSpPr/>
            <p:nvPr/>
          </p:nvSpPr>
          <p:spPr>
            <a:xfrm flipH="1">
              <a:off x="6025752" y="1636324"/>
              <a:ext cx="4513789" cy="3947255"/>
            </a:xfrm>
            <a:prstGeom prst="arc">
              <a:avLst>
                <a:gd name="adj1" fmla="val 11528689"/>
                <a:gd name="adj2" fmla="val 20576068"/>
              </a:avLst>
            </a:prstGeom>
            <a:ln w="19050">
              <a:solidFill>
                <a:schemeClr val="accent3"/>
              </a:solidFill>
              <a:prstDash val="dash"/>
              <a:headEnd type="triangle" w="med" len="lg"/>
              <a:tailEnd type="triangl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a:latin typeface="Lora" pitchFamily="2" charset="0"/>
              </a:endParaRPr>
            </a:p>
          </p:txBody>
        </p:sp>
        <p:sp>
          <p:nvSpPr>
            <p:cNvPr id="11" name="Arc 10">
              <a:extLst>
                <a:ext uri="{FF2B5EF4-FFF2-40B4-BE49-F238E27FC236}">
                  <a16:creationId xmlns:a16="http://schemas.microsoft.com/office/drawing/2014/main" id="{064909F2-03AB-35F1-59A5-4FB96B0A7C42}"/>
                </a:ext>
              </a:extLst>
            </p:cNvPr>
            <p:cNvSpPr/>
            <p:nvPr/>
          </p:nvSpPr>
          <p:spPr>
            <a:xfrm>
              <a:off x="3825607" y="2326698"/>
              <a:ext cx="2245121" cy="2240870"/>
            </a:xfrm>
            <a:prstGeom prst="arc">
              <a:avLst>
                <a:gd name="adj1" fmla="val 11618259"/>
                <a:gd name="adj2" fmla="val 20131760"/>
              </a:avLst>
            </a:prstGeom>
            <a:ln w="19050">
              <a:solidFill>
                <a:schemeClr val="accent3"/>
              </a:solidFill>
              <a:prstDash val="dash"/>
              <a:headEnd type="triangle" w="med" len="lg"/>
              <a:tailEnd type="triangl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a:latin typeface="Lora" pitchFamily="2" charset="0"/>
              </a:endParaRPr>
            </a:p>
          </p:txBody>
        </p:sp>
        <p:sp>
          <p:nvSpPr>
            <p:cNvPr id="12" name="Arc 11">
              <a:extLst>
                <a:ext uri="{FF2B5EF4-FFF2-40B4-BE49-F238E27FC236}">
                  <a16:creationId xmlns:a16="http://schemas.microsoft.com/office/drawing/2014/main" id="{3A3BF775-0F46-6339-D98B-536AFD0C4CB7}"/>
                </a:ext>
              </a:extLst>
            </p:cNvPr>
            <p:cNvSpPr/>
            <p:nvPr/>
          </p:nvSpPr>
          <p:spPr>
            <a:xfrm flipH="1">
              <a:off x="6131211" y="2330451"/>
              <a:ext cx="2218123" cy="2240870"/>
            </a:xfrm>
            <a:prstGeom prst="arc">
              <a:avLst>
                <a:gd name="adj1" fmla="val 11677845"/>
                <a:gd name="adj2" fmla="val 20146727"/>
              </a:avLst>
            </a:prstGeom>
            <a:ln w="19050">
              <a:solidFill>
                <a:schemeClr val="accent3"/>
              </a:solidFill>
              <a:prstDash val="dash"/>
              <a:headEnd type="triangle" w="med" len="lg"/>
              <a:tailEnd type="triangl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a:latin typeface="Lora" pitchFamily="2" charset="0"/>
              </a:endParaRPr>
            </a:p>
          </p:txBody>
        </p:sp>
      </p:grpSp>
    </p:spTree>
    <p:extLst>
      <p:ext uri="{BB962C8B-B14F-4D97-AF65-F5344CB8AC3E}">
        <p14:creationId xmlns:p14="http://schemas.microsoft.com/office/powerpoint/2010/main" val="1409134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578DBE-534B-494C-8471-EF98FF4C9272}"/>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110" name="Group 109">
            <a:extLst>
              <a:ext uri="{FF2B5EF4-FFF2-40B4-BE49-F238E27FC236}">
                <a16:creationId xmlns:a16="http://schemas.microsoft.com/office/drawing/2014/main" id="{E68050F7-A20D-FFEC-0E15-0953BC5731D9}"/>
              </a:ext>
            </a:extLst>
          </p:cNvPr>
          <p:cNvGrpSpPr/>
          <p:nvPr/>
        </p:nvGrpSpPr>
        <p:grpSpPr>
          <a:xfrm>
            <a:off x="1612665" y="1796882"/>
            <a:ext cx="8966669" cy="4594582"/>
            <a:chOff x="1405074" y="1930232"/>
            <a:chExt cx="8966669" cy="4594582"/>
          </a:xfrm>
        </p:grpSpPr>
        <p:grpSp>
          <p:nvGrpSpPr>
            <p:cNvPr id="105" name="Group 104">
              <a:extLst>
                <a:ext uri="{FF2B5EF4-FFF2-40B4-BE49-F238E27FC236}">
                  <a16:creationId xmlns:a16="http://schemas.microsoft.com/office/drawing/2014/main" id="{BB802A2F-DF4C-5040-C47F-84408B512CA8}"/>
                </a:ext>
              </a:extLst>
            </p:cNvPr>
            <p:cNvGrpSpPr/>
            <p:nvPr/>
          </p:nvGrpSpPr>
          <p:grpSpPr>
            <a:xfrm>
              <a:off x="1929066" y="1930232"/>
              <a:ext cx="7929290" cy="4325183"/>
              <a:chOff x="1929066" y="1930232"/>
              <a:chExt cx="7929290" cy="4325183"/>
            </a:xfrm>
          </p:grpSpPr>
          <p:sp>
            <p:nvSpPr>
              <p:cNvPr id="6" name="Freeform: Shape 5">
                <a:extLst>
                  <a:ext uri="{FF2B5EF4-FFF2-40B4-BE49-F238E27FC236}">
                    <a16:creationId xmlns:a16="http://schemas.microsoft.com/office/drawing/2014/main" id="{5393CC8D-5245-9F23-9E91-DC57602DB7B2}"/>
                  </a:ext>
                </a:extLst>
              </p:cNvPr>
              <p:cNvSpPr/>
              <p:nvPr/>
            </p:nvSpPr>
            <p:spPr>
              <a:xfrm>
                <a:off x="4364214" y="2128762"/>
                <a:ext cx="3048389" cy="4126653"/>
              </a:xfrm>
              <a:custGeom>
                <a:avLst/>
                <a:gdLst>
                  <a:gd name="connsiteX0" fmla="*/ 2768417 w 3048389"/>
                  <a:gd name="connsiteY0" fmla="*/ 2107727 h 4126653"/>
                  <a:gd name="connsiteX1" fmla="*/ 1788378 w 3048389"/>
                  <a:gd name="connsiteY1" fmla="*/ 1012155 h 4126653"/>
                  <a:gd name="connsiteX2" fmla="*/ 2139625 w 3048389"/>
                  <a:gd name="connsiteY2" fmla="*/ 269822 h 4126653"/>
                  <a:gd name="connsiteX3" fmla="*/ 2145269 w 3048389"/>
                  <a:gd name="connsiteY3" fmla="*/ 246250 h 4126653"/>
                  <a:gd name="connsiteX4" fmla="*/ 1931134 w 3048389"/>
                  <a:gd name="connsiteY4" fmla="*/ 59671 h 4126653"/>
                  <a:gd name="connsiteX5" fmla="*/ 1747543 w 3048389"/>
                  <a:gd name="connsiteY5" fmla="*/ 106150 h 4126653"/>
                  <a:gd name="connsiteX6" fmla="*/ 1515149 w 3048389"/>
                  <a:gd name="connsiteY6" fmla="*/ -87 h 4126653"/>
                  <a:gd name="connsiteX7" fmla="*/ 1298358 w 3048389"/>
                  <a:gd name="connsiteY7" fmla="*/ 105486 h 4126653"/>
                  <a:gd name="connsiteX8" fmla="*/ 1117091 w 3048389"/>
                  <a:gd name="connsiteY8" fmla="*/ 59671 h 4126653"/>
                  <a:gd name="connsiteX9" fmla="*/ 902956 w 3048389"/>
                  <a:gd name="connsiteY9" fmla="*/ 246250 h 4126653"/>
                  <a:gd name="connsiteX10" fmla="*/ 908600 w 3048389"/>
                  <a:gd name="connsiteY10" fmla="*/ 269822 h 4126653"/>
                  <a:gd name="connsiteX11" fmla="*/ 1261839 w 3048389"/>
                  <a:gd name="connsiteY11" fmla="*/ 1012155 h 4126653"/>
                  <a:gd name="connsiteX12" fmla="*/ 279808 w 3048389"/>
                  <a:gd name="connsiteY12" fmla="*/ 2107727 h 4126653"/>
                  <a:gd name="connsiteX13" fmla="*/ 1215692 w 3048389"/>
                  <a:gd name="connsiteY13" fmla="*/ 4126567 h 4126653"/>
                  <a:gd name="connsiteX14" fmla="*/ 1833197 w 3048389"/>
                  <a:gd name="connsiteY14" fmla="*/ 4126567 h 4126653"/>
                  <a:gd name="connsiteX15" fmla="*/ 2768417 w 3048389"/>
                  <a:gd name="connsiteY15" fmla="*/ 2107727 h 4126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48389" h="4126653">
                    <a:moveTo>
                      <a:pt x="2768417" y="2107727"/>
                    </a:moveTo>
                    <a:lnTo>
                      <a:pt x="1788378" y="1012155"/>
                    </a:lnTo>
                    <a:lnTo>
                      <a:pt x="2139625" y="269822"/>
                    </a:lnTo>
                    <a:cubicBezTo>
                      <a:pt x="2142016" y="262086"/>
                      <a:pt x="2143908" y="254218"/>
                      <a:pt x="2145269" y="246250"/>
                    </a:cubicBezTo>
                    <a:cubicBezTo>
                      <a:pt x="2166184" y="127397"/>
                      <a:pt x="2047995" y="30456"/>
                      <a:pt x="1931134" y="59671"/>
                    </a:cubicBezTo>
                    <a:lnTo>
                      <a:pt x="1747543" y="106150"/>
                    </a:lnTo>
                    <a:cubicBezTo>
                      <a:pt x="1681144" y="123082"/>
                      <a:pt x="1583207" y="577"/>
                      <a:pt x="1515149" y="-87"/>
                    </a:cubicBezTo>
                    <a:cubicBezTo>
                      <a:pt x="1452734" y="-87"/>
                      <a:pt x="1359444" y="120758"/>
                      <a:pt x="1298358" y="105486"/>
                    </a:cubicBezTo>
                    <a:lnTo>
                      <a:pt x="1117091" y="59671"/>
                    </a:lnTo>
                    <a:cubicBezTo>
                      <a:pt x="1000230" y="30456"/>
                      <a:pt x="882041" y="126069"/>
                      <a:pt x="902956" y="246250"/>
                    </a:cubicBezTo>
                    <a:cubicBezTo>
                      <a:pt x="904317" y="254218"/>
                      <a:pt x="906210" y="262086"/>
                      <a:pt x="908600" y="269822"/>
                    </a:cubicBezTo>
                    <a:lnTo>
                      <a:pt x="1261839" y="1012155"/>
                    </a:lnTo>
                    <a:lnTo>
                      <a:pt x="279808" y="2107727"/>
                    </a:lnTo>
                    <a:cubicBezTo>
                      <a:pt x="-339025" y="2895211"/>
                      <a:pt x="110160" y="4126567"/>
                      <a:pt x="1215692" y="4126567"/>
                    </a:cubicBezTo>
                    <a:lnTo>
                      <a:pt x="1833197" y="4126567"/>
                    </a:lnTo>
                    <a:cubicBezTo>
                      <a:pt x="2938065" y="4126567"/>
                      <a:pt x="3387250" y="2895211"/>
                      <a:pt x="2768417" y="2107727"/>
                    </a:cubicBezTo>
                    <a:close/>
                  </a:path>
                </a:pathLst>
              </a:custGeom>
              <a:solidFill>
                <a:schemeClr val="accent5"/>
              </a:solidFill>
              <a:ln w="33199"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FA654FA-F85E-C438-B7B2-1C7E321C6BA9}"/>
                  </a:ext>
                </a:extLst>
              </p:cNvPr>
              <p:cNvSpPr/>
              <p:nvPr/>
            </p:nvSpPr>
            <p:spPr>
              <a:xfrm rot="20250002">
                <a:off x="4936927" y="3967812"/>
                <a:ext cx="1906296" cy="1906295"/>
              </a:xfrm>
              <a:custGeom>
                <a:avLst/>
                <a:gdLst>
                  <a:gd name="connsiteX0" fmla="*/ 1906224 w 1906296"/>
                  <a:gd name="connsiteY0" fmla="*/ 953061 h 1906295"/>
                  <a:gd name="connsiteX1" fmla="*/ 953076 w 1906296"/>
                  <a:gd name="connsiteY1" fmla="*/ 1906209 h 1906295"/>
                  <a:gd name="connsiteX2" fmla="*/ -73 w 1906296"/>
                  <a:gd name="connsiteY2" fmla="*/ 953061 h 1906295"/>
                  <a:gd name="connsiteX3" fmla="*/ 953076 w 1906296"/>
                  <a:gd name="connsiteY3" fmla="*/ -87 h 1906295"/>
                  <a:gd name="connsiteX4" fmla="*/ 1906224 w 1906296"/>
                  <a:gd name="connsiteY4" fmla="*/ 953061 h 1906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6296" h="1906295">
                    <a:moveTo>
                      <a:pt x="1906224" y="953061"/>
                    </a:moveTo>
                    <a:cubicBezTo>
                      <a:pt x="1906224" y="1479470"/>
                      <a:pt x="1479485" y="1906209"/>
                      <a:pt x="953076" y="1906209"/>
                    </a:cubicBezTo>
                    <a:cubicBezTo>
                      <a:pt x="426666" y="1906209"/>
                      <a:pt x="-73" y="1479470"/>
                      <a:pt x="-73" y="953061"/>
                    </a:cubicBezTo>
                    <a:cubicBezTo>
                      <a:pt x="-73" y="426652"/>
                      <a:pt x="426666" y="-87"/>
                      <a:pt x="953076" y="-87"/>
                    </a:cubicBezTo>
                    <a:cubicBezTo>
                      <a:pt x="1479485" y="-87"/>
                      <a:pt x="1906224" y="426652"/>
                      <a:pt x="1906224" y="953061"/>
                    </a:cubicBezTo>
                    <a:close/>
                  </a:path>
                </a:pathLst>
              </a:custGeom>
              <a:solidFill>
                <a:schemeClr val="bg2">
                  <a:lumMod val="50000"/>
                </a:schemeClr>
              </a:solidFill>
              <a:ln w="33199"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052B08DB-FCF0-E722-9ABD-9006CC9EF3E2}"/>
                  </a:ext>
                </a:extLst>
              </p:cNvPr>
              <p:cNvSpPr/>
              <p:nvPr/>
            </p:nvSpPr>
            <p:spPr>
              <a:xfrm>
                <a:off x="5472081" y="4226285"/>
                <a:ext cx="830987" cy="1344565"/>
              </a:xfrm>
              <a:custGeom>
                <a:avLst/>
                <a:gdLst>
                  <a:gd name="connsiteX0" fmla="*/ 498911 w 830987"/>
                  <a:gd name="connsiteY0" fmla="*/ 1184126 h 1344565"/>
                  <a:gd name="connsiteX1" fmla="*/ 498911 w 830987"/>
                  <a:gd name="connsiteY1" fmla="*/ 1344478 h 1344565"/>
                  <a:gd name="connsiteX2" fmla="*/ 355823 w 830987"/>
                  <a:gd name="connsiteY2" fmla="*/ 1344478 h 1344565"/>
                  <a:gd name="connsiteX3" fmla="*/ 355823 w 830987"/>
                  <a:gd name="connsiteY3" fmla="*/ 1188442 h 1344565"/>
                  <a:gd name="connsiteX4" fmla="*/ -73 w 830987"/>
                  <a:gd name="connsiteY4" fmla="*/ 1073905 h 1344565"/>
                  <a:gd name="connsiteX5" fmla="*/ 78610 w 830987"/>
                  <a:gd name="connsiteY5" fmla="*/ 899609 h 1344565"/>
                  <a:gd name="connsiteX6" fmla="*/ 355823 w 830987"/>
                  <a:gd name="connsiteY6" fmla="*/ 1001199 h 1344565"/>
                  <a:gd name="connsiteX7" fmla="*/ 355823 w 830987"/>
                  <a:gd name="connsiteY7" fmla="*/ 762165 h 1344565"/>
                  <a:gd name="connsiteX8" fmla="*/ 19847 w 830987"/>
                  <a:gd name="connsiteY8" fmla="*/ 466029 h 1344565"/>
                  <a:gd name="connsiteX9" fmla="*/ 355823 w 830987"/>
                  <a:gd name="connsiteY9" fmla="*/ 158605 h 1344565"/>
                  <a:gd name="connsiteX10" fmla="*/ 355823 w 830987"/>
                  <a:gd name="connsiteY10" fmla="*/ -87 h 1344565"/>
                  <a:gd name="connsiteX11" fmla="*/ 498911 w 830987"/>
                  <a:gd name="connsiteY11" fmla="*/ -87 h 1344565"/>
                  <a:gd name="connsiteX12" fmla="*/ 498911 w 830987"/>
                  <a:gd name="connsiteY12" fmla="*/ 155617 h 1344565"/>
                  <a:gd name="connsiteX13" fmla="*/ 789404 w 830987"/>
                  <a:gd name="connsiteY13" fmla="*/ 242930 h 1344565"/>
                  <a:gd name="connsiteX14" fmla="*/ 717694 w 830987"/>
                  <a:gd name="connsiteY14" fmla="*/ 418886 h 1344565"/>
                  <a:gd name="connsiteX15" fmla="*/ 498911 w 830987"/>
                  <a:gd name="connsiteY15" fmla="*/ 344520 h 1344565"/>
                  <a:gd name="connsiteX16" fmla="*/ 498911 w 830987"/>
                  <a:gd name="connsiteY16" fmla="*/ 587869 h 1344565"/>
                  <a:gd name="connsiteX17" fmla="*/ 830903 w 830987"/>
                  <a:gd name="connsiteY17" fmla="*/ 879358 h 1344565"/>
                  <a:gd name="connsiteX18" fmla="*/ 498911 w 830987"/>
                  <a:gd name="connsiteY18" fmla="*/ 1184126 h 1344565"/>
                  <a:gd name="connsiteX19" fmla="*/ 355823 w 830987"/>
                  <a:gd name="connsiteY19" fmla="*/ 553343 h 1344565"/>
                  <a:gd name="connsiteX20" fmla="*/ 355823 w 830987"/>
                  <a:gd name="connsiteY20" fmla="*/ 350164 h 1344565"/>
                  <a:gd name="connsiteX21" fmla="*/ 250249 w 830987"/>
                  <a:gd name="connsiteY21" fmla="*/ 456069 h 1344565"/>
                  <a:gd name="connsiteX22" fmla="*/ 355823 w 830987"/>
                  <a:gd name="connsiteY22" fmla="*/ 553343 h 1344565"/>
                  <a:gd name="connsiteX23" fmla="*/ 601829 w 830987"/>
                  <a:gd name="connsiteY23" fmla="*/ 897950 h 1344565"/>
                  <a:gd name="connsiteX24" fmla="*/ 498911 w 830987"/>
                  <a:gd name="connsiteY24" fmla="*/ 798352 h 1344565"/>
                  <a:gd name="connsiteX25" fmla="*/ 498911 w 830987"/>
                  <a:gd name="connsiteY25" fmla="*/ 995555 h 1344565"/>
                  <a:gd name="connsiteX26" fmla="*/ 601829 w 830987"/>
                  <a:gd name="connsiteY26" fmla="*/ 897950 h 1344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30987" h="1344565">
                    <a:moveTo>
                      <a:pt x="498911" y="1184126"/>
                    </a:moveTo>
                    <a:lnTo>
                      <a:pt x="498911" y="1344478"/>
                    </a:lnTo>
                    <a:lnTo>
                      <a:pt x="355823" y="1344478"/>
                    </a:lnTo>
                    <a:lnTo>
                      <a:pt x="355823" y="1188442"/>
                    </a:lnTo>
                    <a:cubicBezTo>
                      <a:pt x="214394" y="1179810"/>
                      <a:pt x="78610" y="1135655"/>
                      <a:pt x="-73" y="1073905"/>
                    </a:cubicBezTo>
                    <a:lnTo>
                      <a:pt x="78610" y="899609"/>
                    </a:lnTo>
                    <a:cubicBezTo>
                      <a:pt x="160645" y="956912"/>
                      <a:pt x="256192" y="991904"/>
                      <a:pt x="355823" y="1001199"/>
                    </a:cubicBezTo>
                    <a:lnTo>
                      <a:pt x="355823" y="762165"/>
                    </a:lnTo>
                    <a:cubicBezTo>
                      <a:pt x="197131" y="723654"/>
                      <a:pt x="19847" y="670536"/>
                      <a:pt x="19847" y="466029"/>
                    </a:cubicBezTo>
                    <a:cubicBezTo>
                      <a:pt x="19847" y="314641"/>
                      <a:pt x="130069" y="184500"/>
                      <a:pt x="355823" y="158605"/>
                    </a:cubicBezTo>
                    <a:lnTo>
                      <a:pt x="355823" y="-87"/>
                    </a:lnTo>
                    <a:lnTo>
                      <a:pt x="498911" y="-87"/>
                    </a:lnTo>
                    <a:lnTo>
                      <a:pt x="498911" y="155617"/>
                    </a:lnTo>
                    <a:cubicBezTo>
                      <a:pt x="601298" y="161327"/>
                      <a:pt x="700862" y="191240"/>
                      <a:pt x="789404" y="242930"/>
                    </a:cubicBezTo>
                    <a:lnTo>
                      <a:pt x="717694" y="418886"/>
                    </a:lnTo>
                    <a:cubicBezTo>
                      <a:pt x="650465" y="379744"/>
                      <a:pt x="576066" y="354447"/>
                      <a:pt x="498911" y="344520"/>
                    </a:cubicBezTo>
                    <a:lnTo>
                      <a:pt x="498911" y="587869"/>
                    </a:lnTo>
                    <a:cubicBezTo>
                      <a:pt x="657603" y="625053"/>
                      <a:pt x="830903" y="677839"/>
                      <a:pt x="830903" y="879358"/>
                    </a:cubicBezTo>
                    <a:cubicBezTo>
                      <a:pt x="832231" y="1029751"/>
                      <a:pt x="723669" y="1158231"/>
                      <a:pt x="498911" y="1184126"/>
                    </a:cubicBezTo>
                    <a:close/>
                    <a:moveTo>
                      <a:pt x="355823" y="553343"/>
                    </a:moveTo>
                    <a:lnTo>
                      <a:pt x="355823" y="350164"/>
                    </a:lnTo>
                    <a:cubicBezTo>
                      <a:pt x="280129" y="367427"/>
                      <a:pt x="250249" y="408926"/>
                      <a:pt x="250249" y="456069"/>
                    </a:cubicBezTo>
                    <a:cubicBezTo>
                      <a:pt x="250249" y="503212"/>
                      <a:pt x="293076" y="533423"/>
                      <a:pt x="355823" y="553343"/>
                    </a:cubicBezTo>
                    <a:close/>
                    <a:moveTo>
                      <a:pt x="601829" y="897950"/>
                    </a:moveTo>
                    <a:cubicBezTo>
                      <a:pt x="601829" y="847819"/>
                      <a:pt x="560661" y="820928"/>
                      <a:pt x="498911" y="798352"/>
                    </a:cubicBezTo>
                    <a:lnTo>
                      <a:pt x="498911" y="995555"/>
                    </a:lnTo>
                    <a:cubicBezTo>
                      <a:pt x="571285" y="980948"/>
                      <a:pt x="601829" y="943764"/>
                      <a:pt x="601829" y="897950"/>
                    </a:cubicBezTo>
                    <a:close/>
                  </a:path>
                </a:pathLst>
              </a:custGeom>
              <a:solidFill>
                <a:srgbClr val="FFFFFF"/>
              </a:solidFill>
              <a:ln w="33199"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4BCB86E-5B2E-B0A2-7022-757B20154A44}"/>
                  </a:ext>
                </a:extLst>
              </p:cNvPr>
              <p:cNvSpPr/>
              <p:nvPr/>
            </p:nvSpPr>
            <p:spPr>
              <a:xfrm>
                <a:off x="5398712" y="3011860"/>
                <a:ext cx="979043" cy="257625"/>
              </a:xfrm>
              <a:custGeom>
                <a:avLst/>
                <a:gdLst>
                  <a:gd name="connsiteX0" fmla="*/ 850158 w 979043"/>
                  <a:gd name="connsiteY0" fmla="*/ 257538 h 257625"/>
                  <a:gd name="connsiteX1" fmla="*/ 128740 w 979043"/>
                  <a:gd name="connsiteY1" fmla="*/ 257538 h 257625"/>
                  <a:gd name="connsiteX2" fmla="*/ -73 w 979043"/>
                  <a:gd name="connsiteY2" fmla="*/ 128725 h 257625"/>
                  <a:gd name="connsiteX3" fmla="*/ 128740 w 979043"/>
                  <a:gd name="connsiteY3" fmla="*/ -87 h 257625"/>
                  <a:gd name="connsiteX4" fmla="*/ 850158 w 979043"/>
                  <a:gd name="connsiteY4" fmla="*/ -87 h 257625"/>
                  <a:gd name="connsiteX5" fmla="*/ 978971 w 979043"/>
                  <a:gd name="connsiteY5" fmla="*/ 128725 h 257625"/>
                  <a:gd name="connsiteX6" fmla="*/ 850158 w 979043"/>
                  <a:gd name="connsiteY6" fmla="*/ 257538 h 25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9043" h="257625">
                    <a:moveTo>
                      <a:pt x="850158" y="257538"/>
                    </a:moveTo>
                    <a:lnTo>
                      <a:pt x="128740" y="257538"/>
                    </a:lnTo>
                    <a:cubicBezTo>
                      <a:pt x="57594" y="257538"/>
                      <a:pt x="-73" y="199871"/>
                      <a:pt x="-73" y="128725"/>
                    </a:cubicBezTo>
                    <a:cubicBezTo>
                      <a:pt x="-73" y="57580"/>
                      <a:pt x="57594" y="-87"/>
                      <a:pt x="128740" y="-87"/>
                    </a:cubicBezTo>
                    <a:lnTo>
                      <a:pt x="850158" y="-87"/>
                    </a:lnTo>
                    <a:cubicBezTo>
                      <a:pt x="921304" y="-87"/>
                      <a:pt x="978971" y="57580"/>
                      <a:pt x="978971" y="128725"/>
                    </a:cubicBezTo>
                    <a:cubicBezTo>
                      <a:pt x="978971" y="199871"/>
                      <a:pt x="921304" y="257538"/>
                      <a:pt x="850158" y="257538"/>
                    </a:cubicBezTo>
                    <a:close/>
                  </a:path>
                </a:pathLst>
              </a:custGeom>
              <a:solidFill>
                <a:srgbClr val="FAD068"/>
              </a:solidFill>
              <a:ln w="33199"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700077B-C68E-F6FE-6184-CD518C6255F8}"/>
                  </a:ext>
                </a:extLst>
              </p:cNvPr>
              <p:cNvSpPr/>
              <p:nvPr/>
            </p:nvSpPr>
            <p:spPr>
              <a:xfrm>
                <a:off x="8542341" y="1930232"/>
                <a:ext cx="1316015" cy="1316014"/>
              </a:xfrm>
              <a:custGeom>
                <a:avLst/>
                <a:gdLst>
                  <a:gd name="connsiteX0" fmla="*/ 1316015 w 1316015"/>
                  <a:gd name="connsiteY0" fmla="*/ 658007 h 1316014"/>
                  <a:gd name="connsiteX1" fmla="*/ 658007 w 1316015"/>
                  <a:gd name="connsiteY1" fmla="*/ 1316014 h 1316014"/>
                  <a:gd name="connsiteX2" fmla="*/ 0 w 1316015"/>
                  <a:gd name="connsiteY2" fmla="*/ 658007 h 1316014"/>
                  <a:gd name="connsiteX3" fmla="*/ 658007 w 1316015"/>
                  <a:gd name="connsiteY3" fmla="*/ 0 h 1316014"/>
                  <a:gd name="connsiteX4" fmla="*/ 1316015 w 1316015"/>
                  <a:gd name="connsiteY4" fmla="*/ 658007 h 1316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6015" h="1316014">
                    <a:moveTo>
                      <a:pt x="1316015" y="658007"/>
                    </a:moveTo>
                    <a:cubicBezTo>
                      <a:pt x="1316015" y="1021414"/>
                      <a:pt x="1021415" y="1316014"/>
                      <a:pt x="658007" y="1316014"/>
                    </a:cubicBezTo>
                    <a:cubicBezTo>
                      <a:pt x="294600" y="1316014"/>
                      <a:pt x="0" y="1021414"/>
                      <a:pt x="0" y="658007"/>
                    </a:cubicBezTo>
                    <a:cubicBezTo>
                      <a:pt x="0" y="294600"/>
                      <a:pt x="294600" y="0"/>
                      <a:pt x="658007" y="0"/>
                    </a:cubicBezTo>
                    <a:cubicBezTo>
                      <a:pt x="1021415" y="0"/>
                      <a:pt x="1316015" y="294600"/>
                      <a:pt x="1316015" y="658007"/>
                    </a:cubicBezTo>
                    <a:close/>
                  </a:path>
                </a:pathLst>
              </a:custGeom>
              <a:solidFill>
                <a:schemeClr val="accent6"/>
              </a:solidFill>
              <a:ln w="33199"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E8851771-DF12-F63F-0A41-88DEA3995DE4}"/>
                  </a:ext>
                </a:extLst>
              </p:cNvPr>
              <p:cNvSpPr/>
              <p:nvPr/>
            </p:nvSpPr>
            <p:spPr>
              <a:xfrm>
                <a:off x="8703689" y="2092575"/>
                <a:ext cx="991659" cy="989998"/>
              </a:xfrm>
              <a:custGeom>
                <a:avLst/>
                <a:gdLst>
                  <a:gd name="connsiteX0" fmla="*/ 991587 w 991659"/>
                  <a:gd name="connsiteY0" fmla="*/ 563967 h 989998"/>
                  <a:gd name="connsiteX1" fmla="*/ 991587 w 991659"/>
                  <a:gd name="connsiteY1" fmla="*/ 427186 h 989998"/>
                  <a:gd name="connsiteX2" fmla="*/ 898961 w 991659"/>
                  <a:gd name="connsiteY2" fmla="*/ 427186 h 989998"/>
                  <a:gd name="connsiteX3" fmla="*/ 829242 w 991659"/>
                  <a:gd name="connsiteY3" fmla="*/ 258534 h 989998"/>
                  <a:gd name="connsiteX4" fmla="*/ 895640 w 991659"/>
                  <a:gd name="connsiteY4" fmla="*/ 192136 h 989998"/>
                  <a:gd name="connsiteX5" fmla="*/ 799032 w 991659"/>
                  <a:gd name="connsiteY5" fmla="*/ 97518 h 989998"/>
                  <a:gd name="connsiteX6" fmla="*/ 732633 w 991659"/>
                  <a:gd name="connsiteY6" fmla="*/ 163917 h 989998"/>
                  <a:gd name="connsiteX7" fmla="*/ 564313 w 991659"/>
                  <a:gd name="connsiteY7" fmla="*/ 94199 h 989998"/>
                  <a:gd name="connsiteX8" fmla="*/ 564313 w 991659"/>
                  <a:gd name="connsiteY8" fmla="*/ -87 h 989998"/>
                  <a:gd name="connsiteX9" fmla="*/ 427201 w 991659"/>
                  <a:gd name="connsiteY9" fmla="*/ -87 h 989998"/>
                  <a:gd name="connsiteX10" fmla="*/ 427201 w 991659"/>
                  <a:gd name="connsiteY10" fmla="*/ 92206 h 989998"/>
                  <a:gd name="connsiteX11" fmla="*/ 258881 w 991659"/>
                  <a:gd name="connsiteY11" fmla="*/ 161925 h 989998"/>
                  <a:gd name="connsiteX12" fmla="*/ 192482 w 991659"/>
                  <a:gd name="connsiteY12" fmla="*/ 95527 h 989998"/>
                  <a:gd name="connsiteX13" fmla="*/ 95872 w 991659"/>
                  <a:gd name="connsiteY13" fmla="*/ 192468 h 989998"/>
                  <a:gd name="connsiteX14" fmla="*/ 162271 w 991659"/>
                  <a:gd name="connsiteY14" fmla="*/ 258866 h 989998"/>
                  <a:gd name="connsiteX15" fmla="*/ 92553 w 991659"/>
                  <a:gd name="connsiteY15" fmla="*/ 427518 h 989998"/>
                  <a:gd name="connsiteX16" fmla="*/ -73 w 991659"/>
                  <a:gd name="connsiteY16" fmla="*/ 427518 h 989998"/>
                  <a:gd name="connsiteX17" fmla="*/ -73 w 991659"/>
                  <a:gd name="connsiteY17" fmla="*/ 564298 h 989998"/>
                  <a:gd name="connsiteX18" fmla="*/ 95209 w 991659"/>
                  <a:gd name="connsiteY18" fmla="*/ 564298 h 989998"/>
                  <a:gd name="connsiteX19" fmla="*/ 164927 w 991659"/>
                  <a:gd name="connsiteY19" fmla="*/ 732618 h 989998"/>
                  <a:gd name="connsiteX20" fmla="*/ 98529 w 991659"/>
                  <a:gd name="connsiteY20" fmla="*/ 799016 h 989998"/>
                  <a:gd name="connsiteX21" fmla="*/ 194806 w 991659"/>
                  <a:gd name="connsiteY21" fmla="*/ 894298 h 989998"/>
                  <a:gd name="connsiteX22" fmla="*/ 261205 w 991659"/>
                  <a:gd name="connsiteY22" fmla="*/ 827900 h 989998"/>
                  <a:gd name="connsiteX23" fmla="*/ 429525 w 991659"/>
                  <a:gd name="connsiteY23" fmla="*/ 897618 h 989998"/>
                  <a:gd name="connsiteX24" fmla="*/ 429525 w 991659"/>
                  <a:gd name="connsiteY24" fmla="*/ 989911 h 989998"/>
                  <a:gd name="connsiteX25" fmla="*/ 566638 w 991659"/>
                  <a:gd name="connsiteY25" fmla="*/ 989911 h 989998"/>
                  <a:gd name="connsiteX26" fmla="*/ 566638 w 991659"/>
                  <a:gd name="connsiteY26" fmla="*/ 897618 h 989998"/>
                  <a:gd name="connsiteX27" fmla="*/ 734957 w 991659"/>
                  <a:gd name="connsiteY27" fmla="*/ 827900 h 989998"/>
                  <a:gd name="connsiteX28" fmla="*/ 801355 w 991659"/>
                  <a:gd name="connsiteY28" fmla="*/ 894298 h 989998"/>
                  <a:gd name="connsiteX29" fmla="*/ 897965 w 991659"/>
                  <a:gd name="connsiteY29" fmla="*/ 797357 h 989998"/>
                  <a:gd name="connsiteX30" fmla="*/ 831566 w 991659"/>
                  <a:gd name="connsiteY30" fmla="*/ 730958 h 989998"/>
                  <a:gd name="connsiteX31" fmla="*/ 901285 w 991659"/>
                  <a:gd name="connsiteY31" fmla="*/ 562639 h 989998"/>
                  <a:gd name="connsiteX32" fmla="*/ 495923 w 991659"/>
                  <a:gd name="connsiteY32" fmla="*/ 680827 h 989998"/>
                  <a:gd name="connsiteX33" fmla="*/ 310008 w 991659"/>
                  <a:gd name="connsiteY33" fmla="*/ 495576 h 989998"/>
                  <a:gd name="connsiteX34" fmla="*/ 495258 w 991659"/>
                  <a:gd name="connsiteY34" fmla="*/ 309661 h 989998"/>
                  <a:gd name="connsiteX35" fmla="*/ 681174 w 991659"/>
                  <a:gd name="connsiteY35" fmla="*/ 494912 h 989998"/>
                  <a:gd name="connsiteX36" fmla="*/ 681174 w 991659"/>
                  <a:gd name="connsiteY36" fmla="*/ 495576 h 989998"/>
                  <a:gd name="connsiteX37" fmla="*/ 496919 w 991659"/>
                  <a:gd name="connsiteY37" fmla="*/ 680827 h 98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991659" h="989998">
                    <a:moveTo>
                      <a:pt x="991587" y="563967"/>
                    </a:moveTo>
                    <a:lnTo>
                      <a:pt x="991587" y="427186"/>
                    </a:lnTo>
                    <a:lnTo>
                      <a:pt x="898961" y="427186"/>
                    </a:lnTo>
                    <a:cubicBezTo>
                      <a:pt x="888902" y="366398"/>
                      <a:pt x="865031" y="308698"/>
                      <a:pt x="829242" y="258534"/>
                    </a:cubicBezTo>
                    <a:lnTo>
                      <a:pt x="895640" y="192136"/>
                    </a:lnTo>
                    <a:lnTo>
                      <a:pt x="799032" y="97518"/>
                    </a:lnTo>
                    <a:lnTo>
                      <a:pt x="732633" y="163917"/>
                    </a:lnTo>
                    <a:cubicBezTo>
                      <a:pt x="682435" y="128397"/>
                      <a:pt x="624935" y="104577"/>
                      <a:pt x="564313" y="94199"/>
                    </a:cubicBezTo>
                    <a:lnTo>
                      <a:pt x="564313" y="-87"/>
                    </a:lnTo>
                    <a:lnTo>
                      <a:pt x="427201" y="-87"/>
                    </a:lnTo>
                    <a:lnTo>
                      <a:pt x="427201" y="92206"/>
                    </a:lnTo>
                    <a:cubicBezTo>
                      <a:pt x="366579" y="102585"/>
                      <a:pt x="309077" y="126405"/>
                      <a:pt x="258881" y="161925"/>
                    </a:cubicBezTo>
                    <a:lnTo>
                      <a:pt x="192482" y="95527"/>
                    </a:lnTo>
                    <a:lnTo>
                      <a:pt x="95872" y="192468"/>
                    </a:lnTo>
                    <a:lnTo>
                      <a:pt x="162271" y="258866"/>
                    </a:lnTo>
                    <a:cubicBezTo>
                      <a:pt x="126482" y="309030"/>
                      <a:pt x="102612" y="366730"/>
                      <a:pt x="92553" y="427518"/>
                    </a:cubicBezTo>
                    <a:lnTo>
                      <a:pt x="-73" y="427518"/>
                    </a:lnTo>
                    <a:lnTo>
                      <a:pt x="-73" y="564298"/>
                    </a:lnTo>
                    <a:lnTo>
                      <a:pt x="95209" y="564298"/>
                    </a:lnTo>
                    <a:cubicBezTo>
                      <a:pt x="105235" y="625020"/>
                      <a:pt x="129072" y="682587"/>
                      <a:pt x="164927" y="732618"/>
                    </a:cubicBezTo>
                    <a:lnTo>
                      <a:pt x="98529" y="799016"/>
                    </a:lnTo>
                    <a:lnTo>
                      <a:pt x="194806" y="894298"/>
                    </a:lnTo>
                    <a:lnTo>
                      <a:pt x="261205" y="827900"/>
                    </a:lnTo>
                    <a:cubicBezTo>
                      <a:pt x="311402" y="863423"/>
                      <a:pt x="368902" y="887227"/>
                      <a:pt x="429525" y="897618"/>
                    </a:cubicBezTo>
                    <a:lnTo>
                      <a:pt x="429525" y="989911"/>
                    </a:lnTo>
                    <a:lnTo>
                      <a:pt x="566638" y="989911"/>
                    </a:lnTo>
                    <a:lnTo>
                      <a:pt x="566638" y="897618"/>
                    </a:lnTo>
                    <a:cubicBezTo>
                      <a:pt x="627259" y="887227"/>
                      <a:pt x="684760" y="863423"/>
                      <a:pt x="734957" y="827900"/>
                    </a:cubicBezTo>
                    <a:lnTo>
                      <a:pt x="801355" y="894298"/>
                    </a:lnTo>
                    <a:lnTo>
                      <a:pt x="897965" y="797357"/>
                    </a:lnTo>
                    <a:lnTo>
                      <a:pt x="831566" y="730958"/>
                    </a:lnTo>
                    <a:cubicBezTo>
                      <a:pt x="867422" y="680927"/>
                      <a:pt x="891259" y="623360"/>
                      <a:pt x="901285" y="562639"/>
                    </a:cubicBezTo>
                    <a:close/>
                    <a:moveTo>
                      <a:pt x="495923" y="680827"/>
                    </a:moveTo>
                    <a:cubicBezTo>
                      <a:pt x="393437" y="681027"/>
                      <a:pt x="310207" y="598062"/>
                      <a:pt x="310008" y="495576"/>
                    </a:cubicBezTo>
                    <a:cubicBezTo>
                      <a:pt x="309841" y="393090"/>
                      <a:pt x="392773" y="309860"/>
                      <a:pt x="495258" y="309661"/>
                    </a:cubicBezTo>
                    <a:cubicBezTo>
                      <a:pt x="597745" y="309462"/>
                      <a:pt x="680975" y="392427"/>
                      <a:pt x="681174" y="494912"/>
                    </a:cubicBezTo>
                    <a:cubicBezTo>
                      <a:pt x="681174" y="495145"/>
                      <a:pt x="681174" y="495344"/>
                      <a:pt x="681174" y="495576"/>
                    </a:cubicBezTo>
                    <a:cubicBezTo>
                      <a:pt x="681174" y="597498"/>
                      <a:pt x="598841" y="680263"/>
                      <a:pt x="496919" y="680827"/>
                    </a:cubicBezTo>
                    <a:close/>
                  </a:path>
                </a:pathLst>
              </a:custGeom>
              <a:noFill/>
              <a:ln w="33199" cap="rnd">
                <a:solidFill>
                  <a:srgbClr val="FFFFFF"/>
                </a:solidFill>
                <a:prstDash val="solid"/>
                <a:round/>
              </a:ln>
            </p:spPr>
            <p:txBody>
              <a:bodyPr rtlCol="0" anchor="ctr"/>
              <a:lstStyle/>
              <a:p>
                <a:endParaRPr lang="en-US"/>
              </a:p>
            </p:txBody>
          </p:sp>
          <p:sp>
            <p:nvSpPr>
              <p:cNvPr id="33" name="Freeform: Shape 32">
                <a:extLst>
                  <a:ext uri="{FF2B5EF4-FFF2-40B4-BE49-F238E27FC236}">
                    <a16:creationId xmlns:a16="http://schemas.microsoft.com/office/drawing/2014/main" id="{82297489-54DB-2FD8-D983-C63B71243537}"/>
                  </a:ext>
                </a:extLst>
              </p:cNvPr>
              <p:cNvSpPr/>
              <p:nvPr/>
            </p:nvSpPr>
            <p:spPr>
              <a:xfrm>
                <a:off x="1929066" y="1930232"/>
                <a:ext cx="1316015" cy="1316014"/>
              </a:xfrm>
              <a:custGeom>
                <a:avLst/>
                <a:gdLst>
                  <a:gd name="connsiteX0" fmla="*/ 1316015 w 1316015"/>
                  <a:gd name="connsiteY0" fmla="*/ 658007 h 1316014"/>
                  <a:gd name="connsiteX1" fmla="*/ 658008 w 1316015"/>
                  <a:gd name="connsiteY1" fmla="*/ 1316014 h 1316014"/>
                  <a:gd name="connsiteX2" fmla="*/ 0 w 1316015"/>
                  <a:gd name="connsiteY2" fmla="*/ 658007 h 1316014"/>
                  <a:gd name="connsiteX3" fmla="*/ 658008 w 1316015"/>
                  <a:gd name="connsiteY3" fmla="*/ 0 h 1316014"/>
                  <a:gd name="connsiteX4" fmla="*/ 1316015 w 1316015"/>
                  <a:gd name="connsiteY4" fmla="*/ 658007 h 1316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6015" h="1316014">
                    <a:moveTo>
                      <a:pt x="1316015" y="658007"/>
                    </a:moveTo>
                    <a:cubicBezTo>
                      <a:pt x="1316015" y="1021414"/>
                      <a:pt x="1021415" y="1316014"/>
                      <a:pt x="658008" y="1316014"/>
                    </a:cubicBezTo>
                    <a:cubicBezTo>
                      <a:pt x="294600" y="1316014"/>
                      <a:pt x="0" y="1021414"/>
                      <a:pt x="0" y="658007"/>
                    </a:cubicBezTo>
                    <a:cubicBezTo>
                      <a:pt x="0" y="294600"/>
                      <a:pt x="294600" y="0"/>
                      <a:pt x="658008" y="0"/>
                    </a:cubicBezTo>
                    <a:cubicBezTo>
                      <a:pt x="1021415" y="0"/>
                      <a:pt x="1316015" y="294600"/>
                      <a:pt x="1316015" y="658007"/>
                    </a:cubicBezTo>
                    <a:close/>
                  </a:path>
                </a:pathLst>
              </a:custGeom>
              <a:solidFill>
                <a:schemeClr val="accent1"/>
              </a:solidFill>
              <a:ln w="33199"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4F8A5436-CDFC-6CAE-E11D-57E553695065}"/>
                  </a:ext>
                </a:extLst>
              </p:cNvPr>
              <p:cNvSpPr/>
              <p:nvPr/>
            </p:nvSpPr>
            <p:spPr>
              <a:xfrm>
                <a:off x="2282471" y="2081852"/>
                <a:ext cx="609540" cy="761024"/>
              </a:xfrm>
              <a:custGeom>
                <a:avLst/>
                <a:gdLst>
                  <a:gd name="connsiteX0" fmla="*/ 609299 w 609540"/>
                  <a:gd name="connsiteY0" fmla="*/ 314740 h 761024"/>
                  <a:gd name="connsiteX1" fmla="*/ 314753 w 609540"/>
                  <a:gd name="connsiteY1" fmla="*/ 82 h 761024"/>
                  <a:gd name="connsiteX2" fmla="*/ 94 w 609540"/>
                  <a:gd name="connsiteY2" fmla="*/ 294622 h 761024"/>
                  <a:gd name="connsiteX3" fmla="*/ 94 w 609540"/>
                  <a:gd name="connsiteY3" fmla="*/ 314740 h 761024"/>
                  <a:gd name="connsiteX4" fmla="*/ 38605 w 609540"/>
                  <a:gd name="connsiteY4" fmla="*/ 462476 h 761024"/>
                  <a:gd name="connsiteX5" fmla="*/ 38605 w 609540"/>
                  <a:gd name="connsiteY5" fmla="*/ 462476 h 761024"/>
                  <a:gd name="connsiteX6" fmla="*/ 46573 w 609540"/>
                  <a:gd name="connsiteY6" fmla="*/ 475092 h 761024"/>
                  <a:gd name="connsiteX7" fmla="*/ 52549 w 609540"/>
                  <a:gd name="connsiteY7" fmla="*/ 485052 h 761024"/>
                  <a:gd name="connsiteX8" fmla="*/ 201281 w 609540"/>
                  <a:gd name="connsiteY8" fmla="*/ 760937 h 761024"/>
                  <a:gd name="connsiteX9" fmla="*/ 407780 w 609540"/>
                  <a:gd name="connsiteY9" fmla="*/ 760937 h 761024"/>
                  <a:gd name="connsiteX10" fmla="*/ 570456 w 609540"/>
                  <a:gd name="connsiteY10" fmla="*/ 462145 h 761024"/>
                  <a:gd name="connsiteX11" fmla="*/ 570456 w 609540"/>
                  <a:gd name="connsiteY11" fmla="*/ 462145 h 761024"/>
                  <a:gd name="connsiteX12" fmla="*/ 609299 w 609540"/>
                  <a:gd name="connsiteY12" fmla="*/ 314740 h 761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540" h="761024">
                    <a:moveTo>
                      <a:pt x="609299" y="314740"/>
                    </a:moveTo>
                    <a:cubicBezTo>
                      <a:pt x="614843" y="146514"/>
                      <a:pt x="482983" y="5636"/>
                      <a:pt x="314753" y="82"/>
                    </a:cubicBezTo>
                    <a:cubicBezTo>
                      <a:pt x="146526" y="-5475"/>
                      <a:pt x="5648" y="126398"/>
                      <a:pt x="94" y="294622"/>
                    </a:cubicBezTo>
                    <a:cubicBezTo>
                      <a:pt x="-128" y="301328"/>
                      <a:pt x="-128" y="308034"/>
                      <a:pt x="94" y="314740"/>
                    </a:cubicBezTo>
                    <a:cubicBezTo>
                      <a:pt x="-79" y="366498"/>
                      <a:pt x="13191" y="417392"/>
                      <a:pt x="38605" y="462476"/>
                    </a:cubicBezTo>
                    <a:lnTo>
                      <a:pt x="38605" y="462476"/>
                    </a:lnTo>
                    <a:lnTo>
                      <a:pt x="46573" y="475092"/>
                    </a:lnTo>
                    <a:cubicBezTo>
                      <a:pt x="48369" y="478512"/>
                      <a:pt x="50364" y="481865"/>
                      <a:pt x="52549" y="485052"/>
                    </a:cubicBezTo>
                    <a:cubicBezTo>
                      <a:pt x="108802" y="573262"/>
                      <a:pt x="158511" y="665456"/>
                      <a:pt x="201281" y="760937"/>
                    </a:cubicBezTo>
                    <a:lnTo>
                      <a:pt x="407780" y="760937"/>
                    </a:lnTo>
                    <a:cubicBezTo>
                      <a:pt x="456725" y="658551"/>
                      <a:pt x="511029" y="558820"/>
                      <a:pt x="570456" y="462145"/>
                    </a:cubicBezTo>
                    <a:lnTo>
                      <a:pt x="570456" y="462145"/>
                    </a:lnTo>
                    <a:cubicBezTo>
                      <a:pt x="595920" y="417193"/>
                      <a:pt x="609299" y="366398"/>
                      <a:pt x="609299" y="314740"/>
                    </a:cubicBezTo>
                    <a:close/>
                  </a:path>
                </a:pathLst>
              </a:custGeom>
              <a:noFill/>
              <a:ln w="33199" cap="flat">
                <a:solidFill>
                  <a:srgbClr val="FFFFFF"/>
                </a:solid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DC3B34E-0A42-7CAD-BCF1-4D068729D404}"/>
                  </a:ext>
                </a:extLst>
              </p:cNvPr>
              <p:cNvSpPr/>
              <p:nvPr/>
            </p:nvSpPr>
            <p:spPr>
              <a:xfrm>
                <a:off x="2475193" y="2843208"/>
                <a:ext cx="224426" cy="241030"/>
              </a:xfrm>
              <a:custGeom>
                <a:avLst/>
                <a:gdLst>
                  <a:gd name="connsiteX0" fmla="*/ 112141 w 224426"/>
                  <a:gd name="connsiteY0" fmla="*/ -87 h 241030"/>
                  <a:gd name="connsiteX1" fmla="*/ -73 w 224426"/>
                  <a:gd name="connsiteY1" fmla="*/ -87 h 241030"/>
                  <a:gd name="connsiteX2" fmla="*/ -73 w 224426"/>
                  <a:gd name="connsiteY2" fmla="*/ 154289 h 241030"/>
                  <a:gd name="connsiteX3" fmla="*/ 15863 w 224426"/>
                  <a:gd name="connsiteY3" fmla="*/ 194460 h 241030"/>
                  <a:gd name="connsiteX4" fmla="*/ 38439 w 224426"/>
                  <a:gd name="connsiteY4" fmla="*/ 219027 h 241030"/>
                  <a:gd name="connsiteX5" fmla="*/ 89897 w 224426"/>
                  <a:gd name="connsiteY5" fmla="*/ 240939 h 241030"/>
                  <a:gd name="connsiteX6" fmla="*/ 134052 w 224426"/>
                  <a:gd name="connsiteY6" fmla="*/ 240939 h 241030"/>
                  <a:gd name="connsiteX7" fmla="*/ 185511 w 224426"/>
                  <a:gd name="connsiteY7" fmla="*/ 219027 h 241030"/>
                  <a:gd name="connsiteX8" fmla="*/ 208086 w 224426"/>
                  <a:gd name="connsiteY8" fmla="*/ 194460 h 241030"/>
                  <a:gd name="connsiteX9" fmla="*/ 224354 w 224426"/>
                  <a:gd name="connsiteY9" fmla="*/ 154289 h 241030"/>
                  <a:gd name="connsiteX10" fmla="*/ 224354 w 224426"/>
                  <a:gd name="connsiteY10" fmla="*/ -87 h 241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4426" h="241030">
                    <a:moveTo>
                      <a:pt x="112141" y="-87"/>
                    </a:moveTo>
                    <a:lnTo>
                      <a:pt x="-73" y="-87"/>
                    </a:lnTo>
                    <a:lnTo>
                      <a:pt x="-73" y="154289"/>
                    </a:lnTo>
                    <a:cubicBezTo>
                      <a:pt x="40" y="169195"/>
                      <a:pt x="5724" y="183537"/>
                      <a:pt x="15863" y="194460"/>
                    </a:cubicBezTo>
                    <a:lnTo>
                      <a:pt x="38439" y="219027"/>
                    </a:lnTo>
                    <a:cubicBezTo>
                      <a:pt x="51758" y="233236"/>
                      <a:pt x="70429" y="241171"/>
                      <a:pt x="89897" y="240939"/>
                    </a:cubicBezTo>
                    <a:lnTo>
                      <a:pt x="134052" y="240939"/>
                    </a:lnTo>
                    <a:cubicBezTo>
                      <a:pt x="153520" y="241171"/>
                      <a:pt x="172191" y="233236"/>
                      <a:pt x="185511" y="219027"/>
                    </a:cubicBezTo>
                    <a:lnTo>
                      <a:pt x="208086" y="194460"/>
                    </a:lnTo>
                    <a:cubicBezTo>
                      <a:pt x="218318" y="183571"/>
                      <a:pt x="224118" y="169228"/>
                      <a:pt x="224354" y="154289"/>
                    </a:cubicBezTo>
                    <a:lnTo>
                      <a:pt x="224354" y="-87"/>
                    </a:lnTo>
                    <a:close/>
                  </a:path>
                </a:pathLst>
              </a:custGeom>
              <a:solidFill>
                <a:srgbClr val="FFFFFF"/>
              </a:solidFill>
              <a:ln w="33199"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6055DD84-9AEA-F1C6-1F39-A15E161A50AD}"/>
                  </a:ext>
                </a:extLst>
              </p:cNvPr>
              <p:cNvSpPr/>
              <p:nvPr/>
            </p:nvSpPr>
            <p:spPr>
              <a:xfrm>
                <a:off x="2433742" y="2321865"/>
                <a:ext cx="295791" cy="521674"/>
              </a:xfrm>
              <a:custGeom>
                <a:avLst/>
                <a:gdLst>
                  <a:gd name="connsiteX0" fmla="*/ 129688 w 295791"/>
                  <a:gd name="connsiteY0" fmla="*/ 521255 h 521674"/>
                  <a:gd name="connsiteX1" fmla="*/ 129688 w 295791"/>
                  <a:gd name="connsiteY1" fmla="*/ 283881 h 521674"/>
                  <a:gd name="connsiteX2" fmla="*/ 96488 w 295791"/>
                  <a:gd name="connsiteY2" fmla="*/ 184284 h 521674"/>
                  <a:gd name="connsiteX3" fmla="*/ 4859 w 295791"/>
                  <a:gd name="connsiteY3" fmla="*/ 104938 h 521674"/>
                  <a:gd name="connsiteX4" fmla="*/ 96820 w 295791"/>
                  <a:gd name="connsiteY4" fmla="*/ 153077 h 521674"/>
                  <a:gd name="connsiteX5" fmla="*/ 93168 w 295791"/>
                  <a:gd name="connsiteY5" fmla="*/ 10321 h 521674"/>
                  <a:gd name="connsiteX6" fmla="*/ 111096 w 295791"/>
                  <a:gd name="connsiteY6" fmla="*/ 154073 h 521674"/>
                  <a:gd name="connsiteX7" fmla="*/ 200734 w 295791"/>
                  <a:gd name="connsiteY7" fmla="*/ 3349 h 521674"/>
                  <a:gd name="connsiteX8" fmla="*/ 245221 w 295791"/>
                  <a:gd name="connsiteY8" fmla="*/ 165360 h 521674"/>
                  <a:gd name="connsiteX9" fmla="*/ 233933 w 295791"/>
                  <a:gd name="connsiteY9" fmla="*/ 94646 h 521674"/>
                  <a:gd name="connsiteX10" fmla="*/ 173178 w 295791"/>
                  <a:gd name="connsiteY10" fmla="*/ 286205 h 521674"/>
                  <a:gd name="connsiteX11" fmla="*/ 173178 w 295791"/>
                  <a:gd name="connsiteY11" fmla="*/ 521587 h 521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791" h="521674">
                    <a:moveTo>
                      <a:pt x="129688" y="521255"/>
                    </a:moveTo>
                    <a:lnTo>
                      <a:pt x="129688" y="283881"/>
                    </a:lnTo>
                    <a:cubicBezTo>
                      <a:pt x="129688" y="283881"/>
                      <a:pt x="133339" y="201548"/>
                      <a:pt x="96488" y="184284"/>
                    </a:cubicBezTo>
                    <a:cubicBezTo>
                      <a:pt x="59637" y="167021"/>
                      <a:pt x="-20705" y="169677"/>
                      <a:pt x="4859" y="104938"/>
                    </a:cubicBezTo>
                    <a:cubicBezTo>
                      <a:pt x="30422" y="40200"/>
                      <a:pt x="96820" y="153077"/>
                      <a:pt x="96820" y="153077"/>
                    </a:cubicBezTo>
                    <a:cubicBezTo>
                      <a:pt x="96820" y="153077"/>
                      <a:pt x="30422" y="14304"/>
                      <a:pt x="93168" y="10321"/>
                    </a:cubicBezTo>
                    <a:cubicBezTo>
                      <a:pt x="155915" y="6337"/>
                      <a:pt x="111096" y="154073"/>
                      <a:pt x="111096" y="154073"/>
                    </a:cubicBezTo>
                    <a:cubicBezTo>
                      <a:pt x="111096" y="154073"/>
                      <a:pt x="272112" y="30904"/>
                      <a:pt x="200734" y="3349"/>
                    </a:cubicBezTo>
                    <a:cubicBezTo>
                      <a:pt x="107444" y="-32506"/>
                      <a:pt x="155915" y="225451"/>
                      <a:pt x="245221" y="165360"/>
                    </a:cubicBezTo>
                    <a:cubicBezTo>
                      <a:pt x="334526" y="105270"/>
                      <a:pt x="289044" y="20280"/>
                      <a:pt x="233933" y="94646"/>
                    </a:cubicBezTo>
                    <a:cubicBezTo>
                      <a:pt x="189373" y="148064"/>
                      <a:pt x="167558" y="216852"/>
                      <a:pt x="173178" y="286205"/>
                    </a:cubicBezTo>
                    <a:lnTo>
                      <a:pt x="173178" y="521587"/>
                    </a:lnTo>
                  </a:path>
                </a:pathLst>
              </a:custGeom>
              <a:noFill/>
              <a:ln w="33199" cap="rnd">
                <a:solidFill>
                  <a:srgbClr val="FFFFFF"/>
                </a:solidFill>
                <a:prstDash val="solid"/>
                <a:round/>
              </a:ln>
            </p:spPr>
            <p:txBody>
              <a:bodyPr rtlCol="0" anchor="ctr"/>
              <a:lstStyle/>
              <a:p>
                <a:endParaRPr lang="en-US"/>
              </a:p>
            </p:txBody>
          </p:sp>
          <p:sp>
            <p:nvSpPr>
              <p:cNvPr id="37" name="Freeform: Shape 36">
                <a:extLst>
                  <a:ext uri="{FF2B5EF4-FFF2-40B4-BE49-F238E27FC236}">
                    <a16:creationId xmlns:a16="http://schemas.microsoft.com/office/drawing/2014/main" id="{704684E0-E71B-911B-4774-E575DC9A8642}"/>
                  </a:ext>
                </a:extLst>
              </p:cNvPr>
              <p:cNvSpPr/>
              <p:nvPr/>
            </p:nvSpPr>
            <p:spPr>
              <a:xfrm>
                <a:off x="2461581" y="2896659"/>
                <a:ext cx="251317" cy="11287"/>
              </a:xfrm>
              <a:custGeom>
                <a:avLst/>
                <a:gdLst>
                  <a:gd name="connsiteX0" fmla="*/ 245601 w 251317"/>
                  <a:gd name="connsiteY0" fmla="*/ 11201 h 11287"/>
                  <a:gd name="connsiteX1" fmla="*/ 5571 w 251317"/>
                  <a:gd name="connsiteY1" fmla="*/ 11201 h 11287"/>
                  <a:gd name="connsiteX2" fmla="*/ -73 w 251317"/>
                  <a:gd name="connsiteY2" fmla="*/ 5557 h 11287"/>
                  <a:gd name="connsiteX3" fmla="*/ 5571 w 251317"/>
                  <a:gd name="connsiteY3" fmla="*/ -87 h 11287"/>
                  <a:gd name="connsiteX4" fmla="*/ 245601 w 251317"/>
                  <a:gd name="connsiteY4" fmla="*/ -87 h 11287"/>
                  <a:gd name="connsiteX5" fmla="*/ 251245 w 251317"/>
                  <a:gd name="connsiteY5" fmla="*/ 5557 h 11287"/>
                  <a:gd name="connsiteX6" fmla="*/ 245601 w 251317"/>
                  <a:gd name="connsiteY6" fmla="*/ 11201 h 11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317" h="11287">
                    <a:moveTo>
                      <a:pt x="245601" y="11201"/>
                    </a:moveTo>
                    <a:lnTo>
                      <a:pt x="5571" y="11201"/>
                    </a:lnTo>
                    <a:cubicBezTo>
                      <a:pt x="2454" y="11201"/>
                      <a:pt x="-73" y="8677"/>
                      <a:pt x="-73" y="5557"/>
                    </a:cubicBezTo>
                    <a:cubicBezTo>
                      <a:pt x="-73" y="2436"/>
                      <a:pt x="2454" y="-87"/>
                      <a:pt x="5571" y="-87"/>
                    </a:cubicBezTo>
                    <a:lnTo>
                      <a:pt x="245601" y="-87"/>
                    </a:lnTo>
                    <a:cubicBezTo>
                      <a:pt x="248719" y="-87"/>
                      <a:pt x="251245" y="2436"/>
                      <a:pt x="251245" y="5557"/>
                    </a:cubicBezTo>
                    <a:cubicBezTo>
                      <a:pt x="251245" y="8677"/>
                      <a:pt x="248719" y="11201"/>
                      <a:pt x="245601" y="11201"/>
                    </a:cubicBezTo>
                    <a:close/>
                  </a:path>
                </a:pathLst>
              </a:custGeom>
              <a:solidFill>
                <a:srgbClr val="65ADCD"/>
              </a:solidFill>
              <a:ln w="33199"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02CA1517-F704-A8F5-AF97-740BE13B4D95}"/>
                  </a:ext>
                </a:extLst>
              </p:cNvPr>
              <p:cNvSpPr/>
              <p:nvPr/>
            </p:nvSpPr>
            <p:spPr>
              <a:xfrm>
                <a:off x="2461249" y="2945461"/>
                <a:ext cx="251981" cy="11619"/>
              </a:xfrm>
              <a:custGeom>
                <a:avLst/>
                <a:gdLst>
                  <a:gd name="connsiteX0" fmla="*/ 245933 w 251981"/>
                  <a:gd name="connsiteY0" fmla="*/ 11532 h 11619"/>
                  <a:gd name="connsiteX1" fmla="*/ 5903 w 251981"/>
                  <a:gd name="connsiteY1" fmla="*/ 11532 h 11619"/>
                  <a:gd name="connsiteX2" fmla="*/ -73 w 251981"/>
                  <a:gd name="connsiteY2" fmla="*/ 5557 h 11619"/>
                  <a:gd name="connsiteX3" fmla="*/ 5903 w 251981"/>
                  <a:gd name="connsiteY3" fmla="*/ -87 h 11619"/>
                  <a:gd name="connsiteX4" fmla="*/ 245933 w 251981"/>
                  <a:gd name="connsiteY4" fmla="*/ -87 h 11619"/>
                  <a:gd name="connsiteX5" fmla="*/ 251909 w 251981"/>
                  <a:gd name="connsiteY5" fmla="*/ 5557 h 11619"/>
                  <a:gd name="connsiteX6" fmla="*/ 245933 w 251981"/>
                  <a:gd name="connsiteY6" fmla="*/ 11532 h 1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81" h="11619">
                    <a:moveTo>
                      <a:pt x="245933" y="11532"/>
                    </a:moveTo>
                    <a:lnTo>
                      <a:pt x="5903" y="11532"/>
                    </a:lnTo>
                    <a:cubicBezTo>
                      <a:pt x="2603" y="11532"/>
                      <a:pt x="-73" y="8843"/>
                      <a:pt x="-73" y="5557"/>
                    </a:cubicBezTo>
                    <a:cubicBezTo>
                      <a:pt x="103" y="2403"/>
                      <a:pt x="2730" y="-87"/>
                      <a:pt x="5903" y="-87"/>
                    </a:cubicBezTo>
                    <a:lnTo>
                      <a:pt x="245933" y="-87"/>
                    </a:lnTo>
                    <a:cubicBezTo>
                      <a:pt x="249107" y="-87"/>
                      <a:pt x="251733" y="2403"/>
                      <a:pt x="251909" y="5557"/>
                    </a:cubicBezTo>
                    <a:cubicBezTo>
                      <a:pt x="251909" y="8843"/>
                      <a:pt x="249233" y="11532"/>
                      <a:pt x="245933" y="11532"/>
                    </a:cubicBezTo>
                    <a:close/>
                  </a:path>
                </a:pathLst>
              </a:custGeom>
              <a:solidFill>
                <a:srgbClr val="65ADCD"/>
              </a:solidFill>
              <a:ln w="33199"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7624D0EB-9EB9-19A7-1BC5-C0058BA4FB86}"/>
                  </a:ext>
                </a:extLst>
              </p:cNvPr>
              <p:cNvSpPr/>
              <p:nvPr/>
            </p:nvSpPr>
            <p:spPr>
              <a:xfrm>
                <a:off x="2461249" y="2994264"/>
                <a:ext cx="251981" cy="11619"/>
              </a:xfrm>
              <a:custGeom>
                <a:avLst/>
                <a:gdLst>
                  <a:gd name="connsiteX0" fmla="*/ 245933 w 251981"/>
                  <a:gd name="connsiteY0" fmla="*/ 11532 h 11619"/>
                  <a:gd name="connsiteX1" fmla="*/ 5903 w 251981"/>
                  <a:gd name="connsiteY1" fmla="*/ 11532 h 11619"/>
                  <a:gd name="connsiteX2" fmla="*/ -73 w 251981"/>
                  <a:gd name="connsiteY2" fmla="*/ 5889 h 11619"/>
                  <a:gd name="connsiteX3" fmla="*/ 5903 w 251981"/>
                  <a:gd name="connsiteY3" fmla="*/ -87 h 11619"/>
                  <a:gd name="connsiteX4" fmla="*/ 245933 w 251981"/>
                  <a:gd name="connsiteY4" fmla="*/ -87 h 11619"/>
                  <a:gd name="connsiteX5" fmla="*/ 251909 w 251981"/>
                  <a:gd name="connsiteY5" fmla="*/ 5889 h 11619"/>
                  <a:gd name="connsiteX6" fmla="*/ 245933 w 251981"/>
                  <a:gd name="connsiteY6" fmla="*/ 11532 h 1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81" h="11619">
                    <a:moveTo>
                      <a:pt x="245933" y="11532"/>
                    </a:moveTo>
                    <a:lnTo>
                      <a:pt x="5903" y="11532"/>
                    </a:lnTo>
                    <a:cubicBezTo>
                      <a:pt x="2730" y="11532"/>
                      <a:pt x="103" y="9043"/>
                      <a:pt x="-73" y="5889"/>
                    </a:cubicBezTo>
                    <a:cubicBezTo>
                      <a:pt x="-73" y="2602"/>
                      <a:pt x="2603" y="-87"/>
                      <a:pt x="5903" y="-87"/>
                    </a:cubicBezTo>
                    <a:lnTo>
                      <a:pt x="245933" y="-87"/>
                    </a:lnTo>
                    <a:cubicBezTo>
                      <a:pt x="249233" y="-87"/>
                      <a:pt x="251909" y="2602"/>
                      <a:pt x="251909" y="5889"/>
                    </a:cubicBezTo>
                    <a:cubicBezTo>
                      <a:pt x="251733" y="9043"/>
                      <a:pt x="249107" y="11532"/>
                      <a:pt x="245933" y="11532"/>
                    </a:cubicBezTo>
                    <a:close/>
                  </a:path>
                </a:pathLst>
              </a:custGeom>
              <a:solidFill>
                <a:srgbClr val="65ADCD"/>
              </a:solidFill>
              <a:ln w="33199"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6CEDF23F-D366-44B4-982B-AB837DF3B222}"/>
                  </a:ext>
                </a:extLst>
              </p:cNvPr>
              <p:cNvSpPr/>
              <p:nvPr/>
            </p:nvSpPr>
            <p:spPr>
              <a:xfrm>
                <a:off x="8542341" y="4352441"/>
                <a:ext cx="1316015" cy="1316014"/>
              </a:xfrm>
              <a:custGeom>
                <a:avLst/>
                <a:gdLst>
                  <a:gd name="connsiteX0" fmla="*/ 1316015 w 1316015"/>
                  <a:gd name="connsiteY0" fmla="*/ 658007 h 1316014"/>
                  <a:gd name="connsiteX1" fmla="*/ 658007 w 1316015"/>
                  <a:gd name="connsiteY1" fmla="*/ 1316014 h 1316014"/>
                  <a:gd name="connsiteX2" fmla="*/ 0 w 1316015"/>
                  <a:gd name="connsiteY2" fmla="*/ 658007 h 1316014"/>
                  <a:gd name="connsiteX3" fmla="*/ 658007 w 1316015"/>
                  <a:gd name="connsiteY3" fmla="*/ 0 h 1316014"/>
                  <a:gd name="connsiteX4" fmla="*/ 1316015 w 1316015"/>
                  <a:gd name="connsiteY4" fmla="*/ 658007 h 1316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6015" h="1316014">
                    <a:moveTo>
                      <a:pt x="1316015" y="658007"/>
                    </a:moveTo>
                    <a:cubicBezTo>
                      <a:pt x="1316015" y="1021414"/>
                      <a:pt x="1021415" y="1316014"/>
                      <a:pt x="658007" y="1316014"/>
                    </a:cubicBezTo>
                    <a:cubicBezTo>
                      <a:pt x="294600" y="1316014"/>
                      <a:pt x="0" y="1021414"/>
                      <a:pt x="0" y="658007"/>
                    </a:cubicBezTo>
                    <a:cubicBezTo>
                      <a:pt x="0" y="294600"/>
                      <a:pt x="294600" y="0"/>
                      <a:pt x="658007" y="0"/>
                    </a:cubicBezTo>
                    <a:cubicBezTo>
                      <a:pt x="1021415" y="0"/>
                      <a:pt x="1316015" y="294600"/>
                      <a:pt x="1316015" y="658007"/>
                    </a:cubicBezTo>
                    <a:close/>
                  </a:path>
                </a:pathLst>
              </a:custGeom>
              <a:solidFill>
                <a:schemeClr val="accent2"/>
              </a:solidFill>
              <a:ln w="33199"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E14E6921-F942-B05D-96AD-6D5B4AF3F79F}"/>
                  </a:ext>
                </a:extLst>
              </p:cNvPr>
              <p:cNvSpPr/>
              <p:nvPr/>
            </p:nvSpPr>
            <p:spPr>
              <a:xfrm>
                <a:off x="8706013" y="4784362"/>
                <a:ext cx="989335" cy="451840"/>
              </a:xfrm>
              <a:custGeom>
                <a:avLst/>
                <a:gdLst>
                  <a:gd name="connsiteX0" fmla="*/ 0 w 989335"/>
                  <a:gd name="connsiteY0" fmla="*/ 0 h 451840"/>
                  <a:gd name="connsiteX1" fmla="*/ 989335 w 989335"/>
                  <a:gd name="connsiteY1" fmla="*/ 0 h 451840"/>
                  <a:gd name="connsiteX2" fmla="*/ 989335 w 989335"/>
                  <a:gd name="connsiteY2" fmla="*/ 451840 h 451840"/>
                  <a:gd name="connsiteX3" fmla="*/ 0 w 989335"/>
                  <a:gd name="connsiteY3" fmla="*/ 451840 h 451840"/>
                </a:gdLst>
                <a:ahLst/>
                <a:cxnLst>
                  <a:cxn ang="0">
                    <a:pos x="connsiteX0" y="connsiteY0"/>
                  </a:cxn>
                  <a:cxn ang="0">
                    <a:pos x="connsiteX1" y="connsiteY1"/>
                  </a:cxn>
                  <a:cxn ang="0">
                    <a:pos x="connsiteX2" y="connsiteY2"/>
                  </a:cxn>
                  <a:cxn ang="0">
                    <a:pos x="connsiteX3" y="connsiteY3"/>
                  </a:cxn>
                </a:cxnLst>
                <a:rect l="l" t="t" r="r" b="b"/>
                <a:pathLst>
                  <a:path w="989335" h="451840">
                    <a:moveTo>
                      <a:pt x="0" y="0"/>
                    </a:moveTo>
                    <a:lnTo>
                      <a:pt x="989335" y="0"/>
                    </a:lnTo>
                    <a:lnTo>
                      <a:pt x="989335" y="451840"/>
                    </a:lnTo>
                    <a:lnTo>
                      <a:pt x="0" y="451840"/>
                    </a:lnTo>
                    <a:close/>
                  </a:path>
                </a:pathLst>
              </a:custGeom>
              <a:noFill/>
              <a:ln w="33199" cap="rnd">
                <a:solidFill>
                  <a:srgbClr val="FFFFFF"/>
                </a:solidFill>
                <a:prstDash val="solid"/>
                <a:round/>
              </a:ln>
            </p:spPr>
            <p:txBody>
              <a:bodyPr rtlCol="0" anchor="ctr"/>
              <a:lstStyle/>
              <a:p>
                <a:endParaRPr lang="en-US"/>
              </a:p>
            </p:txBody>
          </p:sp>
          <p:sp>
            <p:nvSpPr>
              <p:cNvPr id="75" name="Freeform: Shape 74">
                <a:extLst>
                  <a:ext uri="{FF2B5EF4-FFF2-40B4-BE49-F238E27FC236}">
                    <a16:creationId xmlns:a16="http://schemas.microsoft.com/office/drawing/2014/main" id="{713D95EF-CE53-E8ED-637A-44E86F3B7D63}"/>
                  </a:ext>
                </a:extLst>
              </p:cNvPr>
              <p:cNvSpPr/>
              <p:nvPr/>
            </p:nvSpPr>
            <p:spPr>
              <a:xfrm>
                <a:off x="8706345" y="4784694"/>
                <a:ext cx="153727" cy="154770"/>
              </a:xfrm>
              <a:custGeom>
                <a:avLst/>
                <a:gdLst>
                  <a:gd name="connsiteX0" fmla="*/ 151316 w 153727"/>
                  <a:gd name="connsiteY0" fmla="*/ -87 h 154770"/>
                  <a:gd name="connsiteX1" fmla="*/ -73 w 153727"/>
                  <a:gd name="connsiteY1" fmla="*/ -87 h 154770"/>
                  <a:gd name="connsiteX2" fmla="*/ -73 w 153727"/>
                  <a:gd name="connsiteY2" fmla="*/ 152297 h 154770"/>
                  <a:gd name="connsiteX3" fmla="*/ 151283 w 153727"/>
                  <a:gd name="connsiteY3" fmla="*/ 50110 h 154770"/>
                  <a:gd name="connsiteX4" fmla="*/ 153640 w 153727"/>
                  <a:gd name="connsiteY4" fmla="*/ 23484 h 154770"/>
                  <a:gd name="connsiteX5" fmla="*/ 151316 w 153727"/>
                  <a:gd name="connsiteY5" fmla="*/ -87 h 154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3727" h="154770">
                    <a:moveTo>
                      <a:pt x="151316" y="-87"/>
                    </a:moveTo>
                    <a:lnTo>
                      <a:pt x="-73" y="-87"/>
                    </a:lnTo>
                    <a:lnTo>
                      <a:pt x="-73" y="152297"/>
                    </a:lnTo>
                    <a:cubicBezTo>
                      <a:pt x="69945" y="165876"/>
                      <a:pt x="137704" y="120127"/>
                      <a:pt x="151283" y="50110"/>
                    </a:cubicBezTo>
                    <a:cubicBezTo>
                      <a:pt x="153010" y="41345"/>
                      <a:pt x="153772" y="32415"/>
                      <a:pt x="153640" y="23484"/>
                    </a:cubicBezTo>
                    <a:cubicBezTo>
                      <a:pt x="153707" y="15583"/>
                      <a:pt x="152943" y="7648"/>
                      <a:pt x="151316" y="-87"/>
                    </a:cubicBezTo>
                    <a:close/>
                  </a:path>
                </a:pathLst>
              </a:custGeom>
              <a:solidFill>
                <a:srgbClr val="FFFFFF"/>
              </a:solidFill>
              <a:ln w="33199"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A692B26-41D6-87D4-58BF-2712B75885ED}"/>
                  </a:ext>
                </a:extLst>
              </p:cNvPr>
              <p:cNvSpPr/>
              <p:nvPr/>
            </p:nvSpPr>
            <p:spPr>
              <a:xfrm>
                <a:off x="9541558" y="4784694"/>
                <a:ext cx="153790" cy="154770"/>
              </a:xfrm>
              <a:custGeom>
                <a:avLst/>
                <a:gdLst>
                  <a:gd name="connsiteX0" fmla="*/ 1666 w 153790"/>
                  <a:gd name="connsiteY0" fmla="*/ -87 h 154770"/>
                  <a:gd name="connsiteX1" fmla="*/ 153718 w 153790"/>
                  <a:gd name="connsiteY1" fmla="*/ -87 h 154770"/>
                  <a:gd name="connsiteX2" fmla="*/ 153718 w 153790"/>
                  <a:gd name="connsiteY2" fmla="*/ 152297 h 154770"/>
                  <a:gd name="connsiteX3" fmla="*/ 2363 w 153790"/>
                  <a:gd name="connsiteY3" fmla="*/ 50110 h 154770"/>
                  <a:gd name="connsiteX4" fmla="*/ 5 w 153790"/>
                  <a:gd name="connsiteY4" fmla="*/ 23484 h 154770"/>
                  <a:gd name="connsiteX5" fmla="*/ 1666 w 153790"/>
                  <a:gd name="connsiteY5" fmla="*/ -87 h 154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3790" h="154770">
                    <a:moveTo>
                      <a:pt x="1666" y="-87"/>
                    </a:moveTo>
                    <a:lnTo>
                      <a:pt x="153718" y="-87"/>
                    </a:lnTo>
                    <a:lnTo>
                      <a:pt x="153718" y="152297"/>
                    </a:lnTo>
                    <a:cubicBezTo>
                      <a:pt x="83700" y="165876"/>
                      <a:pt x="15941" y="120127"/>
                      <a:pt x="2363" y="50110"/>
                    </a:cubicBezTo>
                    <a:cubicBezTo>
                      <a:pt x="636" y="41345"/>
                      <a:pt x="-128" y="32415"/>
                      <a:pt x="5" y="23484"/>
                    </a:cubicBezTo>
                    <a:cubicBezTo>
                      <a:pt x="-294" y="15583"/>
                      <a:pt x="271" y="7682"/>
                      <a:pt x="1666" y="-87"/>
                    </a:cubicBezTo>
                    <a:close/>
                  </a:path>
                </a:pathLst>
              </a:custGeom>
              <a:solidFill>
                <a:srgbClr val="FFFFFF"/>
              </a:solidFill>
              <a:ln w="33199"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B788C76B-3A29-E81A-8578-F343A63594CA}"/>
                  </a:ext>
                </a:extLst>
              </p:cNvPr>
              <p:cNvSpPr/>
              <p:nvPr/>
            </p:nvSpPr>
            <p:spPr>
              <a:xfrm>
                <a:off x="8706345" y="5081444"/>
                <a:ext cx="153716" cy="154758"/>
              </a:xfrm>
              <a:custGeom>
                <a:avLst/>
                <a:gdLst>
                  <a:gd name="connsiteX0" fmla="*/ 151316 w 153716"/>
                  <a:gd name="connsiteY0" fmla="*/ 154672 h 154758"/>
                  <a:gd name="connsiteX1" fmla="*/ -73 w 153716"/>
                  <a:gd name="connsiteY1" fmla="*/ 154672 h 154758"/>
                  <a:gd name="connsiteX2" fmla="*/ -73 w 153716"/>
                  <a:gd name="connsiteY2" fmla="*/ 1955 h 154758"/>
                  <a:gd name="connsiteX3" fmla="*/ 151614 w 153716"/>
                  <a:gd name="connsiteY3" fmla="*/ 107828 h 154758"/>
                  <a:gd name="connsiteX4" fmla="*/ 153640 w 153716"/>
                  <a:gd name="connsiteY4" fmla="*/ 130768 h 154758"/>
                  <a:gd name="connsiteX5" fmla="*/ 151316 w 153716"/>
                  <a:gd name="connsiteY5" fmla="*/ 154672 h 15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3716" h="154758">
                    <a:moveTo>
                      <a:pt x="151316" y="154672"/>
                    </a:moveTo>
                    <a:lnTo>
                      <a:pt x="-73" y="154672"/>
                    </a:lnTo>
                    <a:lnTo>
                      <a:pt x="-73" y="1955"/>
                    </a:lnTo>
                    <a:cubicBezTo>
                      <a:pt x="71040" y="-10693"/>
                      <a:pt x="138966" y="36715"/>
                      <a:pt x="151614" y="107828"/>
                    </a:cubicBezTo>
                    <a:cubicBezTo>
                      <a:pt x="152976" y="115397"/>
                      <a:pt x="153640" y="123066"/>
                      <a:pt x="153640" y="130768"/>
                    </a:cubicBezTo>
                    <a:cubicBezTo>
                      <a:pt x="153707" y="138803"/>
                      <a:pt x="152943" y="146804"/>
                      <a:pt x="151316" y="154672"/>
                    </a:cubicBezTo>
                    <a:close/>
                  </a:path>
                </a:pathLst>
              </a:custGeom>
              <a:solidFill>
                <a:srgbClr val="FFFFFF"/>
              </a:solidFill>
              <a:ln w="33199"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E474B47D-1AC0-88C8-48CA-09626D3A5A83}"/>
                  </a:ext>
                </a:extLst>
              </p:cNvPr>
              <p:cNvSpPr/>
              <p:nvPr/>
            </p:nvSpPr>
            <p:spPr>
              <a:xfrm>
                <a:off x="9541558" y="5081444"/>
                <a:ext cx="153790" cy="154758"/>
              </a:xfrm>
              <a:custGeom>
                <a:avLst/>
                <a:gdLst>
                  <a:gd name="connsiteX0" fmla="*/ 1666 w 153790"/>
                  <a:gd name="connsiteY0" fmla="*/ 154672 h 154758"/>
                  <a:gd name="connsiteX1" fmla="*/ 153718 w 153790"/>
                  <a:gd name="connsiteY1" fmla="*/ 154672 h 154758"/>
                  <a:gd name="connsiteX2" fmla="*/ 153718 w 153790"/>
                  <a:gd name="connsiteY2" fmla="*/ 1955 h 154758"/>
                  <a:gd name="connsiteX3" fmla="*/ 2031 w 153790"/>
                  <a:gd name="connsiteY3" fmla="*/ 107828 h 154758"/>
                  <a:gd name="connsiteX4" fmla="*/ 5 w 153790"/>
                  <a:gd name="connsiteY4" fmla="*/ 130768 h 154758"/>
                  <a:gd name="connsiteX5" fmla="*/ 1666 w 153790"/>
                  <a:gd name="connsiteY5" fmla="*/ 154672 h 15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3790" h="154758">
                    <a:moveTo>
                      <a:pt x="1666" y="154672"/>
                    </a:moveTo>
                    <a:lnTo>
                      <a:pt x="153718" y="154672"/>
                    </a:lnTo>
                    <a:lnTo>
                      <a:pt x="153718" y="1955"/>
                    </a:lnTo>
                    <a:cubicBezTo>
                      <a:pt x="82605" y="-10693"/>
                      <a:pt x="14680" y="36715"/>
                      <a:pt x="2031" y="107828"/>
                    </a:cubicBezTo>
                    <a:cubicBezTo>
                      <a:pt x="670" y="115397"/>
                      <a:pt x="5" y="123066"/>
                      <a:pt x="5" y="130768"/>
                    </a:cubicBezTo>
                    <a:cubicBezTo>
                      <a:pt x="-294" y="138769"/>
                      <a:pt x="271" y="146770"/>
                      <a:pt x="1666" y="154672"/>
                    </a:cubicBezTo>
                    <a:close/>
                  </a:path>
                </a:pathLst>
              </a:custGeom>
              <a:solidFill>
                <a:srgbClr val="FFFFFF"/>
              </a:solidFill>
              <a:ln w="33199"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17350D9F-342E-4142-9D32-576EFADC47C3}"/>
                  </a:ext>
                </a:extLst>
              </p:cNvPr>
              <p:cNvSpPr/>
              <p:nvPr/>
            </p:nvSpPr>
            <p:spPr>
              <a:xfrm>
                <a:off x="9096435" y="4832169"/>
                <a:ext cx="208159" cy="336639"/>
              </a:xfrm>
              <a:custGeom>
                <a:avLst/>
                <a:gdLst>
                  <a:gd name="connsiteX0" fmla="*/ 124757 w 208159"/>
                  <a:gd name="connsiteY0" fmla="*/ 296381 h 336639"/>
                  <a:gd name="connsiteX1" fmla="*/ 124757 w 208159"/>
                  <a:gd name="connsiteY1" fmla="*/ 336552 h 336639"/>
                  <a:gd name="connsiteX2" fmla="*/ 88902 w 208159"/>
                  <a:gd name="connsiteY2" fmla="*/ 336552 h 336639"/>
                  <a:gd name="connsiteX3" fmla="*/ 88902 w 208159"/>
                  <a:gd name="connsiteY3" fmla="*/ 297377 h 336639"/>
                  <a:gd name="connsiteX4" fmla="*/ -73 w 208159"/>
                  <a:gd name="connsiteY4" fmla="*/ 268826 h 336639"/>
                  <a:gd name="connsiteX5" fmla="*/ 19515 w 208159"/>
                  <a:gd name="connsiteY5" fmla="*/ 225003 h 336639"/>
                  <a:gd name="connsiteX6" fmla="*/ 88902 w 208159"/>
                  <a:gd name="connsiteY6" fmla="*/ 250566 h 336639"/>
                  <a:gd name="connsiteX7" fmla="*/ 88902 w 208159"/>
                  <a:gd name="connsiteY7" fmla="*/ 190808 h 336639"/>
                  <a:gd name="connsiteX8" fmla="*/ 4907 w 208159"/>
                  <a:gd name="connsiteY8" fmla="*/ 116774 h 336639"/>
                  <a:gd name="connsiteX9" fmla="*/ 88902 w 208159"/>
                  <a:gd name="connsiteY9" fmla="*/ 39752 h 336639"/>
                  <a:gd name="connsiteX10" fmla="*/ 88902 w 208159"/>
                  <a:gd name="connsiteY10" fmla="*/ -87 h 336639"/>
                  <a:gd name="connsiteX11" fmla="*/ 124757 w 208159"/>
                  <a:gd name="connsiteY11" fmla="*/ -87 h 336639"/>
                  <a:gd name="connsiteX12" fmla="*/ 124757 w 208159"/>
                  <a:gd name="connsiteY12" fmla="*/ 39088 h 336639"/>
                  <a:gd name="connsiteX13" fmla="*/ 197463 w 208159"/>
                  <a:gd name="connsiteY13" fmla="*/ 60999 h 336639"/>
                  <a:gd name="connsiteX14" fmla="*/ 179535 w 208159"/>
                  <a:gd name="connsiteY14" fmla="*/ 104822 h 336639"/>
                  <a:gd name="connsiteX15" fmla="*/ 124757 w 208159"/>
                  <a:gd name="connsiteY15" fmla="*/ 86230 h 336639"/>
                  <a:gd name="connsiteX16" fmla="*/ 124757 w 208159"/>
                  <a:gd name="connsiteY16" fmla="*/ 146653 h 336639"/>
                  <a:gd name="connsiteX17" fmla="*/ 208087 w 208159"/>
                  <a:gd name="connsiteY17" fmla="*/ 219691 h 336639"/>
                  <a:gd name="connsiteX18" fmla="*/ 124757 w 208159"/>
                  <a:gd name="connsiteY18" fmla="*/ 296381 h 336639"/>
                  <a:gd name="connsiteX19" fmla="*/ 88902 w 208159"/>
                  <a:gd name="connsiteY19" fmla="*/ 138021 h 336639"/>
                  <a:gd name="connsiteX20" fmla="*/ 88902 w 208159"/>
                  <a:gd name="connsiteY20" fmla="*/ 87227 h 336639"/>
                  <a:gd name="connsiteX21" fmla="*/ 62674 w 208159"/>
                  <a:gd name="connsiteY21" fmla="*/ 113786 h 336639"/>
                  <a:gd name="connsiteX22" fmla="*/ 88902 w 208159"/>
                  <a:gd name="connsiteY22" fmla="*/ 138021 h 336639"/>
                  <a:gd name="connsiteX23" fmla="*/ 150652 w 208159"/>
                  <a:gd name="connsiteY23" fmla="*/ 224339 h 336639"/>
                  <a:gd name="connsiteX24" fmla="*/ 124757 w 208159"/>
                  <a:gd name="connsiteY24" fmla="*/ 199772 h 336639"/>
                  <a:gd name="connsiteX25" fmla="*/ 124757 w 208159"/>
                  <a:gd name="connsiteY25" fmla="*/ 249238 h 336639"/>
                  <a:gd name="connsiteX26" fmla="*/ 150652 w 208159"/>
                  <a:gd name="connsiteY26" fmla="*/ 224339 h 336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08159" h="336639">
                    <a:moveTo>
                      <a:pt x="124757" y="296381"/>
                    </a:moveTo>
                    <a:lnTo>
                      <a:pt x="124757" y="336552"/>
                    </a:lnTo>
                    <a:lnTo>
                      <a:pt x="88902" y="336552"/>
                    </a:lnTo>
                    <a:lnTo>
                      <a:pt x="88902" y="297377"/>
                    </a:lnTo>
                    <a:cubicBezTo>
                      <a:pt x="57163" y="296381"/>
                      <a:pt x="26321" y="286488"/>
                      <a:pt x="-73" y="268826"/>
                    </a:cubicBezTo>
                    <a:lnTo>
                      <a:pt x="19515" y="225003"/>
                    </a:lnTo>
                    <a:cubicBezTo>
                      <a:pt x="40066" y="239312"/>
                      <a:pt x="63969" y="248110"/>
                      <a:pt x="88902" y="250566"/>
                    </a:cubicBezTo>
                    <a:lnTo>
                      <a:pt x="88902" y="190808"/>
                    </a:lnTo>
                    <a:cubicBezTo>
                      <a:pt x="49395" y="181180"/>
                      <a:pt x="4907" y="167900"/>
                      <a:pt x="4907" y="116774"/>
                    </a:cubicBezTo>
                    <a:cubicBezTo>
                      <a:pt x="4907" y="78595"/>
                      <a:pt x="32463" y="46060"/>
                      <a:pt x="88902" y="39752"/>
                    </a:cubicBezTo>
                    <a:lnTo>
                      <a:pt x="88902" y="-87"/>
                    </a:lnTo>
                    <a:lnTo>
                      <a:pt x="124757" y="-87"/>
                    </a:lnTo>
                    <a:lnTo>
                      <a:pt x="124757" y="39088"/>
                    </a:lnTo>
                    <a:cubicBezTo>
                      <a:pt x="150420" y="40416"/>
                      <a:pt x="175352" y="47919"/>
                      <a:pt x="197463" y="60999"/>
                    </a:cubicBezTo>
                    <a:lnTo>
                      <a:pt x="179535" y="104822"/>
                    </a:lnTo>
                    <a:cubicBezTo>
                      <a:pt x="162637" y="95161"/>
                      <a:pt x="144045" y="88853"/>
                      <a:pt x="124757" y="86230"/>
                    </a:cubicBezTo>
                    <a:lnTo>
                      <a:pt x="124757" y="146653"/>
                    </a:lnTo>
                    <a:cubicBezTo>
                      <a:pt x="164596" y="155949"/>
                      <a:pt x="208087" y="169228"/>
                      <a:pt x="208087" y="219691"/>
                    </a:cubicBezTo>
                    <a:cubicBezTo>
                      <a:pt x="208087" y="257206"/>
                      <a:pt x="180863" y="289741"/>
                      <a:pt x="124757" y="296381"/>
                    </a:cubicBezTo>
                    <a:close/>
                    <a:moveTo>
                      <a:pt x="88902" y="138021"/>
                    </a:moveTo>
                    <a:lnTo>
                      <a:pt x="88902" y="87227"/>
                    </a:lnTo>
                    <a:cubicBezTo>
                      <a:pt x="69978" y="91542"/>
                      <a:pt x="62674" y="102166"/>
                      <a:pt x="62674" y="113786"/>
                    </a:cubicBezTo>
                    <a:cubicBezTo>
                      <a:pt x="62674" y="125406"/>
                      <a:pt x="73298" y="133041"/>
                      <a:pt x="88902" y="138021"/>
                    </a:cubicBezTo>
                    <a:close/>
                    <a:moveTo>
                      <a:pt x="150652" y="224339"/>
                    </a:moveTo>
                    <a:cubicBezTo>
                      <a:pt x="150652" y="212055"/>
                      <a:pt x="140028" y="205083"/>
                      <a:pt x="124757" y="199772"/>
                    </a:cubicBezTo>
                    <a:lnTo>
                      <a:pt x="124757" y="249238"/>
                    </a:lnTo>
                    <a:cubicBezTo>
                      <a:pt x="142684" y="246250"/>
                      <a:pt x="150652" y="235959"/>
                      <a:pt x="150652" y="224339"/>
                    </a:cubicBezTo>
                    <a:close/>
                  </a:path>
                </a:pathLst>
              </a:custGeom>
              <a:solidFill>
                <a:srgbClr val="FFFFFF"/>
              </a:solidFill>
              <a:ln w="33199"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60E8AED3-B88F-7566-C37A-0F61364084B9}"/>
                  </a:ext>
                </a:extLst>
              </p:cNvPr>
              <p:cNvSpPr/>
              <p:nvPr/>
            </p:nvSpPr>
            <p:spPr>
              <a:xfrm>
                <a:off x="1929066" y="4352441"/>
                <a:ext cx="1316015" cy="1316014"/>
              </a:xfrm>
              <a:custGeom>
                <a:avLst/>
                <a:gdLst>
                  <a:gd name="connsiteX0" fmla="*/ 1316015 w 1316015"/>
                  <a:gd name="connsiteY0" fmla="*/ 658007 h 1316014"/>
                  <a:gd name="connsiteX1" fmla="*/ 658008 w 1316015"/>
                  <a:gd name="connsiteY1" fmla="*/ 1316014 h 1316014"/>
                  <a:gd name="connsiteX2" fmla="*/ 0 w 1316015"/>
                  <a:gd name="connsiteY2" fmla="*/ 658007 h 1316014"/>
                  <a:gd name="connsiteX3" fmla="*/ 658008 w 1316015"/>
                  <a:gd name="connsiteY3" fmla="*/ 0 h 1316014"/>
                  <a:gd name="connsiteX4" fmla="*/ 1316015 w 1316015"/>
                  <a:gd name="connsiteY4" fmla="*/ 658007 h 1316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6015" h="1316014">
                    <a:moveTo>
                      <a:pt x="1316015" y="658007"/>
                    </a:moveTo>
                    <a:cubicBezTo>
                      <a:pt x="1316015" y="1021414"/>
                      <a:pt x="1021415" y="1316014"/>
                      <a:pt x="658008" y="1316014"/>
                    </a:cubicBezTo>
                    <a:cubicBezTo>
                      <a:pt x="294600" y="1316014"/>
                      <a:pt x="0" y="1021414"/>
                      <a:pt x="0" y="658007"/>
                    </a:cubicBezTo>
                    <a:cubicBezTo>
                      <a:pt x="0" y="294600"/>
                      <a:pt x="294600" y="0"/>
                      <a:pt x="658008" y="0"/>
                    </a:cubicBezTo>
                    <a:cubicBezTo>
                      <a:pt x="1021415" y="0"/>
                      <a:pt x="1316015" y="294600"/>
                      <a:pt x="1316015" y="658007"/>
                    </a:cubicBezTo>
                    <a:close/>
                  </a:path>
                </a:pathLst>
              </a:custGeom>
              <a:solidFill>
                <a:schemeClr val="accent4"/>
              </a:solidFill>
              <a:ln w="33199"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FC2CF7BE-01AE-E6D2-E4C8-540285074BB0}"/>
                  </a:ext>
                </a:extLst>
              </p:cNvPr>
              <p:cNvSpPr/>
              <p:nvPr/>
            </p:nvSpPr>
            <p:spPr>
              <a:xfrm>
                <a:off x="2258734" y="4628658"/>
                <a:ext cx="817031" cy="689878"/>
              </a:xfrm>
              <a:custGeom>
                <a:avLst/>
                <a:gdLst>
                  <a:gd name="connsiteX0" fmla="*/ 640007 w 817031"/>
                  <a:gd name="connsiteY0" fmla="*/ 94531 h 689878"/>
                  <a:gd name="connsiteX1" fmla="*/ 476335 w 817031"/>
                  <a:gd name="connsiteY1" fmla="*/ 214711 h 689878"/>
                  <a:gd name="connsiteX2" fmla="*/ 328267 w 817031"/>
                  <a:gd name="connsiteY2" fmla="*/ 356804 h 689878"/>
                  <a:gd name="connsiteX3" fmla="*/ 271497 w 817031"/>
                  <a:gd name="connsiteY3" fmla="*/ 423202 h 689878"/>
                  <a:gd name="connsiteX4" fmla="*/ 243277 w 817031"/>
                  <a:gd name="connsiteY4" fmla="*/ 371080 h 689878"/>
                  <a:gd name="connsiteX5" fmla="*/ 136376 w 817031"/>
                  <a:gd name="connsiteY5" fmla="*/ 228987 h 689878"/>
                  <a:gd name="connsiteX6" fmla="*/ -73 w 817031"/>
                  <a:gd name="connsiteY6" fmla="*/ 391663 h 689878"/>
                  <a:gd name="connsiteX7" fmla="*/ 104173 w 817031"/>
                  <a:gd name="connsiteY7" fmla="*/ 475988 h 689878"/>
                  <a:gd name="connsiteX8" fmla="*/ 152976 w 817031"/>
                  <a:gd name="connsiteY8" fmla="*/ 529107 h 689878"/>
                  <a:gd name="connsiteX9" fmla="*/ 197462 w 817031"/>
                  <a:gd name="connsiteY9" fmla="*/ 584882 h 689878"/>
                  <a:gd name="connsiteX10" fmla="*/ 197462 w 817031"/>
                  <a:gd name="connsiteY10" fmla="*/ 584882 h 689878"/>
                  <a:gd name="connsiteX11" fmla="*/ 273157 w 817031"/>
                  <a:gd name="connsiteY11" fmla="*/ 689791 h 689878"/>
                  <a:gd name="connsiteX12" fmla="*/ 317976 w 817031"/>
                  <a:gd name="connsiteY12" fmla="*/ 584882 h 689878"/>
                  <a:gd name="connsiteX13" fmla="*/ 408277 w 817031"/>
                  <a:gd name="connsiteY13" fmla="*/ 418886 h 689878"/>
                  <a:gd name="connsiteX14" fmla="*/ 523478 w 817031"/>
                  <a:gd name="connsiteY14" fmla="*/ 262518 h 689878"/>
                  <a:gd name="connsiteX15" fmla="*/ 659927 w 817031"/>
                  <a:gd name="connsiteY15" fmla="*/ 121422 h 689878"/>
                  <a:gd name="connsiteX16" fmla="*/ 816959 w 817031"/>
                  <a:gd name="connsiteY16" fmla="*/ -87 h 689878"/>
                  <a:gd name="connsiteX17" fmla="*/ 640007 w 817031"/>
                  <a:gd name="connsiteY17" fmla="*/ 94531 h 689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17031" h="689878">
                    <a:moveTo>
                      <a:pt x="640007" y="94531"/>
                    </a:moveTo>
                    <a:cubicBezTo>
                      <a:pt x="582673" y="130685"/>
                      <a:pt x="527993" y="170855"/>
                      <a:pt x="476335" y="214711"/>
                    </a:cubicBezTo>
                    <a:cubicBezTo>
                      <a:pt x="423781" y="258634"/>
                      <a:pt x="374308" y="306109"/>
                      <a:pt x="328267" y="356804"/>
                    </a:cubicBezTo>
                    <a:cubicBezTo>
                      <a:pt x="308680" y="378715"/>
                      <a:pt x="290088" y="400294"/>
                      <a:pt x="271497" y="423202"/>
                    </a:cubicBezTo>
                    <a:cubicBezTo>
                      <a:pt x="262533" y="405606"/>
                      <a:pt x="253569" y="388343"/>
                      <a:pt x="243277" y="371080"/>
                    </a:cubicBezTo>
                    <a:cubicBezTo>
                      <a:pt x="213338" y="319687"/>
                      <a:pt x="177457" y="272013"/>
                      <a:pt x="136376" y="228987"/>
                    </a:cubicBezTo>
                    <a:lnTo>
                      <a:pt x="-73" y="391663"/>
                    </a:lnTo>
                    <a:cubicBezTo>
                      <a:pt x="37950" y="415467"/>
                      <a:pt x="72952" y="443786"/>
                      <a:pt x="104173" y="475988"/>
                    </a:cubicBezTo>
                    <a:cubicBezTo>
                      <a:pt x="121104" y="492920"/>
                      <a:pt x="137372" y="509188"/>
                      <a:pt x="152976" y="529107"/>
                    </a:cubicBezTo>
                    <a:cubicBezTo>
                      <a:pt x="168579" y="549027"/>
                      <a:pt x="186175" y="567618"/>
                      <a:pt x="197462" y="584882"/>
                    </a:cubicBezTo>
                    <a:lnTo>
                      <a:pt x="197462" y="584882"/>
                    </a:lnTo>
                    <a:lnTo>
                      <a:pt x="273157" y="689791"/>
                    </a:lnTo>
                    <a:lnTo>
                      <a:pt x="317976" y="584882"/>
                    </a:lnTo>
                    <a:cubicBezTo>
                      <a:pt x="343459" y="527148"/>
                      <a:pt x="373660" y="471640"/>
                      <a:pt x="408277" y="418886"/>
                    </a:cubicBezTo>
                    <a:cubicBezTo>
                      <a:pt x="442967" y="364141"/>
                      <a:pt x="481462" y="311885"/>
                      <a:pt x="523478" y="262518"/>
                    </a:cubicBezTo>
                    <a:cubicBezTo>
                      <a:pt x="565342" y="212122"/>
                      <a:pt x="610958" y="164946"/>
                      <a:pt x="659927" y="121422"/>
                    </a:cubicBezTo>
                    <a:cubicBezTo>
                      <a:pt x="709261" y="77201"/>
                      <a:pt x="761749" y="36565"/>
                      <a:pt x="816959" y="-87"/>
                    </a:cubicBezTo>
                    <a:cubicBezTo>
                      <a:pt x="755773" y="27103"/>
                      <a:pt x="696612" y="58742"/>
                      <a:pt x="640007" y="94531"/>
                    </a:cubicBezTo>
                    <a:close/>
                  </a:path>
                </a:pathLst>
              </a:custGeom>
              <a:solidFill>
                <a:srgbClr val="FFFFFF"/>
              </a:solidFill>
              <a:ln w="33199"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A52DDD4F-8057-BF7F-9B46-49A7840D4846}"/>
                  </a:ext>
                </a:extLst>
              </p:cNvPr>
              <p:cNvSpPr/>
              <p:nvPr/>
            </p:nvSpPr>
            <p:spPr>
              <a:xfrm rot="16996800">
                <a:off x="2205881" y="4628824"/>
                <a:ext cx="762252" cy="762252"/>
              </a:xfrm>
              <a:custGeom>
                <a:avLst/>
                <a:gdLst>
                  <a:gd name="connsiteX0" fmla="*/ 762180 w 762252"/>
                  <a:gd name="connsiteY0" fmla="*/ 381039 h 762252"/>
                  <a:gd name="connsiteX1" fmla="*/ 381054 w 762252"/>
                  <a:gd name="connsiteY1" fmla="*/ 762165 h 762252"/>
                  <a:gd name="connsiteX2" fmla="*/ -73 w 762252"/>
                  <a:gd name="connsiteY2" fmla="*/ 381039 h 762252"/>
                  <a:gd name="connsiteX3" fmla="*/ 381054 w 762252"/>
                  <a:gd name="connsiteY3" fmla="*/ -87 h 762252"/>
                  <a:gd name="connsiteX4" fmla="*/ 762180 w 762252"/>
                  <a:gd name="connsiteY4" fmla="*/ 381039 h 762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252" h="762252">
                    <a:moveTo>
                      <a:pt x="762180" y="381039"/>
                    </a:moveTo>
                    <a:cubicBezTo>
                      <a:pt x="762180" y="591529"/>
                      <a:pt x="591544" y="762165"/>
                      <a:pt x="381054" y="762165"/>
                    </a:cubicBezTo>
                    <a:cubicBezTo>
                      <a:pt x="170563" y="762165"/>
                      <a:pt x="-73" y="591529"/>
                      <a:pt x="-73" y="381039"/>
                    </a:cubicBezTo>
                    <a:cubicBezTo>
                      <a:pt x="-73" y="170549"/>
                      <a:pt x="170563" y="-87"/>
                      <a:pt x="381054" y="-87"/>
                    </a:cubicBezTo>
                    <a:cubicBezTo>
                      <a:pt x="591544" y="-87"/>
                      <a:pt x="762180" y="170549"/>
                      <a:pt x="762180" y="381039"/>
                    </a:cubicBezTo>
                    <a:close/>
                  </a:path>
                </a:pathLst>
              </a:custGeom>
              <a:noFill/>
              <a:ln w="33199" cap="flat">
                <a:solidFill>
                  <a:srgbClr val="FFFFFF"/>
                </a:solid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B64E51EF-2CD6-4EF6-D691-EC3D40022352}"/>
                  </a:ext>
                </a:extLst>
              </p:cNvPr>
              <p:cNvSpPr/>
              <p:nvPr/>
            </p:nvSpPr>
            <p:spPr>
              <a:xfrm>
                <a:off x="7402282" y="3323932"/>
                <a:ext cx="475411" cy="473087"/>
              </a:xfrm>
              <a:custGeom>
                <a:avLst/>
                <a:gdLst>
                  <a:gd name="connsiteX0" fmla="*/ 475412 w 475411"/>
                  <a:gd name="connsiteY0" fmla="*/ 416317 h 473087"/>
                  <a:gd name="connsiteX1" fmla="*/ 465784 w 475411"/>
                  <a:gd name="connsiteY1" fmla="*/ 9960 h 473087"/>
                  <a:gd name="connsiteX2" fmla="*/ 59094 w 475411"/>
                  <a:gd name="connsiteY2" fmla="*/ 0 h 473087"/>
                  <a:gd name="connsiteX3" fmla="*/ 160020 w 475411"/>
                  <a:gd name="connsiteY3" fmla="*/ 100925 h 473087"/>
                  <a:gd name="connsiteX4" fmla="*/ 0 w 475411"/>
                  <a:gd name="connsiteY4" fmla="*/ 260945 h 473087"/>
                  <a:gd name="connsiteX5" fmla="*/ 212474 w 475411"/>
                  <a:gd name="connsiteY5" fmla="*/ 473088 h 473087"/>
                  <a:gd name="connsiteX6" fmla="*/ 372162 w 475411"/>
                  <a:gd name="connsiteY6" fmla="*/ 313068 h 473087"/>
                  <a:gd name="connsiteX7" fmla="*/ 475412 w 475411"/>
                  <a:gd name="connsiteY7" fmla="*/ 416317 h 473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411" h="473087">
                    <a:moveTo>
                      <a:pt x="475412" y="416317"/>
                    </a:moveTo>
                    <a:lnTo>
                      <a:pt x="465784" y="9960"/>
                    </a:lnTo>
                    <a:lnTo>
                      <a:pt x="59094" y="0"/>
                    </a:lnTo>
                    <a:lnTo>
                      <a:pt x="160020" y="100925"/>
                    </a:lnTo>
                    <a:lnTo>
                      <a:pt x="0" y="260945"/>
                    </a:lnTo>
                    <a:lnTo>
                      <a:pt x="212474" y="473088"/>
                    </a:lnTo>
                    <a:lnTo>
                      <a:pt x="372162" y="313068"/>
                    </a:lnTo>
                    <a:lnTo>
                      <a:pt x="475412" y="416317"/>
                    </a:lnTo>
                    <a:close/>
                  </a:path>
                </a:pathLst>
              </a:custGeom>
              <a:solidFill>
                <a:schemeClr val="accent6"/>
              </a:solidFill>
              <a:ln w="33199"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463283DC-2301-E8E0-587D-A7A54DA63531}"/>
                  </a:ext>
                </a:extLst>
              </p:cNvPr>
              <p:cNvSpPr/>
              <p:nvPr/>
            </p:nvSpPr>
            <p:spPr>
              <a:xfrm>
                <a:off x="7671195" y="4501505"/>
                <a:ext cx="526538" cy="577001"/>
              </a:xfrm>
              <a:custGeom>
                <a:avLst/>
                <a:gdLst>
                  <a:gd name="connsiteX0" fmla="*/ 526539 w 526538"/>
                  <a:gd name="connsiteY0" fmla="*/ 343943 h 577001"/>
                  <a:gd name="connsiteX1" fmla="*/ 309748 w 526538"/>
                  <a:gd name="connsiteY1" fmla="*/ 0 h 577001"/>
                  <a:gd name="connsiteX2" fmla="*/ 280865 w 526538"/>
                  <a:gd name="connsiteY2" fmla="*/ 143089 h 577001"/>
                  <a:gd name="connsiteX3" fmla="*/ 59094 w 526538"/>
                  <a:gd name="connsiteY3" fmla="*/ 98270 h 577001"/>
                  <a:gd name="connsiteX4" fmla="*/ 0 w 526538"/>
                  <a:gd name="connsiteY4" fmla="*/ 392746 h 577001"/>
                  <a:gd name="connsiteX5" fmla="*/ 221771 w 526538"/>
                  <a:gd name="connsiteY5" fmla="*/ 437233 h 577001"/>
                  <a:gd name="connsiteX6" fmla="*/ 193551 w 526538"/>
                  <a:gd name="connsiteY6" fmla="*/ 577001 h 577001"/>
                  <a:gd name="connsiteX7" fmla="*/ 526539 w 526538"/>
                  <a:gd name="connsiteY7" fmla="*/ 343943 h 577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538" h="577001">
                    <a:moveTo>
                      <a:pt x="526539" y="343943"/>
                    </a:moveTo>
                    <a:lnTo>
                      <a:pt x="309748" y="0"/>
                    </a:lnTo>
                    <a:lnTo>
                      <a:pt x="280865" y="143089"/>
                    </a:lnTo>
                    <a:lnTo>
                      <a:pt x="59094" y="98270"/>
                    </a:lnTo>
                    <a:lnTo>
                      <a:pt x="0" y="392746"/>
                    </a:lnTo>
                    <a:lnTo>
                      <a:pt x="221771" y="437233"/>
                    </a:lnTo>
                    <a:lnTo>
                      <a:pt x="193551" y="577001"/>
                    </a:lnTo>
                    <a:lnTo>
                      <a:pt x="526539" y="343943"/>
                    </a:lnTo>
                    <a:close/>
                  </a:path>
                </a:pathLst>
              </a:custGeom>
              <a:solidFill>
                <a:schemeClr val="accent2"/>
              </a:solidFill>
              <a:ln w="33199"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1C296410-8DC5-1257-C3CB-B966CA47016F}"/>
                  </a:ext>
                </a:extLst>
              </p:cNvPr>
              <p:cNvSpPr/>
              <p:nvPr/>
            </p:nvSpPr>
            <p:spPr>
              <a:xfrm>
                <a:off x="3898441" y="3323932"/>
                <a:ext cx="475411" cy="473087"/>
              </a:xfrm>
              <a:custGeom>
                <a:avLst/>
                <a:gdLst>
                  <a:gd name="connsiteX0" fmla="*/ 475412 w 475411"/>
                  <a:gd name="connsiteY0" fmla="*/ 260945 h 473087"/>
                  <a:gd name="connsiteX1" fmla="*/ 315392 w 475411"/>
                  <a:gd name="connsiteY1" fmla="*/ 100925 h 473087"/>
                  <a:gd name="connsiteX2" fmla="*/ 415985 w 475411"/>
                  <a:gd name="connsiteY2" fmla="*/ 0 h 473087"/>
                  <a:gd name="connsiteX3" fmla="*/ 9628 w 475411"/>
                  <a:gd name="connsiteY3" fmla="*/ 9960 h 473087"/>
                  <a:gd name="connsiteX4" fmla="*/ 0 w 475411"/>
                  <a:gd name="connsiteY4" fmla="*/ 416317 h 473087"/>
                  <a:gd name="connsiteX5" fmla="*/ 103249 w 475411"/>
                  <a:gd name="connsiteY5" fmla="*/ 313068 h 473087"/>
                  <a:gd name="connsiteX6" fmla="*/ 262938 w 475411"/>
                  <a:gd name="connsiteY6" fmla="*/ 473088 h 473087"/>
                  <a:gd name="connsiteX7" fmla="*/ 475412 w 475411"/>
                  <a:gd name="connsiteY7" fmla="*/ 260945 h 473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411" h="473087">
                    <a:moveTo>
                      <a:pt x="475412" y="260945"/>
                    </a:moveTo>
                    <a:lnTo>
                      <a:pt x="315392" y="100925"/>
                    </a:lnTo>
                    <a:lnTo>
                      <a:pt x="415985" y="0"/>
                    </a:lnTo>
                    <a:lnTo>
                      <a:pt x="9628" y="9960"/>
                    </a:lnTo>
                    <a:lnTo>
                      <a:pt x="0" y="416317"/>
                    </a:lnTo>
                    <a:lnTo>
                      <a:pt x="103249" y="313068"/>
                    </a:lnTo>
                    <a:lnTo>
                      <a:pt x="262938" y="473088"/>
                    </a:lnTo>
                    <a:lnTo>
                      <a:pt x="475412" y="260945"/>
                    </a:lnTo>
                    <a:close/>
                  </a:path>
                </a:pathLst>
              </a:custGeom>
              <a:solidFill>
                <a:schemeClr val="accent1"/>
              </a:solidFill>
              <a:ln w="33199"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32DBAC2E-B0E2-9DFB-276F-C0344AC587C6}"/>
                  </a:ext>
                </a:extLst>
              </p:cNvPr>
              <p:cNvSpPr/>
              <p:nvPr/>
            </p:nvSpPr>
            <p:spPr>
              <a:xfrm>
                <a:off x="3578401" y="4501505"/>
                <a:ext cx="526538" cy="577001"/>
              </a:xfrm>
              <a:custGeom>
                <a:avLst/>
                <a:gdLst>
                  <a:gd name="connsiteX0" fmla="*/ 526539 w 526538"/>
                  <a:gd name="connsiteY0" fmla="*/ 392746 h 577001"/>
                  <a:gd name="connsiteX1" fmla="*/ 467444 w 526538"/>
                  <a:gd name="connsiteY1" fmla="*/ 98270 h 577001"/>
                  <a:gd name="connsiteX2" fmla="*/ 245674 w 526538"/>
                  <a:gd name="connsiteY2" fmla="*/ 143089 h 577001"/>
                  <a:gd name="connsiteX3" fmla="*/ 216791 w 526538"/>
                  <a:gd name="connsiteY3" fmla="*/ 0 h 577001"/>
                  <a:gd name="connsiteX4" fmla="*/ 0 w 526538"/>
                  <a:gd name="connsiteY4" fmla="*/ 343943 h 577001"/>
                  <a:gd name="connsiteX5" fmla="*/ 332988 w 526538"/>
                  <a:gd name="connsiteY5" fmla="*/ 577001 h 577001"/>
                  <a:gd name="connsiteX6" fmla="*/ 304768 w 526538"/>
                  <a:gd name="connsiteY6" fmla="*/ 437233 h 577001"/>
                  <a:gd name="connsiteX7" fmla="*/ 526539 w 526538"/>
                  <a:gd name="connsiteY7" fmla="*/ 392746 h 577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538" h="577001">
                    <a:moveTo>
                      <a:pt x="526539" y="392746"/>
                    </a:moveTo>
                    <a:lnTo>
                      <a:pt x="467444" y="98270"/>
                    </a:lnTo>
                    <a:lnTo>
                      <a:pt x="245674" y="143089"/>
                    </a:lnTo>
                    <a:lnTo>
                      <a:pt x="216791" y="0"/>
                    </a:lnTo>
                    <a:lnTo>
                      <a:pt x="0" y="343943"/>
                    </a:lnTo>
                    <a:lnTo>
                      <a:pt x="332988" y="577001"/>
                    </a:lnTo>
                    <a:lnTo>
                      <a:pt x="304768" y="437233"/>
                    </a:lnTo>
                    <a:lnTo>
                      <a:pt x="526539" y="392746"/>
                    </a:lnTo>
                    <a:close/>
                  </a:path>
                </a:pathLst>
              </a:custGeom>
              <a:solidFill>
                <a:schemeClr val="accent4"/>
              </a:solidFill>
              <a:ln w="33199" cap="flat">
                <a:noFill/>
                <a:prstDash val="solid"/>
                <a:miter/>
              </a:ln>
            </p:spPr>
            <p:txBody>
              <a:bodyPr rtlCol="0" anchor="ctr"/>
              <a:lstStyle/>
              <a:p>
                <a:endParaRPr lang="en-US"/>
              </a:p>
            </p:txBody>
          </p:sp>
        </p:grpSp>
        <p:sp>
          <p:nvSpPr>
            <p:cNvPr id="106" name="TextBox 105">
              <a:extLst>
                <a:ext uri="{FF2B5EF4-FFF2-40B4-BE49-F238E27FC236}">
                  <a16:creationId xmlns:a16="http://schemas.microsoft.com/office/drawing/2014/main" id="{553ED412-AA04-1F40-D07B-2BEC703BBCB1}"/>
                </a:ext>
              </a:extLst>
            </p:cNvPr>
            <p:cNvSpPr txBox="1"/>
            <p:nvPr/>
          </p:nvSpPr>
          <p:spPr>
            <a:xfrm>
              <a:off x="1405074" y="3320622"/>
              <a:ext cx="2359938" cy="815608"/>
            </a:xfrm>
            <a:prstGeom prst="rect">
              <a:avLst/>
            </a:prstGeom>
            <a:noFill/>
          </p:spPr>
          <p:txBody>
            <a:bodyPr wrap="square">
              <a:spAutoFit/>
            </a:bodyPr>
            <a:lstStyle/>
            <a:p>
              <a:pPr algn="ctr">
                <a:spcBef>
                  <a:spcPts val="600"/>
                </a:spcBef>
              </a:pPr>
              <a:r>
                <a:rPr lang="en-IN" sz="1050" b="1" dirty="0">
                  <a:latin typeface="Lora" pitchFamily="2" charset="0"/>
                </a:rPr>
                <a:t>Maecenas Non </a:t>
              </a:r>
            </a:p>
            <a:p>
              <a:pPr algn="ctr">
                <a:spcBef>
                  <a:spcPts val="600"/>
                </a:spcBef>
              </a:pPr>
              <a:r>
                <a:rPr lang="en-IN" sz="1050" dirty="0">
                  <a:latin typeface="Lora" pitchFamily="2" charset="0"/>
                </a:rPr>
                <a:t>Laoreet Odio. Fusce Lobortis Porttitor Purus, Vel Vestibulum Libero Pharetra Vel. </a:t>
              </a:r>
              <a:endParaRPr lang="en-US" sz="1050" dirty="0">
                <a:latin typeface="Lora" pitchFamily="2" charset="0"/>
              </a:endParaRPr>
            </a:p>
          </p:txBody>
        </p:sp>
        <p:sp>
          <p:nvSpPr>
            <p:cNvPr id="107" name="TextBox 106">
              <a:extLst>
                <a:ext uri="{FF2B5EF4-FFF2-40B4-BE49-F238E27FC236}">
                  <a16:creationId xmlns:a16="http://schemas.microsoft.com/office/drawing/2014/main" id="{4E791BD3-2C8B-DC63-F8B6-DC4400E1714A}"/>
                </a:ext>
              </a:extLst>
            </p:cNvPr>
            <p:cNvSpPr txBox="1"/>
            <p:nvPr/>
          </p:nvSpPr>
          <p:spPr>
            <a:xfrm>
              <a:off x="1405074" y="5709206"/>
              <a:ext cx="2359938" cy="815608"/>
            </a:xfrm>
            <a:prstGeom prst="rect">
              <a:avLst/>
            </a:prstGeom>
            <a:noFill/>
          </p:spPr>
          <p:txBody>
            <a:bodyPr wrap="square">
              <a:spAutoFit/>
            </a:bodyPr>
            <a:lstStyle/>
            <a:p>
              <a:pPr algn="ctr">
                <a:spcBef>
                  <a:spcPts val="600"/>
                </a:spcBef>
              </a:pPr>
              <a:r>
                <a:rPr lang="en-IN" sz="1050" b="1" dirty="0">
                  <a:latin typeface="Lora" pitchFamily="2" charset="0"/>
                </a:rPr>
                <a:t>Maecenas Non </a:t>
              </a:r>
            </a:p>
            <a:p>
              <a:pPr algn="ctr">
                <a:spcBef>
                  <a:spcPts val="600"/>
                </a:spcBef>
              </a:pPr>
              <a:r>
                <a:rPr lang="en-IN" sz="1050" dirty="0">
                  <a:latin typeface="Lora" pitchFamily="2" charset="0"/>
                </a:rPr>
                <a:t>Laoreet Odio. Fusce Lobortis Porttitor Purus, Vel Vestibulum Libero Pharetra Vel. </a:t>
              </a:r>
              <a:endParaRPr lang="en-US" sz="1050" dirty="0">
                <a:latin typeface="Lora" pitchFamily="2" charset="0"/>
              </a:endParaRPr>
            </a:p>
          </p:txBody>
        </p:sp>
        <p:sp>
          <p:nvSpPr>
            <p:cNvPr id="108" name="TextBox 107">
              <a:extLst>
                <a:ext uri="{FF2B5EF4-FFF2-40B4-BE49-F238E27FC236}">
                  <a16:creationId xmlns:a16="http://schemas.microsoft.com/office/drawing/2014/main" id="{7BE1AD8B-BA3B-061B-4203-0662AA59007F}"/>
                </a:ext>
              </a:extLst>
            </p:cNvPr>
            <p:cNvSpPr txBox="1"/>
            <p:nvPr/>
          </p:nvSpPr>
          <p:spPr>
            <a:xfrm>
              <a:off x="8011805" y="3320622"/>
              <a:ext cx="2359938" cy="815608"/>
            </a:xfrm>
            <a:prstGeom prst="rect">
              <a:avLst/>
            </a:prstGeom>
            <a:noFill/>
          </p:spPr>
          <p:txBody>
            <a:bodyPr wrap="square">
              <a:spAutoFit/>
            </a:bodyPr>
            <a:lstStyle/>
            <a:p>
              <a:pPr algn="ctr">
                <a:spcBef>
                  <a:spcPts val="600"/>
                </a:spcBef>
              </a:pPr>
              <a:r>
                <a:rPr lang="en-IN" sz="1050" b="1" dirty="0">
                  <a:latin typeface="Lora" pitchFamily="2" charset="0"/>
                </a:rPr>
                <a:t>Maecenas Non </a:t>
              </a:r>
            </a:p>
            <a:p>
              <a:pPr algn="ctr">
                <a:spcBef>
                  <a:spcPts val="600"/>
                </a:spcBef>
              </a:pPr>
              <a:r>
                <a:rPr lang="en-IN" sz="1050" dirty="0">
                  <a:latin typeface="Lora" pitchFamily="2" charset="0"/>
                </a:rPr>
                <a:t>Laoreet Odio. Fusce Lobortis Porttitor Purus, Vel Vestibulum Libero Pharetra Vel. </a:t>
              </a:r>
              <a:endParaRPr lang="en-US" sz="1050" dirty="0">
                <a:latin typeface="Lora" pitchFamily="2" charset="0"/>
              </a:endParaRPr>
            </a:p>
          </p:txBody>
        </p:sp>
        <p:sp>
          <p:nvSpPr>
            <p:cNvPr id="109" name="TextBox 108">
              <a:extLst>
                <a:ext uri="{FF2B5EF4-FFF2-40B4-BE49-F238E27FC236}">
                  <a16:creationId xmlns:a16="http://schemas.microsoft.com/office/drawing/2014/main" id="{020D6987-9D1A-4108-8759-AE9E417298EA}"/>
                </a:ext>
              </a:extLst>
            </p:cNvPr>
            <p:cNvSpPr txBox="1"/>
            <p:nvPr/>
          </p:nvSpPr>
          <p:spPr>
            <a:xfrm>
              <a:off x="8011805" y="5709206"/>
              <a:ext cx="2359938" cy="815608"/>
            </a:xfrm>
            <a:prstGeom prst="rect">
              <a:avLst/>
            </a:prstGeom>
            <a:noFill/>
          </p:spPr>
          <p:txBody>
            <a:bodyPr wrap="square">
              <a:spAutoFit/>
            </a:bodyPr>
            <a:lstStyle/>
            <a:p>
              <a:pPr algn="ctr">
                <a:spcBef>
                  <a:spcPts val="600"/>
                </a:spcBef>
              </a:pPr>
              <a:r>
                <a:rPr lang="en-IN" sz="1050" b="1" dirty="0">
                  <a:latin typeface="Lora" pitchFamily="2" charset="0"/>
                </a:rPr>
                <a:t>Maecenas Non </a:t>
              </a:r>
            </a:p>
            <a:p>
              <a:pPr algn="ctr">
                <a:spcBef>
                  <a:spcPts val="600"/>
                </a:spcBef>
              </a:pPr>
              <a:r>
                <a:rPr lang="en-IN" sz="1050" dirty="0">
                  <a:latin typeface="Lora" pitchFamily="2" charset="0"/>
                </a:rPr>
                <a:t>Laoreet Odio. Fusce Lobortis Porttitor Purus, Vel Vestibulum Libero Pharetra Vel. </a:t>
              </a:r>
              <a:endParaRPr lang="en-US" sz="1050" dirty="0">
                <a:latin typeface="Lora" pitchFamily="2" charset="0"/>
              </a:endParaRPr>
            </a:p>
          </p:txBody>
        </p:sp>
      </p:grpSp>
    </p:spTree>
    <p:extLst>
      <p:ext uri="{BB962C8B-B14F-4D97-AF65-F5344CB8AC3E}">
        <p14:creationId xmlns:p14="http://schemas.microsoft.com/office/powerpoint/2010/main" val="782397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966DC0-C942-21FD-3CC1-705D8FA9459A}"/>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79" name="Group 78">
            <a:extLst>
              <a:ext uri="{FF2B5EF4-FFF2-40B4-BE49-F238E27FC236}">
                <a16:creationId xmlns:a16="http://schemas.microsoft.com/office/drawing/2014/main" id="{20A85BFE-38B4-7412-1E6D-50CC88A8C745}"/>
              </a:ext>
            </a:extLst>
          </p:cNvPr>
          <p:cNvGrpSpPr/>
          <p:nvPr/>
        </p:nvGrpSpPr>
        <p:grpSpPr>
          <a:xfrm>
            <a:off x="803548" y="1716065"/>
            <a:ext cx="10584904" cy="4419155"/>
            <a:chOff x="947633" y="1716065"/>
            <a:chExt cx="10584904" cy="4419155"/>
          </a:xfrm>
        </p:grpSpPr>
        <p:grpSp>
          <p:nvGrpSpPr>
            <p:cNvPr id="2" name="Group 1">
              <a:extLst>
                <a:ext uri="{FF2B5EF4-FFF2-40B4-BE49-F238E27FC236}">
                  <a16:creationId xmlns:a16="http://schemas.microsoft.com/office/drawing/2014/main" id="{7A08A2DB-A9B9-C0C9-7456-1B23CDA78965}"/>
                </a:ext>
              </a:extLst>
            </p:cNvPr>
            <p:cNvGrpSpPr/>
            <p:nvPr/>
          </p:nvGrpSpPr>
          <p:grpSpPr>
            <a:xfrm>
              <a:off x="947633" y="1716065"/>
              <a:ext cx="10296735" cy="4419155"/>
              <a:chOff x="914660" y="1716065"/>
              <a:chExt cx="10296735" cy="4419155"/>
            </a:xfrm>
          </p:grpSpPr>
          <p:sp>
            <p:nvSpPr>
              <p:cNvPr id="3" name="Oval 22">
                <a:extLst>
                  <a:ext uri="{FF2B5EF4-FFF2-40B4-BE49-F238E27FC236}">
                    <a16:creationId xmlns:a16="http://schemas.microsoft.com/office/drawing/2014/main" id="{AFE6A6BD-216B-D863-1605-1FF3E8AA8BDF}"/>
                  </a:ext>
                </a:extLst>
              </p:cNvPr>
              <p:cNvSpPr>
                <a:spLocks/>
              </p:cNvSpPr>
              <p:nvPr/>
            </p:nvSpPr>
            <p:spPr>
              <a:xfrm>
                <a:off x="914660" y="1716065"/>
                <a:ext cx="1269069" cy="1269069"/>
              </a:xfrm>
              <a:custGeom>
                <a:avLst/>
                <a:gdLst/>
                <a:ahLst/>
                <a:cxnLst/>
                <a:rect l="l" t="t" r="r" b="b"/>
                <a:pathLst>
                  <a:path w="3880153" h="3953697">
                    <a:moveTo>
                      <a:pt x="1455" y="3168352"/>
                    </a:moveTo>
                    <a:cubicBezTo>
                      <a:pt x="205207" y="3400679"/>
                      <a:pt x="634857" y="3494667"/>
                      <a:pt x="960501" y="3505633"/>
                    </a:cubicBezTo>
                    <a:cubicBezTo>
                      <a:pt x="1028690" y="3627447"/>
                      <a:pt x="1119686" y="3734676"/>
                      <a:pt x="1227538" y="3821974"/>
                    </a:cubicBezTo>
                    <a:cubicBezTo>
                      <a:pt x="1160267" y="3830083"/>
                      <a:pt x="1089308" y="3833153"/>
                      <a:pt x="1014889" y="3832102"/>
                    </a:cubicBezTo>
                    <a:cubicBezTo>
                      <a:pt x="621954" y="3837001"/>
                      <a:pt x="201774" y="3729237"/>
                      <a:pt x="6261" y="3480618"/>
                    </a:cubicBezTo>
                    <a:cubicBezTo>
                      <a:pt x="13084" y="3484795"/>
                      <a:pt x="14745" y="3457252"/>
                      <a:pt x="1455" y="3168352"/>
                    </a:cubicBezTo>
                    <a:close/>
                    <a:moveTo>
                      <a:pt x="3880153" y="3138359"/>
                    </a:moveTo>
                    <a:cubicBezTo>
                      <a:pt x="3866863" y="3427259"/>
                      <a:pt x="3868524" y="3454802"/>
                      <a:pt x="3875347" y="3450625"/>
                    </a:cubicBezTo>
                    <a:cubicBezTo>
                      <a:pt x="3706183" y="3641999"/>
                      <a:pt x="3368822" y="3808933"/>
                      <a:pt x="2885642" y="3802109"/>
                    </a:cubicBezTo>
                    <a:cubicBezTo>
                      <a:pt x="2813626" y="3803007"/>
                      <a:pt x="2740694" y="3800121"/>
                      <a:pt x="2668496" y="3792296"/>
                    </a:cubicBezTo>
                    <a:cubicBezTo>
                      <a:pt x="2770475" y="3703843"/>
                      <a:pt x="2855364" y="3596451"/>
                      <a:pt x="2918364" y="3475766"/>
                    </a:cubicBezTo>
                    <a:cubicBezTo>
                      <a:pt x="3244332" y="3465202"/>
                      <a:pt x="3675828" y="3371339"/>
                      <a:pt x="3880153" y="3138359"/>
                    </a:cubicBezTo>
                    <a:close/>
                    <a:moveTo>
                      <a:pt x="2029821" y="3074540"/>
                    </a:moveTo>
                    <a:cubicBezTo>
                      <a:pt x="2072358" y="3090570"/>
                      <a:pt x="2100256" y="3117016"/>
                      <a:pt x="2101178" y="3147049"/>
                    </a:cubicBezTo>
                    <a:cubicBezTo>
                      <a:pt x="2102135" y="3178198"/>
                      <a:pt x="2073853" y="3206004"/>
                      <a:pt x="2029821" y="3222855"/>
                    </a:cubicBezTo>
                    <a:close/>
                    <a:moveTo>
                      <a:pt x="1455" y="2758032"/>
                    </a:moveTo>
                    <a:cubicBezTo>
                      <a:pt x="177591" y="2958870"/>
                      <a:pt x="522539" y="3056328"/>
                      <a:pt x="823260" y="3085716"/>
                    </a:cubicBezTo>
                    <a:cubicBezTo>
                      <a:pt x="836237" y="3203756"/>
                      <a:pt x="868282" y="3316114"/>
                      <a:pt x="916781" y="3419465"/>
                    </a:cubicBezTo>
                    <a:cubicBezTo>
                      <a:pt x="553826" y="3407844"/>
                      <a:pt x="185565" y="3298305"/>
                      <a:pt x="6261" y="3070298"/>
                    </a:cubicBezTo>
                    <a:cubicBezTo>
                      <a:pt x="13084" y="3074475"/>
                      <a:pt x="14745" y="3046932"/>
                      <a:pt x="1455" y="2758032"/>
                    </a:cubicBezTo>
                    <a:close/>
                    <a:moveTo>
                      <a:pt x="3880153" y="2733869"/>
                    </a:moveTo>
                    <a:cubicBezTo>
                      <a:pt x="3866863" y="3022769"/>
                      <a:pt x="3868524" y="3050312"/>
                      <a:pt x="3875347" y="3046135"/>
                    </a:cubicBezTo>
                    <a:cubicBezTo>
                      <a:pt x="3714650" y="3227931"/>
                      <a:pt x="3402172" y="3387671"/>
                      <a:pt x="2957054" y="3395450"/>
                    </a:cubicBezTo>
                    <a:cubicBezTo>
                      <a:pt x="3001703" y="3291967"/>
                      <a:pt x="3030894" y="3180307"/>
                      <a:pt x="3041718" y="3063353"/>
                    </a:cubicBezTo>
                    <a:cubicBezTo>
                      <a:pt x="3346235" y="3035739"/>
                      <a:pt x="3700756" y="2938426"/>
                      <a:pt x="3880153" y="2733869"/>
                    </a:cubicBezTo>
                    <a:close/>
                    <a:moveTo>
                      <a:pt x="1820161" y="2670546"/>
                    </a:moveTo>
                    <a:lnTo>
                      <a:pt x="1820161" y="2807794"/>
                    </a:lnTo>
                    <a:cubicBezTo>
                      <a:pt x="1784534" y="2791726"/>
                      <a:pt x="1761919" y="2767633"/>
                      <a:pt x="1761090" y="2740643"/>
                    </a:cubicBezTo>
                    <a:cubicBezTo>
                      <a:pt x="1760228" y="2712584"/>
                      <a:pt x="1783091" y="2687237"/>
                      <a:pt x="1820161" y="2670546"/>
                    </a:cubicBezTo>
                    <a:close/>
                    <a:moveTo>
                      <a:pt x="1820161" y="2351698"/>
                    </a:moveTo>
                    <a:lnTo>
                      <a:pt x="1820161" y="2426781"/>
                    </a:lnTo>
                    <a:cubicBezTo>
                      <a:pt x="1541058" y="2454722"/>
                      <a:pt x="1332994" y="2587385"/>
                      <a:pt x="1337817" y="2744384"/>
                    </a:cubicBezTo>
                    <a:cubicBezTo>
                      <a:pt x="1342529" y="2897779"/>
                      <a:pt x="1548926" y="3024362"/>
                      <a:pt x="1820161" y="3051732"/>
                    </a:cubicBezTo>
                    <a:lnTo>
                      <a:pt x="1820161" y="3217389"/>
                    </a:lnTo>
                    <a:cubicBezTo>
                      <a:pt x="1786002" y="3201854"/>
                      <a:pt x="1763663" y="3178972"/>
                      <a:pt x="1761274" y="3153060"/>
                    </a:cubicBezTo>
                    <a:lnTo>
                      <a:pt x="1338460" y="3164281"/>
                    </a:lnTo>
                    <a:cubicBezTo>
                      <a:pt x="1352256" y="3313879"/>
                      <a:pt x="1556620" y="3434536"/>
                      <a:pt x="1820161" y="3461071"/>
                    </a:cubicBezTo>
                    <a:lnTo>
                      <a:pt x="1820161" y="3539697"/>
                    </a:lnTo>
                    <a:lnTo>
                      <a:pt x="2029821" y="3539697"/>
                    </a:lnTo>
                    <a:lnTo>
                      <a:pt x="2029821" y="3462128"/>
                    </a:lnTo>
                    <a:cubicBezTo>
                      <a:pt x="2315071" y="3436849"/>
                      <a:pt x="2529344" y="3302606"/>
                      <a:pt x="2524450" y="3143308"/>
                    </a:cubicBezTo>
                    <a:cubicBezTo>
                      <a:pt x="2519668" y="2987610"/>
                      <a:pt x="2307099" y="2859535"/>
                      <a:pt x="2029821" y="2834965"/>
                    </a:cubicBezTo>
                    <a:lnTo>
                      <a:pt x="2029821" y="2665297"/>
                    </a:lnTo>
                    <a:cubicBezTo>
                      <a:pt x="2070848" y="2680600"/>
                      <a:pt x="2098329" y="2705732"/>
                      <a:pt x="2100994" y="2734632"/>
                    </a:cubicBezTo>
                    <a:lnTo>
                      <a:pt x="2523807" y="2723411"/>
                    </a:lnTo>
                    <a:cubicBezTo>
                      <a:pt x="2509797" y="2571487"/>
                      <a:pt x="2299247" y="2449410"/>
                      <a:pt x="2029821" y="2425195"/>
                    </a:cubicBezTo>
                    <a:lnTo>
                      <a:pt x="2029821" y="2351698"/>
                    </a:lnTo>
                    <a:close/>
                    <a:moveTo>
                      <a:pt x="1455" y="2347712"/>
                    </a:moveTo>
                    <a:cubicBezTo>
                      <a:pt x="183117" y="2554851"/>
                      <a:pt x="544352" y="2652021"/>
                      <a:pt x="851373" y="2678440"/>
                    </a:cubicBezTo>
                    <a:cubicBezTo>
                      <a:pt x="827251" y="2766976"/>
                      <a:pt x="815133" y="2860130"/>
                      <a:pt x="815133" y="2956114"/>
                    </a:cubicBezTo>
                    <a:cubicBezTo>
                      <a:pt x="815133" y="2971896"/>
                      <a:pt x="815461" y="2987602"/>
                      <a:pt x="817509" y="3003166"/>
                    </a:cubicBezTo>
                    <a:cubicBezTo>
                      <a:pt x="488191" y="2976547"/>
                      <a:pt x="169203" y="2867179"/>
                      <a:pt x="6261" y="2659978"/>
                    </a:cubicBezTo>
                    <a:cubicBezTo>
                      <a:pt x="13084" y="2664155"/>
                      <a:pt x="14745" y="2636612"/>
                      <a:pt x="1455" y="2347712"/>
                    </a:cubicBezTo>
                    <a:close/>
                    <a:moveTo>
                      <a:pt x="3880153" y="2329379"/>
                    </a:moveTo>
                    <a:cubicBezTo>
                      <a:pt x="3866863" y="2618279"/>
                      <a:pt x="3868524" y="2645822"/>
                      <a:pt x="3875347" y="2641645"/>
                    </a:cubicBezTo>
                    <a:cubicBezTo>
                      <a:pt x="3725516" y="2811149"/>
                      <a:pt x="3443734" y="2961479"/>
                      <a:pt x="3045509" y="2988274"/>
                    </a:cubicBezTo>
                    <a:lnTo>
                      <a:pt x="3047133" y="2956114"/>
                    </a:lnTo>
                    <a:cubicBezTo>
                      <a:pt x="3047133" y="2854429"/>
                      <a:pt x="3033534" y="2755921"/>
                      <a:pt x="3006831" y="2662641"/>
                    </a:cubicBezTo>
                    <a:cubicBezTo>
                      <a:pt x="3318650" y="2638590"/>
                      <a:pt x="3693842" y="2541819"/>
                      <a:pt x="3880153" y="2329379"/>
                    </a:cubicBezTo>
                    <a:close/>
                    <a:moveTo>
                      <a:pt x="1931133" y="1937697"/>
                    </a:moveTo>
                    <a:cubicBezTo>
                      <a:pt x="2487898" y="1937697"/>
                      <a:pt x="2939245" y="2388994"/>
                      <a:pt x="2939245" y="2945697"/>
                    </a:cubicBezTo>
                    <a:cubicBezTo>
                      <a:pt x="2939245" y="3502400"/>
                      <a:pt x="2487898" y="3953697"/>
                      <a:pt x="1931133" y="3953697"/>
                    </a:cubicBezTo>
                    <a:cubicBezTo>
                      <a:pt x="1374368" y="3953697"/>
                      <a:pt x="923021" y="3502400"/>
                      <a:pt x="923021" y="2945697"/>
                    </a:cubicBezTo>
                    <a:cubicBezTo>
                      <a:pt x="923021" y="2388994"/>
                      <a:pt x="1374368" y="1937697"/>
                      <a:pt x="1931133" y="1937697"/>
                    </a:cubicBezTo>
                    <a:close/>
                    <a:moveTo>
                      <a:pt x="1455" y="1937392"/>
                    </a:moveTo>
                    <a:cubicBezTo>
                      <a:pt x="214734" y="2180582"/>
                      <a:pt x="675532" y="2272194"/>
                      <a:pt x="1005427" y="2276729"/>
                    </a:cubicBezTo>
                    <a:lnTo>
                      <a:pt x="1048467" y="2274995"/>
                    </a:lnTo>
                    <a:cubicBezTo>
                      <a:pt x="973036" y="2370730"/>
                      <a:pt x="913948" y="2479702"/>
                      <a:pt x="874973" y="2597837"/>
                    </a:cubicBezTo>
                    <a:cubicBezTo>
                      <a:pt x="525848" y="2578625"/>
                      <a:pt x="178686" y="2468917"/>
                      <a:pt x="6261" y="2249658"/>
                    </a:cubicBezTo>
                    <a:cubicBezTo>
                      <a:pt x="13084" y="2253835"/>
                      <a:pt x="14745" y="2226292"/>
                      <a:pt x="1455" y="1937392"/>
                    </a:cubicBezTo>
                    <a:close/>
                    <a:moveTo>
                      <a:pt x="3880153" y="1924889"/>
                    </a:moveTo>
                    <a:cubicBezTo>
                      <a:pt x="3866863" y="2213789"/>
                      <a:pt x="3868524" y="2241332"/>
                      <a:pt x="3875347" y="2237155"/>
                    </a:cubicBezTo>
                    <a:cubicBezTo>
                      <a:pt x="3717776" y="2415415"/>
                      <a:pt x="3414270" y="2572469"/>
                      <a:pt x="2982846" y="2585687"/>
                    </a:cubicBezTo>
                    <a:cubicBezTo>
                      <a:pt x="2942265" y="2466665"/>
                      <a:pt x="2881020" y="2357243"/>
                      <a:pt x="2803561" y="2261302"/>
                    </a:cubicBezTo>
                    <a:cubicBezTo>
                      <a:pt x="2828324" y="2263132"/>
                      <a:pt x="2852587" y="2263902"/>
                      <a:pt x="2876180" y="2264226"/>
                    </a:cubicBezTo>
                    <a:cubicBezTo>
                      <a:pt x="3206076" y="2259691"/>
                      <a:pt x="3666874" y="2168079"/>
                      <a:pt x="3880153" y="1924889"/>
                    </a:cubicBezTo>
                    <a:close/>
                    <a:moveTo>
                      <a:pt x="2970728" y="1742046"/>
                    </a:moveTo>
                    <a:cubicBezTo>
                      <a:pt x="3013265" y="1749515"/>
                      <a:pt x="3041163" y="1761838"/>
                      <a:pt x="3042085" y="1775832"/>
                    </a:cubicBezTo>
                    <a:cubicBezTo>
                      <a:pt x="3043042" y="1790346"/>
                      <a:pt x="3014760" y="1803303"/>
                      <a:pt x="2970728" y="1811155"/>
                    </a:cubicBezTo>
                    <a:close/>
                    <a:moveTo>
                      <a:pt x="2761068" y="1553800"/>
                    </a:moveTo>
                    <a:lnTo>
                      <a:pt x="2761068" y="1617752"/>
                    </a:lnTo>
                    <a:cubicBezTo>
                      <a:pt x="2725441" y="1610265"/>
                      <a:pt x="2702826" y="1599039"/>
                      <a:pt x="2701997" y="1586462"/>
                    </a:cubicBezTo>
                    <a:cubicBezTo>
                      <a:pt x="2701135" y="1573388"/>
                      <a:pt x="2723998" y="1561577"/>
                      <a:pt x="2761068" y="1553800"/>
                    </a:cubicBezTo>
                    <a:close/>
                    <a:moveTo>
                      <a:pt x="2761068" y="1405229"/>
                    </a:moveTo>
                    <a:lnTo>
                      <a:pt x="2761068" y="1440215"/>
                    </a:lnTo>
                    <a:cubicBezTo>
                      <a:pt x="2481965" y="1453234"/>
                      <a:pt x="2273901" y="1515050"/>
                      <a:pt x="2278724" y="1588206"/>
                    </a:cubicBezTo>
                    <a:cubicBezTo>
                      <a:pt x="2283436" y="1659682"/>
                      <a:pt x="2489833" y="1718665"/>
                      <a:pt x="2761068" y="1731418"/>
                    </a:cubicBezTo>
                    <a:lnTo>
                      <a:pt x="2761068" y="1808608"/>
                    </a:lnTo>
                    <a:cubicBezTo>
                      <a:pt x="2726909" y="1801369"/>
                      <a:pt x="2704570" y="1790707"/>
                      <a:pt x="2702181" y="1778633"/>
                    </a:cubicBezTo>
                    <a:lnTo>
                      <a:pt x="2279367" y="1783861"/>
                    </a:lnTo>
                    <a:cubicBezTo>
                      <a:pt x="2293163" y="1853568"/>
                      <a:pt x="2497527" y="1909790"/>
                      <a:pt x="2761068" y="1922154"/>
                    </a:cubicBezTo>
                    <a:lnTo>
                      <a:pt x="2761068" y="1958791"/>
                    </a:lnTo>
                    <a:lnTo>
                      <a:pt x="2970728" y="1958791"/>
                    </a:lnTo>
                    <a:lnTo>
                      <a:pt x="2970728" y="1922647"/>
                    </a:lnTo>
                    <a:cubicBezTo>
                      <a:pt x="3255978" y="1910868"/>
                      <a:pt x="3470251" y="1848316"/>
                      <a:pt x="3465357" y="1774089"/>
                    </a:cubicBezTo>
                    <a:cubicBezTo>
                      <a:pt x="3460575" y="1701540"/>
                      <a:pt x="3248006" y="1641862"/>
                      <a:pt x="2970728" y="1630413"/>
                    </a:cubicBezTo>
                    <a:lnTo>
                      <a:pt x="2970728" y="1551354"/>
                    </a:lnTo>
                    <a:cubicBezTo>
                      <a:pt x="3011755" y="1558485"/>
                      <a:pt x="3039236" y="1570195"/>
                      <a:pt x="3041901" y="1583662"/>
                    </a:cubicBezTo>
                    <a:lnTo>
                      <a:pt x="3464714" y="1578433"/>
                    </a:lnTo>
                    <a:cubicBezTo>
                      <a:pt x="3450704" y="1507642"/>
                      <a:pt x="3240154" y="1450759"/>
                      <a:pt x="2970728" y="1439476"/>
                    </a:cubicBezTo>
                    <a:lnTo>
                      <a:pt x="2970728" y="1405229"/>
                    </a:lnTo>
                    <a:close/>
                    <a:moveTo>
                      <a:pt x="2872041" y="1244391"/>
                    </a:moveTo>
                    <a:cubicBezTo>
                      <a:pt x="3428806" y="1244391"/>
                      <a:pt x="3880153" y="1453922"/>
                      <a:pt x="3880153" y="1712391"/>
                    </a:cubicBezTo>
                    <a:cubicBezTo>
                      <a:pt x="3880153" y="1970860"/>
                      <a:pt x="3428806" y="2180391"/>
                      <a:pt x="2872041" y="2180391"/>
                    </a:cubicBezTo>
                    <a:cubicBezTo>
                      <a:pt x="2823092" y="2180391"/>
                      <a:pt x="2774958" y="2178772"/>
                      <a:pt x="2727893" y="2175376"/>
                    </a:cubicBezTo>
                    <a:cubicBezTo>
                      <a:pt x="2525684" y="1968353"/>
                      <a:pt x="2243385" y="1840114"/>
                      <a:pt x="1931133" y="1840114"/>
                    </a:cubicBezTo>
                    <a:cubicBezTo>
                      <a:pt x="1612467" y="1840114"/>
                      <a:pt x="1324996" y="1973676"/>
                      <a:pt x="1122380" y="2188572"/>
                    </a:cubicBezTo>
                    <a:cubicBezTo>
                      <a:pt x="1087421" y="2190857"/>
                      <a:pt x="1051575" y="2191340"/>
                      <a:pt x="1014889" y="2190822"/>
                    </a:cubicBezTo>
                    <a:cubicBezTo>
                      <a:pt x="621954" y="2195721"/>
                      <a:pt x="201774" y="2087957"/>
                      <a:pt x="6261" y="1839338"/>
                    </a:cubicBezTo>
                    <a:cubicBezTo>
                      <a:pt x="13084" y="1843515"/>
                      <a:pt x="14745" y="1815972"/>
                      <a:pt x="1455" y="1527072"/>
                    </a:cubicBezTo>
                    <a:cubicBezTo>
                      <a:pt x="214734" y="1770262"/>
                      <a:pt x="675532" y="1861874"/>
                      <a:pt x="1005427" y="1866409"/>
                    </a:cubicBezTo>
                    <a:cubicBezTo>
                      <a:pt x="1278600" y="1862654"/>
                      <a:pt x="1641530" y="1799192"/>
                      <a:pt x="1878042" y="1637444"/>
                    </a:cubicBezTo>
                    <a:cubicBezTo>
                      <a:pt x="1954537" y="1414404"/>
                      <a:pt x="2370521" y="1244391"/>
                      <a:pt x="2872041" y="1244391"/>
                    </a:cubicBezTo>
                    <a:close/>
                    <a:moveTo>
                      <a:pt x="1455" y="1116752"/>
                    </a:moveTo>
                    <a:cubicBezTo>
                      <a:pt x="214734" y="1359942"/>
                      <a:pt x="675532" y="1451554"/>
                      <a:pt x="1005427" y="1456089"/>
                    </a:cubicBezTo>
                    <a:cubicBezTo>
                      <a:pt x="1335323" y="1451554"/>
                      <a:pt x="1796121" y="1359942"/>
                      <a:pt x="2009400" y="1116752"/>
                    </a:cubicBezTo>
                    <a:cubicBezTo>
                      <a:pt x="1996110" y="1405652"/>
                      <a:pt x="1997771" y="1433195"/>
                      <a:pt x="2004594" y="1429018"/>
                    </a:cubicBezTo>
                    <a:cubicBezTo>
                      <a:pt x="1835430" y="1620392"/>
                      <a:pt x="1498069" y="1787326"/>
                      <a:pt x="1014889" y="1780502"/>
                    </a:cubicBezTo>
                    <a:cubicBezTo>
                      <a:pt x="621954" y="1785401"/>
                      <a:pt x="201774" y="1677637"/>
                      <a:pt x="6261" y="1429018"/>
                    </a:cubicBezTo>
                    <a:cubicBezTo>
                      <a:pt x="13084" y="1433195"/>
                      <a:pt x="14745" y="1405652"/>
                      <a:pt x="1455" y="1116752"/>
                    </a:cubicBezTo>
                    <a:close/>
                    <a:moveTo>
                      <a:pt x="1455" y="706432"/>
                    </a:moveTo>
                    <a:cubicBezTo>
                      <a:pt x="214734" y="949622"/>
                      <a:pt x="675532" y="1041234"/>
                      <a:pt x="1005427" y="1045769"/>
                    </a:cubicBezTo>
                    <a:cubicBezTo>
                      <a:pt x="1335323" y="1041234"/>
                      <a:pt x="1796121" y="949622"/>
                      <a:pt x="2009400" y="706432"/>
                    </a:cubicBezTo>
                    <a:cubicBezTo>
                      <a:pt x="1996110" y="995332"/>
                      <a:pt x="1997771" y="1022875"/>
                      <a:pt x="2004594" y="1018698"/>
                    </a:cubicBezTo>
                    <a:cubicBezTo>
                      <a:pt x="1835430" y="1210072"/>
                      <a:pt x="1498069" y="1377006"/>
                      <a:pt x="1014889" y="1370182"/>
                    </a:cubicBezTo>
                    <a:cubicBezTo>
                      <a:pt x="621954" y="1375081"/>
                      <a:pt x="201774" y="1267317"/>
                      <a:pt x="6261" y="1018698"/>
                    </a:cubicBezTo>
                    <a:cubicBezTo>
                      <a:pt x="13084" y="1022875"/>
                      <a:pt x="14745" y="995332"/>
                      <a:pt x="1455" y="706432"/>
                    </a:cubicBezTo>
                    <a:close/>
                    <a:moveTo>
                      <a:pt x="1106799" y="489687"/>
                    </a:moveTo>
                    <a:cubicBezTo>
                      <a:pt x="1149336" y="497156"/>
                      <a:pt x="1177233" y="509479"/>
                      <a:pt x="1178156" y="523473"/>
                    </a:cubicBezTo>
                    <a:cubicBezTo>
                      <a:pt x="1179112" y="537987"/>
                      <a:pt x="1150831" y="550944"/>
                      <a:pt x="1106799" y="558796"/>
                    </a:cubicBezTo>
                    <a:close/>
                    <a:moveTo>
                      <a:pt x="897139" y="301441"/>
                    </a:moveTo>
                    <a:lnTo>
                      <a:pt x="897139" y="365393"/>
                    </a:lnTo>
                    <a:cubicBezTo>
                      <a:pt x="861512" y="357906"/>
                      <a:pt x="838897" y="346680"/>
                      <a:pt x="838068" y="334103"/>
                    </a:cubicBezTo>
                    <a:cubicBezTo>
                      <a:pt x="837206" y="321029"/>
                      <a:pt x="860069" y="309218"/>
                      <a:pt x="897139" y="301441"/>
                    </a:cubicBezTo>
                    <a:close/>
                    <a:moveTo>
                      <a:pt x="897139" y="152870"/>
                    </a:moveTo>
                    <a:lnTo>
                      <a:pt x="897139" y="187856"/>
                    </a:lnTo>
                    <a:cubicBezTo>
                      <a:pt x="618036" y="200875"/>
                      <a:pt x="409972" y="262691"/>
                      <a:pt x="414795" y="335847"/>
                    </a:cubicBezTo>
                    <a:cubicBezTo>
                      <a:pt x="419507" y="407323"/>
                      <a:pt x="625904" y="466306"/>
                      <a:pt x="897139" y="479059"/>
                    </a:cubicBezTo>
                    <a:lnTo>
                      <a:pt x="897139" y="556249"/>
                    </a:lnTo>
                    <a:cubicBezTo>
                      <a:pt x="862980" y="549010"/>
                      <a:pt x="840641" y="538348"/>
                      <a:pt x="838251" y="526274"/>
                    </a:cubicBezTo>
                    <a:lnTo>
                      <a:pt x="415438" y="531502"/>
                    </a:lnTo>
                    <a:cubicBezTo>
                      <a:pt x="429234" y="601209"/>
                      <a:pt x="633598" y="657431"/>
                      <a:pt x="897139" y="669795"/>
                    </a:cubicBezTo>
                    <a:lnTo>
                      <a:pt x="897139" y="706432"/>
                    </a:lnTo>
                    <a:lnTo>
                      <a:pt x="1106799" y="706432"/>
                    </a:lnTo>
                    <a:lnTo>
                      <a:pt x="1106799" y="670288"/>
                    </a:lnTo>
                    <a:cubicBezTo>
                      <a:pt x="1392049" y="658509"/>
                      <a:pt x="1606322" y="595956"/>
                      <a:pt x="1601428" y="521730"/>
                    </a:cubicBezTo>
                    <a:cubicBezTo>
                      <a:pt x="1596646" y="449181"/>
                      <a:pt x="1384077" y="389502"/>
                      <a:pt x="1106799" y="378054"/>
                    </a:cubicBezTo>
                    <a:lnTo>
                      <a:pt x="1106799" y="298995"/>
                    </a:lnTo>
                    <a:cubicBezTo>
                      <a:pt x="1147826" y="306126"/>
                      <a:pt x="1175307" y="317836"/>
                      <a:pt x="1177972" y="331303"/>
                    </a:cubicBezTo>
                    <a:lnTo>
                      <a:pt x="1600785" y="326074"/>
                    </a:lnTo>
                    <a:cubicBezTo>
                      <a:pt x="1586775" y="255283"/>
                      <a:pt x="1376225" y="198400"/>
                      <a:pt x="1106799" y="187117"/>
                    </a:cubicBezTo>
                    <a:lnTo>
                      <a:pt x="1106799" y="152870"/>
                    </a:lnTo>
                    <a:close/>
                    <a:moveTo>
                      <a:pt x="1008112" y="0"/>
                    </a:moveTo>
                    <a:cubicBezTo>
                      <a:pt x="1564877" y="0"/>
                      <a:pt x="2016224" y="209531"/>
                      <a:pt x="2016224" y="468000"/>
                    </a:cubicBezTo>
                    <a:cubicBezTo>
                      <a:pt x="2016224" y="726469"/>
                      <a:pt x="1564877" y="936000"/>
                      <a:pt x="1008112" y="936000"/>
                    </a:cubicBezTo>
                    <a:cubicBezTo>
                      <a:pt x="451347" y="936000"/>
                      <a:pt x="0" y="726469"/>
                      <a:pt x="0" y="468000"/>
                    </a:cubicBezTo>
                    <a:cubicBezTo>
                      <a:pt x="0" y="209531"/>
                      <a:pt x="451347" y="0"/>
                      <a:pt x="100811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b="1">
                  <a:solidFill>
                    <a:schemeClr val="tx1"/>
                  </a:solidFill>
                  <a:latin typeface="Lora" pitchFamily="2" charset="0"/>
                </a:endParaRPr>
              </a:p>
            </p:txBody>
          </p:sp>
          <p:grpSp>
            <p:nvGrpSpPr>
              <p:cNvPr id="4" name="Group 2">
                <a:extLst>
                  <a:ext uri="{FF2B5EF4-FFF2-40B4-BE49-F238E27FC236}">
                    <a16:creationId xmlns:a16="http://schemas.microsoft.com/office/drawing/2014/main" id="{CC9312EA-7C0B-96DA-FF95-8511B10E3AC6}"/>
                  </a:ext>
                </a:extLst>
              </p:cNvPr>
              <p:cNvGrpSpPr/>
              <p:nvPr/>
            </p:nvGrpSpPr>
            <p:grpSpPr>
              <a:xfrm>
                <a:off x="8566396" y="4827868"/>
                <a:ext cx="2433437" cy="1307352"/>
                <a:chOff x="8566396" y="4827868"/>
                <a:chExt cx="2433437" cy="1307352"/>
              </a:xfrm>
            </p:grpSpPr>
            <p:grpSp>
              <p:nvGrpSpPr>
                <p:cNvPr id="60" name="Group 5">
                  <a:extLst>
                    <a:ext uri="{FF2B5EF4-FFF2-40B4-BE49-F238E27FC236}">
                      <a16:creationId xmlns:a16="http://schemas.microsoft.com/office/drawing/2014/main" id="{3D77C048-45CB-9BE5-4DF5-0E14EE14174F}"/>
                    </a:ext>
                  </a:extLst>
                </p:cNvPr>
                <p:cNvGrpSpPr/>
                <p:nvPr/>
              </p:nvGrpSpPr>
              <p:grpSpPr>
                <a:xfrm>
                  <a:off x="9008473" y="4827868"/>
                  <a:ext cx="1576842" cy="1271240"/>
                  <a:chOff x="2745022" y="2041913"/>
                  <a:chExt cx="3417652" cy="2755290"/>
                </a:xfrm>
                <a:solidFill>
                  <a:srgbClr val="FAB117"/>
                </a:solidFill>
              </p:grpSpPr>
              <p:sp>
                <p:nvSpPr>
                  <p:cNvPr id="68" name="Freeform 7">
                    <a:extLst>
                      <a:ext uri="{FF2B5EF4-FFF2-40B4-BE49-F238E27FC236}">
                        <a16:creationId xmlns:a16="http://schemas.microsoft.com/office/drawing/2014/main" id="{7E3AFCD1-BB85-15F2-7291-F894933ADD06}"/>
                      </a:ext>
                    </a:extLst>
                  </p:cNvPr>
                  <p:cNvSpPr/>
                  <p:nvPr/>
                </p:nvSpPr>
                <p:spPr>
                  <a:xfrm>
                    <a:off x="2901403" y="2041913"/>
                    <a:ext cx="3261271" cy="1993269"/>
                  </a:xfrm>
                  <a:custGeom>
                    <a:avLst/>
                    <a:gdLst>
                      <a:gd name="connsiteX0" fmla="*/ 0 w 3228975"/>
                      <a:gd name="connsiteY0" fmla="*/ 790575 h 1866900"/>
                      <a:gd name="connsiteX1" fmla="*/ 0 w 3228975"/>
                      <a:gd name="connsiteY1" fmla="*/ 790575 h 1866900"/>
                      <a:gd name="connsiteX2" fmla="*/ 85725 w 3228975"/>
                      <a:gd name="connsiteY2" fmla="*/ 742950 h 1866900"/>
                      <a:gd name="connsiteX3" fmla="*/ 866775 w 3228975"/>
                      <a:gd name="connsiteY3" fmla="*/ 0 h 1866900"/>
                      <a:gd name="connsiteX4" fmla="*/ 962025 w 3228975"/>
                      <a:gd name="connsiteY4" fmla="*/ 19050 h 1866900"/>
                      <a:gd name="connsiteX5" fmla="*/ 2105025 w 3228975"/>
                      <a:gd name="connsiteY5" fmla="*/ 9525 h 1866900"/>
                      <a:gd name="connsiteX6" fmla="*/ 3228975 w 3228975"/>
                      <a:gd name="connsiteY6" fmla="*/ 476250 h 1866900"/>
                      <a:gd name="connsiteX7" fmla="*/ 3219450 w 3228975"/>
                      <a:gd name="connsiteY7" fmla="*/ 1866900 h 1866900"/>
                      <a:gd name="connsiteX8" fmla="*/ 3086100 w 3228975"/>
                      <a:gd name="connsiteY8" fmla="*/ 1847850 h 1866900"/>
                      <a:gd name="connsiteX9" fmla="*/ 2095500 w 3228975"/>
                      <a:gd name="connsiteY9" fmla="*/ 771525 h 1866900"/>
                      <a:gd name="connsiteX10" fmla="*/ 1095375 w 3228975"/>
                      <a:gd name="connsiteY10" fmla="*/ 571500 h 1866900"/>
                      <a:gd name="connsiteX11" fmla="*/ 0 w 3228975"/>
                      <a:gd name="connsiteY11" fmla="*/ 790575 h 1866900"/>
                      <a:gd name="connsiteX0" fmla="*/ 0 w 3228975"/>
                      <a:gd name="connsiteY0" fmla="*/ 790575 h 1866900"/>
                      <a:gd name="connsiteX1" fmla="*/ 0 w 3228975"/>
                      <a:gd name="connsiteY1" fmla="*/ 790575 h 1866900"/>
                      <a:gd name="connsiteX2" fmla="*/ 85725 w 3228975"/>
                      <a:gd name="connsiteY2" fmla="*/ 742950 h 1866900"/>
                      <a:gd name="connsiteX3" fmla="*/ 866775 w 3228975"/>
                      <a:gd name="connsiteY3" fmla="*/ 0 h 1866900"/>
                      <a:gd name="connsiteX4" fmla="*/ 2105025 w 3228975"/>
                      <a:gd name="connsiteY4" fmla="*/ 9525 h 1866900"/>
                      <a:gd name="connsiteX5" fmla="*/ 3228975 w 3228975"/>
                      <a:gd name="connsiteY5" fmla="*/ 476250 h 1866900"/>
                      <a:gd name="connsiteX6" fmla="*/ 3219450 w 3228975"/>
                      <a:gd name="connsiteY6" fmla="*/ 1866900 h 1866900"/>
                      <a:gd name="connsiteX7" fmla="*/ 3086100 w 3228975"/>
                      <a:gd name="connsiteY7" fmla="*/ 1847850 h 1866900"/>
                      <a:gd name="connsiteX8" fmla="*/ 2095500 w 3228975"/>
                      <a:gd name="connsiteY8" fmla="*/ 771525 h 1866900"/>
                      <a:gd name="connsiteX9" fmla="*/ 1095375 w 3228975"/>
                      <a:gd name="connsiteY9" fmla="*/ 571500 h 1866900"/>
                      <a:gd name="connsiteX10" fmla="*/ 0 w 3228975"/>
                      <a:gd name="connsiteY10" fmla="*/ 790575 h 1866900"/>
                      <a:gd name="connsiteX0" fmla="*/ 0 w 3228975"/>
                      <a:gd name="connsiteY0" fmla="*/ 790575 h 1866900"/>
                      <a:gd name="connsiteX1" fmla="*/ 0 w 3228975"/>
                      <a:gd name="connsiteY1" fmla="*/ 790575 h 1866900"/>
                      <a:gd name="connsiteX2" fmla="*/ 85725 w 3228975"/>
                      <a:gd name="connsiteY2" fmla="*/ 742950 h 1866900"/>
                      <a:gd name="connsiteX3" fmla="*/ 866775 w 3228975"/>
                      <a:gd name="connsiteY3" fmla="*/ 0 h 1866900"/>
                      <a:gd name="connsiteX4" fmla="*/ 2105025 w 3228975"/>
                      <a:gd name="connsiteY4" fmla="*/ 9525 h 1866900"/>
                      <a:gd name="connsiteX5" fmla="*/ 3228975 w 3228975"/>
                      <a:gd name="connsiteY5" fmla="*/ 476250 h 1866900"/>
                      <a:gd name="connsiteX6" fmla="*/ 3219450 w 3228975"/>
                      <a:gd name="connsiteY6" fmla="*/ 1866900 h 1866900"/>
                      <a:gd name="connsiteX7" fmla="*/ 3086100 w 3228975"/>
                      <a:gd name="connsiteY7" fmla="*/ 1847850 h 1866900"/>
                      <a:gd name="connsiteX8" fmla="*/ 2095500 w 3228975"/>
                      <a:gd name="connsiteY8" fmla="*/ 771525 h 1866900"/>
                      <a:gd name="connsiteX9" fmla="*/ 1095375 w 3228975"/>
                      <a:gd name="connsiteY9" fmla="*/ 571500 h 1866900"/>
                      <a:gd name="connsiteX10" fmla="*/ 0 w 3228975"/>
                      <a:gd name="connsiteY10" fmla="*/ 790575 h 1866900"/>
                      <a:gd name="connsiteX0" fmla="*/ 0 w 3228975"/>
                      <a:gd name="connsiteY0" fmla="*/ 790575 h 1866900"/>
                      <a:gd name="connsiteX1" fmla="*/ 0 w 3228975"/>
                      <a:gd name="connsiteY1" fmla="*/ 790575 h 1866900"/>
                      <a:gd name="connsiteX2" fmla="*/ 85725 w 3228975"/>
                      <a:gd name="connsiteY2" fmla="*/ 742950 h 1866900"/>
                      <a:gd name="connsiteX3" fmla="*/ 866775 w 3228975"/>
                      <a:gd name="connsiteY3" fmla="*/ 0 h 1866900"/>
                      <a:gd name="connsiteX4" fmla="*/ 2105025 w 3228975"/>
                      <a:gd name="connsiteY4" fmla="*/ 9525 h 1866900"/>
                      <a:gd name="connsiteX5" fmla="*/ 3228975 w 3228975"/>
                      <a:gd name="connsiteY5" fmla="*/ 476250 h 1866900"/>
                      <a:gd name="connsiteX6" fmla="*/ 3219450 w 3228975"/>
                      <a:gd name="connsiteY6" fmla="*/ 1866900 h 1866900"/>
                      <a:gd name="connsiteX7" fmla="*/ 3086100 w 3228975"/>
                      <a:gd name="connsiteY7" fmla="*/ 1847850 h 1866900"/>
                      <a:gd name="connsiteX8" fmla="*/ 2095500 w 3228975"/>
                      <a:gd name="connsiteY8" fmla="*/ 771525 h 1866900"/>
                      <a:gd name="connsiteX9" fmla="*/ 1095375 w 3228975"/>
                      <a:gd name="connsiteY9" fmla="*/ 571500 h 1866900"/>
                      <a:gd name="connsiteX10" fmla="*/ 0 w 3228975"/>
                      <a:gd name="connsiteY10" fmla="*/ 790575 h 1866900"/>
                      <a:gd name="connsiteX0" fmla="*/ 0 w 3228975"/>
                      <a:gd name="connsiteY0" fmla="*/ 790575 h 1866900"/>
                      <a:gd name="connsiteX1" fmla="*/ 0 w 3228975"/>
                      <a:gd name="connsiteY1" fmla="*/ 790575 h 1866900"/>
                      <a:gd name="connsiteX2" fmla="*/ 866775 w 3228975"/>
                      <a:gd name="connsiteY2" fmla="*/ 0 h 1866900"/>
                      <a:gd name="connsiteX3" fmla="*/ 2105025 w 3228975"/>
                      <a:gd name="connsiteY3" fmla="*/ 9525 h 1866900"/>
                      <a:gd name="connsiteX4" fmla="*/ 3228975 w 3228975"/>
                      <a:gd name="connsiteY4" fmla="*/ 476250 h 1866900"/>
                      <a:gd name="connsiteX5" fmla="*/ 3219450 w 3228975"/>
                      <a:gd name="connsiteY5" fmla="*/ 1866900 h 1866900"/>
                      <a:gd name="connsiteX6" fmla="*/ 3086100 w 3228975"/>
                      <a:gd name="connsiteY6" fmla="*/ 1847850 h 1866900"/>
                      <a:gd name="connsiteX7" fmla="*/ 2095500 w 3228975"/>
                      <a:gd name="connsiteY7" fmla="*/ 771525 h 1866900"/>
                      <a:gd name="connsiteX8" fmla="*/ 1095375 w 3228975"/>
                      <a:gd name="connsiteY8" fmla="*/ 571500 h 1866900"/>
                      <a:gd name="connsiteX9" fmla="*/ 0 w 3228975"/>
                      <a:gd name="connsiteY9" fmla="*/ 790575 h 1866900"/>
                      <a:gd name="connsiteX0" fmla="*/ 0 w 3228975"/>
                      <a:gd name="connsiteY0" fmla="*/ 790575 h 1866900"/>
                      <a:gd name="connsiteX1" fmla="*/ 0 w 3228975"/>
                      <a:gd name="connsiteY1" fmla="*/ 790575 h 1866900"/>
                      <a:gd name="connsiteX2" fmla="*/ 866775 w 3228975"/>
                      <a:gd name="connsiteY2" fmla="*/ 0 h 1866900"/>
                      <a:gd name="connsiteX3" fmla="*/ 2105025 w 3228975"/>
                      <a:gd name="connsiteY3" fmla="*/ 9525 h 1866900"/>
                      <a:gd name="connsiteX4" fmla="*/ 3228975 w 3228975"/>
                      <a:gd name="connsiteY4" fmla="*/ 476250 h 1866900"/>
                      <a:gd name="connsiteX5" fmla="*/ 3219450 w 3228975"/>
                      <a:gd name="connsiteY5" fmla="*/ 1866900 h 1866900"/>
                      <a:gd name="connsiteX6" fmla="*/ 3086100 w 3228975"/>
                      <a:gd name="connsiteY6" fmla="*/ 1847850 h 1866900"/>
                      <a:gd name="connsiteX7" fmla="*/ 2095500 w 3228975"/>
                      <a:gd name="connsiteY7" fmla="*/ 771525 h 1866900"/>
                      <a:gd name="connsiteX8" fmla="*/ 1095375 w 3228975"/>
                      <a:gd name="connsiteY8" fmla="*/ 571500 h 1866900"/>
                      <a:gd name="connsiteX9" fmla="*/ 0 w 3228975"/>
                      <a:gd name="connsiteY9" fmla="*/ 790575 h 1866900"/>
                      <a:gd name="connsiteX0" fmla="*/ 253889 w 3254264"/>
                      <a:gd name="connsiteY0" fmla="*/ 1143000 h 1866900"/>
                      <a:gd name="connsiteX1" fmla="*/ 25289 w 3254264"/>
                      <a:gd name="connsiteY1" fmla="*/ 790575 h 1866900"/>
                      <a:gd name="connsiteX2" fmla="*/ 892064 w 3254264"/>
                      <a:gd name="connsiteY2" fmla="*/ 0 h 1866900"/>
                      <a:gd name="connsiteX3" fmla="*/ 2130314 w 3254264"/>
                      <a:gd name="connsiteY3" fmla="*/ 9525 h 1866900"/>
                      <a:gd name="connsiteX4" fmla="*/ 3254264 w 3254264"/>
                      <a:gd name="connsiteY4" fmla="*/ 476250 h 1866900"/>
                      <a:gd name="connsiteX5" fmla="*/ 3244739 w 3254264"/>
                      <a:gd name="connsiteY5" fmla="*/ 1866900 h 1866900"/>
                      <a:gd name="connsiteX6" fmla="*/ 3111389 w 3254264"/>
                      <a:gd name="connsiteY6" fmla="*/ 1847850 h 1866900"/>
                      <a:gd name="connsiteX7" fmla="*/ 2120789 w 3254264"/>
                      <a:gd name="connsiteY7" fmla="*/ 771525 h 1866900"/>
                      <a:gd name="connsiteX8" fmla="*/ 1120664 w 3254264"/>
                      <a:gd name="connsiteY8" fmla="*/ 571500 h 1866900"/>
                      <a:gd name="connsiteX9" fmla="*/ 253889 w 3254264"/>
                      <a:gd name="connsiteY9" fmla="*/ 1143000 h 1866900"/>
                      <a:gd name="connsiteX0" fmla="*/ 1097065 w 3230665"/>
                      <a:gd name="connsiteY0" fmla="*/ 571500 h 1866900"/>
                      <a:gd name="connsiteX1" fmla="*/ 1690 w 3230665"/>
                      <a:gd name="connsiteY1" fmla="*/ 790575 h 1866900"/>
                      <a:gd name="connsiteX2" fmla="*/ 868465 w 3230665"/>
                      <a:gd name="connsiteY2" fmla="*/ 0 h 1866900"/>
                      <a:gd name="connsiteX3" fmla="*/ 2106715 w 3230665"/>
                      <a:gd name="connsiteY3" fmla="*/ 9525 h 1866900"/>
                      <a:gd name="connsiteX4" fmla="*/ 3230665 w 3230665"/>
                      <a:gd name="connsiteY4" fmla="*/ 476250 h 1866900"/>
                      <a:gd name="connsiteX5" fmla="*/ 3221140 w 3230665"/>
                      <a:gd name="connsiteY5" fmla="*/ 1866900 h 1866900"/>
                      <a:gd name="connsiteX6" fmla="*/ 3087790 w 3230665"/>
                      <a:gd name="connsiteY6" fmla="*/ 1847850 h 1866900"/>
                      <a:gd name="connsiteX7" fmla="*/ 2097190 w 3230665"/>
                      <a:gd name="connsiteY7" fmla="*/ 771525 h 1866900"/>
                      <a:gd name="connsiteX8" fmla="*/ 1097065 w 3230665"/>
                      <a:gd name="connsiteY8" fmla="*/ 571500 h 1866900"/>
                      <a:gd name="connsiteX0" fmla="*/ 1099783 w 3233383"/>
                      <a:gd name="connsiteY0" fmla="*/ 571500 h 1866900"/>
                      <a:gd name="connsiteX1" fmla="*/ 4408 w 3233383"/>
                      <a:gd name="connsiteY1" fmla="*/ 790575 h 1866900"/>
                      <a:gd name="connsiteX2" fmla="*/ 871183 w 3233383"/>
                      <a:gd name="connsiteY2" fmla="*/ 0 h 1866900"/>
                      <a:gd name="connsiteX3" fmla="*/ 2109433 w 3233383"/>
                      <a:gd name="connsiteY3" fmla="*/ 9525 h 1866900"/>
                      <a:gd name="connsiteX4" fmla="*/ 3233383 w 3233383"/>
                      <a:gd name="connsiteY4" fmla="*/ 476250 h 1866900"/>
                      <a:gd name="connsiteX5" fmla="*/ 3223858 w 3233383"/>
                      <a:gd name="connsiteY5" fmla="*/ 1866900 h 1866900"/>
                      <a:gd name="connsiteX6" fmla="*/ 3090508 w 3233383"/>
                      <a:gd name="connsiteY6" fmla="*/ 1847850 h 1866900"/>
                      <a:gd name="connsiteX7" fmla="*/ 2099908 w 3233383"/>
                      <a:gd name="connsiteY7" fmla="*/ 771525 h 1866900"/>
                      <a:gd name="connsiteX8" fmla="*/ 1099783 w 3233383"/>
                      <a:gd name="connsiteY8" fmla="*/ 571500 h 1866900"/>
                      <a:gd name="connsiteX0" fmla="*/ 1099783 w 3233383"/>
                      <a:gd name="connsiteY0" fmla="*/ 571500 h 1866900"/>
                      <a:gd name="connsiteX1" fmla="*/ 4408 w 3233383"/>
                      <a:gd name="connsiteY1" fmla="*/ 790575 h 1866900"/>
                      <a:gd name="connsiteX2" fmla="*/ 871183 w 3233383"/>
                      <a:gd name="connsiteY2" fmla="*/ 0 h 1866900"/>
                      <a:gd name="connsiteX3" fmla="*/ 2109433 w 3233383"/>
                      <a:gd name="connsiteY3" fmla="*/ 9525 h 1866900"/>
                      <a:gd name="connsiteX4" fmla="*/ 3233383 w 3233383"/>
                      <a:gd name="connsiteY4" fmla="*/ 476250 h 1866900"/>
                      <a:gd name="connsiteX5" fmla="*/ 3223858 w 3233383"/>
                      <a:gd name="connsiteY5" fmla="*/ 1866900 h 1866900"/>
                      <a:gd name="connsiteX6" fmla="*/ 3090508 w 3233383"/>
                      <a:gd name="connsiteY6" fmla="*/ 1847850 h 1866900"/>
                      <a:gd name="connsiteX7" fmla="*/ 2099908 w 3233383"/>
                      <a:gd name="connsiteY7" fmla="*/ 771525 h 1866900"/>
                      <a:gd name="connsiteX8" fmla="*/ 1099783 w 3233383"/>
                      <a:gd name="connsiteY8" fmla="*/ 571500 h 1866900"/>
                      <a:gd name="connsiteX0" fmla="*/ 1099427 w 3233027"/>
                      <a:gd name="connsiteY0" fmla="*/ 571500 h 1866900"/>
                      <a:gd name="connsiteX1" fmla="*/ 4052 w 3233027"/>
                      <a:gd name="connsiteY1" fmla="*/ 790575 h 1866900"/>
                      <a:gd name="connsiteX2" fmla="*/ 870827 w 3233027"/>
                      <a:gd name="connsiteY2" fmla="*/ 0 h 1866900"/>
                      <a:gd name="connsiteX3" fmla="*/ 2109077 w 3233027"/>
                      <a:gd name="connsiteY3" fmla="*/ 9525 h 1866900"/>
                      <a:gd name="connsiteX4" fmla="*/ 3233027 w 3233027"/>
                      <a:gd name="connsiteY4" fmla="*/ 476250 h 1866900"/>
                      <a:gd name="connsiteX5" fmla="*/ 3223502 w 3233027"/>
                      <a:gd name="connsiteY5" fmla="*/ 1866900 h 1866900"/>
                      <a:gd name="connsiteX6" fmla="*/ 3090152 w 3233027"/>
                      <a:gd name="connsiteY6" fmla="*/ 1847850 h 1866900"/>
                      <a:gd name="connsiteX7" fmla="*/ 2099552 w 3233027"/>
                      <a:gd name="connsiteY7" fmla="*/ 771525 h 1866900"/>
                      <a:gd name="connsiteX8" fmla="*/ 1099427 w 3233027"/>
                      <a:gd name="connsiteY8" fmla="*/ 571500 h 1866900"/>
                      <a:gd name="connsiteX0" fmla="*/ 1118366 w 3251966"/>
                      <a:gd name="connsiteY0" fmla="*/ 571500 h 1866900"/>
                      <a:gd name="connsiteX1" fmla="*/ 3941 w 3251966"/>
                      <a:gd name="connsiteY1" fmla="*/ 809625 h 1866900"/>
                      <a:gd name="connsiteX2" fmla="*/ 889766 w 3251966"/>
                      <a:gd name="connsiteY2" fmla="*/ 0 h 1866900"/>
                      <a:gd name="connsiteX3" fmla="*/ 2128016 w 3251966"/>
                      <a:gd name="connsiteY3" fmla="*/ 9525 h 1866900"/>
                      <a:gd name="connsiteX4" fmla="*/ 3251966 w 3251966"/>
                      <a:gd name="connsiteY4" fmla="*/ 476250 h 1866900"/>
                      <a:gd name="connsiteX5" fmla="*/ 3242441 w 3251966"/>
                      <a:gd name="connsiteY5" fmla="*/ 1866900 h 1866900"/>
                      <a:gd name="connsiteX6" fmla="*/ 3109091 w 3251966"/>
                      <a:gd name="connsiteY6" fmla="*/ 1847850 h 1866900"/>
                      <a:gd name="connsiteX7" fmla="*/ 2118491 w 3251966"/>
                      <a:gd name="connsiteY7" fmla="*/ 771525 h 1866900"/>
                      <a:gd name="connsiteX8" fmla="*/ 1118366 w 3251966"/>
                      <a:gd name="connsiteY8" fmla="*/ 571500 h 1866900"/>
                      <a:gd name="connsiteX0" fmla="*/ 1119025 w 3252625"/>
                      <a:gd name="connsiteY0" fmla="*/ 571500 h 1866900"/>
                      <a:gd name="connsiteX1" fmla="*/ 4600 w 3252625"/>
                      <a:gd name="connsiteY1" fmla="*/ 809625 h 1866900"/>
                      <a:gd name="connsiteX2" fmla="*/ 890425 w 3252625"/>
                      <a:gd name="connsiteY2" fmla="*/ 0 h 1866900"/>
                      <a:gd name="connsiteX3" fmla="*/ 2128675 w 3252625"/>
                      <a:gd name="connsiteY3" fmla="*/ 9525 h 1866900"/>
                      <a:gd name="connsiteX4" fmla="*/ 3252625 w 3252625"/>
                      <a:gd name="connsiteY4" fmla="*/ 476250 h 1866900"/>
                      <a:gd name="connsiteX5" fmla="*/ 3243100 w 3252625"/>
                      <a:gd name="connsiteY5" fmla="*/ 1866900 h 1866900"/>
                      <a:gd name="connsiteX6" fmla="*/ 3109750 w 3252625"/>
                      <a:gd name="connsiteY6" fmla="*/ 1847850 h 1866900"/>
                      <a:gd name="connsiteX7" fmla="*/ 2119150 w 3252625"/>
                      <a:gd name="connsiteY7" fmla="*/ 771525 h 1866900"/>
                      <a:gd name="connsiteX8" fmla="*/ 1119025 w 3252625"/>
                      <a:gd name="connsiteY8" fmla="*/ 571500 h 1866900"/>
                      <a:gd name="connsiteX0" fmla="*/ 1118146 w 3251746"/>
                      <a:gd name="connsiteY0" fmla="*/ 571500 h 1866900"/>
                      <a:gd name="connsiteX1" fmla="*/ 3721 w 3251746"/>
                      <a:gd name="connsiteY1" fmla="*/ 809625 h 1866900"/>
                      <a:gd name="connsiteX2" fmla="*/ 889546 w 3251746"/>
                      <a:gd name="connsiteY2" fmla="*/ 0 h 1866900"/>
                      <a:gd name="connsiteX3" fmla="*/ 2127796 w 3251746"/>
                      <a:gd name="connsiteY3" fmla="*/ 9525 h 1866900"/>
                      <a:gd name="connsiteX4" fmla="*/ 3251746 w 3251746"/>
                      <a:gd name="connsiteY4" fmla="*/ 476250 h 1866900"/>
                      <a:gd name="connsiteX5" fmla="*/ 3242221 w 3251746"/>
                      <a:gd name="connsiteY5" fmla="*/ 1866900 h 1866900"/>
                      <a:gd name="connsiteX6" fmla="*/ 3108871 w 3251746"/>
                      <a:gd name="connsiteY6" fmla="*/ 1847850 h 1866900"/>
                      <a:gd name="connsiteX7" fmla="*/ 2118271 w 3251746"/>
                      <a:gd name="connsiteY7" fmla="*/ 771525 h 1866900"/>
                      <a:gd name="connsiteX8" fmla="*/ 1118146 w 3251746"/>
                      <a:gd name="connsiteY8" fmla="*/ 571500 h 1866900"/>
                      <a:gd name="connsiteX0" fmla="*/ 1118146 w 3251746"/>
                      <a:gd name="connsiteY0" fmla="*/ 589645 h 1885045"/>
                      <a:gd name="connsiteX1" fmla="*/ 3721 w 3251746"/>
                      <a:gd name="connsiteY1" fmla="*/ 827770 h 1885045"/>
                      <a:gd name="connsiteX2" fmla="*/ 889546 w 3251746"/>
                      <a:gd name="connsiteY2" fmla="*/ 18145 h 1885045"/>
                      <a:gd name="connsiteX3" fmla="*/ 2127796 w 3251746"/>
                      <a:gd name="connsiteY3" fmla="*/ 27670 h 1885045"/>
                      <a:gd name="connsiteX4" fmla="*/ 3251746 w 3251746"/>
                      <a:gd name="connsiteY4" fmla="*/ 494395 h 1885045"/>
                      <a:gd name="connsiteX5" fmla="*/ 3242221 w 3251746"/>
                      <a:gd name="connsiteY5" fmla="*/ 1885045 h 1885045"/>
                      <a:gd name="connsiteX6" fmla="*/ 3108871 w 3251746"/>
                      <a:gd name="connsiteY6" fmla="*/ 1865995 h 1885045"/>
                      <a:gd name="connsiteX7" fmla="*/ 2118271 w 3251746"/>
                      <a:gd name="connsiteY7" fmla="*/ 789670 h 1885045"/>
                      <a:gd name="connsiteX8" fmla="*/ 1118146 w 3251746"/>
                      <a:gd name="connsiteY8" fmla="*/ 589645 h 1885045"/>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108871 w 3251746"/>
                      <a:gd name="connsiteY6" fmla="*/ 188238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108871 w 3251746"/>
                      <a:gd name="connsiteY6" fmla="*/ 188238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108871 w 3251746"/>
                      <a:gd name="connsiteY6" fmla="*/ 188238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080296 w 3251746"/>
                      <a:gd name="connsiteY6" fmla="*/ 186333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080296 w 3251746"/>
                      <a:gd name="connsiteY6" fmla="*/ 186333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080296 w 3251746"/>
                      <a:gd name="connsiteY6" fmla="*/ 186333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080296 w 3251746"/>
                      <a:gd name="connsiteY6" fmla="*/ 186333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080296 w 3251746"/>
                      <a:gd name="connsiteY6" fmla="*/ 186333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2994571 w 3251746"/>
                      <a:gd name="connsiteY6" fmla="*/ 1777612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2994571 w 3251746"/>
                      <a:gd name="connsiteY6" fmla="*/ 1777612 h 1901437"/>
                      <a:gd name="connsiteX7" fmla="*/ 2118271 w 3251746"/>
                      <a:gd name="connsiteY7" fmla="*/ 806062 h 1901437"/>
                      <a:gd name="connsiteX8" fmla="*/ 1118146 w 3251746"/>
                      <a:gd name="connsiteY8" fmla="*/ 606037 h 1901437"/>
                      <a:gd name="connsiteX0" fmla="*/ 1118146 w 3251746"/>
                      <a:gd name="connsiteY0" fmla="*/ 606037 h 1921976"/>
                      <a:gd name="connsiteX1" fmla="*/ 3721 w 3251746"/>
                      <a:gd name="connsiteY1" fmla="*/ 844162 h 1921976"/>
                      <a:gd name="connsiteX2" fmla="*/ 889546 w 3251746"/>
                      <a:gd name="connsiteY2" fmla="*/ 34537 h 1921976"/>
                      <a:gd name="connsiteX3" fmla="*/ 2127796 w 3251746"/>
                      <a:gd name="connsiteY3" fmla="*/ 44062 h 1921976"/>
                      <a:gd name="connsiteX4" fmla="*/ 3251746 w 3251746"/>
                      <a:gd name="connsiteY4" fmla="*/ 510787 h 1921976"/>
                      <a:gd name="connsiteX5" fmla="*/ 3242221 w 3251746"/>
                      <a:gd name="connsiteY5" fmla="*/ 1901437 h 1921976"/>
                      <a:gd name="connsiteX6" fmla="*/ 2994571 w 3251746"/>
                      <a:gd name="connsiteY6" fmla="*/ 1777612 h 1921976"/>
                      <a:gd name="connsiteX7" fmla="*/ 2118271 w 3251746"/>
                      <a:gd name="connsiteY7" fmla="*/ 806062 h 1921976"/>
                      <a:gd name="connsiteX8" fmla="*/ 1118146 w 3251746"/>
                      <a:gd name="connsiteY8" fmla="*/ 606037 h 1921976"/>
                      <a:gd name="connsiteX0" fmla="*/ 1118146 w 3242221"/>
                      <a:gd name="connsiteY0" fmla="*/ 606037 h 1921976"/>
                      <a:gd name="connsiteX1" fmla="*/ 3721 w 3242221"/>
                      <a:gd name="connsiteY1" fmla="*/ 844162 h 1921976"/>
                      <a:gd name="connsiteX2" fmla="*/ 889546 w 3242221"/>
                      <a:gd name="connsiteY2" fmla="*/ 34537 h 1921976"/>
                      <a:gd name="connsiteX3" fmla="*/ 2127796 w 3242221"/>
                      <a:gd name="connsiteY3" fmla="*/ 44062 h 1921976"/>
                      <a:gd name="connsiteX4" fmla="*/ 3242221 w 3242221"/>
                      <a:gd name="connsiteY4" fmla="*/ 615562 h 1921976"/>
                      <a:gd name="connsiteX5" fmla="*/ 3242221 w 3242221"/>
                      <a:gd name="connsiteY5" fmla="*/ 1901437 h 1921976"/>
                      <a:gd name="connsiteX6" fmla="*/ 2994571 w 3242221"/>
                      <a:gd name="connsiteY6" fmla="*/ 1777612 h 1921976"/>
                      <a:gd name="connsiteX7" fmla="*/ 2118271 w 3242221"/>
                      <a:gd name="connsiteY7" fmla="*/ 806062 h 1921976"/>
                      <a:gd name="connsiteX8" fmla="*/ 1118146 w 3242221"/>
                      <a:gd name="connsiteY8" fmla="*/ 606037 h 1921976"/>
                      <a:gd name="connsiteX0" fmla="*/ 1118146 w 3242221"/>
                      <a:gd name="connsiteY0" fmla="*/ 606037 h 1921976"/>
                      <a:gd name="connsiteX1" fmla="*/ 3721 w 3242221"/>
                      <a:gd name="connsiteY1" fmla="*/ 844162 h 1921976"/>
                      <a:gd name="connsiteX2" fmla="*/ 889546 w 3242221"/>
                      <a:gd name="connsiteY2" fmla="*/ 34537 h 1921976"/>
                      <a:gd name="connsiteX3" fmla="*/ 2127796 w 3242221"/>
                      <a:gd name="connsiteY3" fmla="*/ 44062 h 1921976"/>
                      <a:gd name="connsiteX4" fmla="*/ 3242221 w 3242221"/>
                      <a:gd name="connsiteY4" fmla="*/ 615562 h 1921976"/>
                      <a:gd name="connsiteX5" fmla="*/ 3242221 w 3242221"/>
                      <a:gd name="connsiteY5" fmla="*/ 1901437 h 1921976"/>
                      <a:gd name="connsiteX6" fmla="*/ 2994571 w 3242221"/>
                      <a:gd name="connsiteY6" fmla="*/ 1777612 h 1921976"/>
                      <a:gd name="connsiteX7" fmla="*/ 2118271 w 3242221"/>
                      <a:gd name="connsiteY7" fmla="*/ 806062 h 1921976"/>
                      <a:gd name="connsiteX8" fmla="*/ 1118146 w 3242221"/>
                      <a:gd name="connsiteY8" fmla="*/ 606037 h 1921976"/>
                      <a:gd name="connsiteX0" fmla="*/ 1118146 w 3261271"/>
                      <a:gd name="connsiteY0" fmla="*/ 606037 h 1993269"/>
                      <a:gd name="connsiteX1" fmla="*/ 3721 w 3261271"/>
                      <a:gd name="connsiteY1" fmla="*/ 844162 h 1993269"/>
                      <a:gd name="connsiteX2" fmla="*/ 889546 w 3261271"/>
                      <a:gd name="connsiteY2" fmla="*/ 34537 h 1993269"/>
                      <a:gd name="connsiteX3" fmla="*/ 2127796 w 3261271"/>
                      <a:gd name="connsiteY3" fmla="*/ 44062 h 1993269"/>
                      <a:gd name="connsiteX4" fmla="*/ 3242221 w 3261271"/>
                      <a:gd name="connsiteY4" fmla="*/ 615562 h 1993269"/>
                      <a:gd name="connsiteX5" fmla="*/ 3261271 w 3261271"/>
                      <a:gd name="connsiteY5" fmla="*/ 1987162 h 1993269"/>
                      <a:gd name="connsiteX6" fmla="*/ 2994571 w 3261271"/>
                      <a:gd name="connsiteY6" fmla="*/ 1777612 h 1993269"/>
                      <a:gd name="connsiteX7" fmla="*/ 2118271 w 3261271"/>
                      <a:gd name="connsiteY7" fmla="*/ 806062 h 1993269"/>
                      <a:gd name="connsiteX8" fmla="*/ 1118146 w 3261271"/>
                      <a:gd name="connsiteY8" fmla="*/ 606037 h 199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1271" h="1993269">
                        <a:moveTo>
                          <a:pt x="1118146" y="606037"/>
                        </a:moveTo>
                        <a:cubicBezTo>
                          <a:pt x="816521" y="761612"/>
                          <a:pt x="308521" y="1206112"/>
                          <a:pt x="3721" y="844162"/>
                        </a:cubicBezTo>
                        <a:cubicBezTo>
                          <a:pt x="-62359" y="765692"/>
                          <a:pt x="772071" y="98037"/>
                          <a:pt x="889546" y="34537"/>
                        </a:cubicBezTo>
                        <a:cubicBezTo>
                          <a:pt x="1007021" y="-9913"/>
                          <a:pt x="2000796" y="-16263"/>
                          <a:pt x="2127796" y="44062"/>
                        </a:cubicBezTo>
                        <a:cubicBezTo>
                          <a:pt x="2616746" y="180587"/>
                          <a:pt x="2915196" y="345687"/>
                          <a:pt x="3242221" y="615562"/>
                        </a:cubicBezTo>
                        <a:lnTo>
                          <a:pt x="3261271" y="1987162"/>
                        </a:lnTo>
                        <a:cubicBezTo>
                          <a:pt x="3159671" y="2012562"/>
                          <a:pt x="3134271" y="1961762"/>
                          <a:pt x="2994571" y="1777612"/>
                        </a:cubicBezTo>
                        <a:cubicBezTo>
                          <a:pt x="2616746" y="1444237"/>
                          <a:pt x="2343696" y="1148962"/>
                          <a:pt x="2118271" y="806062"/>
                        </a:cubicBezTo>
                        <a:cubicBezTo>
                          <a:pt x="1756321" y="777487"/>
                          <a:pt x="1432471" y="720337"/>
                          <a:pt x="1118146" y="606037"/>
                        </a:cubicBezTo>
                        <a:close/>
                      </a:path>
                    </a:pathLst>
                  </a:custGeom>
                  <a:solidFill>
                    <a:srgbClr val="F4DD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dirty="0">
                      <a:solidFill>
                        <a:schemeClr val="tx1"/>
                      </a:solidFill>
                      <a:latin typeface="Lora" pitchFamily="2" charset="0"/>
                    </a:endParaRPr>
                  </a:p>
                </p:txBody>
              </p:sp>
              <p:sp>
                <p:nvSpPr>
                  <p:cNvPr id="69" name="Rounded Rectangle 8">
                    <a:extLst>
                      <a:ext uri="{FF2B5EF4-FFF2-40B4-BE49-F238E27FC236}">
                        <a16:creationId xmlns:a16="http://schemas.microsoft.com/office/drawing/2014/main" id="{C88F2540-6009-DDE2-D38D-3006559B18B3}"/>
                      </a:ext>
                    </a:extLst>
                  </p:cNvPr>
                  <p:cNvSpPr/>
                  <p:nvPr/>
                </p:nvSpPr>
                <p:spPr>
                  <a:xfrm rot="2002203">
                    <a:off x="2745022" y="3807001"/>
                    <a:ext cx="339508" cy="612148"/>
                  </a:xfrm>
                  <a:prstGeom prst="roundRect">
                    <a:avLst>
                      <a:gd name="adj" fmla="val 50000"/>
                    </a:avLst>
                  </a:prstGeom>
                  <a:solidFill>
                    <a:srgbClr val="F4DD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solidFill>
                        <a:schemeClr val="tx1"/>
                      </a:solidFill>
                      <a:latin typeface="Lora" pitchFamily="2" charset="0"/>
                    </a:endParaRPr>
                  </a:p>
                </p:txBody>
              </p:sp>
              <p:sp>
                <p:nvSpPr>
                  <p:cNvPr id="70" name="Rounded Rectangle 9">
                    <a:extLst>
                      <a:ext uri="{FF2B5EF4-FFF2-40B4-BE49-F238E27FC236}">
                        <a16:creationId xmlns:a16="http://schemas.microsoft.com/office/drawing/2014/main" id="{0AB47158-1E88-95AE-5863-17E4CC487D85}"/>
                      </a:ext>
                    </a:extLst>
                  </p:cNvPr>
                  <p:cNvSpPr/>
                  <p:nvPr/>
                </p:nvSpPr>
                <p:spPr>
                  <a:xfrm rot="2002203">
                    <a:off x="3276558" y="3627997"/>
                    <a:ext cx="339508" cy="934693"/>
                  </a:xfrm>
                  <a:prstGeom prst="roundRect">
                    <a:avLst>
                      <a:gd name="adj" fmla="val 50000"/>
                    </a:avLst>
                  </a:prstGeom>
                  <a:solidFill>
                    <a:srgbClr val="F4DD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solidFill>
                        <a:schemeClr val="tx1"/>
                      </a:solidFill>
                      <a:latin typeface="Lora" pitchFamily="2" charset="0"/>
                    </a:endParaRPr>
                  </a:p>
                </p:txBody>
              </p:sp>
              <p:sp>
                <p:nvSpPr>
                  <p:cNvPr id="71" name="Rounded Rectangle 10">
                    <a:extLst>
                      <a:ext uri="{FF2B5EF4-FFF2-40B4-BE49-F238E27FC236}">
                        <a16:creationId xmlns:a16="http://schemas.microsoft.com/office/drawing/2014/main" id="{FCDDBF07-13DE-ECDE-F36D-274081765063}"/>
                      </a:ext>
                    </a:extLst>
                  </p:cNvPr>
                  <p:cNvSpPr/>
                  <p:nvPr/>
                </p:nvSpPr>
                <p:spPr>
                  <a:xfrm rot="2002203">
                    <a:off x="3656813" y="3935485"/>
                    <a:ext cx="339508" cy="724313"/>
                  </a:xfrm>
                  <a:prstGeom prst="roundRect">
                    <a:avLst>
                      <a:gd name="adj" fmla="val 50000"/>
                    </a:avLst>
                  </a:prstGeom>
                  <a:solidFill>
                    <a:srgbClr val="F4DD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solidFill>
                        <a:schemeClr val="tx1"/>
                      </a:solidFill>
                      <a:latin typeface="Lora" pitchFamily="2" charset="0"/>
                    </a:endParaRPr>
                  </a:p>
                </p:txBody>
              </p:sp>
              <p:sp>
                <p:nvSpPr>
                  <p:cNvPr id="72" name="Rounded Rectangle 11">
                    <a:extLst>
                      <a:ext uri="{FF2B5EF4-FFF2-40B4-BE49-F238E27FC236}">
                        <a16:creationId xmlns:a16="http://schemas.microsoft.com/office/drawing/2014/main" id="{E2EFEFFC-1DBE-47C1-689A-0EAE38C05F32}"/>
                      </a:ext>
                    </a:extLst>
                  </p:cNvPr>
                  <p:cNvSpPr/>
                  <p:nvPr/>
                </p:nvSpPr>
                <p:spPr>
                  <a:xfrm rot="2002203">
                    <a:off x="4082895" y="4229792"/>
                    <a:ext cx="339508" cy="567411"/>
                  </a:xfrm>
                  <a:prstGeom prst="roundRect">
                    <a:avLst>
                      <a:gd name="adj" fmla="val 50000"/>
                    </a:avLst>
                  </a:prstGeom>
                  <a:solidFill>
                    <a:srgbClr val="F4DD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solidFill>
                        <a:schemeClr val="tx1"/>
                      </a:solidFill>
                      <a:latin typeface="Lora" pitchFamily="2" charset="0"/>
                    </a:endParaRPr>
                  </a:p>
                </p:txBody>
              </p:sp>
            </p:grpSp>
            <p:sp>
              <p:nvSpPr>
                <p:cNvPr id="61" name="Freeform 6">
                  <a:extLst>
                    <a:ext uri="{FF2B5EF4-FFF2-40B4-BE49-F238E27FC236}">
                      <a16:creationId xmlns:a16="http://schemas.microsoft.com/office/drawing/2014/main" id="{FFC84335-7786-E382-AB51-1CC1BB9E8977}"/>
                    </a:ext>
                  </a:extLst>
                </p:cNvPr>
                <p:cNvSpPr/>
                <p:nvPr/>
              </p:nvSpPr>
              <p:spPr>
                <a:xfrm>
                  <a:off x="8976870" y="5081114"/>
                  <a:ext cx="1454375" cy="1054106"/>
                </a:xfrm>
                <a:custGeom>
                  <a:avLst/>
                  <a:gdLst>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66688 w 3152217"/>
                    <a:gd name="connsiteY20" fmla="*/ 1796050 h 2217998"/>
                    <a:gd name="connsiteX21" fmla="*/ 1987859 w 3152217"/>
                    <a:gd name="connsiteY21" fmla="*/ 1774879 h 2217998"/>
                    <a:gd name="connsiteX22" fmla="*/ 2218760 w 3152217"/>
                    <a:gd name="connsiteY22" fmla="*/ 2005781 h 2217998"/>
                    <a:gd name="connsiteX23" fmla="*/ 2218760 w 3152217"/>
                    <a:gd name="connsiteY23" fmla="*/ 2217998 h 2217998"/>
                    <a:gd name="connsiteX24" fmla="*/ 2006543 w 3152217"/>
                    <a:gd name="connsiteY24" fmla="*/ 2217998 h 2217998"/>
                    <a:gd name="connsiteX25" fmla="*/ 1803401 w 3152217"/>
                    <a:gd name="connsiteY25" fmla="*/ 2014854 h 2217998"/>
                    <a:gd name="connsiteX26" fmla="*/ 1771650 w 3152217"/>
                    <a:gd name="connsiteY26" fmla="*/ 2057400 h 2217998"/>
                    <a:gd name="connsiteX27" fmla="*/ 1798691 w 3152217"/>
                    <a:gd name="connsiteY27" fmla="*/ 2010144 h 2217998"/>
                    <a:gd name="connsiteX28" fmla="*/ 1775643 w 3152217"/>
                    <a:gd name="connsiteY28" fmla="*/ 1987096 h 2217998"/>
                    <a:gd name="connsiteX29" fmla="*/ 1848068 w 3152217"/>
                    <a:gd name="connsiteY29" fmla="*/ 1914670 h 2217998"/>
                    <a:gd name="connsiteX30" fmla="*/ 1533525 w 3152217"/>
                    <a:gd name="connsiteY30" fmla="*/ 1485900 h 2217998"/>
                    <a:gd name="connsiteX31" fmla="*/ 1219200 w 3152217"/>
                    <a:gd name="connsiteY31" fmla="*/ 1181100 h 2217998"/>
                    <a:gd name="connsiteX32" fmla="*/ 571500 w 3152217"/>
                    <a:gd name="connsiteY32" fmla="*/ 1295400 h 2217998"/>
                    <a:gd name="connsiteX33" fmla="*/ 0 w 3152217"/>
                    <a:gd name="connsiteY33" fmla="*/ 1266825 h 2217998"/>
                    <a:gd name="connsiteX34" fmla="*/ 9525 w 3152217"/>
                    <a:gd name="connsiteY34" fmla="*/ 28575 h 2217998"/>
                    <a:gd name="connsiteX35" fmla="*/ 323850 w 3152217"/>
                    <a:gd name="connsiteY35"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66688 w 3152217"/>
                    <a:gd name="connsiteY20" fmla="*/ 1796050 h 2217998"/>
                    <a:gd name="connsiteX21" fmla="*/ 1987859 w 3152217"/>
                    <a:gd name="connsiteY21" fmla="*/ 1774879 h 2217998"/>
                    <a:gd name="connsiteX22" fmla="*/ 2218760 w 3152217"/>
                    <a:gd name="connsiteY22" fmla="*/ 2005781 h 2217998"/>
                    <a:gd name="connsiteX23" fmla="*/ 2218760 w 3152217"/>
                    <a:gd name="connsiteY23" fmla="*/ 2217998 h 2217998"/>
                    <a:gd name="connsiteX24" fmla="*/ 2006543 w 3152217"/>
                    <a:gd name="connsiteY24" fmla="*/ 2217998 h 2217998"/>
                    <a:gd name="connsiteX25" fmla="*/ 1803401 w 3152217"/>
                    <a:gd name="connsiteY25" fmla="*/ 2014854 h 2217998"/>
                    <a:gd name="connsiteX26" fmla="*/ 1771650 w 3152217"/>
                    <a:gd name="connsiteY26" fmla="*/ 2057400 h 2217998"/>
                    <a:gd name="connsiteX27" fmla="*/ 1798691 w 3152217"/>
                    <a:gd name="connsiteY27" fmla="*/ 2010144 h 2217998"/>
                    <a:gd name="connsiteX28" fmla="*/ 1775643 w 3152217"/>
                    <a:gd name="connsiteY28" fmla="*/ 1987096 h 2217998"/>
                    <a:gd name="connsiteX29" fmla="*/ 1848068 w 3152217"/>
                    <a:gd name="connsiteY29" fmla="*/ 1914670 h 2217998"/>
                    <a:gd name="connsiteX30" fmla="*/ 1533525 w 3152217"/>
                    <a:gd name="connsiteY30" fmla="*/ 1485900 h 2217998"/>
                    <a:gd name="connsiteX31" fmla="*/ 1219200 w 3152217"/>
                    <a:gd name="connsiteY31" fmla="*/ 1181100 h 2217998"/>
                    <a:gd name="connsiteX32" fmla="*/ 571500 w 3152217"/>
                    <a:gd name="connsiteY32" fmla="*/ 1295400 h 2217998"/>
                    <a:gd name="connsiteX33" fmla="*/ 0 w 3152217"/>
                    <a:gd name="connsiteY33" fmla="*/ 1266825 h 2217998"/>
                    <a:gd name="connsiteX34" fmla="*/ 9525 w 3152217"/>
                    <a:gd name="connsiteY34" fmla="*/ 28575 h 2217998"/>
                    <a:gd name="connsiteX35" fmla="*/ 323850 w 3152217"/>
                    <a:gd name="connsiteY35"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66688 w 3152217"/>
                    <a:gd name="connsiteY20" fmla="*/ 1796050 h 2217998"/>
                    <a:gd name="connsiteX21" fmla="*/ 1987859 w 3152217"/>
                    <a:gd name="connsiteY21" fmla="*/ 1774879 h 2217998"/>
                    <a:gd name="connsiteX22" fmla="*/ 2218760 w 3152217"/>
                    <a:gd name="connsiteY22" fmla="*/ 2005781 h 2217998"/>
                    <a:gd name="connsiteX23" fmla="*/ 2218760 w 3152217"/>
                    <a:gd name="connsiteY23" fmla="*/ 2217998 h 2217998"/>
                    <a:gd name="connsiteX24" fmla="*/ 2006543 w 3152217"/>
                    <a:gd name="connsiteY24" fmla="*/ 2217998 h 2217998"/>
                    <a:gd name="connsiteX25" fmla="*/ 1803401 w 3152217"/>
                    <a:gd name="connsiteY25" fmla="*/ 2014854 h 2217998"/>
                    <a:gd name="connsiteX26" fmla="*/ 1798691 w 3152217"/>
                    <a:gd name="connsiteY26" fmla="*/ 2010144 h 2217998"/>
                    <a:gd name="connsiteX27" fmla="*/ 1775643 w 3152217"/>
                    <a:gd name="connsiteY27" fmla="*/ 1987096 h 2217998"/>
                    <a:gd name="connsiteX28" fmla="*/ 1848068 w 3152217"/>
                    <a:gd name="connsiteY28" fmla="*/ 1914670 h 2217998"/>
                    <a:gd name="connsiteX29" fmla="*/ 1533525 w 3152217"/>
                    <a:gd name="connsiteY29" fmla="*/ 1485900 h 2217998"/>
                    <a:gd name="connsiteX30" fmla="*/ 1219200 w 3152217"/>
                    <a:gd name="connsiteY30" fmla="*/ 1181100 h 2217998"/>
                    <a:gd name="connsiteX31" fmla="*/ 571500 w 3152217"/>
                    <a:gd name="connsiteY31" fmla="*/ 1295400 h 2217998"/>
                    <a:gd name="connsiteX32" fmla="*/ 0 w 3152217"/>
                    <a:gd name="connsiteY32" fmla="*/ 1266825 h 2217998"/>
                    <a:gd name="connsiteX33" fmla="*/ 9525 w 3152217"/>
                    <a:gd name="connsiteY33" fmla="*/ 28575 h 2217998"/>
                    <a:gd name="connsiteX34" fmla="*/ 323850 w 3152217"/>
                    <a:gd name="connsiteY34"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66688 w 3152217"/>
                    <a:gd name="connsiteY20" fmla="*/ 1796050 h 2217998"/>
                    <a:gd name="connsiteX21" fmla="*/ 1987859 w 3152217"/>
                    <a:gd name="connsiteY21" fmla="*/ 1774879 h 2217998"/>
                    <a:gd name="connsiteX22" fmla="*/ 2218760 w 3152217"/>
                    <a:gd name="connsiteY22" fmla="*/ 2005781 h 2217998"/>
                    <a:gd name="connsiteX23" fmla="*/ 2218760 w 3152217"/>
                    <a:gd name="connsiteY23" fmla="*/ 2217998 h 2217998"/>
                    <a:gd name="connsiteX24" fmla="*/ 2006543 w 3152217"/>
                    <a:gd name="connsiteY24" fmla="*/ 2217998 h 2217998"/>
                    <a:gd name="connsiteX25" fmla="*/ 1798691 w 3152217"/>
                    <a:gd name="connsiteY25" fmla="*/ 2010144 h 2217998"/>
                    <a:gd name="connsiteX26" fmla="*/ 1775643 w 3152217"/>
                    <a:gd name="connsiteY26" fmla="*/ 1987096 h 2217998"/>
                    <a:gd name="connsiteX27" fmla="*/ 1848068 w 3152217"/>
                    <a:gd name="connsiteY27" fmla="*/ 1914670 h 2217998"/>
                    <a:gd name="connsiteX28" fmla="*/ 1533525 w 3152217"/>
                    <a:gd name="connsiteY28" fmla="*/ 1485900 h 2217998"/>
                    <a:gd name="connsiteX29" fmla="*/ 1219200 w 3152217"/>
                    <a:gd name="connsiteY29" fmla="*/ 1181100 h 2217998"/>
                    <a:gd name="connsiteX30" fmla="*/ 571500 w 3152217"/>
                    <a:gd name="connsiteY30" fmla="*/ 1295400 h 2217998"/>
                    <a:gd name="connsiteX31" fmla="*/ 0 w 3152217"/>
                    <a:gd name="connsiteY31" fmla="*/ 1266825 h 2217998"/>
                    <a:gd name="connsiteX32" fmla="*/ 9525 w 3152217"/>
                    <a:gd name="connsiteY32" fmla="*/ 28575 h 2217998"/>
                    <a:gd name="connsiteX33" fmla="*/ 323850 w 3152217"/>
                    <a:gd name="connsiteY33"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66688 w 3152217"/>
                    <a:gd name="connsiteY20" fmla="*/ 1796050 h 2217998"/>
                    <a:gd name="connsiteX21" fmla="*/ 1987859 w 3152217"/>
                    <a:gd name="connsiteY21" fmla="*/ 1774879 h 2217998"/>
                    <a:gd name="connsiteX22" fmla="*/ 2218760 w 3152217"/>
                    <a:gd name="connsiteY22" fmla="*/ 2005781 h 2217998"/>
                    <a:gd name="connsiteX23" fmla="*/ 2218760 w 3152217"/>
                    <a:gd name="connsiteY23" fmla="*/ 2217998 h 2217998"/>
                    <a:gd name="connsiteX24" fmla="*/ 2006543 w 3152217"/>
                    <a:gd name="connsiteY24" fmla="*/ 2217998 h 2217998"/>
                    <a:gd name="connsiteX25" fmla="*/ 1798691 w 3152217"/>
                    <a:gd name="connsiteY25" fmla="*/ 2010144 h 2217998"/>
                    <a:gd name="connsiteX26" fmla="*/ 1775643 w 3152217"/>
                    <a:gd name="connsiteY26" fmla="*/ 1987096 h 2217998"/>
                    <a:gd name="connsiteX27" fmla="*/ 1848068 w 3152217"/>
                    <a:gd name="connsiteY27" fmla="*/ 1914670 h 2217998"/>
                    <a:gd name="connsiteX28" fmla="*/ 1533525 w 3152217"/>
                    <a:gd name="connsiteY28" fmla="*/ 1485900 h 2217998"/>
                    <a:gd name="connsiteX29" fmla="*/ 1219200 w 3152217"/>
                    <a:gd name="connsiteY29" fmla="*/ 1181100 h 2217998"/>
                    <a:gd name="connsiteX30" fmla="*/ 571500 w 3152217"/>
                    <a:gd name="connsiteY30" fmla="*/ 1295400 h 2217998"/>
                    <a:gd name="connsiteX31" fmla="*/ 0 w 3152217"/>
                    <a:gd name="connsiteY31" fmla="*/ 1266825 h 2217998"/>
                    <a:gd name="connsiteX32" fmla="*/ 9525 w 3152217"/>
                    <a:gd name="connsiteY32" fmla="*/ 28575 h 2217998"/>
                    <a:gd name="connsiteX33" fmla="*/ 323850 w 3152217"/>
                    <a:gd name="connsiteY33"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8068 w 3152217"/>
                    <a:gd name="connsiteY26" fmla="*/ 1914670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8068 w 3152217"/>
                    <a:gd name="connsiteY26" fmla="*/ 1911865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8068 w 3152217"/>
                    <a:gd name="connsiteY26" fmla="*/ 1911865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2458 w 3152217"/>
                    <a:gd name="connsiteY26" fmla="*/ 1897840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2458 w 3152217"/>
                    <a:gd name="connsiteY26" fmla="*/ 1897840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2458 w 3152217"/>
                    <a:gd name="connsiteY26" fmla="*/ 1897840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2458 w 3152217"/>
                    <a:gd name="connsiteY26" fmla="*/ 1897840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3152217 w 3152217"/>
                    <a:gd name="connsiteY5" fmla="*/ 1217685 h 2217998"/>
                    <a:gd name="connsiteX6" fmla="*/ 3152217 w 3152217"/>
                    <a:gd name="connsiteY6" fmla="*/ 1429902 h 2217998"/>
                    <a:gd name="connsiteX7" fmla="*/ 2940000 w 3152217"/>
                    <a:gd name="connsiteY7" fmla="*/ 1429902 h 2217998"/>
                    <a:gd name="connsiteX8" fmla="*/ 2539107 w 3152217"/>
                    <a:gd name="connsiteY8" fmla="*/ 1029008 h 2217998"/>
                    <a:gd name="connsiteX9" fmla="*/ 2474399 w 3152217"/>
                    <a:gd name="connsiteY9" fmla="*/ 1115717 h 2217998"/>
                    <a:gd name="connsiteX10" fmla="*/ 2907621 w 3152217"/>
                    <a:gd name="connsiteY10" fmla="*/ 1548940 h 2217998"/>
                    <a:gd name="connsiteX11" fmla="*/ 2907621 w 3152217"/>
                    <a:gd name="connsiteY11" fmla="*/ 1761157 h 2217998"/>
                    <a:gd name="connsiteX12" fmla="*/ 2695404 w 3152217"/>
                    <a:gd name="connsiteY12" fmla="*/ 1761157 h 2217998"/>
                    <a:gd name="connsiteX13" fmla="*/ 2293017 w 3152217"/>
                    <a:gd name="connsiteY13" fmla="*/ 1358769 h 2217998"/>
                    <a:gd name="connsiteX14" fmla="*/ 2228234 w 3152217"/>
                    <a:gd name="connsiteY14" fmla="*/ 1445578 h 2217998"/>
                    <a:gd name="connsiteX15" fmla="*/ 2648161 w 3152217"/>
                    <a:gd name="connsiteY15" fmla="*/ 1865505 h 2217998"/>
                    <a:gd name="connsiteX16" fmla="*/ 2648161 w 3152217"/>
                    <a:gd name="connsiteY16" fmla="*/ 2077722 h 2217998"/>
                    <a:gd name="connsiteX17" fmla="*/ 2435944 w 3152217"/>
                    <a:gd name="connsiteY17" fmla="*/ 2077722 h 2217998"/>
                    <a:gd name="connsiteX18" fmla="*/ 2046853 w 3152217"/>
                    <a:gd name="connsiteY18" fmla="*/ 1688629 h 2217998"/>
                    <a:gd name="connsiteX19" fmla="*/ 1987859 w 3152217"/>
                    <a:gd name="connsiteY19" fmla="*/ 1774879 h 2217998"/>
                    <a:gd name="connsiteX20" fmla="*/ 2218760 w 3152217"/>
                    <a:gd name="connsiteY20" fmla="*/ 2005781 h 2217998"/>
                    <a:gd name="connsiteX21" fmla="*/ 2218760 w 3152217"/>
                    <a:gd name="connsiteY21" fmla="*/ 2217998 h 2217998"/>
                    <a:gd name="connsiteX22" fmla="*/ 2006543 w 3152217"/>
                    <a:gd name="connsiteY22" fmla="*/ 2217998 h 2217998"/>
                    <a:gd name="connsiteX23" fmla="*/ 1798691 w 3152217"/>
                    <a:gd name="connsiteY23" fmla="*/ 2010144 h 2217998"/>
                    <a:gd name="connsiteX24" fmla="*/ 1775643 w 3152217"/>
                    <a:gd name="connsiteY24" fmla="*/ 1987096 h 2217998"/>
                    <a:gd name="connsiteX25" fmla="*/ 1842458 w 3152217"/>
                    <a:gd name="connsiteY25" fmla="*/ 1897840 h 2217998"/>
                    <a:gd name="connsiteX26" fmla="*/ 1533525 w 3152217"/>
                    <a:gd name="connsiteY26" fmla="*/ 1485900 h 2217998"/>
                    <a:gd name="connsiteX27" fmla="*/ 1219200 w 3152217"/>
                    <a:gd name="connsiteY27" fmla="*/ 1181100 h 2217998"/>
                    <a:gd name="connsiteX28" fmla="*/ 571500 w 3152217"/>
                    <a:gd name="connsiteY28" fmla="*/ 1295400 h 2217998"/>
                    <a:gd name="connsiteX29" fmla="*/ 0 w 3152217"/>
                    <a:gd name="connsiteY29" fmla="*/ 1266825 h 2217998"/>
                    <a:gd name="connsiteX30" fmla="*/ 9525 w 3152217"/>
                    <a:gd name="connsiteY30" fmla="*/ 28575 h 2217998"/>
                    <a:gd name="connsiteX31" fmla="*/ 323850 w 3152217"/>
                    <a:gd name="connsiteY31"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314575 w 3152217"/>
                    <a:gd name="connsiteY3" fmla="*/ 285750 h 2217998"/>
                    <a:gd name="connsiteX4" fmla="*/ 2724150 w 3152217"/>
                    <a:gd name="connsiteY4" fmla="*/ 781050 h 2217998"/>
                    <a:gd name="connsiteX5" fmla="*/ 3152217 w 3152217"/>
                    <a:gd name="connsiteY5" fmla="*/ 1217685 h 2217998"/>
                    <a:gd name="connsiteX6" fmla="*/ 3152217 w 3152217"/>
                    <a:gd name="connsiteY6" fmla="*/ 1429902 h 2217998"/>
                    <a:gd name="connsiteX7" fmla="*/ 2940000 w 3152217"/>
                    <a:gd name="connsiteY7" fmla="*/ 1429902 h 2217998"/>
                    <a:gd name="connsiteX8" fmla="*/ 2539107 w 3152217"/>
                    <a:gd name="connsiteY8" fmla="*/ 1029008 h 2217998"/>
                    <a:gd name="connsiteX9" fmla="*/ 2474399 w 3152217"/>
                    <a:gd name="connsiteY9" fmla="*/ 1115717 h 2217998"/>
                    <a:gd name="connsiteX10" fmla="*/ 2907621 w 3152217"/>
                    <a:gd name="connsiteY10" fmla="*/ 1548940 h 2217998"/>
                    <a:gd name="connsiteX11" fmla="*/ 2907621 w 3152217"/>
                    <a:gd name="connsiteY11" fmla="*/ 1761157 h 2217998"/>
                    <a:gd name="connsiteX12" fmla="*/ 2695404 w 3152217"/>
                    <a:gd name="connsiteY12" fmla="*/ 1761157 h 2217998"/>
                    <a:gd name="connsiteX13" fmla="*/ 2293017 w 3152217"/>
                    <a:gd name="connsiteY13" fmla="*/ 1358769 h 2217998"/>
                    <a:gd name="connsiteX14" fmla="*/ 2228234 w 3152217"/>
                    <a:gd name="connsiteY14" fmla="*/ 1445578 h 2217998"/>
                    <a:gd name="connsiteX15" fmla="*/ 2648161 w 3152217"/>
                    <a:gd name="connsiteY15" fmla="*/ 1865505 h 2217998"/>
                    <a:gd name="connsiteX16" fmla="*/ 2648161 w 3152217"/>
                    <a:gd name="connsiteY16" fmla="*/ 2077722 h 2217998"/>
                    <a:gd name="connsiteX17" fmla="*/ 2435944 w 3152217"/>
                    <a:gd name="connsiteY17" fmla="*/ 2077722 h 2217998"/>
                    <a:gd name="connsiteX18" fmla="*/ 2046853 w 3152217"/>
                    <a:gd name="connsiteY18" fmla="*/ 1688629 h 2217998"/>
                    <a:gd name="connsiteX19" fmla="*/ 1987859 w 3152217"/>
                    <a:gd name="connsiteY19" fmla="*/ 1774879 h 2217998"/>
                    <a:gd name="connsiteX20" fmla="*/ 2218760 w 3152217"/>
                    <a:gd name="connsiteY20" fmla="*/ 2005781 h 2217998"/>
                    <a:gd name="connsiteX21" fmla="*/ 2218760 w 3152217"/>
                    <a:gd name="connsiteY21" fmla="*/ 2217998 h 2217998"/>
                    <a:gd name="connsiteX22" fmla="*/ 2006543 w 3152217"/>
                    <a:gd name="connsiteY22" fmla="*/ 2217998 h 2217998"/>
                    <a:gd name="connsiteX23" fmla="*/ 1798691 w 3152217"/>
                    <a:gd name="connsiteY23" fmla="*/ 2010144 h 2217998"/>
                    <a:gd name="connsiteX24" fmla="*/ 1775643 w 3152217"/>
                    <a:gd name="connsiteY24" fmla="*/ 1987096 h 2217998"/>
                    <a:gd name="connsiteX25" fmla="*/ 1842458 w 3152217"/>
                    <a:gd name="connsiteY25" fmla="*/ 1897840 h 2217998"/>
                    <a:gd name="connsiteX26" fmla="*/ 1533525 w 3152217"/>
                    <a:gd name="connsiteY26" fmla="*/ 1485900 h 2217998"/>
                    <a:gd name="connsiteX27" fmla="*/ 1219200 w 3152217"/>
                    <a:gd name="connsiteY27" fmla="*/ 1181100 h 2217998"/>
                    <a:gd name="connsiteX28" fmla="*/ 571500 w 3152217"/>
                    <a:gd name="connsiteY28" fmla="*/ 1295400 h 2217998"/>
                    <a:gd name="connsiteX29" fmla="*/ 0 w 3152217"/>
                    <a:gd name="connsiteY29" fmla="*/ 1266825 h 2217998"/>
                    <a:gd name="connsiteX30" fmla="*/ 9525 w 3152217"/>
                    <a:gd name="connsiteY30" fmla="*/ 28575 h 2217998"/>
                    <a:gd name="connsiteX31" fmla="*/ 323850 w 3152217"/>
                    <a:gd name="connsiteY31"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314575 w 3152217"/>
                    <a:gd name="connsiteY3" fmla="*/ 285750 h 2217998"/>
                    <a:gd name="connsiteX4" fmla="*/ 2724150 w 3152217"/>
                    <a:gd name="connsiteY4" fmla="*/ 781050 h 2217998"/>
                    <a:gd name="connsiteX5" fmla="*/ 3152217 w 3152217"/>
                    <a:gd name="connsiteY5" fmla="*/ 1217685 h 2217998"/>
                    <a:gd name="connsiteX6" fmla="*/ 3152217 w 3152217"/>
                    <a:gd name="connsiteY6" fmla="*/ 1429902 h 2217998"/>
                    <a:gd name="connsiteX7" fmla="*/ 2940000 w 3152217"/>
                    <a:gd name="connsiteY7" fmla="*/ 1429902 h 2217998"/>
                    <a:gd name="connsiteX8" fmla="*/ 2539107 w 3152217"/>
                    <a:gd name="connsiteY8" fmla="*/ 1029008 h 2217998"/>
                    <a:gd name="connsiteX9" fmla="*/ 2474399 w 3152217"/>
                    <a:gd name="connsiteY9" fmla="*/ 1115717 h 2217998"/>
                    <a:gd name="connsiteX10" fmla="*/ 2907621 w 3152217"/>
                    <a:gd name="connsiteY10" fmla="*/ 1548940 h 2217998"/>
                    <a:gd name="connsiteX11" fmla="*/ 2907621 w 3152217"/>
                    <a:gd name="connsiteY11" fmla="*/ 1761157 h 2217998"/>
                    <a:gd name="connsiteX12" fmla="*/ 2695404 w 3152217"/>
                    <a:gd name="connsiteY12" fmla="*/ 1761157 h 2217998"/>
                    <a:gd name="connsiteX13" fmla="*/ 2293017 w 3152217"/>
                    <a:gd name="connsiteY13" fmla="*/ 1358769 h 2217998"/>
                    <a:gd name="connsiteX14" fmla="*/ 2228234 w 3152217"/>
                    <a:gd name="connsiteY14" fmla="*/ 1445578 h 2217998"/>
                    <a:gd name="connsiteX15" fmla="*/ 2648161 w 3152217"/>
                    <a:gd name="connsiteY15" fmla="*/ 1865505 h 2217998"/>
                    <a:gd name="connsiteX16" fmla="*/ 2648161 w 3152217"/>
                    <a:gd name="connsiteY16" fmla="*/ 2077722 h 2217998"/>
                    <a:gd name="connsiteX17" fmla="*/ 2435944 w 3152217"/>
                    <a:gd name="connsiteY17" fmla="*/ 2077722 h 2217998"/>
                    <a:gd name="connsiteX18" fmla="*/ 2046853 w 3152217"/>
                    <a:gd name="connsiteY18" fmla="*/ 1688629 h 2217998"/>
                    <a:gd name="connsiteX19" fmla="*/ 1987859 w 3152217"/>
                    <a:gd name="connsiteY19" fmla="*/ 1774879 h 2217998"/>
                    <a:gd name="connsiteX20" fmla="*/ 2218760 w 3152217"/>
                    <a:gd name="connsiteY20" fmla="*/ 2005781 h 2217998"/>
                    <a:gd name="connsiteX21" fmla="*/ 2218760 w 3152217"/>
                    <a:gd name="connsiteY21" fmla="*/ 2217998 h 2217998"/>
                    <a:gd name="connsiteX22" fmla="*/ 2006543 w 3152217"/>
                    <a:gd name="connsiteY22" fmla="*/ 2217998 h 2217998"/>
                    <a:gd name="connsiteX23" fmla="*/ 1798691 w 3152217"/>
                    <a:gd name="connsiteY23" fmla="*/ 2010144 h 2217998"/>
                    <a:gd name="connsiteX24" fmla="*/ 1775643 w 3152217"/>
                    <a:gd name="connsiteY24" fmla="*/ 1987096 h 2217998"/>
                    <a:gd name="connsiteX25" fmla="*/ 1842458 w 3152217"/>
                    <a:gd name="connsiteY25" fmla="*/ 1897840 h 2217998"/>
                    <a:gd name="connsiteX26" fmla="*/ 1533525 w 3152217"/>
                    <a:gd name="connsiteY26" fmla="*/ 1485900 h 2217998"/>
                    <a:gd name="connsiteX27" fmla="*/ 1219200 w 3152217"/>
                    <a:gd name="connsiteY27" fmla="*/ 1181100 h 2217998"/>
                    <a:gd name="connsiteX28" fmla="*/ 571500 w 3152217"/>
                    <a:gd name="connsiteY28" fmla="*/ 1295400 h 2217998"/>
                    <a:gd name="connsiteX29" fmla="*/ 0 w 3152217"/>
                    <a:gd name="connsiteY29" fmla="*/ 1266825 h 2217998"/>
                    <a:gd name="connsiteX30" fmla="*/ 9525 w 3152217"/>
                    <a:gd name="connsiteY30" fmla="*/ 28575 h 2217998"/>
                    <a:gd name="connsiteX31" fmla="*/ 323850 w 3152217"/>
                    <a:gd name="connsiteY31" fmla="*/ 0 h 2217998"/>
                    <a:gd name="connsiteX0" fmla="*/ 361950 w 3152217"/>
                    <a:gd name="connsiteY0" fmla="*/ 0 h 2256098"/>
                    <a:gd name="connsiteX1" fmla="*/ 95250 w 3152217"/>
                    <a:gd name="connsiteY1" fmla="*/ 247650 h 2256098"/>
                    <a:gd name="connsiteX2" fmla="*/ 1352550 w 3152217"/>
                    <a:gd name="connsiteY2" fmla="*/ 123825 h 2256098"/>
                    <a:gd name="connsiteX3" fmla="*/ 2314575 w 3152217"/>
                    <a:gd name="connsiteY3" fmla="*/ 323850 h 2256098"/>
                    <a:gd name="connsiteX4" fmla="*/ 2724150 w 3152217"/>
                    <a:gd name="connsiteY4" fmla="*/ 819150 h 2256098"/>
                    <a:gd name="connsiteX5" fmla="*/ 3152217 w 3152217"/>
                    <a:gd name="connsiteY5" fmla="*/ 1255785 h 2256098"/>
                    <a:gd name="connsiteX6" fmla="*/ 3152217 w 3152217"/>
                    <a:gd name="connsiteY6" fmla="*/ 1468002 h 2256098"/>
                    <a:gd name="connsiteX7" fmla="*/ 2940000 w 3152217"/>
                    <a:gd name="connsiteY7" fmla="*/ 1468002 h 2256098"/>
                    <a:gd name="connsiteX8" fmla="*/ 2539107 w 3152217"/>
                    <a:gd name="connsiteY8" fmla="*/ 1067108 h 2256098"/>
                    <a:gd name="connsiteX9" fmla="*/ 2474399 w 3152217"/>
                    <a:gd name="connsiteY9" fmla="*/ 1153817 h 2256098"/>
                    <a:gd name="connsiteX10" fmla="*/ 2907621 w 3152217"/>
                    <a:gd name="connsiteY10" fmla="*/ 1587040 h 2256098"/>
                    <a:gd name="connsiteX11" fmla="*/ 2907621 w 3152217"/>
                    <a:gd name="connsiteY11" fmla="*/ 1799257 h 2256098"/>
                    <a:gd name="connsiteX12" fmla="*/ 2695404 w 3152217"/>
                    <a:gd name="connsiteY12" fmla="*/ 1799257 h 2256098"/>
                    <a:gd name="connsiteX13" fmla="*/ 2293017 w 3152217"/>
                    <a:gd name="connsiteY13" fmla="*/ 1396869 h 2256098"/>
                    <a:gd name="connsiteX14" fmla="*/ 2228234 w 3152217"/>
                    <a:gd name="connsiteY14" fmla="*/ 1483678 h 2256098"/>
                    <a:gd name="connsiteX15" fmla="*/ 2648161 w 3152217"/>
                    <a:gd name="connsiteY15" fmla="*/ 1903605 h 2256098"/>
                    <a:gd name="connsiteX16" fmla="*/ 2648161 w 3152217"/>
                    <a:gd name="connsiteY16" fmla="*/ 2115822 h 2256098"/>
                    <a:gd name="connsiteX17" fmla="*/ 2435944 w 3152217"/>
                    <a:gd name="connsiteY17" fmla="*/ 2115822 h 2256098"/>
                    <a:gd name="connsiteX18" fmla="*/ 2046853 w 3152217"/>
                    <a:gd name="connsiteY18" fmla="*/ 1726729 h 2256098"/>
                    <a:gd name="connsiteX19" fmla="*/ 1987859 w 3152217"/>
                    <a:gd name="connsiteY19" fmla="*/ 1812979 h 2256098"/>
                    <a:gd name="connsiteX20" fmla="*/ 2218760 w 3152217"/>
                    <a:gd name="connsiteY20" fmla="*/ 2043881 h 2256098"/>
                    <a:gd name="connsiteX21" fmla="*/ 2218760 w 3152217"/>
                    <a:gd name="connsiteY21" fmla="*/ 2256098 h 2256098"/>
                    <a:gd name="connsiteX22" fmla="*/ 2006543 w 3152217"/>
                    <a:gd name="connsiteY22" fmla="*/ 2256098 h 2256098"/>
                    <a:gd name="connsiteX23" fmla="*/ 1798691 w 3152217"/>
                    <a:gd name="connsiteY23" fmla="*/ 2048244 h 2256098"/>
                    <a:gd name="connsiteX24" fmla="*/ 1775643 w 3152217"/>
                    <a:gd name="connsiteY24" fmla="*/ 2025196 h 2256098"/>
                    <a:gd name="connsiteX25" fmla="*/ 1842458 w 3152217"/>
                    <a:gd name="connsiteY25" fmla="*/ 1935940 h 2256098"/>
                    <a:gd name="connsiteX26" fmla="*/ 1533525 w 3152217"/>
                    <a:gd name="connsiteY26" fmla="*/ 1524000 h 2256098"/>
                    <a:gd name="connsiteX27" fmla="*/ 1219200 w 3152217"/>
                    <a:gd name="connsiteY27" fmla="*/ 1219200 h 2256098"/>
                    <a:gd name="connsiteX28" fmla="*/ 571500 w 3152217"/>
                    <a:gd name="connsiteY28" fmla="*/ 1333500 h 2256098"/>
                    <a:gd name="connsiteX29" fmla="*/ 0 w 3152217"/>
                    <a:gd name="connsiteY29" fmla="*/ 1304925 h 2256098"/>
                    <a:gd name="connsiteX30" fmla="*/ 9525 w 3152217"/>
                    <a:gd name="connsiteY30" fmla="*/ 66675 h 2256098"/>
                    <a:gd name="connsiteX31" fmla="*/ 361950 w 3152217"/>
                    <a:gd name="connsiteY31" fmla="*/ 0 h 2256098"/>
                    <a:gd name="connsiteX0" fmla="*/ 361950 w 3152217"/>
                    <a:gd name="connsiteY0" fmla="*/ 9525 h 2265623"/>
                    <a:gd name="connsiteX1" fmla="*/ 95250 w 3152217"/>
                    <a:gd name="connsiteY1" fmla="*/ 257175 h 2265623"/>
                    <a:gd name="connsiteX2" fmla="*/ 1352550 w 3152217"/>
                    <a:gd name="connsiteY2" fmla="*/ 133350 h 2265623"/>
                    <a:gd name="connsiteX3" fmla="*/ 2314575 w 3152217"/>
                    <a:gd name="connsiteY3" fmla="*/ 333375 h 2265623"/>
                    <a:gd name="connsiteX4" fmla="*/ 2724150 w 3152217"/>
                    <a:gd name="connsiteY4" fmla="*/ 828675 h 2265623"/>
                    <a:gd name="connsiteX5" fmla="*/ 3152217 w 3152217"/>
                    <a:gd name="connsiteY5" fmla="*/ 1265310 h 2265623"/>
                    <a:gd name="connsiteX6" fmla="*/ 3152217 w 3152217"/>
                    <a:gd name="connsiteY6" fmla="*/ 1477527 h 2265623"/>
                    <a:gd name="connsiteX7" fmla="*/ 2940000 w 3152217"/>
                    <a:gd name="connsiteY7" fmla="*/ 1477527 h 2265623"/>
                    <a:gd name="connsiteX8" fmla="*/ 2539107 w 3152217"/>
                    <a:gd name="connsiteY8" fmla="*/ 1076633 h 2265623"/>
                    <a:gd name="connsiteX9" fmla="*/ 2474399 w 3152217"/>
                    <a:gd name="connsiteY9" fmla="*/ 1163342 h 2265623"/>
                    <a:gd name="connsiteX10" fmla="*/ 2907621 w 3152217"/>
                    <a:gd name="connsiteY10" fmla="*/ 1596565 h 2265623"/>
                    <a:gd name="connsiteX11" fmla="*/ 2907621 w 3152217"/>
                    <a:gd name="connsiteY11" fmla="*/ 1808782 h 2265623"/>
                    <a:gd name="connsiteX12" fmla="*/ 2695404 w 3152217"/>
                    <a:gd name="connsiteY12" fmla="*/ 1808782 h 2265623"/>
                    <a:gd name="connsiteX13" fmla="*/ 2293017 w 3152217"/>
                    <a:gd name="connsiteY13" fmla="*/ 1406394 h 2265623"/>
                    <a:gd name="connsiteX14" fmla="*/ 2228234 w 3152217"/>
                    <a:gd name="connsiteY14" fmla="*/ 1493203 h 2265623"/>
                    <a:gd name="connsiteX15" fmla="*/ 2648161 w 3152217"/>
                    <a:gd name="connsiteY15" fmla="*/ 1913130 h 2265623"/>
                    <a:gd name="connsiteX16" fmla="*/ 2648161 w 3152217"/>
                    <a:gd name="connsiteY16" fmla="*/ 2125347 h 2265623"/>
                    <a:gd name="connsiteX17" fmla="*/ 2435944 w 3152217"/>
                    <a:gd name="connsiteY17" fmla="*/ 2125347 h 2265623"/>
                    <a:gd name="connsiteX18" fmla="*/ 2046853 w 3152217"/>
                    <a:gd name="connsiteY18" fmla="*/ 1736254 h 2265623"/>
                    <a:gd name="connsiteX19" fmla="*/ 1987859 w 3152217"/>
                    <a:gd name="connsiteY19" fmla="*/ 1822504 h 2265623"/>
                    <a:gd name="connsiteX20" fmla="*/ 2218760 w 3152217"/>
                    <a:gd name="connsiteY20" fmla="*/ 2053406 h 2265623"/>
                    <a:gd name="connsiteX21" fmla="*/ 2218760 w 3152217"/>
                    <a:gd name="connsiteY21" fmla="*/ 2265623 h 2265623"/>
                    <a:gd name="connsiteX22" fmla="*/ 2006543 w 3152217"/>
                    <a:gd name="connsiteY22" fmla="*/ 2265623 h 2265623"/>
                    <a:gd name="connsiteX23" fmla="*/ 1798691 w 3152217"/>
                    <a:gd name="connsiteY23" fmla="*/ 2057769 h 2265623"/>
                    <a:gd name="connsiteX24" fmla="*/ 1775643 w 3152217"/>
                    <a:gd name="connsiteY24" fmla="*/ 2034721 h 2265623"/>
                    <a:gd name="connsiteX25" fmla="*/ 1842458 w 3152217"/>
                    <a:gd name="connsiteY25" fmla="*/ 1945465 h 2265623"/>
                    <a:gd name="connsiteX26" fmla="*/ 1533525 w 3152217"/>
                    <a:gd name="connsiteY26" fmla="*/ 1533525 h 2265623"/>
                    <a:gd name="connsiteX27" fmla="*/ 1219200 w 3152217"/>
                    <a:gd name="connsiteY27" fmla="*/ 1228725 h 2265623"/>
                    <a:gd name="connsiteX28" fmla="*/ 571500 w 3152217"/>
                    <a:gd name="connsiteY28" fmla="*/ 1343025 h 2265623"/>
                    <a:gd name="connsiteX29" fmla="*/ 0 w 3152217"/>
                    <a:gd name="connsiteY29" fmla="*/ 1314450 h 2265623"/>
                    <a:gd name="connsiteX30" fmla="*/ 0 w 3152217"/>
                    <a:gd name="connsiteY30" fmla="*/ 0 h 2265623"/>
                    <a:gd name="connsiteX31" fmla="*/ 361950 w 3152217"/>
                    <a:gd name="connsiteY31" fmla="*/ 9525 h 2265623"/>
                    <a:gd name="connsiteX0" fmla="*/ 409575 w 3152217"/>
                    <a:gd name="connsiteY0" fmla="*/ 9525 h 2265623"/>
                    <a:gd name="connsiteX1" fmla="*/ 95250 w 3152217"/>
                    <a:gd name="connsiteY1" fmla="*/ 257175 h 2265623"/>
                    <a:gd name="connsiteX2" fmla="*/ 1352550 w 3152217"/>
                    <a:gd name="connsiteY2" fmla="*/ 133350 h 2265623"/>
                    <a:gd name="connsiteX3" fmla="*/ 2314575 w 3152217"/>
                    <a:gd name="connsiteY3" fmla="*/ 333375 h 2265623"/>
                    <a:gd name="connsiteX4" fmla="*/ 2724150 w 3152217"/>
                    <a:gd name="connsiteY4" fmla="*/ 828675 h 2265623"/>
                    <a:gd name="connsiteX5" fmla="*/ 3152217 w 3152217"/>
                    <a:gd name="connsiteY5" fmla="*/ 1265310 h 2265623"/>
                    <a:gd name="connsiteX6" fmla="*/ 3152217 w 3152217"/>
                    <a:gd name="connsiteY6" fmla="*/ 1477527 h 2265623"/>
                    <a:gd name="connsiteX7" fmla="*/ 2940000 w 3152217"/>
                    <a:gd name="connsiteY7" fmla="*/ 1477527 h 2265623"/>
                    <a:gd name="connsiteX8" fmla="*/ 2539107 w 3152217"/>
                    <a:gd name="connsiteY8" fmla="*/ 1076633 h 2265623"/>
                    <a:gd name="connsiteX9" fmla="*/ 2474399 w 3152217"/>
                    <a:gd name="connsiteY9" fmla="*/ 1163342 h 2265623"/>
                    <a:gd name="connsiteX10" fmla="*/ 2907621 w 3152217"/>
                    <a:gd name="connsiteY10" fmla="*/ 1596565 h 2265623"/>
                    <a:gd name="connsiteX11" fmla="*/ 2907621 w 3152217"/>
                    <a:gd name="connsiteY11" fmla="*/ 1808782 h 2265623"/>
                    <a:gd name="connsiteX12" fmla="*/ 2695404 w 3152217"/>
                    <a:gd name="connsiteY12" fmla="*/ 1808782 h 2265623"/>
                    <a:gd name="connsiteX13" fmla="*/ 2293017 w 3152217"/>
                    <a:gd name="connsiteY13" fmla="*/ 1406394 h 2265623"/>
                    <a:gd name="connsiteX14" fmla="*/ 2228234 w 3152217"/>
                    <a:gd name="connsiteY14" fmla="*/ 1493203 h 2265623"/>
                    <a:gd name="connsiteX15" fmla="*/ 2648161 w 3152217"/>
                    <a:gd name="connsiteY15" fmla="*/ 1913130 h 2265623"/>
                    <a:gd name="connsiteX16" fmla="*/ 2648161 w 3152217"/>
                    <a:gd name="connsiteY16" fmla="*/ 2125347 h 2265623"/>
                    <a:gd name="connsiteX17" fmla="*/ 2435944 w 3152217"/>
                    <a:gd name="connsiteY17" fmla="*/ 2125347 h 2265623"/>
                    <a:gd name="connsiteX18" fmla="*/ 2046853 w 3152217"/>
                    <a:gd name="connsiteY18" fmla="*/ 1736254 h 2265623"/>
                    <a:gd name="connsiteX19" fmla="*/ 1987859 w 3152217"/>
                    <a:gd name="connsiteY19" fmla="*/ 1822504 h 2265623"/>
                    <a:gd name="connsiteX20" fmla="*/ 2218760 w 3152217"/>
                    <a:gd name="connsiteY20" fmla="*/ 2053406 h 2265623"/>
                    <a:gd name="connsiteX21" fmla="*/ 2218760 w 3152217"/>
                    <a:gd name="connsiteY21" fmla="*/ 2265623 h 2265623"/>
                    <a:gd name="connsiteX22" fmla="*/ 2006543 w 3152217"/>
                    <a:gd name="connsiteY22" fmla="*/ 2265623 h 2265623"/>
                    <a:gd name="connsiteX23" fmla="*/ 1798691 w 3152217"/>
                    <a:gd name="connsiteY23" fmla="*/ 2057769 h 2265623"/>
                    <a:gd name="connsiteX24" fmla="*/ 1775643 w 3152217"/>
                    <a:gd name="connsiteY24" fmla="*/ 2034721 h 2265623"/>
                    <a:gd name="connsiteX25" fmla="*/ 1842458 w 3152217"/>
                    <a:gd name="connsiteY25" fmla="*/ 1945465 h 2265623"/>
                    <a:gd name="connsiteX26" fmla="*/ 1533525 w 3152217"/>
                    <a:gd name="connsiteY26" fmla="*/ 1533525 h 2265623"/>
                    <a:gd name="connsiteX27" fmla="*/ 1219200 w 3152217"/>
                    <a:gd name="connsiteY27" fmla="*/ 1228725 h 2265623"/>
                    <a:gd name="connsiteX28" fmla="*/ 571500 w 3152217"/>
                    <a:gd name="connsiteY28" fmla="*/ 1343025 h 2265623"/>
                    <a:gd name="connsiteX29" fmla="*/ 0 w 3152217"/>
                    <a:gd name="connsiteY29" fmla="*/ 1314450 h 2265623"/>
                    <a:gd name="connsiteX30" fmla="*/ 0 w 3152217"/>
                    <a:gd name="connsiteY30" fmla="*/ 0 h 2265623"/>
                    <a:gd name="connsiteX31" fmla="*/ 409575 w 3152217"/>
                    <a:gd name="connsiteY31" fmla="*/ 9525 h 2265623"/>
                    <a:gd name="connsiteX0" fmla="*/ 390525 w 3152217"/>
                    <a:gd name="connsiteY0" fmla="*/ 9525 h 2265623"/>
                    <a:gd name="connsiteX1" fmla="*/ 95250 w 3152217"/>
                    <a:gd name="connsiteY1" fmla="*/ 257175 h 2265623"/>
                    <a:gd name="connsiteX2" fmla="*/ 1352550 w 3152217"/>
                    <a:gd name="connsiteY2" fmla="*/ 133350 h 2265623"/>
                    <a:gd name="connsiteX3" fmla="*/ 2314575 w 3152217"/>
                    <a:gd name="connsiteY3" fmla="*/ 333375 h 2265623"/>
                    <a:gd name="connsiteX4" fmla="*/ 2724150 w 3152217"/>
                    <a:gd name="connsiteY4" fmla="*/ 828675 h 2265623"/>
                    <a:gd name="connsiteX5" fmla="*/ 3152217 w 3152217"/>
                    <a:gd name="connsiteY5" fmla="*/ 1265310 h 2265623"/>
                    <a:gd name="connsiteX6" fmla="*/ 3152217 w 3152217"/>
                    <a:gd name="connsiteY6" fmla="*/ 1477527 h 2265623"/>
                    <a:gd name="connsiteX7" fmla="*/ 2940000 w 3152217"/>
                    <a:gd name="connsiteY7" fmla="*/ 1477527 h 2265623"/>
                    <a:gd name="connsiteX8" fmla="*/ 2539107 w 3152217"/>
                    <a:gd name="connsiteY8" fmla="*/ 1076633 h 2265623"/>
                    <a:gd name="connsiteX9" fmla="*/ 2474399 w 3152217"/>
                    <a:gd name="connsiteY9" fmla="*/ 1163342 h 2265623"/>
                    <a:gd name="connsiteX10" fmla="*/ 2907621 w 3152217"/>
                    <a:gd name="connsiteY10" fmla="*/ 1596565 h 2265623"/>
                    <a:gd name="connsiteX11" fmla="*/ 2907621 w 3152217"/>
                    <a:gd name="connsiteY11" fmla="*/ 1808782 h 2265623"/>
                    <a:gd name="connsiteX12" fmla="*/ 2695404 w 3152217"/>
                    <a:gd name="connsiteY12" fmla="*/ 1808782 h 2265623"/>
                    <a:gd name="connsiteX13" fmla="*/ 2293017 w 3152217"/>
                    <a:gd name="connsiteY13" fmla="*/ 1406394 h 2265623"/>
                    <a:gd name="connsiteX14" fmla="*/ 2228234 w 3152217"/>
                    <a:gd name="connsiteY14" fmla="*/ 1493203 h 2265623"/>
                    <a:gd name="connsiteX15" fmla="*/ 2648161 w 3152217"/>
                    <a:gd name="connsiteY15" fmla="*/ 1913130 h 2265623"/>
                    <a:gd name="connsiteX16" fmla="*/ 2648161 w 3152217"/>
                    <a:gd name="connsiteY16" fmla="*/ 2125347 h 2265623"/>
                    <a:gd name="connsiteX17" fmla="*/ 2435944 w 3152217"/>
                    <a:gd name="connsiteY17" fmla="*/ 2125347 h 2265623"/>
                    <a:gd name="connsiteX18" fmla="*/ 2046853 w 3152217"/>
                    <a:gd name="connsiteY18" fmla="*/ 1736254 h 2265623"/>
                    <a:gd name="connsiteX19" fmla="*/ 1987859 w 3152217"/>
                    <a:gd name="connsiteY19" fmla="*/ 1822504 h 2265623"/>
                    <a:gd name="connsiteX20" fmla="*/ 2218760 w 3152217"/>
                    <a:gd name="connsiteY20" fmla="*/ 2053406 h 2265623"/>
                    <a:gd name="connsiteX21" fmla="*/ 2218760 w 3152217"/>
                    <a:gd name="connsiteY21" fmla="*/ 2265623 h 2265623"/>
                    <a:gd name="connsiteX22" fmla="*/ 2006543 w 3152217"/>
                    <a:gd name="connsiteY22" fmla="*/ 2265623 h 2265623"/>
                    <a:gd name="connsiteX23" fmla="*/ 1798691 w 3152217"/>
                    <a:gd name="connsiteY23" fmla="*/ 2057769 h 2265623"/>
                    <a:gd name="connsiteX24" fmla="*/ 1775643 w 3152217"/>
                    <a:gd name="connsiteY24" fmla="*/ 2034721 h 2265623"/>
                    <a:gd name="connsiteX25" fmla="*/ 1842458 w 3152217"/>
                    <a:gd name="connsiteY25" fmla="*/ 1945465 h 2265623"/>
                    <a:gd name="connsiteX26" fmla="*/ 1533525 w 3152217"/>
                    <a:gd name="connsiteY26" fmla="*/ 1533525 h 2265623"/>
                    <a:gd name="connsiteX27" fmla="*/ 1219200 w 3152217"/>
                    <a:gd name="connsiteY27" fmla="*/ 1228725 h 2265623"/>
                    <a:gd name="connsiteX28" fmla="*/ 571500 w 3152217"/>
                    <a:gd name="connsiteY28" fmla="*/ 1343025 h 2265623"/>
                    <a:gd name="connsiteX29" fmla="*/ 0 w 3152217"/>
                    <a:gd name="connsiteY29" fmla="*/ 1314450 h 2265623"/>
                    <a:gd name="connsiteX30" fmla="*/ 0 w 3152217"/>
                    <a:gd name="connsiteY30" fmla="*/ 0 h 2265623"/>
                    <a:gd name="connsiteX31" fmla="*/ 390525 w 3152217"/>
                    <a:gd name="connsiteY31" fmla="*/ 9525 h 2265623"/>
                    <a:gd name="connsiteX0" fmla="*/ 390525 w 3152217"/>
                    <a:gd name="connsiteY0" fmla="*/ 24506 h 2280604"/>
                    <a:gd name="connsiteX1" fmla="*/ 95250 w 3152217"/>
                    <a:gd name="connsiteY1" fmla="*/ 272156 h 2280604"/>
                    <a:gd name="connsiteX2" fmla="*/ 1352550 w 3152217"/>
                    <a:gd name="connsiteY2" fmla="*/ 148331 h 2280604"/>
                    <a:gd name="connsiteX3" fmla="*/ 2314575 w 3152217"/>
                    <a:gd name="connsiteY3" fmla="*/ 348356 h 2280604"/>
                    <a:gd name="connsiteX4" fmla="*/ 2724150 w 3152217"/>
                    <a:gd name="connsiteY4" fmla="*/ 843656 h 2280604"/>
                    <a:gd name="connsiteX5" fmla="*/ 3152217 w 3152217"/>
                    <a:gd name="connsiteY5" fmla="*/ 1280291 h 2280604"/>
                    <a:gd name="connsiteX6" fmla="*/ 3152217 w 3152217"/>
                    <a:gd name="connsiteY6" fmla="*/ 1492508 h 2280604"/>
                    <a:gd name="connsiteX7" fmla="*/ 2940000 w 3152217"/>
                    <a:gd name="connsiteY7" fmla="*/ 1492508 h 2280604"/>
                    <a:gd name="connsiteX8" fmla="*/ 2539107 w 3152217"/>
                    <a:gd name="connsiteY8" fmla="*/ 1091614 h 2280604"/>
                    <a:gd name="connsiteX9" fmla="*/ 2474399 w 3152217"/>
                    <a:gd name="connsiteY9" fmla="*/ 1178323 h 2280604"/>
                    <a:gd name="connsiteX10" fmla="*/ 2907621 w 3152217"/>
                    <a:gd name="connsiteY10" fmla="*/ 1611546 h 2280604"/>
                    <a:gd name="connsiteX11" fmla="*/ 2907621 w 3152217"/>
                    <a:gd name="connsiteY11" fmla="*/ 1823763 h 2280604"/>
                    <a:gd name="connsiteX12" fmla="*/ 2695404 w 3152217"/>
                    <a:gd name="connsiteY12" fmla="*/ 1823763 h 2280604"/>
                    <a:gd name="connsiteX13" fmla="*/ 2293017 w 3152217"/>
                    <a:gd name="connsiteY13" fmla="*/ 1421375 h 2280604"/>
                    <a:gd name="connsiteX14" fmla="*/ 2228234 w 3152217"/>
                    <a:gd name="connsiteY14" fmla="*/ 1508184 h 2280604"/>
                    <a:gd name="connsiteX15" fmla="*/ 2648161 w 3152217"/>
                    <a:gd name="connsiteY15" fmla="*/ 1928111 h 2280604"/>
                    <a:gd name="connsiteX16" fmla="*/ 2648161 w 3152217"/>
                    <a:gd name="connsiteY16" fmla="*/ 2140328 h 2280604"/>
                    <a:gd name="connsiteX17" fmla="*/ 2435944 w 3152217"/>
                    <a:gd name="connsiteY17" fmla="*/ 2140328 h 2280604"/>
                    <a:gd name="connsiteX18" fmla="*/ 2046853 w 3152217"/>
                    <a:gd name="connsiteY18" fmla="*/ 1751235 h 2280604"/>
                    <a:gd name="connsiteX19" fmla="*/ 1987859 w 3152217"/>
                    <a:gd name="connsiteY19" fmla="*/ 1837485 h 2280604"/>
                    <a:gd name="connsiteX20" fmla="*/ 2218760 w 3152217"/>
                    <a:gd name="connsiteY20" fmla="*/ 2068387 h 2280604"/>
                    <a:gd name="connsiteX21" fmla="*/ 2218760 w 3152217"/>
                    <a:gd name="connsiteY21" fmla="*/ 2280604 h 2280604"/>
                    <a:gd name="connsiteX22" fmla="*/ 2006543 w 3152217"/>
                    <a:gd name="connsiteY22" fmla="*/ 2280604 h 2280604"/>
                    <a:gd name="connsiteX23" fmla="*/ 1798691 w 3152217"/>
                    <a:gd name="connsiteY23" fmla="*/ 2072750 h 2280604"/>
                    <a:gd name="connsiteX24" fmla="*/ 1775643 w 3152217"/>
                    <a:gd name="connsiteY24" fmla="*/ 2049702 h 2280604"/>
                    <a:gd name="connsiteX25" fmla="*/ 1842458 w 3152217"/>
                    <a:gd name="connsiteY25" fmla="*/ 1960446 h 2280604"/>
                    <a:gd name="connsiteX26" fmla="*/ 1533525 w 3152217"/>
                    <a:gd name="connsiteY26" fmla="*/ 1548506 h 2280604"/>
                    <a:gd name="connsiteX27" fmla="*/ 1219200 w 3152217"/>
                    <a:gd name="connsiteY27" fmla="*/ 1243706 h 2280604"/>
                    <a:gd name="connsiteX28" fmla="*/ 571500 w 3152217"/>
                    <a:gd name="connsiteY28" fmla="*/ 1358006 h 2280604"/>
                    <a:gd name="connsiteX29" fmla="*/ 0 w 3152217"/>
                    <a:gd name="connsiteY29" fmla="*/ 1329431 h 2280604"/>
                    <a:gd name="connsiteX30" fmla="*/ 0 w 3152217"/>
                    <a:gd name="connsiteY30" fmla="*/ 14981 h 2280604"/>
                    <a:gd name="connsiteX31" fmla="*/ 390525 w 3152217"/>
                    <a:gd name="connsiteY31" fmla="*/ 24506 h 2280604"/>
                    <a:gd name="connsiteX0" fmla="*/ 390525 w 3152217"/>
                    <a:gd name="connsiteY0" fmla="*/ 33386 h 2289484"/>
                    <a:gd name="connsiteX1" fmla="*/ 95250 w 3152217"/>
                    <a:gd name="connsiteY1" fmla="*/ 281036 h 2289484"/>
                    <a:gd name="connsiteX2" fmla="*/ 1352550 w 3152217"/>
                    <a:gd name="connsiteY2" fmla="*/ 157211 h 2289484"/>
                    <a:gd name="connsiteX3" fmla="*/ 2314575 w 3152217"/>
                    <a:gd name="connsiteY3" fmla="*/ 357236 h 2289484"/>
                    <a:gd name="connsiteX4" fmla="*/ 2724150 w 3152217"/>
                    <a:gd name="connsiteY4" fmla="*/ 852536 h 2289484"/>
                    <a:gd name="connsiteX5" fmla="*/ 3152217 w 3152217"/>
                    <a:gd name="connsiteY5" fmla="*/ 1289171 h 2289484"/>
                    <a:gd name="connsiteX6" fmla="*/ 3152217 w 3152217"/>
                    <a:gd name="connsiteY6" fmla="*/ 1501388 h 2289484"/>
                    <a:gd name="connsiteX7" fmla="*/ 2940000 w 3152217"/>
                    <a:gd name="connsiteY7" fmla="*/ 1501388 h 2289484"/>
                    <a:gd name="connsiteX8" fmla="*/ 2539107 w 3152217"/>
                    <a:gd name="connsiteY8" fmla="*/ 1100494 h 2289484"/>
                    <a:gd name="connsiteX9" fmla="*/ 2474399 w 3152217"/>
                    <a:gd name="connsiteY9" fmla="*/ 1187203 h 2289484"/>
                    <a:gd name="connsiteX10" fmla="*/ 2907621 w 3152217"/>
                    <a:gd name="connsiteY10" fmla="*/ 1620426 h 2289484"/>
                    <a:gd name="connsiteX11" fmla="*/ 2907621 w 3152217"/>
                    <a:gd name="connsiteY11" fmla="*/ 1832643 h 2289484"/>
                    <a:gd name="connsiteX12" fmla="*/ 2695404 w 3152217"/>
                    <a:gd name="connsiteY12" fmla="*/ 1832643 h 2289484"/>
                    <a:gd name="connsiteX13" fmla="*/ 2293017 w 3152217"/>
                    <a:gd name="connsiteY13" fmla="*/ 1430255 h 2289484"/>
                    <a:gd name="connsiteX14" fmla="*/ 2228234 w 3152217"/>
                    <a:gd name="connsiteY14" fmla="*/ 1517064 h 2289484"/>
                    <a:gd name="connsiteX15" fmla="*/ 2648161 w 3152217"/>
                    <a:gd name="connsiteY15" fmla="*/ 1936991 h 2289484"/>
                    <a:gd name="connsiteX16" fmla="*/ 2648161 w 3152217"/>
                    <a:gd name="connsiteY16" fmla="*/ 2149208 h 2289484"/>
                    <a:gd name="connsiteX17" fmla="*/ 2435944 w 3152217"/>
                    <a:gd name="connsiteY17" fmla="*/ 2149208 h 2289484"/>
                    <a:gd name="connsiteX18" fmla="*/ 2046853 w 3152217"/>
                    <a:gd name="connsiteY18" fmla="*/ 1760115 h 2289484"/>
                    <a:gd name="connsiteX19" fmla="*/ 1987859 w 3152217"/>
                    <a:gd name="connsiteY19" fmla="*/ 1846365 h 2289484"/>
                    <a:gd name="connsiteX20" fmla="*/ 2218760 w 3152217"/>
                    <a:gd name="connsiteY20" fmla="*/ 2077267 h 2289484"/>
                    <a:gd name="connsiteX21" fmla="*/ 2218760 w 3152217"/>
                    <a:gd name="connsiteY21" fmla="*/ 2289484 h 2289484"/>
                    <a:gd name="connsiteX22" fmla="*/ 2006543 w 3152217"/>
                    <a:gd name="connsiteY22" fmla="*/ 2289484 h 2289484"/>
                    <a:gd name="connsiteX23" fmla="*/ 1798691 w 3152217"/>
                    <a:gd name="connsiteY23" fmla="*/ 2081630 h 2289484"/>
                    <a:gd name="connsiteX24" fmla="*/ 1775643 w 3152217"/>
                    <a:gd name="connsiteY24" fmla="*/ 2058582 h 2289484"/>
                    <a:gd name="connsiteX25" fmla="*/ 1842458 w 3152217"/>
                    <a:gd name="connsiteY25" fmla="*/ 1969326 h 2289484"/>
                    <a:gd name="connsiteX26" fmla="*/ 1533525 w 3152217"/>
                    <a:gd name="connsiteY26" fmla="*/ 1557386 h 2289484"/>
                    <a:gd name="connsiteX27" fmla="*/ 1219200 w 3152217"/>
                    <a:gd name="connsiteY27" fmla="*/ 1252586 h 2289484"/>
                    <a:gd name="connsiteX28" fmla="*/ 571500 w 3152217"/>
                    <a:gd name="connsiteY28" fmla="*/ 1366886 h 2289484"/>
                    <a:gd name="connsiteX29" fmla="*/ 0 w 3152217"/>
                    <a:gd name="connsiteY29" fmla="*/ 1338311 h 2289484"/>
                    <a:gd name="connsiteX30" fmla="*/ 0 w 3152217"/>
                    <a:gd name="connsiteY30" fmla="*/ 23861 h 2289484"/>
                    <a:gd name="connsiteX31" fmla="*/ 390525 w 3152217"/>
                    <a:gd name="connsiteY31" fmla="*/ 33386 h 2289484"/>
                    <a:gd name="connsiteX0" fmla="*/ 390525 w 3152217"/>
                    <a:gd name="connsiteY0" fmla="*/ 24507 h 2280605"/>
                    <a:gd name="connsiteX1" fmla="*/ 95250 w 3152217"/>
                    <a:gd name="connsiteY1" fmla="*/ 272157 h 2280605"/>
                    <a:gd name="connsiteX2" fmla="*/ 1352550 w 3152217"/>
                    <a:gd name="connsiteY2" fmla="*/ 148332 h 2280605"/>
                    <a:gd name="connsiteX3" fmla="*/ 2314575 w 3152217"/>
                    <a:gd name="connsiteY3" fmla="*/ 348357 h 2280605"/>
                    <a:gd name="connsiteX4" fmla="*/ 2724150 w 3152217"/>
                    <a:gd name="connsiteY4" fmla="*/ 843657 h 2280605"/>
                    <a:gd name="connsiteX5" fmla="*/ 3152217 w 3152217"/>
                    <a:gd name="connsiteY5" fmla="*/ 1280292 h 2280605"/>
                    <a:gd name="connsiteX6" fmla="*/ 3152217 w 3152217"/>
                    <a:gd name="connsiteY6" fmla="*/ 1492509 h 2280605"/>
                    <a:gd name="connsiteX7" fmla="*/ 2940000 w 3152217"/>
                    <a:gd name="connsiteY7" fmla="*/ 1492509 h 2280605"/>
                    <a:gd name="connsiteX8" fmla="*/ 2539107 w 3152217"/>
                    <a:gd name="connsiteY8" fmla="*/ 1091615 h 2280605"/>
                    <a:gd name="connsiteX9" fmla="*/ 2474399 w 3152217"/>
                    <a:gd name="connsiteY9" fmla="*/ 1178324 h 2280605"/>
                    <a:gd name="connsiteX10" fmla="*/ 2907621 w 3152217"/>
                    <a:gd name="connsiteY10" fmla="*/ 1611547 h 2280605"/>
                    <a:gd name="connsiteX11" fmla="*/ 2907621 w 3152217"/>
                    <a:gd name="connsiteY11" fmla="*/ 1823764 h 2280605"/>
                    <a:gd name="connsiteX12" fmla="*/ 2695404 w 3152217"/>
                    <a:gd name="connsiteY12" fmla="*/ 1823764 h 2280605"/>
                    <a:gd name="connsiteX13" fmla="*/ 2293017 w 3152217"/>
                    <a:gd name="connsiteY13" fmla="*/ 1421376 h 2280605"/>
                    <a:gd name="connsiteX14" fmla="*/ 2228234 w 3152217"/>
                    <a:gd name="connsiteY14" fmla="*/ 1508185 h 2280605"/>
                    <a:gd name="connsiteX15" fmla="*/ 2648161 w 3152217"/>
                    <a:gd name="connsiteY15" fmla="*/ 1928112 h 2280605"/>
                    <a:gd name="connsiteX16" fmla="*/ 2648161 w 3152217"/>
                    <a:gd name="connsiteY16" fmla="*/ 2140329 h 2280605"/>
                    <a:gd name="connsiteX17" fmla="*/ 2435944 w 3152217"/>
                    <a:gd name="connsiteY17" fmla="*/ 2140329 h 2280605"/>
                    <a:gd name="connsiteX18" fmla="*/ 2046853 w 3152217"/>
                    <a:gd name="connsiteY18" fmla="*/ 1751236 h 2280605"/>
                    <a:gd name="connsiteX19" fmla="*/ 1987859 w 3152217"/>
                    <a:gd name="connsiteY19" fmla="*/ 1837486 h 2280605"/>
                    <a:gd name="connsiteX20" fmla="*/ 2218760 w 3152217"/>
                    <a:gd name="connsiteY20" fmla="*/ 2068388 h 2280605"/>
                    <a:gd name="connsiteX21" fmla="*/ 2218760 w 3152217"/>
                    <a:gd name="connsiteY21" fmla="*/ 2280605 h 2280605"/>
                    <a:gd name="connsiteX22" fmla="*/ 2006543 w 3152217"/>
                    <a:gd name="connsiteY22" fmla="*/ 2280605 h 2280605"/>
                    <a:gd name="connsiteX23" fmla="*/ 1798691 w 3152217"/>
                    <a:gd name="connsiteY23" fmla="*/ 2072751 h 2280605"/>
                    <a:gd name="connsiteX24" fmla="*/ 1775643 w 3152217"/>
                    <a:gd name="connsiteY24" fmla="*/ 2049703 h 2280605"/>
                    <a:gd name="connsiteX25" fmla="*/ 1842458 w 3152217"/>
                    <a:gd name="connsiteY25" fmla="*/ 1960447 h 2280605"/>
                    <a:gd name="connsiteX26" fmla="*/ 1533525 w 3152217"/>
                    <a:gd name="connsiteY26" fmla="*/ 1548507 h 2280605"/>
                    <a:gd name="connsiteX27" fmla="*/ 1219200 w 3152217"/>
                    <a:gd name="connsiteY27" fmla="*/ 1243707 h 2280605"/>
                    <a:gd name="connsiteX28" fmla="*/ 571500 w 3152217"/>
                    <a:gd name="connsiteY28" fmla="*/ 1358007 h 2280605"/>
                    <a:gd name="connsiteX29" fmla="*/ 0 w 3152217"/>
                    <a:gd name="connsiteY29" fmla="*/ 1329432 h 2280605"/>
                    <a:gd name="connsiteX30" fmla="*/ 0 w 3152217"/>
                    <a:gd name="connsiteY30" fmla="*/ 14982 h 2280605"/>
                    <a:gd name="connsiteX31" fmla="*/ 390525 w 3152217"/>
                    <a:gd name="connsiteY31" fmla="*/ 24507 h 2280605"/>
                    <a:gd name="connsiteX0" fmla="*/ 390525 w 3152217"/>
                    <a:gd name="connsiteY0" fmla="*/ 9525 h 2265623"/>
                    <a:gd name="connsiteX1" fmla="*/ 95250 w 3152217"/>
                    <a:gd name="connsiteY1" fmla="*/ 257175 h 2265623"/>
                    <a:gd name="connsiteX2" fmla="*/ 1352550 w 3152217"/>
                    <a:gd name="connsiteY2" fmla="*/ 133350 h 2265623"/>
                    <a:gd name="connsiteX3" fmla="*/ 2314575 w 3152217"/>
                    <a:gd name="connsiteY3" fmla="*/ 333375 h 2265623"/>
                    <a:gd name="connsiteX4" fmla="*/ 2724150 w 3152217"/>
                    <a:gd name="connsiteY4" fmla="*/ 828675 h 2265623"/>
                    <a:gd name="connsiteX5" fmla="*/ 3152217 w 3152217"/>
                    <a:gd name="connsiteY5" fmla="*/ 1265310 h 2265623"/>
                    <a:gd name="connsiteX6" fmla="*/ 3152217 w 3152217"/>
                    <a:gd name="connsiteY6" fmla="*/ 1477527 h 2265623"/>
                    <a:gd name="connsiteX7" fmla="*/ 2940000 w 3152217"/>
                    <a:gd name="connsiteY7" fmla="*/ 1477527 h 2265623"/>
                    <a:gd name="connsiteX8" fmla="*/ 2539107 w 3152217"/>
                    <a:gd name="connsiteY8" fmla="*/ 1076633 h 2265623"/>
                    <a:gd name="connsiteX9" fmla="*/ 2474399 w 3152217"/>
                    <a:gd name="connsiteY9" fmla="*/ 1163342 h 2265623"/>
                    <a:gd name="connsiteX10" fmla="*/ 2907621 w 3152217"/>
                    <a:gd name="connsiteY10" fmla="*/ 1596565 h 2265623"/>
                    <a:gd name="connsiteX11" fmla="*/ 2907621 w 3152217"/>
                    <a:gd name="connsiteY11" fmla="*/ 1808782 h 2265623"/>
                    <a:gd name="connsiteX12" fmla="*/ 2695404 w 3152217"/>
                    <a:gd name="connsiteY12" fmla="*/ 1808782 h 2265623"/>
                    <a:gd name="connsiteX13" fmla="*/ 2293017 w 3152217"/>
                    <a:gd name="connsiteY13" fmla="*/ 1406394 h 2265623"/>
                    <a:gd name="connsiteX14" fmla="*/ 2228234 w 3152217"/>
                    <a:gd name="connsiteY14" fmla="*/ 1493203 h 2265623"/>
                    <a:gd name="connsiteX15" fmla="*/ 2648161 w 3152217"/>
                    <a:gd name="connsiteY15" fmla="*/ 1913130 h 2265623"/>
                    <a:gd name="connsiteX16" fmla="*/ 2648161 w 3152217"/>
                    <a:gd name="connsiteY16" fmla="*/ 2125347 h 2265623"/>
                    <a:gd name="connsiteX17" fmla="*/ 2435944 w 3152217"/>
                    <a:gd name="connsiteY17" fmla="*/ 2125347 h 2265623"/>
                    <a:gd name="connsiteX18" fmla="*/ 2046853 w 3152217"/>
                    <a:gd name="connsiteY18" fmla="*/ 1736254 h 2265623"/>
                    <a:gd name="connsiteX19" fmla="*/ 1987859 w 3152217"/>
                    <a:gd name="connsiteY19" fmla="*/ 1822504 h 2265623"/>
                    <a:gd name="connsiteX20" fmla="*/ 2218760 w 3152217"/>
                    <a:gd name="connsiteY20" fmla="*/ 2053406 h 2265623"/>
                    <a:gd name="connsiteX21" fmla="*/ 2218760 w 3152217"/>
                    <a:gd name="connsiteY21" fmla="*/ 2265623 h 2265623"/>
                    <a:gd name="connsiteX22" fmla="*/ 2006543 w 3152217"/>
                    <a:gd name="connsiteY22" fmla="*/ 2265623 h 2265623"/>
                    <a:gd name="connsiteX23" fmla="*/ 1798691 w 3152217"/>
                    <a:gd name="connsiteY23" fmla="*/ 2057769 h 2265623"/>
                    <a:gd name="connsiteX24" fmla="*/ 1775643 w 3152217"/>
                    <a:gd name="connsiteY24" fmla="*/ 2034721 h 2265623"/>
                    <a:gd name="connsiteX25" fmla="*/ 1842458 w 3152217"/>
                    <a:gd name="connsiteY25" fmla="*/ 1945465 h 2265623"/>
                    <a:gd name="connsiteX26" fmla="*/ 1533525 w 3152217"/>
                    <a:gd name="connsiteY26" fmla="*/ 1533525 h 2265623"/>
                    <a:gd name="connsiteX27" fmla="*/ 1219200 w 3152217"/>
                    <a:gd name="connsiteY27" fmla="*/ 1228725 h 2265623"/>
                    <a:gd name="connsiteX28" fmla="*/ 571500 w 3152217"/>
                    <a:gd name="connsiteY28" fmla="*/ 1343025 h 2265623"/>
                    <a:gd name="connsiteX29" fmla="*/ 0 w 3152217"/>
                    <a:gd name="connsiteY29" fmla="*/ 1314450 h 2265623"/>
                    <a:gd name="connsiteX30" fmla="*/ 0 w 3152217"/>
                    <a:gd name="connsiteY30" fmla="*/ 0 h 2265623"/>
                    <a:gd name="connsiteX31" fmla="*/ 390525 w 3152217"/>
                    <a:gd name="connsiteY31" fmla="*/ 9525 h 2265623"/>
                    <a:gd name="connsiteX0" fmla="*/ 390525 w 3152217"/>
                    <a:gd name="connsiteY0" fmla="*/ 9525 h 2265623"/>
                    <a:gd name="connsiteX1" fmla="*/ 95250 w 3152217"/>
                    <a:gd name="connsiteY1" fmla="*/ 257175 h 2265623"/>
                    <a:gd name="connsiteX2" fmla="*/ 1352550 w 3152217"/>
                    <a:gd name="connsiteY2" fmla="*/ 133350 h 2265623"/>
                    <a:gd name="connsiteX3" fmla="*/ 2314575 w 3152217"/>
                    <a:gd name="connsiteY3" fmla="*/ 333375 h 2265623"/>
                    <a:gd name="connsiteX4" fmla="*/ 2724150 w 3152217"/>
                    <a:gd name="connsiteY4" fmla="*/ 828675 h 2265623"/>
                    <a:gd name="connsiteX5" fmla="*/ 3152217 w 3152217"/>
                    <a:gd name="connsiteY5" fmla="*/ 1265310 h 2265623"/>
                    <a:gd name="connsiteX6" fmla="*/ 3152217 w 3152217"/>
                    <a:gd name="connsiteY6" fmla="*/ 1477527 h 2265623"/>
                    <a:gd name="connsiteX7" fmla="*/ 2940000 w 3152217"/>
                    <a:gd name="connsiteY7" fmla="*/ 1477527 h 2265623"/>
                    <a:gd name="connsiteX8" fmla="*/ 2539107 w 3152217"/>
                    <a:gd name="connsiteY8" fmla="*/ 1076633 h 2265623"/>
                    <a:gd name="connsiteX9" fmla="*/ 2474399 w 3152217"/>
                    <a:gd name="connsiteY9" fmla="*/ 1163342 h 2265623"/>
                    <a:gd name="connsiteX10" fmla="*/ 2907621 w 3152217"/>
                    <a:gd name="connsiteY10" fmla="*/ 1596565 h 2265623"/>
                    <a:gd name="connsiteX11" fmla="*/ 2907621 w 3152217"/>
                    <a:gd name="connsiteY11" fmla="*/ 1808782 h 2265623"/>
                    <a:gd name="connsiteX12" fmla="*/ 2695404 w 3152217"/>
                    <a:gd name="connsiteY12" fmla="*/ 1808782 h 2265623"/>
                    <a:gd name="connsiteX13" fmla="*/ 2293017 w 3152217"/>
                    <a:gd name="connsiteY13" fmla="*/ 1406394 h 2265623"/>
                    <a:gd name="connsiteX14" fmla="*/ 2228234 w 3152217"/>
                    <a:gd name="connsiteY14" fmla="*/ 1493203 h 2265623"/>
                    <a:gd name="connsiteX15" fmla="*/ 2648161 w 3152217"/>
                    <a:gd name="connsiteY15" fmla="*/ 1913130 h 2265623"/>
                    <a:gd name="connsiteX16" fmla="*/ 2648161 w 3152217"/>
                    <a:gd name="connsiteY16" fmla="*/ 2125347 h 2265623"/>
                    <a:gd name="connsiteX17" fmla="*/ 2435944 w 3152217"/>
                    <a:gd name="connsiteY17" fmla="*/ 2125347 h 2265623"/>
                    <a:gd name="connsiteX18" fmla="*/ 2046853 w 3152217"/>
                    <a:gd name="connsiteY18" fmla="*/ 1736254 h 2265623"/>
                    <a:gd name="connsiteX19" fmla="*/ 1987859 w 3152217"/>
                    <a:gd name="connsiteY19" fmla="*/ 1822504 h 2265623"/>
                    <a:gd name="connsiteX20" fmla="*/ 2218760 w 3152217"/>
                    <a:gd name="connsiteY20" fmla="*/ 2053406 h 2265623"/>
                    <a:gd name="connsiteX21" fmla="*/ 2218760 w 3152217"/>
                    <a:gd name="connsiteY21" fmla="*/ 2265623 h 2265623"/>
                    <a:gd name="connsiteX22" fmla="*/ 2006543 w 3152217"/>
                    <a:gd name="connsiteY22" fmla="*/ 2265623 h 2265623"/>
                    <a:gd name="connsiteX23" fmla="*/ 1798691 w 3152217"/>
                    <a:gd name="connsiteY23" fmla="*/ 2057769 h 2265623"/>
                    <a:gd name="connsiteX24" fmla="*/ 1775643 w 3152217"/>
                    <a:gd name="connsiteY24" fmla="*/ 2034721 h 2265623"/>
                    <a:gd name="connsiteX25" fmla="*/ 1842458 w 3152217"/>
                    <a:gd name="connsiteY25" fmla="*/ 1945465 h 2265623"/>
                    <a:gd name="connsiteX26" fmla="*/ 1533525 w 3152217"/>
                    <a:gd name="connsiteY26" fmla="*/ 1533525 h 2265623"/>
                    <a:gd name="connsiteX27" fmla="*/ 1219200 w 3152217"/>
                    <a:gd name="connsiteY27" fmla="*/ 1228725 h 2265623"/>
                    <a:gd name="connsiteX28" fmla="*/ 571500 w 3152217"/>
                    <a:gd name="connsiteY28" fmla="*/ 1343025 h 2265623"/>
                    <a:gd name="connsiteX29" fmla="*/ 0 w 3152217"/>
                    <a:gd name="connsiteY29" fmla="*/ 1314450 h 2265623"/>
                    <a:gd name="connsiteX30" fmla="*/ 0 w 3152217"/>
                    <a:gd name="connsiteY30" fmla="*/ 0 h 2265623"/>
                    <a:gd name="connsiteX31" fmla="*/ 390525 w 3152217"/>
                    <a:gd name="connsiteY31" fmla="*/ 9525 h 2265623"/>
                    <a:gd name="connsiteX0" fmla="*/ 400050 w 3152217"/>
                    <a:gd name="connsiteY0" fmla="*/ 0 h 2284673"/>
                    <a:gd name="connsiteX1" fmla="*/ 95250 w 3152217"/>
                    <a:gd name="connsiteY1" fmla="*/ 276225 h 2284673"/>
                    <a:gd name="connsiteX2" fmla="*/ 1352550 w 3152217"/>
                    <a:gd name="connsiteY2" fmla="*/ 152400 h 2284673"/>
                    <a:gd name="connsiteX3" fmla="*/ 2314575 w 3152217"/>
                    <a:gd name="connsiteY3" fmla="*/ 352425 h 2284673"/>
                    <a:gd name="connsiteX4" fmla="*/ 2724150 w 3152217"/>
                    <a:gd name="connsiteY4" fmla="*/ 847725 h 2284673"/>
                    <a:gd name="connsiteX5" fmla="*/ 3152217 w 3152217"/>
                    <a:gd name="connsiteY5" fmla="*/ 1284360 h 2284673"/>
                    <a:gd name="connsiteX6" fmla="*/ 3152217 w 3152217"/>
                    <a:gd name="connsiteY6" fmla="*/ 1496577 h 2284673"/>
                    <a:gd name="connsiteX7" fmla="*/ 2940000 w 3152217"/>
                    <a:gd name="connsiteY7" fmla="*/ 1496577 h 2284673"/>
                    <a:gd name="connsiteX8" fmla="*/ 2539107 w 3152217"/>
                    <a:gd name="connsiteY8" fmla="*/ 1095683 h 2284673"/>
                    <a:gd name="connsiteX9" fmla="*/ 2474399 w 3152217"/>
                    <a:gd name="connsiteY9" fmla="*/ 1182392 h 2284673"/>
                    <a:gd name="connsiteX10" fmla="*/ 2907621 w 3152217"/>
                    <a:gd name="connsiteY10" fmla="*/ 1615615 h 2284673"/>
                    <a:gd name="connsiteX11" fmla="*/ 2907621 w 3152217"/>
                    <a:gd name="connsiteY11" fmla="*/ 1827832 h 2284673"/>
                    <a:gd name="connsiteX12" fmla="*/ 2695404 w 3152217"/>
                    <a:gd name="connsiteY12" fmla="*/ 1827832 h 2284673"/>
                    <a:gd name="connsiteX13" fmla="*/ 2293017 w 3152217"/>
                    <a:gd name="connsiteY13" fmla="*/ 1425444 h 2284673"/>
                    <a:gd name="connsiteX14" fmla="*/ 2228234 w 3152217"/>
                    <a:gd name="connsiteY14" fmla="*/ 1512253 h 2284673"/>
                    <a:gd name="connsiteX15" fmla="*/ 2648161 w 3152217"/>
                    <a:gd name="connsiteY15" fmla="*/ 1932180 h 2284673"/>
                    <a:gd name="connsiteX16" fmla="*/ 2648161 w 3152217"/>
                    <a:gd name="connsiteY16" fmla="*/ 2144397 h 2284673"/>
                    <a:gd name="connsiteX17" fmla="*/ 2435944 w 3152217"/>
                    <a:gd name="connsiteY17" fmla="*/ 2144397 h 2284673"/>
                    <a:gd name="connsiteX18" fmla="*/ 2046853 w 3152217"/>
                    <a:gd name="connsiteY18" fmla="*/ 1755304 h 2284673"/>
                    <a:gd name="connsiteX19" fmla="*/ 1987859 w 3152217"/>
                    <a:gd name="connsiteY19" fmla="*/ 1841554 h 2284673"/>
                    <a:gd name="connsiteX20" fmla="*/ 2218760 w 3152217"/>
                    <a:gd name="connsiteY20" fmla="*/ 2072456 h 2284673"/>
                    <a:gd name="connsiteX21" fmla="*/ 2218760 w 3152217"/>
                    <a:gd name="connsiteY21" fmla="*/ 2284673 h 2284673"/>
                    <a:gd name="connsiteX22" fmla="*/ 2006543 w 3152217"/>
                    <a:gd name="connsiteY22" fmla="*/ 2284673 h 2284673"/>
                    <a:gd name="connsiteX23" fmla="*/ 1798691 w 3152217"/>
                    <a:gd name="connsiteY23" fmla="*/ 2076819 h 2284673"/>
                    <a:gd name="connsiteX24" fmla="*/ 1775643 w 3152217"/>
                    <a:gd name="connsiteY24" fmla="*/ 2053771 h 2284673"/>
                    <a:gd name="connsiteX25" fmla="*/ 1842458 w 3152217"/>
                    <a:gd name="connsiteY25" fmla="*/ 1964515 h 2284673"/>
                    <a:gd name="connsiteX26" fmla="*/ 1533525 w 3152217"/>
                    <a:gd name="connsiteY26" fmla="*/ 1552575 h 2284673"/>
                    <a:gd name="connsiteX27" fmla="*/ 1219200 w 3152217"/>
                    <a:gd name="connsiteY27" fmla="*/ 1247775 h 2284673"/>
                    <a:gd name="connsiteX28" fmla="*/ 571500 w 3152217"/>
                    <a:gd name="connsiteY28" fmla="*/ 1362075 h 2284673"/>
                    <a:gd name="connsiteX29" fmla="*/ 0 w 3152217"/>
                    <a:gd name="connsiteY29" fmla="*/ 1333500 h 2284673"/>
                    <a:gd name="connsiteX30" fmla="*/ 0 w 3152217"/>
                    <a:gd name="connsiteY30" fmla="*/ 19050 h 2284673"/>
                    <a:gd name="connsiteX31" fmla="*/ 400050 w 3152217"/>
                    <a:gd name="connsiteY31" fmla="*/ 0 h 2284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52217" h="2284673">
                      <a:moveTo>
                        <a:pt x="400050" y="0"/>
                      </a:moveTo>
                      <a:lnTo>
                        <a:pt x="95250" y="276225"/>
                      </a:lnTo>
                      <a:cubicBezTo>
                        <a:pt x="349250" y="777875"/>
                        <a:pt x="831850" y="460375"/>
                        <a:pt x="1352550" y="152400"/>
                      </a:cubicBezTo>
                      <a:cubicBezTo>
                        <a:pt x="1641475" y="288925"/>
                        <a:pt x="1968500" y="301625"/>
                        <a:pt x="2314575" y="352425"/>
                      </a:cubicBezTo>
                      <a:cubicBezTo>
                        <a:pt x="2451100" y="603250"/>
                        <a:pt x="2587625" y="682625"/>
                        <a:pt x="2724150" y="847725"/>
                      </a:cubicBezTo>
                      <a:lnTo>
                        <a:pt x="3152217" y="1284360"/>
                      </a:lnTo>
                      <a:cubicBezTo>
                        <a:pt x="3210819" y="1342962"/>
                        <a:pt x="3210819" y="1437975"/>
                        <a:pt x="3152217" y="1496577"/>
                      </a:cubicBezTo>
                      <a:cubicBezTo>
                        <a:pt x="3093615" y="1555179"/>
                        <a:pt x="2998602" y="1555179"/>
                        <a:pt x="2940000" y="1496577"/>
                      </a:cubicBezTo>
                      <a:lnTo>
                        <a:pt x="2539107" y="1095683"/>
                      </a:lnTo>
                      <a:lnTo>
                        <a:pt x="2474399" y="1182392"/>
                      </a:lnTo>
                      <a:lnTo>
                        <a:pt x="2907621" y="1615615"/>
                      </a:lnTo>
                      <a:cubicBezTo>
                        <a:pt x="2966223" y="1674217"/>
                        <a:pt x="2966223" y="1769230"/>
                        <a:pt x="2907621" y="1827832"/>
                      </a:cubicBezTo>
                      <a:cubicBezTo>
                        <a:pt x="2849019" y="1886434"/>
                        <a:pt x="2754006" y="1886434"/>
                        <a:pt x="2695404" y="1827832"/>
                      </a:cubicBezTo>
                      <a:lnTo>
                        <a:pt x="2293017" y="1425444"/>
                      </a:lnTo>
                      <a:lnTo>
                        <a:pt x="2228234" y="1512253"/>
                      </a:lnTo>
                      <a:lnTo>
                        <a:pt x="2648161" y="1932180"/>
                      </a:lnTo>
                      <a:cubicBezTo>
                        <a:pt x="2706763" y="1990782"/>
                        <a:pt x="2706763" y="2085795"/>
                        <a:pt x="2648161" y="2144397"/>
                      </a:cubicBezTo>
                      <a:cubicBezTo>
                        <a:pt x="2589559" y="2202999"/>
                        <a:pt x="2494546" y="2202999"/>
                        <a:pt x="2435944" y="2144397"/>
                      </a:cubicBezTo>
                      <a:lnTo>
                        <a:pt x="2046853" y="1755304"/>
                      </a:lnTo>
                      <a:lnTo>
                        <a:pt x="1987859" y="1841554"/>
                      </a:lnTo>
                      <a:lnTo>
                        <a:pt x="2218760" y="2072456"/>
                      </a:lnTo>
                      <a:cubicBezTo>
                        <a:pt x="2277362" y="2131058"/>
                        <a:pt x="2277362" y="2226071"/>
                        <a:pt x="2218760" y="2284673"/>
                      </a:cubicBezTo>
                      <a:cubicBezTo>
                        <a:pt x="2160158" y="2343275"/>
                        <a:pt x="2065146" y="2343275"/>
                        <a:pt x="2006543" y="2284673"/>
                      </a:cubicBezTo>
                      <a:lnTo>
                        <a:pt x="1798691" y="2076819"/>
                      </a:lnTo>
                      <a:lnTo>
                        <a:pt x="1775643" y="2053771"/>
                      </a:lnTo>
                      <a:lnTo>
                        <a:pt x="1842458" y="1964515"/>
                      </a:lnTo>
                      <a:cubicBezTo>
                        <a:pt x="2026677" y="1607442"/>
                        <a:pt x="1697608" y="1472750"/>
                        <a:pt x="1533525" y="1552575"/>
                      </a:cubicBezTo>
                      <a:cubicBezTo>
                        <a:pt x="1555750" y="1323975"/>
                        <a:pt x="1380229" y="1237081"/>
                        <a:pt x="1219200" y="1247775"/>
                      </a:cubicBezTo>
                      <a:cubicBezTo>
                        <a:pt x="1190625" y="958850"/>
                        <a:pt x="838200" y="793750"/>
                        <a:pt x="571500" y="1362075"/>
                      </a:cubicBezTo>
                      <a:cubicBezTo>
                        <a:pt x="504825" y="1114425"/>
                        <a:pt x="276225" y="1066800"/>
                        <a:pt x="0" y="1333500"/>
                      </a:cubicBezTo>
                      <a:lnTo>
                        <a:pt x="0" y="19050"/>
                      </a:lnTo>
                      <a:lnTo>
                        <a:pt x="400050" y="0"/>
                      </a:lnTo>
                      <a:close/>
                    </a:path>
                  </a:pathLst>
                </a:custGeom>
                <a:solidFill>
                  <a:srgbClr val="E4A7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solidFill>
                      <a:schemeClr val="tx1"/>
                    </a:solidFill>
                    <a:latin typeface="Lora" pitchFamily="2" charset="0"/>
                  </a:endParaRPr>
                </a:p>
              </p:txBody>
            </p:sp>
            <p:sp>
              <p:nvSpPr>
                <p:cNvPr id="62" name="Rectangle 1">
                  <a:extLst>
                    <a:ext uri="{FF2B5EF4-FFF2-40B4-BE49-F238E27FC236}">
                      <a16:creationId xmlns:a16="http://schemas.microsoft.com/office/drawing/2014/main" id="{E3653934-B696-AD03-0694-38E7838803EC}"/>
                    </a:ext>
                  </a:extLst>
                </p:cNvPr>
                <p:cNvSpPr/>
                <p:nvPr/>
              </p:nvSpPr>
              <p:spPr>
                <a:xfrm>
                  <a:off x="10585315" y="5044705"/>
                  <a:ext cx="96340" cy="7711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sp>
              <p:nvSpPr>
                <p:cNvPr id="63" name="Rectangle 13">
                  <a:extLst>
                    <a:ext uri="{FF2B5EF4-FFF2-40B4-BE49-F238E27FC236}">
                      <a16:creationId xmlns:a16="http://schemas.microsoft.com/office/drawing/2014/main" id="{9933110B-E89A-14F9-B4F8-197E80CDC3E4}"/>
                    </a:ext>
                  </a:extLst>
                </p:cNvPr>
                <p:cNvSpPr/>
                <p:nvPr/>
              </p:nvSpPr>
              <p:spPr>
                <a:xfrm>
                  <a:off x="8882037" y="5023662"/>
                  <a:ext cx="96340" cy="7711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sp>
              <p:nvSpPr>
                <p:cNvPr id="64" name="Rectangle 14">
                  <a:extLst>
                    <a:ext uri="{FF2B5EF4-FFF2-40B4-BE49-F238E27FC236}">
                      <a16:creationId xmlns:a16="http://schemas.microsoft.com/office/drawing/2014/main" id="{437A3F98-BCE3-5CEF-8EA8-E50C87C33DE6}"/>
                    </a:ext>
                  </a:extLst>
                </p:cNvPr>
                <p:cNvSpPr/>
                <p:nvPr/>
              </p:nvSpPr>
              <p:spPr>
                <a:xfrm>
                  <a:off x="10678700" y="4969016"/>
                  <a:ext cx="321133" cy="89960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sp>
              <p:nvSpPr>
                <p:cNvPr id="65" name="Rectangle 15">
                  <a:extLst>
                    <a:ext uri="{FF2B5EF4-FFF2-40B4-BE49-F238E27FC236}">
                      <a16:creationId xmlns:a16="http://schemas.microsoft.com/office/drawing/2014/main" id="{E134BB99-195C-2288-10B8-E5902D0E4532}"/>
                    </a:ext>
                  </a:extLst>
                </p:cNvPr>
                <p:cNvSpPr/>
                <p:nvPr/>
              </p:nvSpPr>
              <p:spPr>
                <a:xfrm>
                  <a:off x="8566396" y="4948108"/>
                  <a:ext cx="321133" cy="89960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sp>
              <p:nvSpPr>
                <p:cNvPr id="66" name="Oval 16">
                  <a:extLst>
                    <a:ext uri="{FF2B5EF4-FFF2-40B4-BE49-F238E27FC236}">
                      <a16:creationId xmlns:a16="http://schemas.microsoft.com/office/drawing/2014/main" id="{D691AAFB-5B9B-1BA5-0317-54979E51620C}"/>
                    </a:ext>
                  </a:extLst>
                </p:cNvPr>
                <p:cNvSpPr/>
                <p:nvPr/>
              </p:nvSpPr>
              <p:spPr>
                <a:xfrm>
                  <a:off x="10810030" y="5660504"/>
                  <a:ext cx="82745" cy="827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b="1">
                    <a:solidFill>
                      <a:schemeClr val="tx1"/>
                    </a:solidFill>
                    <a:latin typeface="Lora" pitchFamily="2" charset="0"/>
                  </a:endParaRPr>
                </a:p>
              </p:txBody>
            </p:sp>
            <p:sp>
              <p:nvSpPr>
                <p:cNvPr id="67" name="Oval 17">
                  <a:extLst>
                    <a:ext uri="{FF2B5EF4-FFF2-40B4-BE49-F238E27FC236}">
                      <a16:creationId xmlns:a16="http://schemas.microsoft.com/office/drawing/2014/main" id="{C9205185-18C5-E569-2A80-1E0640A6536B}"/>
                    </a:ext>
                  </a:extLst>
                </p:cNvPr>
                <p:cNvSpPr/>
                <p:nvPr/>
              </p:nvSpPr>
              <p:spPr>
                <a:xfrm>
                  <a:off x="8697727" y="5675230"/>
                  <a:ext cx="82745" cy="827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b="1">
                    <a:solidFill>
                      <a:schemeClr val="tx1"/>
                    </a:solidFill>
                    <a:latin typeface="Lora" pitchFamily="2" charset="0"/>
                  </a:endParaRPr>
                </a:p>
              </p:txBody>
            </p:sp>
          </p:grpSp>
          <p:sp>
            <p:nvSpPr>
              <p:cNvPr id="5" name="TextBox 4">
                <a:extLst>
                  <a:ext uri="{FF2B5EF4-FFF2-40B4-BE49-F238E27FC236}">
                    <a16:creationId xmlns:a16="http://schemas.microsoft.com/office/drawing/2014/main" id="{6AC2298F-4400-0A61-6FA9-CC3F70BC2CA4}"/>
                  </a:ext>
                </a:extLst>
              </p:cNvPr>
              <p:cNvSpPr txBox="1"/>
              <p:nvPr/>
            </p:nvSpPr>
            <p:spPr>
              <a:xfrm>
                <a:off x="8225338" y="2220138"/>
                <a:ext cx="960339" cy="769441"/>
              </a:xfrm>
              <a:prstGeom prst="rect">
                <a:avLst/>
              </a:prstGeom>
              <a:noFill/>
            </p:spPr>
            <p:txBody>
              <a:bodyPr wrap="square" rtlCol="0">
                <a:spAutoFit/>
              </a:bodyPr>
              <a:lstStyle/>
              <a:p>
                <a:pPr algn="ctr"/>
                <a:r>
                  <a:rPr lang="en-US" altLang="ko-KR" sz="4400" b="1" dirty="0">
                    <a:ln w="12700">
                      <a:solidFill>
                        <a:schemeClr val="bg1"/>
                      </a:solidFill>
                    </a:ln>
                    <a:latin typeface="Lora" pitchFamily="2" charset="0"/>
                    <a:cs typeface="Arial" pitchFamily="34" charset="0"/>
                  </a:rPr>
                  <a:t>02</a:t>
                </a:r>
                <a:endParaRPr lang="ko-KR" altLang="en-US" sz="4400" b="1" dirty="0">
                  <a:ln w="12700">
                    <a:solidFill>
                      <a:schemeClr val="bg1"/>
                    </a:solidFill>
                  </a:ln>
                  <a:latin typeface="Lora" pitchFamily="2" charset="0"/>
                  <a:cs typeface="Arial" pitchFamily="34" charset="0"/>
                </a:endParaRPr>
              </a:p>
            </p:txBody>
          </p:sp>
          <p:sp>
            <p:nvSpPr>
              <p:cNvPr id="7" name="TextBox 6">
                <a:extLst>
                  <a:ext uri="{FF2B5EF4-FFF2-40B4-BE49-F238E27FC236}">
                    <a16:creationId xmlns:a16="http://schemas.microsoft.com/office/drawing/2014/main" id="{C7C66432-F2CB-2560-DFBA-0501C1CD98E2}"/>
                  </a:ext>
                </a:extLst>
              </p:cNvPr>
              <p:cNvSpPr txBox="1"/>
              <p:nvPr/>
            </p:nvSpPr>
            <p:spPr>
              <a:xfrm>
                <a:off x="10251056" y="2220138"/>
                <a:ext cx="960339" cy="769441"/>
              </a:xfrm>
              <a:prstGeom prst="rect">
                <a:avLst/>
              </a:prstGeom>
              <a:noFill/>
            </p:spPr>
            <p:txBody>
              <a:bodyPr wrap="square" rtlCol="0">
                <a:spAutoFit/>
              </a:bodyPr>
              <a:lstStyle/>
              <a:p>
                <a:pPr algn="ctr"/>
                <a:r>
                  <a:rPr lang="en-US" altLang="ko-KR" sz="4400" b="1" dirty="0">
                    <a:ln w="12700">
                      <a:solidFill>
                        <a:schemeClr val="bg1"/>
                      </a:solidFill>
                    </a:ln>
                    <a:latin typeface="Lora" pitchFamily="2" charset="0"/>
                    <a:cs typeface="Arial" pitchFamily="34" charset="0"/>
                  </a:rPr>
                  <a:t>01</a:t>
                </a:r>
                <a:endParaRPr lang="ko-KR" altLang="en-US" sz="4400" b="1" dirty="0">
                  <a:ln w="12700">
                    <a:solidFill>
                      <a:schemeClr val="bg1"/>
                    </a:solidFill>
                  </a:ln>
                  <a:latin typeface="Lora" pitchFamily="2" charset="0"/>
                  <a:cs typeface="Arial" pitchFamily="34" charset="0"/>
                </a:endParaRPr>
              </a:p>
            </p:txBody>
          </p:sp>
          <p:sp>
            <p:nvSpPr>
              <p:cNvPr id="9" name="TextBox 8">
                <a:extLst>
                  <a:ext uri="{FF2B5EF4-FFF2-40B4-BE49-F238E27FC236}">
                    <a16:creationId xmlns:a16="http://schemas.microsoft.com/office/drawing/2014/main" id="{C3CE2169-E2AD-7B23-688C-FE79CBFCBBF6}"/>
                  </a:ext>
                </a:extLst>
              </p:cNvPr>
              <p:cNvSpPr txBox="1"/>
              <p:nvPr/>
            </p:nvSpPr>
            <p:spPr>
              <a:xfrm>
                <a:off x="4173902" y="2220138"/>
                <a:ext cx="960339" cy="769441"/>
              </a:xfrm>
              <a:prstGeom prst="rect">
                <a:avLst/>
              </a:prstGeom>
              <a:noFill/>
            </p:spPr>
            <p:txBody>
              <a:bodyPr wrap="square" rtlCol="0">
                <a:spAutoFit/>
              </a:bodyPr>
              <a:lstStyle/>
              <a:p>
                <a:pPr algn="ctr"/>
                <a:r>
                  <a:rPr lang="en-US" altLang="ko-KR" sz="4400" b="1" dirty="0">
                    <a:ln w="12700">
                      <a:solidFill>
                        <a:schemeClr val="bg1"/>
                      </a:solidFill>
                    </a:ln>
                    <a:latin typeface="Lora" pitchFamily="2" charset="0"/>
                    <a:cs typeface="Arial" pitchFamily="34" charset="0"/>
                  </a:rPr>
                  <a:t>04</a:t>
                </a:r>
                <a:endParaRPr lang="ko-KR" altLang="en-US" sz="4400" b="1" dirty="0">
                  <a:ln w="12700">
                    <a:solidFill>
                      <a:schemeClr val="bg1"/>
                    </a:solidFill>
                  </a:ln>
                  <a:latin typeface="Lora" pitchFamily="2" charset="0"/>
                  <a:cs typeface="Arial" pitchFamily="34" charset="0"/>
                </a:endParaRPr>
              </a:p>
            </p:txBody>
          </p:sp>
          <p:sp>
            <p:nvSpPr>
              <p:cNvPr id="11" name="TextBox 10">
                <a:extLst>
                  <a:ext uri="{FF2B5EF4-FFF2-40B4-BE49-F238E27FC236}">
                    <a16:creationId xmlns:a16="http://schemas.microsoft.com/office/drawing/2014/main" id="{B4930390-5EA8-0837-FEFF-A75CFB919F89}"/>
                  </a:ext>
                </a:extLst>
              </p:cNvPr>
              <p:cNvSpPr txBox="1"/>
              <p:nvPr/>
            </p:nvSpPr>
            <p:spPr>
              <a:xfrm>
                <a:off x="6199619" y="4847896"/>
                <a:ext cx="960339" cy="769441"/>
              </a:xfrm>
              <a:prstGeom prst="rect">
                <a:avLst/>
              </a:prstGeom>
              <a:noFill/>
            </p:spPr>
            <p:txBody>
              <a:bodyPr wrap="square" rtlCol="0">
                <a:spAutoFit/>
              </a:bodyPr>
              <a:lstStyle/>
              <a:p>
                <a:pPr algn="ctr"/>
                <a:r>
                  <a:rPr lang="en-US" altLang="ko-KR" sz="4400" b="1" dirty="0">
                    <a:ln w="12700">
                      <a:solidFill>
                        <a:schemeClr val="bg1"/>
                      </a:solidFill>
                    </a:ln>
                    <a:latin typeface="Lora" pitchFamily="2" charset="0"/>
                    <a:cs typeface="Arial" pitchFamily="34" charset="0"/>
                  </a:rPr>
                  <a:t>03</a:t>
                </a:r>
                <a:endParaRPr lang="ko-KR" altLang="en-US" sz="4400" b="1" dirty="0">
                  <a:ln w="12700">
                    <a:solidFill>
                      <a:schemeClr val="bg1"/>
                    </a:solidFill>
                  </a:ln>
                  <a:latin typeface="Lora" pitchFamily="2" charset="0"/>
                  <a:cs typeface="Arial" pitchFamily="34" charset="0"/>
                </a:endParaRPr>
              </a:p>
            </p:txBody>
          </p:sp>
          <p:sp>
            <p:nvSpPr>
              <p:cNvPr id="13" name="TextBox 12">
                <a:extLst>
                  <a:ext uri="{FF2B5EF4-FFF2-40B4-BE49-F238E27FC236}">
                    <a16:creationId xmlns:a16="http://schemas.microsoft.com/office/drawing/2014/main" id="{64F48EAA-BE8B-C50C-16E5-017D7631F018}"/>
                  </a:ext>
                </a:extLst>
              </p:cNvPr>
              <p:cNvSpPr txBox="1"/>
              <p:nvPr/>
            </p:nvSpPr>
            <p:spPr>
              <a:xfrm>
                <a:off x="2148184" y="4847896"/>
                <a:ext cx="960339" cy="769441"/>
              </a:xfrm>
              <a:prstGeom prst="rect">
                <a:avLst/>
              </a:prstGeom>
              <a:noFill/>
            </p:spPr>
            <p:txBody>
              <a:bodyPr wrap="square" rtlCol="0">
                <a:spAutoFit/>
              </a:bodyPr>
              <a:lstStyle/>
              <a:p>
                <a:pPr algn="ctr"/>
                <a:r>
                  <a:rPr lang="en-US" altLang="ko-KR" sz="4400" b="1" dirty="0">
                    <a:ln w="12700">
                      <a:solidFill>
                        <a:schemeClr val="bg1"/>
                      </a:solidFill>
                    </a:ln>
                    <a:latin typeface="Lora" pitchFamily="2" charset="0"/>
                    <a:cs typeface="Arial" pitchFamily="34" charset="0"/>
                  </a:rPr>
                  <a:t>05</a:t>
                </a:r>
                <a:endParaRPr lang="ko-KR" altLang="en-US" sz="4400" b="1" dirty="0">
                  <a:ln w="12700">
                    <a:solidFill>
                      <a:schemeClr val="bg1"/>
                    </a:solidFill>
                  </a:ln>
                  <a:latin typeface="Lora" pitchFamily="2" charset="0"/>
                  <a:cs typeface="Arial" pitchFamily="34" charset="0"/>
                </a:endParaRPr>
              </a:p>
            </p:txBody>
          </p:sp>
          <p:grpSp>
            <p:nvGrpSpPr>
              <p:cNvPr id="15" name="그룹 37">
                <a:extLst>
                  <a:ext uri="{FF2B5EF4-FFF2-40B4-BE49-F238E27FC236}">
                    <a16:creationId xmlns:a16="http://schemas.microsoft.com/office/drawing/2014/main" id="{7080BC5A-1C76-8D8F-F98F-F0C72EDC2656}"/>
                  </a:ext>
                </a:extLst>
              </p:cNvPr>
              <p:cNvGrpSpPr/>
              <p:nvPr/>
            </p:nvGrpSpPr>
            <p:grpSpPr>
              <a:xfrm>
                <a:off x="1312459" y="2970114"/>
                <a:ext cx="2447187" cy="3082627"/>
                <a:chOff x="1312458" y="2970112"/>
                <a:chExt cx="2447187" cy="3082627"/>
              </a:xfrm>
            </p:grpSpPr>
            <p:sp>
              <p:nvSpPr>
                <p:cNvPr id="44" name="Rounded Rectangle 50">
                  <a:extLst>
                    <a:ext uri="{FF2B5EF4-FFF2-40B4-BE49-F238E27FC236}">
                      <a16:creationId xmlns:a16="http://schemas.microsoft.com/office/drawing/2014/main" id="{7812D1D1-24EF-4150-43C7-5E92192F11B8}"/>
                    </a:ext>
                  </a:extLst>
                </p:cNvPr>
                <p:cNvSpPr/>
                <p:nvPr/>
              </p:nvSpPr>
              <p:spPr>
                <a:xfrm rot="10800000">
                  <a:off x="3505265" y="4329218"/>
                  <a:ext cx="254379" cy="64715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dirty="0">
                    <a:solidFill>
                      <a:schemeClr val="tx1"/>
                    </a:solidFill>
                    <a:latin typeface="Lora" pitchFamily="2" charset="0"/>
                  </a:endParaRPr>
                </a:p>
              </p:txBody>
            </p:sp>
            <p:grpSp>
              <p:nvGrpSpPr>
                <p:cNvPr id="45" name="Group 23">
                  <a:extLst>
                    <a:ext uri="{FF2B5EF4-FFF2-40B4-BE49-F238E27FC236}">
                      <a16:creationId xmlns:a16="http://schemas.microsoft.com/office/drawing/2014/main" id="{E36A035D-FDEE-15DC-10A9-C6F50F7109A2}"/>
                    </a:ext>
                  </a:extLst>
                </p:cNvPr>
                <p:cNvGrpSpPr/>
                <p:nvPr/>
              </p:nvGrpSpPr>
              <p:grpSpPr>
                <a:xfrm>
                  <a:off x="1312458" y="2970112"/>
                  <a:ext cx="573088" cy="761162"/>
                  <a:chOff x="1826610" y="4245631"/>
                  <a:chExt cx="656515" cy="833975"/>
                </a:xfrm>
                <a:solidFill>
                  <a:schemeClr val="accent4"/>
                </a:solidFill>
              </p:grpSpPr>
              <p:sp>
                <p:nvSpPr>
                  <p:cNvPr id="48" name="Rounded Rectangle 18">
                    <a:extLst>
                      <a:ext uri="{FF2B5EF4-FFF2-40B4-BE49-F238E27FC236}">
                        <a16:creationId xmlns:a16="http://schemas.microsoft.com/office/drawing/2014/main" id="{EE919304-62CC-5B05-3440-568DB0803E6E}"/>
                      </a:ext>
                    </a:extLst>
                  </p:cNvPr>
                  <p:cNvSpPr/>
                  <p:nvPr/>
                </p:nvSpPr>
                <p:spPr>
                  <a:xfrm rot="2530601">
                    <a:off x="1826610" y="4254627"/>
                    <a:ext cx="279999" cy="82497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sp>
                <p:nvSpPr>
                  <p:cNvPr id="49" name="Rounded Rectangle 20">
                    <a:extLst>
                      <a:ext uri="{FF2B5EF4-FFF2-40B4-BE49-F238E27FC236}">
                        <a16:creationId xmlns:a16="http://schemas.microsoft.com/office/drawing/2014/main" id="{F1F3BE98-9E48-A0EA-8E25-2F887F722750}"/>
                      </a:ext>
                    </a:extLst>
                  </p:cNvPr>
                  <p:cNvSpPr/>
                  <p:nvPr/>
                </p:nvSpPr>
                <p:spPr>
                  <a:xfrm rot="18900000">
                    <a:off x="2203126" y="4245631"/>
                    <a:ext cx="279999" cy="824968"/>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grpSp>
            <p:sp>
              <p:nvSpPr>
                <p:cNvPr id="46" name="Rounded Rectangle 21">
                  <a:extLst>
                    <a:ext uri="{FF2B5EF4-FFF2-40B4-BE49-F238E27FC236}">
                      <a16:creationId xmlns:a16="http://schemas.microsoft.com/office/drawing/2014/main" id="{21182C49-20E9-C35C-DCEA-F420B5A1BD53}"/>
                    </a:ext>
                  </a:extLst>
                </p:cNvPr>
                <p:cNvSpPr/>
                <p:nvPr/>
              </p:nvSpPr>
              <p:spPr>
                <a:xfrm>
                  <a:off x="1468791" y="3042429"/>
                  <a:ext cx="254379" cy="195869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sp>
              <p:nvSpPr>
                <p:cNvPr id="47" name="Block Arc 22">
                  <a:extLst>
                    <a:ext uri="{FF2B5EF4-FFF2-40B4-BE49-F238E27FC236}">
                      <a16:creationId xmlns:a16="http://schemas.microsoft.com/office/drawing/2014/main" id="{D23D4EB4-FC17-3F96-4F75-FF5B26F9D213}"/>
                    </a:ext>
                  </a:extLst>
                </p:cNvPr>
                <p:cNvSpPr/>
                <p:nvPr/>
              </p:nvSpPr>
              <p:spPr>
                <a:xfrm rot="10800000">
                  <a:off x="1468789" y="3657516"/>
                  <a:ext cx="2290856" cy="2395223"/>
                </a:xfrm>
                <a:prstGeom prst="blockArc">
                  <a:avLst>
                    <a:gd name="adj1" fmla="val 10793483"/>
                    <a:gd name="adj2" fmla="val 21566299"/>
                    <a:gd name="adj3" fmla="val 1111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dirty="0">
                    <a:solidFill>
                      <a:schemeClr val="tx1"/>
                    </a:solidFill>
                    <a:latin typeface="Lora" pitchFamily="2" charset="0"/>
                  </a:endParaRPr>
                </a:p>
              </p:txBody>
            </p:sp>
          </p:grpSp>
          <p:grpSp>
            <p:nvGrpSpPr>
              <p:cNvPr id="16" name="그룹 44">
                <a:extLst>
                  <a:ext uri="{FF2B5EF4-FFF2-40B4-BE49-F238E27FC236}">
                    <a16:creationId xmlns:a16="http://schemas.microsoft.com/office/drawing/2014/main" id="{41FD87DA-D671-D36D-F049-DF2F8DEEFA31}"/>
                  </a:ext>
                </a:extLst>
              </p:cNvPr>
              <p:cNvGrpSpPr/>
              <p:nvPr/>
            </p:nvGrpSpPr>
            <p:grpSpPr>
              <a:xfrm>
                <a:off x="3344862" y="1783482"/>
                <a:ext cx="2447187" cy="3381376"/>
                <a:chOff x="3362966" y="1783481"/>
                <a:chExt cx="2447187" cy="3381376"/>
              </a:xfrm>
            </p:grpSpPr>
            <p:sp>
              <p:nvSpPr>
                <p:cNvPr id="37" name="Rounded Rectangle 50">
                  <a:extLst>
                    <a:ext uri="{FF2B5EF4-FFF2-40B4-BE49-F238E27FC236}">
                      <a16:creationId xmlns:a16="http://schemas.microsoft.com/office/drawing/2014/main" id="{0A90FA8F-FC06-7966-8E50-590C9EB2B94F}"/>
                    </a:ext>
                  </a:extLst>
                </p:cNvPr>
                <p:cNvSpPr/>
                <p:nvPr/>
              </p:nvSpPr>
              <p:spPr>
                <a:xfrm rot="10800000" flipV="1">
                  <a:off x="5555774" y="2859846"/>
                  <a:ext cx="254379" cy="76754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dirty="0">
                    <a:solidFill>
                      <a:schemeClr val="tx1"/>
                    </a:solidFill>
                    <a:latin typeface="Lora" pitchFamily="2" charset="0"/>
                  </a:endParaRPr>
                </a:p>
              </p:txBody>
            </p:sp>
            <p:grpSp>
              <p:nvGrpSpPr>
                <p:cNvPr id="38" name="그룹 46">
                  <a:extLst>
                    <a:ext uri="{FF2B5EF4-FFF2-40B4-BE49-F238E27FC236}">
                      <a16:creationId xmlns:a16="http://schemas.microsoft.com/office/drawing/2014/main" id="{EB8F34C0-A866-EE76-72EA-4DAAE3314622}"/>
                    </a:ext>
                  </a:extLst>
                </p:cNvPr>
                <p:cNvGrpSpPr/>
                <p:nvPr/>
              </p:nvGrpSpPr>
              <p:grpSpPr>
                <a:xfrm>
                  <a:off x="3362966" y="2859844"/>
                  <a:ext cx="573088" cy="2305013"/>
                  <a:chOff x="3362966" y="2859844"/>
                  <a:chExt cx="573088" cy="2305013"/>
                </a:xfrm>
              </p:grpSpPr>
              <p:grpSp>
                <p:nvGrpSpPr>
                  <p:cNvPr id="40" name="Group 23">
                    <a:extLst>
                      <a:ext uri="{FF2B5EF4-FFF2-40B4-BE49-F238E27FC236}">
                        <a16:creationId xmlns:a16="http://schemas.microsoft.com/office/drawing/2014/main" id="{23A910AB-2793-A89B-7D48-74EA487576C7}"/>
                      </a:ext>
                    </a:extLst>
                  </p:cNvPr>
                  <p:cNvGrpSpPr/>
                  <p:nvPr/>
                </p:nvGrpSpPr>
                <p:grpSpPr>
                  <a:xfrm flipV="1">
                    <a:off x="3362966" y="4403710"/>
                    <a:ext cx="573088" cy="761147"/>
                    <a:chOff x="1826610" y="4096846"/>
                    <a:chExt cx="656515" cy="833959"/>
                  </a:xfrm>
                  <a:solidFill>
                    <a:schemeClr val="accent3"/>
                  </a:solidFill>
                </p:grpSpPr>
                <p:sp>
                  <p:nvSpPr>
                    <p:cNvPr id="42" name="Rounded Rectangle 18">
                      <a:extLst>
                        <a:ext uri="{FF2B5EF4-FFF2-40B4-BE49-F238E27FC236}">
                          <a16:creationId xmlns:a16="http://schemas.microsoft.com/office/drawing/2014/main" id="{90D14B58-E0B4-70D7-63A1-B6F46AEFB105}"/>
                        </a:ext>
                      </a:extLst>
                    </p:cNvPr>
                    <p:cNvSpPr/>
                    <p:nvPr/>
                  </p:nvSpPr>
                  <p:spPr>
                    <a:xfrm rot="2530601">
                      <a:off x="1826610" y="4105826"/>
                      <a:ext cx="279999" cy="82497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sp>
                  <p:nvSpPr>
                    <p:cNvPr id="43" name="Rounded Rectangle 20">
                      <a:extLst>
                        <a:ext uri="{FF2B5EF4-FFF2-40B4-BE49-F238E27FC236}">
                          <a16:creationId xmlns:a16="http://schemas.microsoft.com/office/drawing/2014/main" id="{FDA52002-1737-765E-BD7F-4D787093D859}"/>
                        </a:ext>
                      </a:extLst>
                    </p:cNvPr>
                    <p:cNvSpPr/>
                    <p:nvPr/>
                  </p:nvSpPr>
                  <p:spPr>
                    <a:xfrm rot="18900000">
                      <a:off x="2203126" y="4096846"/>
                      <a:ext cx="279999" cy="82496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grpSp>
              <p:sp>
                <p:nvSpPr>
                  <p:cNvPr id="41" name="Rounded Rectangle 21">
                    <a:extLst>
                      <a:ext uri="{FF2B5EF4-FFF2-40B4-BE49-F238E27FC236}">
                        <a16:creationId xmlns:a16="http://schemas.microsoft.com/office/drawing/2014/main" id="{E8A2239B-4586-F263-7102-9BBDCE023370}"/>
                      </a:ext>
                    </a:extLst>
                  </p:cNvPr>
                  <p:cNvSpPr/>
                  <p:nvPr/>
                </p:nvSpPr>
                <p:spPr>
                  <a:xfrm flipV="1">
                    <a:off x="3519299" y="2859844"/>
                    <a:ext cx="254379" cy="2232691"/>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dirty="0">
                      <a:solidFill>
                        <a:schemeClr val="tx1"/>
                      </a:solidFill>
                      <a:latin typeface="Lora" pitchFamily="2" charset="0"/>
                    </a:endParaRPr>
                  </a:p>
                </p:txBody>
              </p:sp>
            </p:grpSp>
            <p:sp>
              <p:nvSpPr>
                <p:cNvPr id="39" name="Block Arc 22">
                  <a:extLst>
                    <a:ext uri="{FF2B5EF4-FFF2-40B4-BE49-F238E27FC236}">
                      <a16:creationId xmlns:a16="http://schemas.microsoft.com/office/drawing/2014/main" id="{B9BCB010-11FE-A014-D245-BD12D65EC197}"/>
                    </a:ext>
                  </a:extLst>
                </p:cNvPr>
                <p:cNvSpPr/>
                <p:nvPr/>
              </p:nvSpPr>
              <p:spPr>
                <a:xfrm rot="10800000" flipV="1">
                  <a:off x="3519297" y="1783481"/>
                  <a:ext cx="2290856" cy="2395223"/>
                </a:xfrm>
                <a:prstGeom prst="blockArc">
                  <a:avLst>
                    <a:gd name="adj1" fmla="val 10793483"/>
                    <a:gd name="adj2" fmla="val 21566299"/>
                    <a:gd name="adj3" fmla="val 1111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dirty="0">
                    <a:solidFill>
                      <a:schemeClr val="tx1"/>
                    </a:solidFill>
                    <a:latin typeface="Lora" pitchFamily="2" charset="0"/>
                  </a:endParaRPr>
                </a:p>
              </p:txBody>
            </p:sp>
          </p:grpSp>
          <p:grpSp>
            <p:nvGrpSpPr>
              <p:cNvPr id="17" name="그룹 52">
                <a:extLst>
                  <a:ext uri="{FF2B5EF4-FFF2-40B4-BE49-F238E27FC236}">
                    <a16:creationId xmlns:a16="http://schemas.microsoft.com/office/drawing/2014/main" id="{2F351F06-F8EF-C11D-4E2B-DD8E2122BB3A}"/>
                  </a:ext>
                </a:extLst>
              </p:cNvPr>
              <p:cNvGrpSpPr/>
              <p:nvPr/>
            </p:nvGrpSpPr>
            <p:grpSpPr>
              <a:xfrm>
                <a:off x="5387529" y="2689458"/>
                <a:ext cx="2447187" cy="3363282"/>
                <a:chOff x="5396580" y="2689457"/>
                <a:chExt cx="2447187" cy="3363282"/>
              </a:xfrm>
            </p:grpSpPr>
            <p:sp>
              <p:nvSpPr>
                <p:cNvPr id="30" name="Rounded Rectangle 50">
                  <a:extLst>
                    <a:ext uri="{FF2B5EF4-FFF2-40B4-BE49-F238E27FC236}">
                      <a16:creationId xmlns:a16="http://schemas.microsoft.com/office/drawing/2014/main" id="{40035E9A-4CBC-2914-3A44-832FD3666144}"/>
                    </a:ext>
                  </a:extLst>
                </p:cNvPr>
                <p:cNvSpPr/>
                <p:nvPr/>
              </p:nvSpPr>
              <p:spPr>
                <a:xfrm rot="10800000">
                  <a:off x="7589388" y="4208830"/>
                  <a:ext cx="254379" cy="767544"/>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dirty="0">
                    <a:solidFill>
                      <a:schemeClr val="tx1"/>
                    </a:solidFill>
                    <a:latin typeface="Lora" pitchFamily="2" charset="0"/>
                  </a:endParaRPr>
                </a:p>
              </p:txBody>
            </p:sp>
            <p:grpSp>
              <p:nvGrpSpPr>
                <p:cNvPr id="31" name="그룹 54">
                  <a:extLst>
                    <a:ext uri="{FF2B5EF4-FFF2-40B4-BE49-F238E27FC236}">
                      <a16:creationId xmlns:a16="http://schemas.microsoft.com/office/drawing/2014/main" id="{BC1C6547-2710-0F81-08E0-7B148B1556F4}"/>
                    </a:ext>
                  </a:extLst>
                </p:cNvPr>
                <p:cNvGrpSpPr/>
                <p:nvPr/>
              </p:nvGrpSpPr>
              <p:grpSpPr>
                <a:xfrm>
                  <a:off x="5396580" y="2689457"/>
                  <a:ext cx="573088" cy="2355245"/>
                  <a:chOff x="5396580" y="2689457"/>
                  <a:chExt cx="573088" cy="2355245"/>
                </a:xfrm>
              </p:grpSpPr>
              <p:grpSp>
                <p:nvGrpSpPr>
                  <p:cNvPr id="33" name="Group 23">
                    <a:extLst>
                      <a:ext uri="{FF2B5EF4-FFF2-40B4-BE49-F238E27FC236}">
                        <a16:creationId xmlns:a16="http://schemas.microsoft.com/office/drawing/2014/main" id="{CFF44B3E-C0A4-B51F-682C-527C3C3B5268}"/>
                      </a:ext>
                    </a:extLst>
                  </p:cNvPr>
                  <p:cNvGrpSpPr/>
                  <p:nvPr/>
                </p:nvGrpSpPr>
                <p:grpSpPr>
                  <a:xfrm>
                    <a:off x="5396580" y="2689457"/>
                    <a:ext cx="573088" cy="761162"/>
                    <a:chOff x="1826610" y="4245631"/>
                    <a:chExt cx="656515" cy="833975"/>
                  </a:xfrm>
                  <a:solidFill>
                    <a:schemeClr val="accent2"/>
                  </a:solidFill>
                </p:grpSpPr>
                <p:sp>
                  <p:nvSpPr>
                    <p:cNvPr id="35" name="Rounded Rectangle 18">
                      <a:extLst>
                        <a:ext uri="{FF2B5EF4-FFF2-40B4-BE49-F238E27FC236}">
                          <a16:creationId xmlns:a16="http://schemas.microsoft.com/office/drawing/2014/main" id="{2ED29F78-292A-B6F4-C257-C32EB2FDC283}"/>
                        </a:ext>
                      </a:extLst>
                    </p:cNvPr>
                    <p:cNvSpPr/>
                    <p:nvPr/>
                  </p:nvSpPr>
                  <p:spPr>
                    <a:xfrm rot="2530601">
                      <a:off x="1826610" y="4254627"/>
                      <a:ext cx="279999" cy="82497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sp>
                  <p:nvSpPr>
                    <p:cNvPr id="36" name="Rounded Rectangle 20">
                      <a:extLst>
                        <a:ext uri="{FF2B5EF4-FFF2-40B4-BE49-F238E27FC236}">
                          <a16:creationId xmlns:a16="http://schemas.microsoft.com/office/drawing/2014/main" id="{1DC93502-CC33-D3DD-6879-9C6ACA942DD1}"/>
                        </a:ext>
                      </a:extLst>
                    </p:cNvPr>
                    <p:cNvSpPr/>
                    <p:nvPr/>
                  </p:nvSpPr>
                  <p:spPr>
                    <a:xfrm rot="18900000">
                      <a:off x="2203126" y="4245631"/>
                      <a:ext cx="279999" cy="824968"/>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grpSp>
              <p:sp>
                <p:nvSpPr>
                  <p:cNvPr id="34" name="Rounded Rectangle 21">
                    <a:extLst>
                      <a:ext uri="{FF2B5EF4-FFF2-40B4-BE49-F238E27FC236}">
                        <a16:creationId xmlns:a16="http://schemas.microsoft.com/office/drawing/2014/main" id="{CF38746E-222A-C4A0-1B20-62C3919E8C70}"/>
                      </a:ext>
                    </a:extLst>
                  </p:cNvPr>
                  <p:cNvSpPr/>
                  <p:nvPr/>
                </p:nvSpPr>
                <p:spPr>
                  <a:xfrm>
                    <a:off x="5552913" y="2761774"/>
                    <a:ext cx="254379" cy="228292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grpSp>
            <p:sp>
              <p:nvSpPr>
                <p:cNvPr id="32" name="Block Arc 22">
                  <a:extLst>
                    <a:ext uri="{FF2B5EF4-FFF2-40B4-BE49-F238E27FC236}">
                      <a16:creationId xmlns:a16="http://schemas.microsoft.com/office/drawing/2014/main" id="{21100F89-1CEA-315C-C62D-F40F904B5912}"/>
                    </a:ext>
                  </a:extLst>
                </p:cNvPr>
                <p:cNvSpPr/>
                <p:nvPr/>
              </p:nvSpPr>
              <p:spPr>
                <a:xfrm rot="10800000">
                  <a:off x="5552911" y="3657516"/>
                  <a:ext cx="2290856" cy="2395223"/>
                </a:xfrm>
                <a:prstGeom prst="blockArc">
                  <a:avLst>
                    <a:gd name="adj1" fmla="val 10793483"/>
                    <a:gd name="adj2" fmla="val 21566299"/>
                    <a:gd name="adj3" fmla="val 1111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dirty="0">
                    <a:solidFill>
                      <a:schemeClr val="tx1"/>
                    </a:solidFill>
                    <a:latin typeface="Lora" pitchFamily="2" charset="0"/>
                  </a:endParaRPr>
                </a:p>
              </p:txBody>
            </p:sp>
          </p:grpSp>
          <p:grpSp>
            <p:nvGrpSpPr>
              <p:cNvPr id="18" name="그룹 60">
                <a:extLst>
                  <a:ext uri="{FF2B5EF4-FFF2-40B4-BE49-F238E27FC236}">
                    <a16:creationId xmlns:a16="http://schemas.microsoft.com/office/drawing/2014/main" id="{1AA69001-4583-67EB-9874-011B6EC55D03}"/>
                  </a:ext>
                </a:extLst>
              </p:cNvPr>
              <p:cNvGrpSpPr/>
              <p:nvPr/>
            </p:nvGrpSpPr>
            <p:grpSpPr>
              <a:xfrm>
                <a:off x="7425835" y="1783482"/>
                <a:ext cx="2447187" cy="3381376"/>
                <a:chOff x="7419929" y="1783481"/>
                <a:chExt cx="2447187" cy="3381376"/>
              </a:xfrm>
            </p:grpSpPr>
            <p:sp>
              <p:nvSpPr>
                <p:cNvPr id="23" name="Rounded Rectangle 50">
                  <a:extLst>
                    <a:ext uri="{FF2B5EF4-FFF2-40B4-BE49-F238E27FC236}">
                      <a16:creationId xmlns:a16="http://schemas.microsoft.com/office/drawing/2014/main" id="{B2E1CC85-25EC-C7B6-F802-22155ACAD168}"/>
                    </a:ext>
                  </a:extLst>
                </p:cNvPr>
                <p:cNvSpPr/>
                <p:nvPr/>
              </p:nvSpPr>
              <p:spPr>
                <a:xfrm rot="10800000" flipV="1">
                  <a:off x="9612737" y="2859846"/>
                  <a:ext cx="254379" cy="76754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dirty="0">
                    <a:solidFill>
                      <a:schemeClr val="tx1"/>
                    </a:solidFill>
                    <a:latin typeface="Lora" pitchFamily="2" charset="0"/>
                  </a:endParaRPr>
                </a:p>
              </p:txBody>
            </p:sp>
            <p:grpSp>
              <p:nvGrpSpPr>
                <p:cNvPr id="24" name="그룹 62">
                  <a:extLst>
                    <a:ext uri="{FF2B5EF4-FFF2-40B4-BE49-F238E27FC236}">
                      <a16:creationId xmlns:a16="http://schemas.microsoft.com/office/drawing/2014/main" id="{E7D72F9C-7967-521B-D9D2-B821A3072F46}"/>
                    </a:ext>
                  </a:extLst>
                </p:cNvPr>
                <p:cNvGrpSpPr/>
                <p:nvPr/>
              </p:nvGrpSpPr>
              <p:grpSpPr>
                <a:xfrm>
                  <a:off x="7419929" y="2859844"/>
                  <a:ext cx="573088" cy="2305013"/>
                  <a:chOff x="7447088" y="2561095"/>
                  <a:chExt cx="573088" cy="2305013"/>
                </a:xfrm>
              </p:grpSpPr>
              <p:grpSp>
                <p:nvGrpSpPr>
                  <p:cNvPr id="26" name="Group 23">
                    <a:extLst>
                      <a:ext uri="{FF2B5EF4-FFF2-40B4-BE49-F238E27FC236}">
                        <a16:creationId xmlns:a16="http://schemas.microsoft.com/office/drawing/2014/main" id="{849FB5E4-F23B-5878-3FB7-33AB26EB9285}"/>
                      </a:ext>
                    </a:extLst>
                  </p:cNvPr>
                  <p:cNvGrpSpPr/>
                  <p:nvPr/>
                </p:nvGrpSpPr>
                <p:grpSpPr>
                  <a:xfrm flipV="1">
                    <a:off x="7447088" y="4104946"/>
                    <a:ext cx="573088" cy="761162"/>
                    <a:chOff x="1826610" y="4245631"/>
                    <a:chExt cx="656515" cy="833975"/>
                  </a:xfrm>
                  <a:solidFill>
                    <a:schemeClr val="accent1"/>
                  </a:solidFill>
                </p:grpSpPr>
                <p:sp>
                  <p:nvSpPr>
                    <p:cNvPr id="28" name="Rounded Rectangle 18">
                      <a:extLst>
                        <a:ext uri="{FF2B5EF4-FFF2-40B4-BE49-F238E27FC236}">
                          <a16:creationId xmlns:a16="http://schemas.microsoft.com/office/drawing/2014/main" id="{1AE724D2-CD79-D433-25E3-3B98B369CEC7}"/>
                        </a:ext>
                      </a:extLst>
                    </p:cNvPr>
                    <p:cNvSpPr/>
                    <p:nvPr/>
                  </p:nvSpPr>
                  <p:spPr>
                    <a:xfrm rot="2530601">
                      <a:off x="1826610" y="4254627"/>
                      <a:ext cx="279999" cy="82497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sp>
                  <p:nvSpPr>
                    <p:cNvPr id="29" name="Rounded Rectangle 20">
                      <a:extLst>
                        <a:ext uri="{FF2B5EF4-FFF2-40B4-BE49-F238E27FC236}">
                          <a16:creationId xmlns:a16="http://schemas.microsoft.com/office/drawing/2014/main" id="{D05DBB10-5168-57C0-7E55-C765CEAD73D2}"/>
                        </a:ext>
                      </a:extLst>
                    </p:cNvPr>
                    <p:cNvSpPr/>
                    <p:nvPr/>
                  </p:nvSpPr>
                  <p:spPr>
                    <a:xfrm rot="18900000">
                      <a:off x="2203126" y="4245631"/>
                      <a:ext cx="279999" cy="824968"/>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grpSp>
              <p:sp>
                <p:nvSpPr>
                  <p:cNvPr id="27" name="Rounded Rectangle 21">
                    <a:extLst>
                      <a:ext uri="{FF2B5EF4-FFF2-40B4-BE49-F238E27FC236}">
                        <a16:creationId xmlns:a16="http://schemas.microsoft.com/office/drawing/2014/main" id="{E05B928D-EA22-0C83-0B14-70F66D4A55A8}"/>
                      </a:ext>
                    </a:extLst>
                  </p:cNvPr>
                  <p:cNvSpPr/>
                  <p:nvPr/>
                </p:nvSpPr>
                <p:spPr>
                  <a:xfrm flipV="1">
                    <a:off x="7603421" y="2561095"/>
                    <a:ext cx="254379" cy="22326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grpSp>
            <p:sp>
              <p:nvSpPr>
                <p:cNvPr id="25" name="Block Arc 22">
                  <a:extLst>
                    <a:ext uri="{FF2B5EF4-FFF2-40B4-BE49-F238E27FC236}">
                      <a16:creationId xmlns:a16="http://schemas.microsoft.com/office/drawing/2014/main" id="{2B41E732-2891-625F-40AB-5B598E9C682F}"/>
                    </a:ext>
                  </a:extLst>
                </p:cNvPr>
                <p:cNvSpPr/>
                <p:nvPr/>
              </p:nvSpPr>
              <p:spPr>
                <a:xfrm rot="10800000" flipV="1">
                  <a:off x="7576260" y="1783481"/>
                  <a:ext cx="2290856" cy="2395223"/>
                </a:xfrm>
                <a:prstGeom prst="blockArc">
                  <a:avLst>
                    <a:gd name="adj1" fmla="val 10793483"/>
                    <a:gd name="adj2" fmla="val 21566299"/>
                    <a:gd name="adj3" fmla="val 111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dirty="0">
                    <a:solidFill>
                      <a:schemeClr val="tx1"/>
                    </a:solidFill>
                    <a:latin typeface="Lora" pitchFamily="2" charset="0"/>
                  </a:endParaRPr>
                </a:p>
              </p:txBody>
            </p:sp>
          </p:grpSp>
          <p:grpSp>
            <p:nvGrpSpPr>
              <p:cNvPr id="19" name="그룹 68">
                <a:extLst>
                  <a:ext uri="{FF2B5EF4-FFF2-40B4-BE49-F238E27FC236}">
                    <a16:creationId xmlns:a16="http://schemas.microsoft.com/office/drawing/2014/main" id="{CD661BE2-8E5E-26E5-E140-9CE09768EE4B}"/>
                  </a:ext>
                </a:extLst>
              </p:cNvPr>
              <p:cNvGrpSpPr/>
              <p:nvPr/>
            </p:nvGrpSpPr>
            <p:grpSpPr>
              <a:xfrm>
                <a:off x="9198249" y="2689460"/>
                <a:ext cx="827351" cy="1943272"/>
                <a:chOff x="9225407" y="2769116"/>
                <a:chExt cx="827351" cy="1943272"/>
              </a:xfrm>
            </p:grpSpPr>
            <p:sp>
              <p:nvSpPr>
                <p:cNvPr id="20" name="Rounded Rectangle 100">
                  <a:extLst>
                    <a:ext uri="{FF2B5EF4-FFF2-40B4-BE49-F238E27FC236}">
                      <a16:creationId xmlns:a16="http://schemas.microsoft.com/office/drawing/2014/main" id="{D7F26490-A012-E834-0878-51A4F08BDD3A}"/>
                    </a:ext>
                  </a:extLst>
                </p:cNvPr>
                <p:cNvSpPr/>
                <p:nvPr/>
              </p:nvSpPr>
              <p:spPr>
                <a:xfrm rot="19069399" flipH="1">
                  <a:off x="9808341" y="2769116"/>
                  <a:ext cx="244417" cy="752945"/>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sp>
              <p:nvSpPr>
                <p:cNvPr id="21" name="Rounded Rectangle 101">
                  <a:extLst>
                    <a:ext uri="{FF2B5EF4-FFF2-40B4-BE49-F238E27FC236}">
                      <a16:creationId xmlns:a16="http://schemas.microsoft.com/office/drawing/2014/main" id="{554B926D-9600-79F1-6CE6-6469E9239086}"/>
                    </a:ext>
                  </a:extLst>
                </p:cNvPr>
                <p:cNvSpPr/>
                <p:nvPr/>
              </p:nvSpPr>
              <p:spPr>
                <a:xfrm rot="2700000" flipH="1">
                  <a:off x="9479670" y="2760886"/>
                  <a:ext cx="244417" cy="752943"/>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sp>
              <p:nvSpPr>
                <p:cNvPr id="22" name="Rounded Rectangle 102">
                  <a:extLst>
                    <a:ext uri="{FF2B5EF4-FFF2-40B4-BE49-F238E27FC236}">
                      <a16:creationId xmlns:a16="http://schemas.microsoft.com/office/drawing/2014/main" id="{E486B68A-86E6-B3E8-730A-66B83B2D4F7A}"/>
                    </a:ext>
                  </a:extLst>
                </p:cNvPr>
                <p:cNvSpPr/>
                <p:nvPr/>
              </p:nvSpPr>
              <p:spPr>
                <a:xfrm flipH="1">
                  <a:off x="9642044" y="2939517"/>
                  <a:ext cx="254379" cy="1772871"/>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b="1">
                    <a:solidFill>
                      <a:schemeClr val="tx1"/>
                    </a:solidFill>
                    <a:latin typeface="Lora" pitchFamily="2" charset="0"/>
                  </a:endParaRPr>
                </a:p>
              </p:txBody>
            </p:sp>
          </p:grpSp>
        </p:grpSp>
        <p:sp>
          <p:nvSpPr>
            <p:cNvPr id="74" name="TextBox 73">
              <a:extLst>
                <a:ext uri="{FF2B5EF4-FFF2-40B4-BE49-F238E27FC236}">
                  <a16:creationId xmlns:a16="http://schemas.microsoft.com/office/drawing/2014/main" id="{F3B6D2F7-FF11-0462-3A8D-05BAC3240F54}"/>
                </a:ext>
              </a:extLst>
            </p:cNvPr>
            <p:cNvSpPr txBox="1"/>
            <p:nvPr/>
          </p:nvSpPr>
          <p:spPr>
            <a:xfrm>
              <a:off x="2034713" y="3461414"/>
              <a:ext cx="1296324" cy="1300356"/>
            </a:xfrm>
            <a:prstGeom prst="rect">
              <a:avLst/>
            </a:prstGeom>
            <a:noFill/>
          </p:spPr>
          <p:txBody>
            <a:bodyPr wrap="square">
              <a:spAutoFit/>
            </a:bodyPr>
            <a:lstStyle/>
            <a:p>
              <a:pPr algn="ctr">
                <a:spcBef>
                  <a:spcPts val="600"/>
                </a:spcBef>
              </a:pPr>
              <a:r>
                <a:rPr lang="en-IN" sz="1050" b="1" dirty="0">
                  <a:latin typeface="Lora" pitchFamily="2" charset="0"/>
                </a:rPr>
                <a:t>Maecenas Non </a:t>
              </a:r>
            </a:p>
            <a:p>
              <a:pPr algn="ctr">
                <a:spcBef>
                  <a:spcPts val="600"/>
                </a:spcBef>
              </a:pPr>
              <a:r>
                <a:rPr lang="en-IN" sz="1050" dirty="0">
                  <a:latin typeface="Lora" pitchFamily="2" charset="0"/>
                </a:rPr>
                <a:t>Laoreet Odio. Fusce Lobortis Porttitor Purus, Vel Vestibulum Libero Pharetra Vel. </a:t>
              </a:r>
              <a:endParaRPr lang="en-US" sz="1050" dirty="0">
                <a:latin typeface="Lora" pitchFamily="2" charset="0"/>
              </a:endParaRPr>
            </a:p>
          </p:txBody>
        </p:sp>
        <p:sp>
          <p:nvSpPr>
            <p:cNvPr id="75" name="TextBox 74">
              <a:extLst>
                <a:ext uri="{FF2B5EF4-FFF2-40B4-BE49-F238E27FC236}">
                  <a16:creationId xmlns:a16="http://schemas.microsoft.com/office/drawing/2014/main" id="{34B76EAA-B261-18C5-206E-72D7788F9E84}"/>
                </a:ext>
              </a:extLst>
            </p:cNvPr>
            <p:cNvSpPr txBox="1"/>
            <p:nvPr/>
          </p:nvSpPr>
          <p:spPr>
            <a:xfrm>
              <a:off x="4043611" y="3461414"/>
              <a:ext cx="1296324" cy="1300356"/>
            </a:xfrm>
            <a:prstGeom prst="rect">
              <a:avLst/>
            </a:prstGeom>
            <a:noFill/>
          </p:spPr>
          <p:txBody>
            <a:bodyPr wrap="square">
              <a:spAutoFit/>
            </a:bodyPr>
            <a:lstStyle/>
            <a:p>
              <a:pPr algn="ctr">
                <a:spcBef>
                  <a:spcPts val="600"/>
                </a:spcBef>
              </a:pPr>
              <a:r>
                <a:rPr lang="en-IN" sz="1050" b="1" dirty="0">
                  <a:latin typeface="Lora" pitchFamily="2" charset="0"/>
                </a:rPr>
                <a:t>Maecenas Non </a:t>
              </a:r>
            </a:p>
            <a:p>
              <a:pPr algn="ctr">
                <a:spcBef>
                  <a:spcPts val="600"/>
                </a:spcBef>
              </a:pPr>
              <a:r>
                <a:rPr lang="en-IN" sz="1050" dirty="0">
                  <a:latin typeface="Lora" pitchFamily="2" charset="0"/>
                </a:rPr>
                <a:t>Laoreet Odio. Fusce Lobortis Porttitor Purus, Vel Vestibulum Libero Pharetra Vel. </a:t>
              </a:r>
              <a:endParaRPr lang="en-US" sz="1050" dirty="0">
                <a:latin typeface="Lora" pitchFamily="2" charset="0"/>
              </a:endParaRPr>
            </a:p>
          </p:txBody>
        </p:sp>
        <p:sp>
          <p:nvSpPr>
            <p:cNvPr id="76" name="TextBox 75">
              <a:extLst>
                <a:ext uri="{FF2B5EF4-FFF2-40B4-BE49-F238E27FC236}">
                  <a16:creationId xmlns:a16="http://schemas.microsoft.com/office/drawing/2014/main" id="{324B4E96-43F6-3ED9-2C13-F89062002B59}"/>
                </a:ext>
              </a:extLst>
            </p:cNvPr>
            <p:cNvSpPr txBox="1"/>
            <p:nvPr/>
          </p:nvSpPr>
          <p:spPr>
            <a:xfrm>
              <a:off x="6073041" y="3461414"/>
              <a:ext cx="1296324" cy="1300356"/>
            </a:xfrm>
            <a:prstGeom prst="rect">
              <a:avLst/>
            </a:prstGeom>
            <a:noFill/>
          </p:spPr>
          <p:txBody>
            <a:bodyPr wrap="square">
              <a:spAutoFit/>
            </a:bodyPr>
            <a:lstStyle/>
            <a:p>
              <a:pPr algn="ctr">
                <a:spcBef>
                  <a:spcPts val="600"/>
                </a:spcBef>
              </a:pPr>
              <a:r>
                <a:rPr lang="en-IN" sz="1050" b="1" dirty="0">
                  <a:latin typeface="Lora" pitchFamily="2" charset="0"/>
                </a:rPr>
                <a:t>Maecenas Non </a:t>
              </a:r>
            </a:p>
            <a:p>
              <a:pPr algn="ctr">
                <a:spcBef>
                  <a:spcPts val="600"/>
                </a:spcBef>
              </a:pPr>
              <a:r>
                <a:rPr lang="en-IN" sz="1050" dirty="0">
                  <a:latin typeface="Lora" pitchFamily="2" charset="0"/>
                </a:rPr>
                <a:t>Laoreet Odio. Fusce Lobortis Porttitor Purus, Vel Vestibulum Libero Pharetra Vel. </a:t>
              </a:r>
              <a:endParaRPr lang="en-US" sz="1050" dirty="0">
                <a:latin typeface="Lora" pitchFamily="2" charset="0"/>
              </a:endParaRPr>
            </a:p>
          </p:txBody>
        </p:sp>
        <p:sp>
          <p:nvSpPr>
            <p:cNvPr id="77" name="TextBox 76">
              <a:extLst>
                <a:ext uri="{FF2B5EF4-FFF2-40B4-BE49-F238E27FC236}">
                  <a16:creationId xmlns:a16="http://schemas.microsoft.com/office/drawing/2014/main" id="{04614B4F-2334-54A8-F6D4-8B278C52D61A}"/>
                </a:ext>
              </a:extLst>
            </p:cNvPr>
            <p:cNvSpPr txBox="1"/>
            <p:nvPr/>
          </p:nvSpPr>
          <p:spPr>
            <a:xfrm>
              <a:off x="8144606" y="3461414"/>
              <a:ext cx="1296324" cy="1300356"/>
            </a:xfrm>
            <a:prstGeom prst="rect">
              <a:avLst/>
            </a:prstGeom>
            <a:noFill/>
          </p:spPr>
          <p:txBody>
            <a:bodyPr wrap="square">
              <a:spAutoFit/>
            </a:bodyPr>
            <a:lstStyle/>
            <a:p>
              <a:pPr algn="ctr">
                <a:spcBef>
                  <a:spcPts val="600"/>
                </a:spcBef>
              </a:pPr>
              <a:r>
                <a:rPr lang="en-IN" sz="1050" b="1" dirty="0">
                  <a:latin typeface="Lora" pitchFamily="2" charset="0"/>
                </a:rPr>
                <a:t>Maecenas Non </a:t>
              </a:r>
            </a:p>
            <a:p>
              <a:pPr algn="ctr">
                <a:spcBef>
                  <a:spcPts val="600"/>
                </a:spcBef>
              </a:pPr>
              <a:r>
                <a:rPr lang="en-IN" sz="1050" dirty="0">
                  <a:latin typeface="Lora" pitchFamily="2" charset="0"/>
                </a:rPr>
                <a:t>Laoreet Odio. Fusce Lobortis Porttitor Purus, Vel Vestibulum Libero Pharetra Vel. </a:t>
              </a:r>
              <a:endParaRPr lang="en-US" sz="1050" dirty="0">
                <a:latin typeface="Lora" pitchFamily="2" charset="0"/>
              </a:endParaRPr>
            </a:p>
          </p:txBody>
        </p:sp>
        <p:sp>
          <p:nvSpPr>
            <p:cNvPr id="78" name="TextBox 77">
              <a:extLst>
                <a:ext uri="{FF2B5EF4-FFF2-40B4-BE49-F238E27FC236}">
                  <a16:creationId xmlns:a16="http://schemas.microsoft.com/office/drawing/2014/main" id="{32349B54-5828-8D69-AF28-0903FA0B5A7B}"/>
                </a:ext>
              </a:extLst>
            </p:cNvPr>
            <p:cNvSpPr txBox="1"/>
            <p:nvPr/>
          </p:nvSpPr>
          <p:spPr>
            <a:xfrm>
              <a:off x="10236213" y="3461414"/>
              <a:ext cx="1296324" cy="1300356"/>
            </a:xfrm>
            <a:prstGeom prst="rect">
              <a:avLst/>
            </a:prstGeom>
            <a:noFill/>
          </p:spPr>
          <p:txBody>
            <a:bodyPr wrap="square">
              <a:spAutoFit/>
            </a:bodyPr>
            <a:lstStyle/>
            <a:p>
              <a:pPr algn="ctr">
                <a:spcBef>
                  <a:spcPts val="600"/>
                </a:spcBef>
              </a:pPr>
              <a:r>
                <a:rPr lang="en-IN" sz="1050" b="1" dirty="0">
                  <a:latin typeface="Lora" pitchFamily="2" charset="0"/>
                </a:rPr>
                <a:t>Maecenas Non </a:t>
              </a:r>
            </a:p>
            <a:p>
              <a:pPr algn="ctr">
                <a:spcBef>
                  <a:spcPts val="600"/>
                </a:spcBef>
              </a:pPr>
              <a:r>
                <a:rPr lang="en-IN" sz="1050" dirty="0">
                  <a:latin typeface="Lora" pitchFamily="2" charset="0"/>
                </a:rPr>
                <a:t>Laoreet Odio. Fusce Lobortis Porttitor Purus, Vel Vestibulum Libero Pharetra Vel. </a:t>
              </a:r>
              <a:endParaRPr lang="en-US" sz="1050" dirty="0">
                <a:latin typeface="Lora" pitchFamily="2" charset="0"/>
              </a:endParaRPr>
            </a:p>
          </p:txBody>
        </p:sp>
      </p:grpSp>
    </p:spTree>
    <p:extLst>
      <p:ext uri="{BB962C8B-B14F-4D97-AF65-F5344CB8AC3E}">
        <p14:creationId xmlns:p14="http://schemas.microsoft.com/office/powerpoint/2010/main" val="6450454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 name="Group 173">
            <a:extLst>
              <a:ext uri="{FF2B5EF4-FFF2-40B4-BE49-F238E27FC236}">
                <a16:creationId xmlns:a16="http://schemas.microsoft.com/office/drawing/2014/main" id="{4DE96308-CD7E-5AC9-DADC-FDAD932A660E}"/>
              </a:ext>
            </a:extLst>
          </p:cNvPr>
          <p:cNvGrpSpPr/>
          <p:nvPr/>
        </p:nvGrpSpPr>
        <p:grpSpPr>
          <a:xfrm>
            <a:off x="640274" y="1425167"/>
            <a:ext cx="10911452" cy="5094546"/>
            <a:chOff x="1538514" y="1294683"/>
            <a:chExt cx="9109515" cy="4253224"/>
          </a:xfrm>
        </p:grpSpPr>
        <p:sp>
          <p:nvSpPr>
            <p:cNvPr id="5" name="Freeform: Shape 4">
              <a:extLst>
                <a:ext uri="{FF2B5EF4-FFF2-40B4-BE49-F238E27FC236}">
                  <a16:creationId xmlns:a16="http://schemas.microsoft.com/office/drawing/2014/main" id="{0959B3ED-6933-7AA1-18DD-5C690A87531B}"/>
                </a:ext>
              </a:extLst>
            </p:cNvPr>
            <p:cNvSpPr/>
            <p:nvPr/>
          </p:nvSpPr>
          <p:spPr>
            <a:xfrm>
              <a:off x="1609050" y="1538928"/>
              <a:ext cx="2960302" cy="4008979"/>
            </a:xfrm>
            <a:custGeom>
              <a:avLst/>
              <a:gdLst>
                <a:gd name="connsiteX0" fmla="*/ 2687938 w 2960302"/>
                <a:gd name="connsiteY0" fmla="*/ 2047571 h 4008979"/>
                <a:gd name="connsiteX1" fmla="*/ 1735681 w 2960302"/>
                <a:gd name="connsiteY1" fmla="*/ 982660 h 4008979"/>
                <a:gd name="connsiteX2" fmla="*/ 2077171 w 2960302"/>
                <a:gd name="connsiteY2" fmla="*/ 263733 h 4008979"/>
                <a:gd name="connsiteX3" fmla="*/ 2082627 w 2960302"/>
                <a:gd name="connsiteY3" fmla="*/ 240625 h 4008979"/>
                <a:gd name="connsiteX4" fmla="*/ 1874651 w 2960302"/>
                <a:gd name="connsiteY4" fmla="*/ 59288 h 4008979"/>
                <a:gd name="connsiteX5" fmla="*/ 1696203 w 2960302"/>
                <a:gd name="connsiteY5" fmla="*/ 103259 h 4008979"/>
                <a:gd name="connsiteX6" fmla="*/ 1471539 w 2960302"/>
                <a:gd name="connsiteY6" fmla="*/ -87 h 4008979"/>
                <a:gd name="connsiteX7" fmla="*/ 1260674 w 2960302"/>
                <a:gd name="connsiteY7" fmla="*/ 102617 h 4008979"/>
                <a:gd name="connsiteX8" fmla="*/ 1084795 w 2960302"/>
                <a:gd name="connsiteY8" fmla="*/ 58005 h 4008979"/>
                <a:gd name="connsiteX9" fmla="*/ 876819 w 2960302"/>
                <a:gd name="connsiteY9" fmla="*/ 239341 h 4008979"/>
                <a:gd name="connsiteX10" fmla="*/ 882275 w 2960302"/>
                <a:gd name="connsiteY10" fmla="*/ 262450 h 4008979"/>
                <a:gd name="connsiteX11" fmla="*/ 1225371 w 2960302"/>
                <a:gd name="connsiteY11" fmla="*/ 982981 h 4008979"/>
                <a:gd name="connsiteX12" fmla="*/ 271508 w 2960302"/>
                <a:gd name="connsiteY12" fmla="*/ 2047891 h 4008979"/>
                <a:gd name="connsiteX13" fmla="*/ 1180437 w 2960302"/>
                <a:gd name="connsiteY13" fmla="*/ 4008893 h 4008979"/>
                <a:gd name="connsiteX14" fmla="*/ 1780292 w 2960302"/>
                <a:gd name="connsiteY14" fmla="*/ 4008893 h 4008979"/>
                <a:gd name="connsiteX15" fmla="*/ 2687938 w 2960302"/>
                <a:gd name="connsiteY15" fmla="*/ 2047571 h 400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60302" h="4008979">
                  <a:moveTo>
                    <a:pt x="2687938" y="2047571"/>
                  </a:moveTo>
                  <a:lnTo>
                    <a:pt x="1735681" y="982660"/>
                  </a:lnTo>
                  <a:lnTo>
                    <a:pt x="2077171" y="263733"/>
                  </a:lnTo>
                  <a:cubicBezTo>
                    <a:pt x="2079450" y="256159"/>
                    <a:pt x="2081279" y="248424"/>
                    <a:pt x="2082627" y="240625"/>
                  </a:cubicBezTo>
                  <a:cubicBezTo>
                    <a:pt x="2102847" y="125083"/>
                    <a:pt x="1988268" y="30724"/>
                    <a:pt x="1874651" y="59288"/>
                  </a:cubicBezTo>
                  <a:lnTo>
                    <a:pt x="1696203" y="103259"/>
                  </a:lnTo>
                  <a:cubicBezTo>
                    <a:pt x="1632013" y="119627"/>
                    <a:pt x="1535729" y="555"/>
                    <a:pt x="1471539" y="-87"/>
                  </a:cubicBezTo>
                  <a:cubicBezTo>
                    <a:pt x="1410558" y="-87"/>
                    <a:pt x="1320050" y="117380"/>
                    <a:pt x="1260674" y="102617"/>
                  </a:cubicBezTo>
                  <a:lnTo>
                    <a:pt x="1084795" y="58005"/>
                  </a:lnTo>
                  <a:cubicBezTo>
                    <a:pt x="971178" y="29440"/>
                    <a:pt x="856599" y="122195"/>
                    <a:pt x="876819" y="239341"/>
                  </a:cubicBezTo>
                  <a:cubicBezTo>
                    <a:pt x="878167" y="247140"/>
                    <a:pt x="879996" y="254875"/>
                    <a:pt x="882275" y="262450"/>
                  </a:cubicBezTo>
                  <a:lnTo>
                    <a:pt x="1225371" y="982981"/>
                  </a:lnTo>
                  <a:lnTo>
                    <a:pt x="271508" y="2047891"/>
                  </a:lnTo>
                  <a:cubicBezTo>
                    <a:pt x="-329631" y="2813035"/>
                    <a:pt x="106539" y="4008893"/>
                    <a:pt x="1180437" y="4008893"/>
                  </a:cubicBezTo>
                  <a:lnTo>
                    <a:pt x="1780292" y="4008893"/>
                  </a:lnTo>
                  <a:cubicBezTo>
                    <a:pt x="2852907" y="4008572"/>
                    <a:pt x="3289076" y="2812714"/>
                    <a:pt x="2687938" y="2047571"/>
                  </a:cubicBezTo>
                  <a:close/>
                </a:path>
              </a:pathLst>
            </a:custGeom>
            <a:solidFill>
              <a:schemeClr val="accent4"/>
            </a:solidFill>
            <a:ln w="32063"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DD4B275F-4463-A681-1313-D0876A03967B}"/>
                </a:ext>
              </a:extLst>
            </p:cNvPr>
            <p:cNvSpPr/>
            <p:nvPr/>
          </p:nvSpPr>
          <p:spPr>
            <a:xfrm>
              <a:off x="1829935" y="1538928"/>
              <a:ext cx="2515925" cy="2115378"/>
            </a:xfrm>
            <a:custGeom>
              <a:avLst/>
              <a:gdLst>
                <a:gd name="connsiteX0" fmla="*/ -410 w 2515925"/>
                <a:gd name="connsiteY0" fmla="*/ 2115291 h 2115378"/>
                <a:gd name="connsiteX1" fmla="*/ 2515516 w 2515925"/>
                <a:gd name="connsiteY1" fmla="*/ 2115291 h 2115378"/>
                <a:gd name="connsiteX2" fmla="*/ 2466411 w 2515925"/>
                <a:gd name="connsiteY2" fmla="*/ 2047571 h 2115378"/>
                <a:gd name="connsiteX3" fmla="*/ 1515115 w 2515925"/>
                <a:gd name="connsiteY3" fmla="*/ 982660 h 2115378"/>
                <a:gd name="connsiteX4" fmla="*/ 1856285 w 2515925"/>
                <a:gd name="connsiteY4" fmla="*/ 263733 h 2115378"/>
                <a:gd name="connsiteX5" fmla="*/ 1861741 w 2515925"/>
                <a:gd name="connsiteY5" fmla="*/ 240625 h 2115378"/>
                <a:gd name="connsiteX6" fmla="*/ 1653766 w 2515925"/>
                <a:gd name="connsiteY6" fmla="*/ 59288 h 2115378"/>
                <a:gd name="connsiteX7" fmla="*/ 1475318 w 2515925"/>
                <a:gd name="connsiteY7" fmla="*/ 103259 h 2115378"/>
                <a:gd name="connsiteX8" fmla="*/ 1250653 w 2515925"/>
                <a:gd name="connsiteY8" fmla="*/ -87 h 2115378"/>
                <a:gd name="connsiteX9" fmla="*/ 1039789 w 2515925"/>
                <a:gd name="connsiteY9" fmla="*/ 102617 h 2115378"/>
                <a:gd name="connsiteX10" fmla="*/ 863909 w 2515925"/>
                <a:gd name="connsiteY10" fmla="*/ 58005 h 2115378"/>
                <a:gd name="connsiteX11" fmla="*/ 655933 w 2515925"/>
                <a:gd name="connsiteY11" fmla="*/ 239341 h 2115378"/>
                <a:gd name="connsiteX12" fmla="*/ 661390 w 2515925"/>
                <a:gd name="connsiteY12" fmla="*/ 262450 h 2115378"/>
                <a:gd name="connsiteX13" fmla="*/ 1004485 w 2515925"/>
                <a:gd name="connsiteY13" fmla="*/ 982981 h 2115378"/>
                <a:gd name="connsiteX14" fmla="*/ 50622 w 2515925"/>
                <a:gd name="connsiteY14" fmla="*/ 2047891 h 2115378"/>
                <a:gd name="connsiteX15" fmla="*/ -410 w 2515925"/>
                <a:gd name="connsiteY15" fmla="*/ 2115291 h 2115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15925" h="2115378">
                  <a:moveTo>
                    <a:pt x="-410" y="2115291"/>
                  </a:moveTo>
                  <a:lnTo>
                    <a:pt x="2515516" y="2115291"/>
                  </a:lnTo>
                  <a:cubicBezTo>
                    <a:pt x="2500110" y="2092503"/>
                    <a:pt x="2483421" y="2069716"/>
                    <a:pt x="2466411" y="2047571"/>
                  </a:cubicBezTo>
                  <a:lnTo>
                    <a:pt x="1515115" y="982660"/>
                  </a:lnTo>
                  <a:lnTo>
                    <a:pt x="1856285" y="263733"/>
                  </a:lnTo>
                  <a:cubicBezTo>
                    <a:pt x="1858564" y="256159"/>
                    <a:pt x="1860394" y="248424"/>
                    <a:pt x="1861741" y="240625"/>
                  </a:cubicBezTo>
                  <a:cubicBezTo>
                    <a:pt x="1881961" y="125083"/>
                    <a:pt x="1767382" y="30724"/>
                    <a:pt x="1653766" y="59288"/>
                  </a:cubicBezTo>
                  <a:lnTo>
                    <a:pt x="1475318" y="103259"/>
                  </a:lnTo>
                  <a:cubicBezTo>
                    <a:pt x="1411128" y="119627"/>
                    <a:pt x="1314843" y="555"/>
                    <a:pt x="1250653" y="-87"/>
                  </a:cubicBezTo>
                  <a:cubicBezTo>
                    <a:pt x="1189673" y="-87"/>
                    <a:pt x="1099165" y="117380"/>
                    <a:pt x="1039789" y="102617"/>
                  </a:cubicBezTo>
                  <a:lnTo>
                    <a:pt x="863909" y="58005"/>
                  </a:lnTo>
                  <a:cubicBezTo>
                    <a:pt x="750292" y="29440"/>
                    <a:pt x="635713" y="122195"/>
                    <a:pt x="655933" y="239341"/>
                  </a:cubicBezTo>
                  <a:cubicBezTo>
                    <a:pt x="657281" y="247140"/>
                    <a:pt x="659110" y="254875"/>
                    <a:pt x="661390" y="262450"/>
                  </a:cubicBezTo>
                  <a:lnTo>
                    <a:pt x="1004485" y="982981"/>
                  </a:lnTo>
                  <a:lnTo>
                    <a:pt x="50622" y="2047891"/>
                  </a:lnTo>
                  <a:cubicBezTo>
                    <a:pt x="31365" y="2069716"/>
                    <a:pt x="15318" y="2093145"/>
                    <a:pt x="-410" y="2115291"/>
                  </a:cubicBezTo>
                  <a:close/>
                </a:path>
              </a:pathLst>
            </a:custGeom>
            <a:solidFill>
              <a:schemeClr val="accent1"/>
            </a:solidFill>
            <a:ln w="32063"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08BAB095-8690-C774-F739-26A889DCFB07}"/>
                </a:ext>
              </a:extLst>
            </p:cNvPr>
            <p:cNvSpPr/>
            <p:nvPr/>
          </p:nvSpPr>
          <p:spPr>
            <a:xfrm>
              <a:off x="1627737" y="4584738"/>
              <a:ext cx="2921926" cy="962848"/>
            </a:xfrm>
            <a:custGeom>
              <a:avLst/>
              <a:gdLst>
                <a:gd name="connsiteX0" fmla="*/ 2880756 w 2921926"/>
                <a:gd name="connsiteY0" fmla="*/ 5690 h 962848"/>
                <a:gd name="connsiteX1" fmla="*/ -410 w 2921926"/>
                <a:gd name="connsiteY1" fmla="*/ 5690 h 962848"/>
                <a:gd name="connsiteX2" fmla="*/ 1160145 w 2921926"/>
                <a:gd name="connsiteY2" fmla="*/ 962761 h 962848"/>
                <a:gd name="connsiteX3" fmla="*/ 1760000 w 2921926"/>
                <a:gd name="connsiteY3" fmla="*/ 962761 h 962848"/>
                <a:gd name="connsiteX4" fmla="*/ 2921517 w 2921926"/>
                <a:gd name="connsiteY4" fmla="*/ -87 h 962848"/>
                <a:gd name="connsiteX5" fmla="*/ 2880756 w 2921926"/>
                <a:gd name="connsiteY5" fmla="*/ 5690 h 96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1926" h="962848">
                  <a:moveTo>
                    <a:pt x="2880756" y="5690"/>
                  </a:moveTo>
                  <a:lnTo>
                    <a:pt x="-410" y="5690"/>
                  </a:lnTo>
                  <a:cubicBezTo>
                    <a:pt x="92666" y="522740"/>
                    <a:pt x="508938" y="962761"/>
                    <a:pt x="1160145" y="962761"/>
                  </a:cubicBezTo>
                  <a:lnTo>
                    <a:pt x="1760000" y="962761"/>
                  </a:lnTo>
                  <a:cubicBezTo>
                    <a:pt x="2413453" y="962761"/>
                    <a:pt x="2830046" y="520172"/>
                    <a:pt x="2921517" y="-87"/>
                  </a:cubicBezTo>
                  <a:cubicBezTo>
                    <a:pt x="2908165" y="3187"/>
                    <a:pt x="2894493" y="5112"/>
                    <a:pt x="2880756" y="5690"/>
                  </a:cubicBezTo>
                  <a:close/>
                </a:path>
              </a:pathLst>
            </a:custGeom>
            <a:solidFill>
              <a:schemeClr val="accent6"/>
            </a:solidFill>
            <a:ln w="32063"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E9698C0-BF0D-243C-EF0A-B9C7D6E41BAA}"/>
                </a:ext>
              </a:extLst>
            </p:cNvPr>
            <p:cNvSpPr/>
            <p:nvPr/>
          </p:nvSpPr>
          <p:spPr>
            <a:xfrm>
              <a:off x="1538514" y="4595651"/>
              <a:ext cx="3099732" cy="32094"/>
            </a:xfrm>
            <a:custGeom>
              <a:avLst/>
              <a:gdLst>
                <a:gd name="connsiteX0" fmla="*/ 3099733 w 3099732"/>
                <a:gd name="connsiteY0" fmla="*/ 0 h 32094"/>
                <a:gd name="connsiteX1" fmla="*/ 0 w 3099732"/>
                <a:gd name="connsiteY1" fmla="*/ 0 h 32094"/>
              </a:gdLst>
              <a:ahLst/>
              <a:cxnLst>
                <a:cxn ang="0">
                  <a:pos x="connsiteX0" y="connsiteY0"/>
                </a:cxn>
                <a:cxn ang="0">
                  <a:pos x="connsiteX1" y="connsiteY1"/>
                </a:cxn>
              </a:cxnLst>
              <a:rect l="l" t="t" r="r" b="b"/>
              <a:pathLst>
                <a:path w="3099732" h="32094">
                  <a:moveTo>
                    <a:pt x="3099733" y="0"/>
                  </a:moveTo>
                  <a:lnTo>
                    <a:pt x="0" y="0"/>
                  </a:lnTo>
                </a:path>
              </a:pathLst>
            </a:custGeom>
            <a:ln w="32063" cap="flat">
              <a:solidFill>
                <a:srgbClr val="FFFFFF"/>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E32C0B4-A2D7-6D8C-035D-D50B2E9BC5E4}"/>
                </a:ext>
              </a:extLst>
            </p:cNvPr>
            <p:cNvSpPr/>
            <p:nvPr/>
          </p:nvSpPr>
          <p:spPr>
            <a:xfrm>
              <a:off x="1733009" y="3667465"/>
              <a:ext cx="2710741" cy="32094"/>
            </a:xfrm>
            <a:custGeom>
              <a:avLst/>
              <a:gdLst>
                <a:gd name="connsiteX0" fmla="*/ 2710741 w 2710741"/>
                <a:gd name="connsiteY0" fmla="*/ 0 h 32094"/>
                <a:gd name="connsiteX1" fmla="*/ 0 w 2710741"/>
                <a:gd name="connsiteY1" fmla="*/ 0 h 32094"/>
              </a:gdLst>
              <a:ahLst/>
              <a:cxnLst>
                <a:cxn ang="0">
                  <a:pos x="connsiteX0" y="connsiteY0"/>
                </a:cxn>
                <a:cxn ang="0">
                  <a:pos x="connsiteX1" y="connsiteY1"/>
                </a:cxn>
              </a:cxnLst>
              <a:rect l="l" t="t" r="r" b="b"/>
              <a:pathLst>
                <a:path w="2710741" h="32094">
                  <a:moveTo>
                    <a:pt x="2710741" y="0"/>
                  </a:moveTo>
                  <a:lnTo>
                    <a:pt x="0" y="0"/>
                  </a:lnTo>
                </a:path>
              </a:pathLst>
            </a:custGeom>
            <a:ln w="32063" cap="flat">
              <a:solidFill>
                <a:srgbClr val="FFFFFF"/>
              </a:solidFill>
              <a:prstDash val="solid"/>
              <a:miter/>
            </a:ln>
          </p:spPr>
          <p:txBody>
            <a:bodyPr rtlCol="0" anchor="ctr"/>
            <a:lstStyle/>
            <a:p>
              <a:endParaRPr lang="en-US"/>
            </a:p>
          </p:txBody>
        </p:sp>
        <p:sp>
          <p:nvSpPr>
            <p:cNvPr id="13" name="TextBox 12">
              <a:extLst>
                <a:ext uri="{FF2B5EF4-FFF2-40B4-BE49-F238E27FC236}">
                  <a16:creationId xmlns:a16="http://schemas.microsoft.com/office/drawing/2014/main" id="{19BF6CA8-D3A9-A3C8-3BA9-99B8FD973548}"/>
                </a:ext>
              </a:extLst>
            </p:cNvPr>
            <p:cNvSpPr txBox="1"/>
            <p:nvPr/>
          </p:nvSpPr>
          <p:spPr>
            <a:xfrm>
              <a:off x="2520650" y="3003275"/>
              <a:ext cx="1300356" cy="520142"/>
            </a:xfrm>
            <a:prstGeom prst="rect">
              <a:avLst/>
            </a:prstGeom>
            <a:noFill/>
          </p:spPr>
          <p:txBody>
            <a:bodyPr wrap="none" rtlCol="0">
              <a:spAutoFit/>
            </a:bodyPr>
            <a:lstStyle/>
            <a:p>
              <a:pPr algn="l"/>
              <a:r>
                <a:rPr lang="en-US" sz="2780" b="1" spc="0" baseline="0" dirty="0">
                  <a:ln/>
                  <a:solidFill>
                    <a:srgbClr val="FFFFFF"/>
                  </a:solidFill>
                  <a:latin typeface="Lora" pitchFamily="2" charset="0"/>
                  <a:cs typeface="Arial"/>
                  <a:sym typeface="Arial"/>
                  <a:rtl val="0"/>
                </a:rPr>
                <a:t>$10.00</a:t>
              </a:r>
            </a:p>
          </p:txBody>
        </p:sp>
        <p:sp>
          <p:nvSpPr>
            <p:cNvPr id="14" name="TextBox 13">
              <a:extLst>
                <a:ext uri="{FF2B5EF4-FFF2-40B4-BE49-F238E27FC236}">
                  <a16:creationId xmlns:a16="http://schemas.microsoft.com/office/drawing/2014/main" id="{16695309-CFAA-6C91-68CC-27DEE5A82722}"/>
                </a:ext>
              </a:extLst>
            </p:cNvPr>
            <p:cNvSpPr txBox="1"/>
            <p:nvPr/>
          </p:nvSpPr>
          <p:spPr>
            <a:xfrm>
              <a:off x="2432710" y="3889096"/>
              <a:ext cx="1526380" cy="520142"/>
            </a:xfrm>
            <a:prstGeom prst="rect">
              <a:avLst/>
            </a:prstGeom>
            <a:noFill/>
          </p:spPr>
          <p:txBody>
            <a:bodyPr wrap="none" rtlCol="0">
              <a:spAutoFit/>
            </a:bodyPr>
            <a:lstStyle/>
            <a:p>
              <a:pPr algn="l"/>
              <a:r>
                <a:rPr lang="en-US" sz="2780" b="1" spc="0" baseline="0">
                  <a:ln/>
                  <a:solidFill>
                    <a:srgbClr val="FFFFFF"/>
                  </a:solidFill>
                  <a:latin typeface="Lora" pitchFamily="2" charset="0"/>
                  <a:cs typeface="Arial"/>
                  <a:sym typeface="Arial"/>
                  <a:rtl val="0"/>
                </a:rPr>
                <a:t>$100.00</a:t>
              </a:r>
            </a:p>
          </p:txBody>
        </p:sp>
        <p:sp>
          <p:nvSpPr>
            <p:cNvPr id="15" name="TextBox 14">
              <a:extLst>
                <a:ext uri="{FF2B5EF4-FFF2-40B4-BE49-F238E27FC236}">
                  <a16:creationId xmlns:a16="http://schemas.microsoft.com/office/drawing/2014/main" id="{0F1F1C16-5170-431B-3AD2-35AFCF95710C}"/>
                </a:ext>
              </a:extLst>
            </p:cNvPr>
            <p:cNvSpPr txBox="1"/>
            <p:nvPr/>
          </p:nvSpPr>
          <p:spPr>
            <a:xfrm>
              <a:off x="2344449" y="4833971"/>
              <a:ext cx="1752403" cy="520142"/>
            </a:xfrm>
            <a:prstGeom prst="rect">
              <a:avLst/>
            </a:prstGeom>
            <a:noFill/>
          </p:spPr>
          <p:txBody>
            <a:bodyPr wrap="none" rtlCol="0">
              <a:spAutoFit/>
            </a:bodyPr>
            <a:lstStyle/>
            <a:p>
              <a:pPr algn="l"/>
              <a:r>
                <a:rPr lang="en-US" sz="2780" b="1" spc="0" baseline="0">
                  <a:ln/>
                  <a:solidFill>
                    <a:srgbClr val="FFFFFF"/>
                  </a:solidFill>
                  <a:latin typeface="Lora" pitchFamily="2" charset="0"/>
                  <a:cs typeface="Arial"/>
                  <a:sym typeface="Arial"/>
                  <a:rtl val="0"/>
                </a:rPr>
                <a:t>$1000.00</a:t>
              </a:r>
            </a:p>
          </p:txBody>
        </p:sp>
        <p:sp>
          <p:nvSpPr>
            <p:cNvPr id="16" name="Freeform: Shape 15">
              <a:extLst>
                <a:ext uri="{FF2B5EF4-FFF2-40B4-BE49-F238E27FC236}">
                  <a16:creationId xmlns:a16="http://schemas.microsoft.com/office/drawing/2014/main" id="{C4613B62-943E-CC09-7BCA-2572EDBDAAB2}"/>
                </a:ext>
              </a:extLst>
            </p:cNvPr>
            <p:cNvSpPr/>
            <p:nvPr/>
          </p:nvSpPr>
          <p:spPr>
            <a:xfrm>
              <a:off x="2588982" y="2414799"/>
              <a:ext cx="951294" cy="250340"/>
            </a:xfrm>
            <a:custGeom>
              <a:avLst/>
              <a:gdLst>
                <a:gd name="connsiteX0" fmla="*/ 825715 w 951294"/>
                <a:gd name="connsiteY0" fmla="*/ 250253 h 250340"/>
                <a:gd name="connsiteX1" fmla="*/ 124761 w 951294"/>
                <a:gd name="connsiteY1" fmla="*/ 250253 h 250340"/>
                <a:gd name="connsiteX2" fmla="*/ -410 w 951294"/>
                <a:gd name="connsiteY2" fmla="*/ 125083 h 250340"/>
                <a:gd name="connsiteX3" fmla="*/ 124761 w 951294"/>
                <a:gd name="connsiteY3" fmla="*/ -87 h 250340"/>
                <a:gd name="connsiteX4" fmla="*/ 825715 w 951294"/>
                <a:gd name="connsiteY4" fmla="*/ -87 h 250340"/>
                <a:gd name="connsiteX5" fmla="*/ 950885 w 951294"/>
                <a:gd name="connsiteY5" fmla="*/ 125083 h 250340"/>
                <a:gd name="connsiteX6" fmla="*/ 825715 w 951294"/>
                <a:gd name="connsiteY6" fmla="*/ 250253 h 25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1294" h="250340">
                  <a:moveTo>
                    <a:pt x="825715" y="250253"/>
                  </a:moveTo>
                  <a:lnTo>
                    <a:pt x="124761" y="250253"/>
                  </a:lnTo>
                  <a:cubicBezTo>
                    <a:pt x="55628" y="250253"/>
                    <a:pt x="-410" y="194215"/>
                    <a:pt x="-410" y="125083"/>
                  </a:cubicBezTo>
                  <a:cubicBezTo>
                    <a:pt x="-410" y="55951"/>
                    <a:pt x="55628" y="-87"/>
                    <a:pt x="124761" y="-87"/>
                  </a:cubicBezTo>
                  <a:lnTo>
                    <a:pt x="825715" y="-87"/>
                  </a:lnTo>
                  <a:cubicBezTo>
                    <a:pt x="894847" y="-87"/>
                    <a:pt x="950885" y="55951"/>
                    <a:pt x="950885" y="125083"/>
                  </a:cubicBezTo>
                  <a:cubicBezTo>
                    <a:pt x="950885" y="194215"/>
                    <a:pt x="894847" y="250253"/>
                    <a:pt x="825715" y="250253"/>
                  </a:cubicBezTo>
                  <a:close/>
                </a:path>
              </a:pathLst>
            </a:custGeom>
            <a:solidFill>
              <a:schemeClr val="tx2">
                <a:lumMod val="50000"/>
              </a:schemeClr>
            </a:solidFill>
            <a:ln w="32063"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6060D563-C918-EBF3-A425-31E2473AF8CA}"/>
                </a:ext>
              </a:extLst>
            </p:cNvPr>
            <p:cNvSpPr/>
            <p:nvPr/>
          </p:nvSpPr>
          <p:spPr>
            <a:xfrm>
              <a:off x="2495586" y="2665140"/>
              <a:ext cx="1185909" cy="32094"/>
            </a:xfrm>
            <a:custGeom>
              <a:avLst/>
              <a:gdLst>
                <a:gd name="connsiteX0" fmla="*/ 1185909 w 1185909"/>
                <a:gd name="connsiteY0" fmla="*/ 0 h 32094"/>
                <a:gd name="connsiteX1" fmla="*/ 0 w 1185909"/>
                <a:gd name="connsiteY1" fmla="*/ 0 h 32094"/>
              </a:gdLst>
              <a:ahLst/>
              <a:cxnLst>
                <a:cxn ang="0">
                  <a:pos x="connsiteX0" y="connsiteY0"/>
                </a:cxn>
                <a:cxn ang="0">
                  <a:pos x="connsiteX1" y="connsiteY1"/>
                </a:cxn>
              </a:cxnLst>
              <a:rect l="l" t="t" r="r" b="b"/>
              <a:pathLst>
                <a:path w="1185909" h="32094">
                  <a:moveTo>
                    <a:pt x="1185909" y="0"/>
                  </a:moveTo>
                  <a:lnTo>
                    <a:pt x="0" y="0"/>
                  </a:lnTo>
                </a:path>
              </a:pathLst>
            </a:custGeom>
            <a:ln w="32063" cap="flat">
              <a:solidFill>
                <a:srgbClr val="FFFFFF"/>
              </a:solid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3E2CFDB-4345-4D4E-3BFC-2E98C6AA5416}"/>
                </a:ext>
              </a:extLst>
            </p:cNvPr>
            <p:cNvSpPr/>
            <p:nvPr/>
          </p:nvSpPr>
          <p:spPr>
            <a:xfrm>
              <a:off x="4945074" y="2700765"/>
              <a:ext cx="770279" cy="770278"/>
            </a:xfrm>
            <a:custGeom>
              <a:avLst/>
              <a:gdLst>
                <a:gd name="connsiteX0" fmla="*/ 770279 w 770279"/>
                <a:gd name="connsiteY0" fmla="*/ 385139 h 770278"/>
                <a:gd name="connsiteX1" fmla="*/ 385140 w 770279"/>
                <a:gd name="connsiteY1" fmla="*/ 770279 h 770278"/>
                <a:gd name="connsiteX2" fmla="*/ 0 w 770279"/>
                <a:gd name="connsiteY2" fmla="*/ 385139 h 770278"/>
                <a:gd name="connsiteX3" fmla="*/ 385140 w 770279"/>
                <a:gd name="connsiteY3" fmla="*/ 0 h 770278"/>
                <a:gd name="connsiteX4" fmla="*/ 770279 w 770279"/>
                <a:gd name="connsiteY4" fmla="*/ 385139 h 770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279" h="770278">
                  <a:moveTo>
                    <a:pt x="770279" y="385139"/>
                  </a:moveTo>
                  <a:cubicBezTo>
                    <a:pt x="770279" y="597846"/>
                    <a:pt x="597846" y="770279"/>
                    <a:pt x="385140" y="770279"/>
                  </a:cubicBezTo>
                  <a:cubicBezTo>
                    <a:pt x="172433" y="770279"/>
                    <a:pt x="0" y="597846"/>
                    <a:pt x="0" y="385139"/>
                  </a:cubicBezTo>
                  <a:cubicBezTo>
                    <a:pt x="0" y="172433"/>
                    <a:pt x="172433" y="0"/>
                    <a:pt x="385140" y="0"/>
                  </a:cubicBezTo>
                  <a:cubicBezTo>
                    <a:pt x="597846" y="0"/>
                    <a:pt x="770279" y="172433"/>
                    <a:pt x="770279" y="385139"/>
                  </a:cubicBezTo>
                  <a:close/>
                </a:path>
              </a:pathLst>
            </a:custGeom>
            <a:solidFill>
              <a:schemeClr val="accent1"/>
            </a:solidFill>
            <a:ln w="32063"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F90FE781-2940-144F-4591-2B953B541291}"/>
                </a:ext>
              </a:extLst>
            </p:cNvPr>
            <p:cNvSpPr/>
            <p:nvPr/>
          </p:nvSpPr>
          <p:spPr>
            <a:xfrm>
              <a:off x="5040717" y="2953673"/>
              <a:ext cx="578993" cy="264462"/>
            </a:xfrm>
            <a:custGeom>
              <a:avLst/>
              <a:gdLst>
                <a:gd name="connsiteX0" fmla="*/ 0 w 578993"/>
                <a:gd name="connsiteY0" fmla="*/ 0 h 264462"/>
                <a:gd name="connsiteX1" fmla="*/ 578993 w 578993"/>
                <a:gd name="connsiteY1" fmla="*/ 0 h 264462"/>
                <a:gd name="connsiteX2" fmla="*/ 578993 w 578993"/>
                <a:gd name="connsiteY2" fmla="*/ 264462 h 264462"/>
                <a:gd name="connsiteX3" fmla="*/ 0 w 578993"/>
                <a:gd name="connsiteY3" fmla="*/ 264462 h 264462"/>
              </a:gdLst>
              <a:ahLst/>
              <a:cxnLst>
                <a:cxn ang="0">
                  <a:pos x="connsiteX0" y="connsiteY0"/>
                </a:cxn>
                <a:cxn ang="0">
                  <a:pos x="connsiteX1" y="connsiteY1"/>
                </a:cxn>
                <a:cxn ang="0">
                  <a:pos x="connsiteX2" y="connsiteY2"/>
                </a:cxn>
                <a:cxn ang="0">
                  <a:pos x="connsiteX3" y="connsiteY3"/>
                </a:cxn>
              </a:cxnLst>
              <a:rect l="l" t="t" r="r" b="b"/>
              <a:pathLst>
                <a:path w="578993" h="264462">
                  <a:moveTo>
                    <a:pt x="0" y="0"/>
                  </a:moveTo>
                  <a:lnTo>
                    <a:pt x="578993" y="0"/>
                  </a:lnTo>
                  <a:lnTo>
                    <a:pt x="578993" y="264462"/>
                  </a:lnTo>
                  <a:lnTo>
                    <a:pt x="0" y="264462"/>
                  </a:lnTo>
                  <a:close/>
                </a:path>
              </a:pathLst>
            </a:custGeom>
            <a:noFill/>
            <a:ln w="32063" cap="rnd">
              <a:solidFill>
                <a:srgbClr val="FFFFFF"/>
              </a:solidFill>
              <a:prstDash val="solid"/>
              <a:round/>
            </a:ln>
          </p:spPr>
          <p:txBody>
            <a:bodyPr rtlCol="0" anchor="ctr"/>
            <a:lstStyle/>
            <a:p>
              <a:endParaRPr lang="en-US"/>
            </a:p>
          </p:txBody>
        </p:sp>
        <p:sp>
          <p:nvSpPr>
            <p:cNvPr id="21" name="Freeform: Shape 20">
              <a:extLst>
                <a:ext uri="{FF2B5EF4-FFF2-40B4-BE49-F238E27FC236}">
                  <a16:creationId xmlns:a16="http://schemas.microsoft.com/office/drawing/2014/main" id="{358DFD49-48A5-4C44-2F04-377C548D0D92}"/>
                </a:ext>
              </a:extLst>
            </p:cNvPr>
            <p:cNvSpPr/>
            <p:nvPr/>
          </p:nvSpPr>
          <p:spPr>
            <a:xfrm>
              <a:off x="5041037" y="2953673"/>
              <a:ext cx="89867" cy="89785"/>
            </a:xfrm>
            <a:custGeom>
              <a:avLst/>
              <a:gdLst>
                <a:gd name="connsiteX0" fmla="*/ 88173 w 89867"/>
                <a:gd name="connsiteY0" fmla="*/ -87 h 89785"/>
                <a:gd name="connsiteX1" fmla="*/ -410 w 89867"/>
                <a:gd name="connsiteY1" fmla="*/ -87 h 89785"/>
                <a:gd name="connsiteX2" fmla="*/ -410 w 89867"/>
                <a:gd name="connsiteY2" fmla="*/ 89458 h 89785"/>
                <a:gd name="connsiteX3" fmla="*/ 12751 w 89867"/>
                <a:gd name="connsiteY3" fmla="*/ 89458 h 89785"/>
                <a:gd name="connsiteX4" fmla="*/ 89458 w 89867"/>
                <a:gd name="connsiteY4" fmla="*/ 13072 h 89785"/>
                <a:gd name="connsiteX5" fmla="*/ 88173 w 89867"/>
                <a:gd name="connsiteY5" fmla="*/ -87 h 89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867" h="89785">
                  <a:moveTo>
                    <a:pt x="88173" y="-87"/>
                  </a:moveTo>
                  <a:lnTo>
                    <a:pt x="-410" y="-87"/>
                  </a:lnTo>
                  <a:lnTo>
                    <a:pt x="-410" y="89458"/>
                  </a:lnTo>
                  <a:cubicBezTo>
                    <a:pt x="3957" y="89779"/>
                    <a:pt x="8353" y="89779"/>
                    <a:pt x="12751" y="89458"/>
                  </a:cubicBezTo>
                  <a:cubicBezTo>
                    <a:pt x="54987" y="89458"/>
                    <a:pt x="89264" y="55309"/>
                    <a:pt x="89458" y="13072"/>
                  </a:cubicBezTo>
                  <a:cubicBezTo>
                    <a:pt x="89458" y="8643"/>
                    <a:pt x="89041" y="4245"/>
                    <a:pt x="88173" y="-87"/>
                  </a:cubicBezTo>
                  <a:close/>
                </a:path>
              </a:pathLst>
            </a:custGeom>
            <a:solidFill>
              <a:srgbClr val="FFFFFF"/>
            </a:solidFill>
            <a:ln w="32063"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F6CB9CC-9DDB-82AC-8607-D8A021C2E51D}"/>
                </a:ext>
              </a:extLst>
            </p:cNvPr>
            <p:cNvSpPr/>
            <p:nvPr/>
          </p:nvSpPr>
          <p:spPr>
            <a:xfrm>
              <a:off x="5529523" y="2953673"/>
              <a:ext cx="89865" cy="89544"/>
            </a:xfrm>
            <a:custGeom>
              <a:avLst/>
              <a:gdLst>
                <a:gd name="connsiteX0" fmla="*/ 874 w 89865"/>
                <a:gd name="connsiteY0" fmla="*/ -87 h 89544"/>
                <a:gd name="connsiteX1" fmla="*/ 89456 w 89865"/>
                <a:gd name="connsiteY1" fmla="*/ -87 h 89544"/>
                <a:gd name="connsiteX2" fmla="*/ 89456 w 89865"/>
                <a:gd name="connsiteY2" fmla="*/ 89458 h 89544"/>
                <a:gd name="connsiteX3" fmla="*/ 75977 w 89865"/>
                <a:gd name="connsiteY3" fmla="*/ 89458 h 89544"/>
                <a:gd name="connsiteX4" fmla="*/ -410 w 89865"/>
                <a:gd name="connsiteY4" fmla="*/ 13072 h 89544"/>
                <a:gd name="connsiteX5" fmla="*/ 874 w 89865"/>
                <a:gd name="connsiteY5" fmla="*/ -87 h 89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865" h="89544">
                  <a:moveTo>
                    <a:pt x="874" y="-87"/>
                  </a:moveTo>
                  <a:lnTo>
                    <a:pt x="89456" y="-87"/>
                  </a:lnTo>
                  <a:lnTo>
                    <a:pt x="89456" y="89458"/>
                  </a:lnTo>
                  <a:lnTo>
                    <a:pt x="75977" y="89458"/>
                  </a:lnTo>
                  <a:cubicBezTo>
                    <a:pt x="33803" y="89458"/>
                    <a:pt x="-410" y="55244"/>
                    <a:pt x="-410" y="13072"/>
                  </a:cubicBezTo>
                  <a:cubicBezTo>
                    <a:pt x="-410" y="8643"/>
                    <a:pt x="8" y="4245"/>
                    <a:pt x="874" y="-87"/>
                  </a:cubicBezTo>
                  <a:close/>
                </a:path>
              </a:pathLst>
            </a:custGeom>
            <a:solidFill>
              <a:srgbClr val="FFFFFF"/>
            </a:solidFill>
            <a:ln w="32063"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A0513BFA-6FB9-576C-D6E2-93F28A1FBD0E}"/>
                </a:ext>
              </a:extLst>
            </p:cNvPr>
            <p:cNvSpPr/>
            <p:nvPr/>
          </p:nvSpPr>
          <p:spPr>
            <a:xfrm>
              <a:off x="5041037" y="3128350"/>
              <a:ext cx="89867" cy="89785"/>
            </a:xfrm>
            <a:custGeom>
              <a:avLst/>
              <a:gdLst>
                <a:gd name="connsiteX0" fmla="*/ 88173 w 89867"/>
                <a:gd name="connsiteY0" fmla="*/ 89699 h 89785"/>
                <a:gd name="connsiteX1" fmla="*/ -410 w 89867"/>
                <a:gd name="connsiteY1" fmla="*/ 89699 h 89785"/>
                <a:gd name="connsiteX2" fmla="*/ -410 w 89867"/>
                <a:gd name="connsiteY2" fmla="*/ 153 h 89785"/>
                <a:gd name="connsiteX3" fmla="*/ 12751 w 89867"/>
                <a:gd name="connsiteY3" fmla="*/ 153 h 89785"/>
                <a:gd name="connsiteX4" fmla="*/ 89458 w 89867"/>
                <a:gd name="connsiteY4" fmla="*/ 76218 h 89785"/>
                <a:gd name="connsiteX5" fmla="*/ 89458 w 89867"/>
                <a:gd name="connsiteY5" fmla="*/ 76540 h 89785"/>
                <a:gd name="connsiteX6" fmla="*/ 88173 w 89867"/>
                <a:gd name="connsiteY6" fmla="*/ 89699 h 89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867" h="89785">
                  <a:moveTo>
                    <a:pt x="88173" y="89699"/>
                  </a:moveTo>
                  <a:lnTo>
                    <a:pt x="-410" y="89699"/>
                  </a:lnTo>
                  <a:lnTo>
                    <a:pt x="-410" y="153"/>
                  </a:lnTo>
                  <a:cubicBezTo>
                    <a:pt x="3957" y="-167"/>
                    <a:pt x="8353" y="-167"/>
                    <a:pt x="12751" y="153"/>
                  </a:cubicBezTo>
                  <a:cubicBezTo>
                    <a:pt x="54922" y="-39"/>
                    <a:pt x="89264" y="34046"/>
                    <a:pt x="89458" y="76218"/>
                  </a:cubicBezTo>
                  <a:cubicBezTo>
                    <a:pt x="89458" y="76315"/>
                    <a:pt x="89458" y="76443"/>
                    <a:pt x="89458" y="76540"/>
                  </a:cubicBezTo>
                  <a:cubicBezTo>
                    <a:pt x="89458" y="80969"/>
                    <a:pt x="89041" y="85365"/>
                    <a:pt x="88173" y="89699"/>
                  </a:cubicBezTo>
                  <a:close/>
                </a:path>
              </a:pathLst>
            </a:custGeom>
            <a:solidFill>
              <a:srgbClr val="FFFFFF"/>
            </a:solidFill>
            <a:ln w="32063"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A7103912-90B7-0658-E3D6-517424AE1227}"/>
                </a:ext>
              </a:extLst>
            </p:cNvPr>
            <p:cNvSpPr/>
            <p:nvPr/>
          </p:nvSpPr>
          <p:spPr>
            <a:xfrm>
              <a:off x="5529523" y="3128350"/>
              <a:ext cx="89865" cy="89785"/>
            </a:xfrm>
            <a:custGeom>
              <a:avLst/>
              <a:gdLst>
                <a:gd name="connsiteX0" fmla="*/ 874 w 89865"/>
                <a:gd name="connsiteY0" fmla="*/ 89699 h 89785"/>
                <a:gd name="connsiteX1" fmla="*/ 89456 w 89865"/>
                <a:gd name="connsiteY1" fmla="*/ 89699 h 89785"/>
                <a:gd name="connsiteX2" fmla="*/ 89456 w 89865"/>
                <a:gd name="connsiteY2" fmla="*/ 153 h 89785"/>
                <a:gd name="connsiteX3" fmla="*/ 75977 w 89865"/>
                <a:gd name="connsiteY3" fmla="*/ 153 h 89785"/>
                <a:gd name="connsiteX4" fmla="*/ -410 w 89865"/>
                <a:gd name="connsiteY4" fmla="*/ 75898 h 89785"/>
                <a:gd name="connsiteX5" fmla="*/ -410 w 89865"/>
                <a:gd name="connsiteY5" fmla="*/ 76540 h 89785"/>
                <a:gd name="connsiteX6" fmla="*/ 874 w 89865"/>
                <a:gd name="connsiteY6" fmla="*/ 89699 h 89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865" h="89785">
                  <a:moveTo>
                    <a:pt x="874" y="89699"/>
                  </a:moveTo>
                  <a:lnTo>
                    <a:pt x="89456" y="89699"/>
                  </a:lnTo>
                  <a:lnTo>
                    <a:pt x="89456" y="153"/>
                  </a:lnTo>
                  <a:cubicBezTo>
                    <a:pt x="84962" y="-167"/>
                    <a:pt x="80470" y="-167"/>
                    <a:pt x="75977" y="153"/>
                  </a:cubicBezTo>
                  <a:cubicBezTo>
                    <a:pt x="33964" y="-39"/>
                    <a:pt x="-218" y="33885"/>
                    <a:pt x="-410" y="75898"/>
                  </a:cubicBezTo>
                  <a:cubicBezTo>
                    <a:pt x="-410" y="76122"/>
                    <a:pt x="-410" y="76315"/>
                    <a:pt x="-410" y="76540"/>
                  </a:cubicBezTo>
                  <a:cubicBezTo>
                    <a:pt x="-410" y="80969"/>
                    <a:pt x="8" y="85365"/>
                    <a:pt x="874" y="89699"/>
                  </a:cubicBezTo>
                  <a:close/>
                </a:path>
              </a:pathLst>
            </a:custGeom>
            <a:solidFill>
              <a:srgbClr val="FFFFFF"/>
            </a:solidFill>
            <a:ln w="32063"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A5E5C31B-882B-60C3-6704-5007249B1838}"/>
                </a:ext>
              </a:extLst>
            </p:cNvPr>
            <p:cNvSpPr/>
            <p:nvPr/>
          </p:nvSpPr>
          <p:spPr>
            <a:xfrm>
              <a:off x="5269234" y="2981596"/>
              <a:ext cx="121960" cy="197062"/>
            </a:xfrm>
            <a:custGeom>
              <a:avLst/>
              <a:gdLst>
                <a:gd name="connsiteX0" fmla="*/ 72766 w 121960"/>
                <a:gd name="connsiteY0" fmla="*/ 173547 h 197062"/>
                <a:gd name="connsiteX1" fmla="*/ 72766 w 121960"/>
                <a:gd name="connsiteY1" fmla="*/ 196976 h 197062"/>
                <a:gd name="connsiteX2" fmla="*/ 51584 w 121960"/>
                <a:gd name="connsiteY2" fmla="*/ 196976 h 197062"/>
                <a:gd name="connsiteX3" fmla="*/ 51584 w 121960"/>
                <a:gd name="connsiteY3" fmla="*/ 173867 h 197062"/>
                <a:gd name="connsiteX4" fmla="*/ -410 w 121960"/>
                <a:gd name="connsiteY4" fmla="*/ 157178 h 197062"/>
                <a:gd name="connsiteX5" fmla="*/ 11144 w 121960"/>
                <a:gd name="connsiteY5" fmla="*/ 131823 h 197062"/>
                <a:gd name="connsiteX6" fmla="*/ 51584 w 121960"/>
                <a:gd name="connsiteY6" fmla="*/ 146587 h 197062"/>
                <a:gd name="connsiteX7" fmla="*/ 51584 w 121960"/>
                <a:gd name="connsiteY7" fmla="*/ 111604 h 197062"/>
                <a:gd name="connsiteX8" fmla="*/ 2478 w 121960"/>
                <a:gd name="connsiteY8" fmla="*/ 68275 h 197062"/>
                <a:gd name="connsiteX9" fmla="*/ 51584 w 121960"/>
                <a:gd name="connsiteY9" fmla="*/ 23021 h 197062"/>
                <a:gd name="connsiteX10" fmla="*/ 51584 w 121960"/>
                <a:gd name="connsiteY10" fmla="*/ -87 h 197062"/>
                <a:gd name="connsiteX11" fmla="*/ 72766 w 121960"/>
                <a:gd name="connsiteY11" fmla="*/ -87 h 197062"/>
                <a:gd name="connsiteX12" fmla="*/ 72766 w 121960"/>
                <a:gd name="connsiteY12" fmla="*/ 22700 h 197062"/>
                <a:gd name="connsiteX13" fmla="*/ 115132 w 121960"/>
                <a:gd name="connsiteY13" fmla="*/ 35538 h 197062"/>
                <a:gd name="connsiteX14" fmla="*/ 104861 w 121960"/>
                <a:gd name="connsiteY14" fmla="*/ 61214 h 197062"/>
                <a:gd name="connsiteX15" fmla="*/ 72766 w 121960"/>
                <a:gd name="connsiteY15" fmla="*/ 50302 h 197062"/>
                <a:gd name="connsiteX16" fmla="*/ 72766 w 121960"/>
                <a:gd name="connsiteY16" fmla="*/ 85928 h 197062"/>
                <a:gd name="connsiteX17" fmla="*/ 121551 w 121960"/>
                <a:gd name="connsiteY17" fmla="*/ 128614 h 197062"/>
                <a:gd name="connsiteX18" fmla="*/ 72766 w 121960"/>
                <a:gd name="connsiteY18" fmla="*/ 173547 h 197062"/>
                <a:gd name="connsiteX19" fmla="*/ 51584 w 121960"/>
                <a:gd name="connsiteY19" fmla="*/ 80792 h 197062"/>
                <a:gd name="connsiteX20" fmla="*/ 51584 w 121960"/>
                <a:gd name="connsiteY20" fmla="*/ 50944 h 197062"/>
                <a:gd name="connsiteX21" fmla="*/ 36177 w 121960"/>
                <a:gd name="connsiteY21" fmla="*/ 66670 h 197062"/>
                <a:gd name="connsiteX22" fmla="*/ 51584 w 121960"/>
                <a:gd name="connsiteY22" fmla="*/ 80792 h 197062"/>
                <a:gd name="connsiteX23" fmla="*/ 87852 w 121960"/>
                <a:gd name="connsiteY23" fmla="*/ 131182 h 197062"/>
                <a:gd name="connsiteX24" fmla="*/ 72766 w 121960"/>
                <a:gd name="connsiteY24" fmla="*/ 116738 h 197062"/>
                <a:gd name="connsiteX25" fmla="*/ 72766 w 121960"/>
                <a:gd name="connsiteY25" fmla="*/ 145624 h 197062"/>
                <a:gd name="connsiteX26" fmla="*/ 87852 w 121960"/>
                <a:gd name="connsiteY26" fmla="*/ 131182 h 197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60" h="197062">
                  <a:moveTo>
                    <a:pt x="72766" y="173547"/>
                  </a:moveTo>
                  <a:lnTo>
                    <a:pt x="72766" y="196976"/>
                  </a:lnTo>
                  <a:lnTo>
                    <a:pt x="51584" y="196976"/>
                  </a:lnTo>
                  <a:lnTo>
                    <a:pt x="51584" y="173867"/>
                  </a:lnTo>
                  <a:cubicBezTo>
                    <a:pt x="33000" y="173450"/>
                    <a:pt x="14964" y="167641"/>
                    <a:pt x="-410" y="157178"/>
                  </a:cubicBezTo>
                  <a:lnTo>
                    <a:pt x="11144" y="131823"/>
                  </a:lnTo>
                  <a:cubicBezTo>
                    <a:pt x="23148" y="140136"/>
                    <a:pt x="37076" y="145207"/>
                    <a:pt x="51584" y="146587"/>
                  </a:cubicBezTo>
                  <a:lnTo>
                    <a:pt x="51584" y="111604"/>
                  </a:lnTo>
                  <a:cubicBezTo>
                    <a:pt x="28475" y="105826"/>
                    <a:pt x="2478" y="98123"/>
                    <a:pt x="2478" y="68275"/>
                  </a:cubicBezTo>
                  <a:cubicBezTo>
                    <a:pt x="2478" y="46130"/>
                    <a:pt x="18525" y="26873"/>
                    <a:pt x="51584" y="23021"/>
                  </a:cubicBezTo>
                  <a:lnTo>
                    <a:pt x="51584" y="-87"/>
                  </a:lnTo>
                  <a:lnTo>
                    <a:pt x="72766" y="-87"/>
                  </a:lnTo>
                  <a:lnTo>
                    <a:pt x="72766" y="22700"/>
                  </a:lnTo>
                  <a:cubicBezTo>
                    <a:pt x="87722" y="23535"/>
                    <a:pt x="102230" y="27964"/>
                    <a:pt x="115132" y="35538"/>
                  </a:cubicBezTo>
                  <a:lnTo>
                    <a:pt x="104861" y="61214"/>
                  </a:lnTo>
                  <a:cubicBezTo>
                    <a:pt x="94976" y="55533"/>
                    <a:pt x="84063" y="51843"/>
                    <a:pt x="72766" y="50302"/>
                  </a:cubicBezTo>
                  <a:lnTo>
                    <a:pt x="72766" y="85928"/>
                  </a:lnTo>
                  <a:cubicBezTo>
                    <a:pt x="95875" y="91384"/>
                    <a:pt x="121551" y="99087"/>
                    <a:pt x="121551" y="128614"/>
                  </a:cubicBezTo>
                  <a:cubicBezTo>
                    <a:pt x="121551" y="150438"/>
                    <a:pt x="105503" y="169053"/>
                    <a:pt x="72766" y="173547"/>
                  </a:cubicBezTo>
                  <a:close/>
                  <a:moveTo>
                    <a:pt x="51584" y="80792"/>
                  </a:moveTo>
                  <a:lnTo>
                    <a:pt x="51584" y="50944"/>
                  </a:lnTo>
                  <a:cubicBezTo>
                    <a:pt x="40671" y="53511"/>
                    <a:pt x="36177" y="59609"/>
                    <a:pt x="36177" y="66670"/>
                  </a:cubicBezTo>
                  <a:cubicBezTo>
                    <a:pt x="36177" y="73731"/>
                    <a:pt x="42597" y="77904"/>
                    <a:pt x="51584" y="80792"/>
                  </a:cubicBezTo>
                  <a:close/>
                  <a:moveTo>
                    <a:pt x="87852" y="131182"/>
                  </a:moveTo>
                  <a:cubicBezTo>
                    <a:pt x="87852" y="124121"/>
                    <a:pt x="81754" y="119948"/>
                    <a:pt x="72766" y="116738"/>
                  </a:cubicBezTo>
                  <a:lnTo>
                    <a:pt x="72766" y="145624"/>
                  </a:lnTo>
                  <a:cubicBezTo>
                    <a:pt x="83037" y="143377"/>
                    <a:pt x="87852" y="136958"/>
                    <a:pt x="87852" y="131182"/>
                  </a:cubicBezTo>
                  <a:close/>
                </a:path>
              </a:pathLst>
            </a:custGeom>
            <a:solidFill>
              <a:srgbClr val="FFFFFF"/>
            </a:solidFill>
            <a:ln w="32063"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83F868DC-7EDA-4D21-3F4E-D2DC37D6AAF0}"/>
                </a:ext>
              </a:extLst>
            </p:cNvPr>
            <p:cNvSpPr/>
            <p:nvPr/>
          </p:nvSpPr>
          <p:spPr>
            <a:xfrm>
              <a:off x="4945074" y="3705337"/>
              <a:ext cx="770279" cy="770278"/>
            </a:xfrm>
            <a:custGeom>
              <a:avLst/>
              <a:gdLst>
                <a:gd name="connsiteX0" fmla="*/ 770279 w 770279"/>
                <a:gd name="connsiteY0" fmla="*/ 385139 h 770278"/>
                <a:gd name="connsiteX1" fmla="*/ 385140 w 770279"/>
                <a:gd name="connsiteY1" fmla="*/ 770279 h 770278"/>
                <a:gd name="connsiteX2" fmla="*/ 0 w 770279"/>
                <a:gd name="connsiteY2" fmla="*/ 385139 h 770278"/>
                <a:gd name="connsiteX3" fmla="*/ 385140 w 770279"/>
                <a:gd name="connsiteY3" fmla="*/ 0 h 770278"/>
                <a:gd name="connsiteX4" fmla="*/ 770279 w 770279"/>
                <a:gd name="connsiteY4" fmla="*/ 385139 h 770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279" h="770278">
                  <a:moveTo>
                    <a:pt x="770279" y="385139"/>
                  </a:moveTo>
                  <a:cubicBezTo>
                    <a:pt x="770279" y="597846"/>
                    <a:pt x="597846" y="770279"/>
                    <a:pt x="385140" y="770279"/>
                  </a:cubicBezTo>
                  <a:cubicBezTo>
                    <a:pt x="172433" y="770279"/>
                    <a:pt x="0" y="597846"/>
                    <a:pt x="0" y="385139"/>
                  </a:cubicBezTo>
                  <a:cubicBezTo>
                    <a:pt x="0" y="172433"/>
                    <a:pt x="172433" y="0"/>
                    <a:pt x="385140" y="0"/>
                  </a:cubicBezTo>
                  <a:cubicBezTo>
                    <a:pt x="597846" y="0"/>
                    <a:pt x="770279" y="172433"/>
                    <a:pt x="770279" y="385139"/>
                  </a:cubicBezTo>
                  <a:close/>
                </a:path>
              </a:pathLst>
            </a:custGeom>
            <a:solidFill>
              <a:schemeClr val="accent4"/>
            </a:solidFill>
            <a:ln w="32063"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460CCA18-ED61-4D6B-8BC6-912C68EC317A}"/>
                </a:ext>
              </a:extLst>
            </p:cNvPr>
            <p:cNvSpPr/>
            <p:nvPr/>
          </p:nvSpPr>
          <p:spPr>
            <a:xfrm>
              <a:off x="5151443" y="3799406"/>
              <a:ext cx="356909" cy="439348"/>
            </a:xfrm>
            <a:custGeom>
              <a:avLst/>
              <a:gdLst>
                <a:gd name="connsiteX0" fmla="*/ 356487 w 356909"/>
                <a:gd name="connsiteY0" fmla="*/ 178971 h 439348"/>
                <a:gd name="connsiteX1" fmla="*/ 178650 w 356909"/>
                <a:gd name="connsiteY1" fmla="*/ -86 h 439348"/>
                <a:gd name="connsiteX2" fmla="*/ -409 w 356909"/>
                <a:gd name="connsiteY2" fmla="*/ 177784 h 439348"/>
                <a:gd name="connsiteX3" fmla="*/ 22379 w 356909"/>
                <a:gd name="connsiteY3" fmla="*/ 265628 h 439348"/>
                <a:gd name="connsiteX4" fmla="*/ 22379 w 356909"/>
                <a:gd name="connsiteY4" fmla="*/ 265628 h 439348"/>
                <a:gd name="connsiteX5" fmla="*/ 27195 w 356909"/>
                <a:gd name="connsiteY5" fmla="*/ 273010 h 439348"/>
                <a:gd name="connsiteX6" fmla="*/ 30724 w 356909"/>
                <a:gd name="connsiteY6" fmla="*/ 278787 h 439348"/>
                <a:gd name="connsiteX7" fmla="*/ 117703 w 356909"/>
                <a:gd name="connsiteY7" fmla="*/ 439261 h 439348"/>
                <a:gd name="connsiteX8" fmla="*/ 239021 w 356909"/>
                <a:gd name="connsiteY8" fmla="*/ 439261 h 439348"/>
                <a:gd name="connsiteX9" fmla="*/ 335305 w 356909"/>
                <a:gd name="connsiteY9" fmla="*/ 264665 h 439348"/>
                <a:gd name="connsiteX10" fmla="*/ 335305 w 356909"/>
                <a:gd name="connsiteY10" fmla="*/ 264665 h 439348"/>
                <a:gd name="connsiteX11" fmla="*/ 356487 w 356909"/>
                <a:gd name="connsiteY11" fmla="*/ 178971 h 439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6909" h="439348">
                  <a:moveTo>
                    <a:pt x="356487" y="178971"/>
                  </a:moveTo>
                  <a:cubicBezTo>
                    <a:pt x="356809" y="80408"/>
                    <a:pt x="277182" y="267"/>
                    <a:pt x="178650" y="-86"/>
                  </a:cubicBezTo>
                  <a:cubicBezTo>
                    <a:pt x="80085" y="-407"/>
                    <a:pt x="-87" y="79221"/>
                    <a:pt x="-409" y="177784"/>
                  </a:cubicBezTo>
                  <a:cubicBezTo>
                    <a:pt x="-505" y="208531"/>
                    <a:pt x="7327" y="238797"/>
                    <a:pt x="22379" y="265628"/>
                  </a:cubicBezTo>
                  <a:lnTo>
                    <a:pt x="22379" y="265628"/>
                  </a:lnTo>
                  <a:lnTo>
                    <a:pt x="27195" y="273010"/>
                  </a:lnTo>
                  <a:lnTo>
                    <a:pt x="30724" y="278787"/>
                  </a:lnTo>
                  <a:cubicBezTo>
                    <a:pt x="63719" y="330010"/>
                    <a:pt x="92797" y="383641"/>
                    <a:pt x="117703" y="439261"/>
                  </a:cubicBezTo>
                  <a:lnTo>
                    <a:pt x="239021" y="439261"/>
                  </a:lnTo>
                  <a:cubicBezTo>
                    <a:pt x="268034" y="379405"/>
                    <a:pt x="300162" y="321152"/>
                    <a:pt x="335305" y="264665"/>
                  </a:cubicBezTo>
                  <a:lnTo>
                    <a:pt x="335305" y="264665"/>
                  </a:lnTo>
                  <a:cubicBezTo>
                    <a:pt x="349523" y="238380"/>
                    <a:pt x="356842" y="208884"/>
                    <a:pt x="356487" y="178971"/>
                  </a:cubicBezTo>
                  <a:close/>
                </a:path>
              </a:pathLst>
            </a:custGeom>
            <a:noFill/>
            <a:ln w="32063" cap="flat">
              <a:solidFill>
                <a:srgbClr val="FFFFFF"/>
              </a:solid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8C0EAF4D-3940-F79A-FDC7-932C897486C8}"/>
                </a:ext>
              </a:extLst>
            </p:cNvPr>
            <p:cNvSpPr/>
            <p:nvPr/>
          </p:nvSpPr>
          <p:spPr>
            <a:xfrm>
              <a:off x="5266023" y="4239718"/>
              <a:ext cx="131269" cy="141218"/>
            </a:xfrm>
            <a:custGeom>
              <a:avLst/>
              <a:gdLst>
                <a:gd name="connsiteX0" fmla="*/ 63780 w 131269"/>
                <a:gd name="connsiteY0" fmla="*/ -87 h 141218"/>
                <a:gd name="connsiteX1" fmla="*/ -410 w 131269"/>
                <a:gd name="connsiteY1" fmla="*/ -87 h 141218"/>
                <a:gd name="connsiteX2" fmla="*/ -410 w 131269"/>
                <a:gd name="connsiteY2" fmla="*/ 90421 h 141218"/>
                <a:gd name="connsiteX3" fmla="*/ 8899 w 131269"/>
                <a:gd name="connsiteY3" fmla="*/ 113850 h 141218"/>
                <a:gd name="connsiteX4" fmla="*/ 22379 w 131269"/>
                <a:gd name="connsiteY4" fmla="*/ 128293 h 141218"/>
                <a:gd name="connsiteX5" fmla="*/ 52227 w 131269"/>
                <a:gd name="connsiteY5" fmla="*/ 141131 h 141218"/>
                <a:gd name="connsiteX6" fmla="*/ 78224 w 131269"/>
                <a:gd name="connsiteY6" fmla="*/ 141131 h 141218"/>
                <a:gd name="connsiteX7" fmla="*/ 108393 w 131269"/>
                <a:gd name="connsiteY7" fmla="*/ 128293 h 141218"/>
                <a:gd name="connsiteX8" fmla="*/ 121551 w 131269"/>
                <a:gd name="connsiteY8" fmla="*/ 113850 h 141218"/>
                <a:gd name="connsiteX9" fmla="*/ 130860 w 131269"/>
                <a:gd name="connsiteY9" fmla="*/ 90421 h 141218"/>
                <a:gd name="connsiteX10" fmla="*/ 130860 w 131269"/>
                <a:gd name="connsiteY10" fmla="*/ -87 h 14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1269" h="141218">
                  <a:moveTo>
                    <a:pt x="63780" y="-87"/>
                  </a:moveTo>
                  <a:lnTo>
                    <a:pt x="-410" y="-87"/>
                  </a:lnTo>
                  <a:lnTo>
                    <a:pt x="-410" y="90421"/>
                  </a:lnTo>
                  <a:cubicBezTo>
                    <a:pt x="-184" y="99087"/>
                    <a:pt x="3122" y="107399"/>
                    <a:pt x="8899" y="113850"/>
                  </a:cubicBezTo>
                  <a:lnTo>
                    <a:pt x="22379" y="128293"/>
                  </a:lnTo>
                  <a:cubicBezTo>
                    <a:pt x="30112" y="136509"/>
                    <a:pt x="40930" y="141163"/>
                    <a:pt x="52227" y="141131"/>
                  </a:cubicBezTo>
                  <a:lnTo>
                    <a:pt x="78224" y="141131"/>
                  </a:lnTo>
                  <a:cubicBezTo>
                    <a:pt x="89617" y="141195"/>
                    <a:pt x="100530" y="136541"/>
                    <a:pt x="108393" y="128293"/>
                  </a:cubicBezTo>
                  <a:lnTo>
                    <a:pt x="121551" y="113850"/>
                  </a:lnTo>
                  <a:cubicBezTo>
                    <a:pt x="127457" y="107463"/>
                    <a:pt x="130764" y="99118"/>
                    <a:pt x="130860" y="90421"/>
                  </a:cubicBezTo>
                  <a:lnTo>
                    <a:pt x="130860" y="-87"/>
                  </a:lnTo>
                  <a:close/>
                </a:path>
              </a:pathLst>
            </a:custGeom>
            <a:solidFill>
              <a:srgbClr val="FFFFFF"/>
            </a:solidFill>
            <a:ln w="32063"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B51C6A07-958C-597F-B108-ADD71E57E033}"/>
                </a:ext>
              </a:extLst>
            </p:cNvPr>
            <p:cNvSpPr/>
            <p:nvPr/>
          </p:nvSpPr>
          <p:spPr>
            <a:xfrm>
              <a:off x="5241322" y="3934431"/>
              <a:ext cx="173049" cy="306570"/>
            </a:xfrm>
            <a:custGeom>
              <a:avLst/>
              <a:gdLst>
                <a:gd name="connsiteX0" fmla="*/ 74360 w 173049"/>
                <a:gd name="connsiteY0" fmla="*/ 305199 h 306570"/>
                <a:gd name="connsiteX1" fmla="*/ 74360 w 173049"/>
                <a:gd name="connsiteY1" fmla="*/ 166229 h 306570"/>
                <a:gd name="connsiteX2" fmla="*/ 56066 w 173049"/>
                <a:gd name="connsiteY2" fmla="*/ 107816 h 306570"/>
                <a:gd name="connsiteX3" fmla="*/ 2468 w 173049"/>
                <a:gd name="connsiteY3" fmla="*/ 61278 h 306570"/>
                <a:gd name="connsiteX4" fmla="*/ 56387 w 173049"/>
                <a:gd name="connsiteY4" fmla="*/ 89522 h 306570"/>
                <a:gd name="connsiteX5" fmla="*/ 54140 w 173049"/>
                <a:gd name="connsiteY5" fmla="*/ 6075 h 306570"/>
                <a:gd name="connsiteX6" fmla="*/ 64732 w 173049"/>
                <a:gd name="connsiteY6" fmla="*/ 90163 h 306570"/>
                <a:gd name="connsiteX7" fmla="*/ 117047 w 173049"/>
                <a:gd name="connsiteY7" fmla="*/ 1902 h 306570"/>
                <a:gd name="connsiteX8" fmla="*/ 143044 w 173049"/>
                <a:gd name="connsiteY8" fmla="*/ 98187 h 306570"/>
                <a:gd name="connsiteX9" fmla="*/ 136624 w 173049"/>
                <a:gd name="connsiteY9" fmla="*/ 56464 h 306570"/>
                <a:gd name="connsiteX10" fmla="*/ 100999 w 173049"/>
                <a:gd name="connsiteY10" fmla="*/ 168796 h 306570"/>
                <a:gd name="connsiteX11" fmla="*/ 100999 w 173049"/>
                <a:gd name="connsiteY11" fmla="*/ 306484 h 30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3049" h="306570">
                  <a:moveTo>
                    <a:pt x="74360" y="305199"/>
                  </a:moveTo>
                  <a:lnTo>
                    <a:pt x="74360" y="166229"/>
                  </a:lnTo>
                  <a:cubicBezTo>
                    <a:pt x="74360" y="166229"/>
                    <a:pt x="76607" y="118086"/>
                    <a:pt x="56066" y="107816"/>
                  </a:cubicBezTo>
                  <a:cubicBezTo>
                    <a:pt x="35526" y="97546"/>
                    <a:pt x="-12616" y="99150"/>
                    <a:pt x="2468" y="61278"/>
                  </a:cubicBezTo>
                  <a:cubicBezTo>
                    <a:pt x="17553" y="23406"/>
                    <a:pt x="56387" y="89522"/>
                    <a:pt x="56387" y="89522"/>
                  </a:cubicBezTo>
                  <a:cubicBezTo>
                    <a:pt x="56387" y="89522"/>
                    <a:pt x="16589" y="8321"/>
                    <a:pt x="54140" y="6075"/>
                  </a:cubicBezTo>
                  <a:cubicBezTo>
                    <a:pt x="91693" y="3828"/>
                    <a:pt x="64732" y="90163"/>
                    <a:pt x="64732" y="90163"/>
                  </a:cubicBezTo>
                  <a:cubicBezTo>
                    <a:pt x="64732" y="90163"/>
                    <a:pt x="158770" y="17950"/>
                    <a:pt x="117047" y="1902"/>
                  </a:cubicBezTo>
                  <a:cubicBezTo>
                    <a:pt x="62485" y="-18959"/>
                    <a:pt x="90729" y="131887"/>
                    <a:pt x="143044" y="98187"/>
                  </a:cubicBezTo>
                  <a:cubicBezTo>
                    <a:pt x="195359" y="64487"/>
                    <a:pt x="168719" y="13136"/>
                    <a:pt x="136624" y="56464"/>
                  </a:cubicBezTo>
                  <a:cubicBezTo>
                    <a:pt x="110371" y="87725"/>
                    <a:pt x="97565" y="128100"/>
                    <a:pt x="100999" y="168796"/>
                  </a:cubicBezTo>
                  <a:lnTo>
                    <a:pt x="100999" y="306484"/>
                  </a:lnTo>
                </a:path>
              </a:pathLst>
            </a:custGeom>
            <a:noFill/>
            <a:ln w="8016" cap="rnd">
              <a:solidFill>
                <a:srgbClr val="FFFFFF"/>
              </a:solidFill>
              <a:prstDash val="solid"/>
              <a:round/>
            </a:ln>
          </p:spPr>
          <p:txBody>
            <a:bodyPr rtlCol="0" anchor="ctr"/>
            <a:lstStyle/>
            <a:p>
              <a:endParaRPr lang="en-US"/>
            </a:p>
          </p:txBody>
        </p:sp>
        <p:sp>
          <p:nvSpPr>
            <p:cNvPr id="61" name="Freeform: Shape 60">
              <a:extLst>
                <a:ext uri="{FF2B5EF4-FFF2-40B4-BE49-F238E27FC236}">
                  <a16:creationId xmlns:a16="http://schemas.microsoft.com/office/drawing/2014/main" id="{4E97598C-390A-F907-FD1E-58FCADB0AFB6}"/>
                </a:ext>
              </a:extLst>
            </p:cNvPr>
            <p:cNvSpPr/>
            <p:nvPr/>
          </p:nvSpPr>
          <p:spPr>
            <a:xfrm>
              <a:off x="5256395" y="4270850"/>
              <a:ext cx="147636" cy="7060"/>
            </a:xfrm>
            <a:custGeom>
              <a:avLst/>
              <a:gdLst>
                <a:gd name="connsiteX0" fmla="*/ 143697 w 147636"/>
                <a:gd name="connsiteY0" fmla="*/ 6974 h 7060"/>
                <a:gd name="connsiteX1" fmla="*/ 3120 w 147636"/>
                <a:gd name="connsiteY1" fmla="*/ 6974 h 7060"/>
                <a:gd name="connsiteX2" fmla="*/ -410 w 147636"/>
                <a:gd name="connsiteY2" fmla="*/ 3443 h 7060"/>
                <a:gd name="connsiteX3" fmla="*/ 3120 w 147636"/>
                <a:gd name="connsiteY3" fmla="*/ -87 h 7060"/>
                <a:gd name="connsiteX4" fmla="*/ 143697 w 147636"/>
                <a:gd name="connsiteY4" fmla="*/ -87 h 7060"/>
                <a:gd name="connsiteX5" fmla="*/ 147227 w 147636"/>
                <a:gd name="connsiteY5" fmla="*/ 3443 h 7060"/>
                <a:gd name="connsiteX6" fmla="*/ 143697 w 147636"/>
                <a:gd name="connsiteY6" fmla="*/ 6974 h 7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636" h="7060">
                  <a:moveTo>
                    <a:pt x="143697" y="6974"/>
                  </a:moveTo>
                  <a:lnTo>
                    <a:pt x="3120" y="6974"/>
                  </a:lnTo>
                  <a:cubicBezTo>
                    <a:pt x="1163" y="6974"/>
                    <a:pt x="-410" y="5401"/>
                    <a:pt x="-410" y="3443"/>
                  </a:cubicBezTo>
                  <a:cubicBezTo>
                    <a:pt x="-410" y="1486"/>
                    <a:pt x="1163" y="-87"/>
                    <a:pt x="3120" y="-87"/>
                  </a:cubicBezTo>
                  <a:lnTo>
                    <a:pt x="143697" y="-87"/>
                  </a:lnTo>
                  <a:cubicBezTo>
                    <a:pt x="145656" y="-87"/>
                    <a:pt x="147227" y="1486"/>
                    <a:pt x="147227" y="3443"/>
                  </a:cubicBezTo>
                  <a:cubicBezTo>
                    <a:pt x="147227" y="5401"/>
                    <a:pt x="145656" y="6974"/>
                    <a:pt x="143697" y="6974"/>
                  </a:cubicBezTo>
                  <a:close/>
                </a:path>
              </a:pathLst>
            </a:custGeom>
            <a:solidFill>
              <a:srgbClr val="65ADCD"/>
            </a:solidFill>
            <a:ln w="32063"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40F0C559-CCC4-5124-CEEA-BAE0CD7400E4}"/>
                </a:ext>
              </a:extLst>
            </p:cNvPr>
            <p:cNvSpPr/>
            <p:nvPr/>
          </p:nvSpPr>
          <p:spPr>
            <a:xfrm>
              <a:off x="5256395" y="4299393"/>
              <a:ext cx="147340" cy="6761"/>
            </a:xfrm>
            <a:custGeom>
              <a:avLst/>
              <a:gdLst>
                <a:gd name="connsiteX0" fmla="*/ 143697 w 147340"/>
                <a:gd name="connsiteY0" fmla="*/ 6674 h 6761"/>
                <a:gd name="connsiteX1" fmla="*/ 3120 w 147340"/>
                <a:gd name="connsiteY1" fmla="*/ 6674 h 6761"/>
                <a:gd name="connsiteX2" fmla="*/ -410 w 147340"/>
                <a:gd name="connsiteY2" fmla="*/ 3144 h 6761"/>
                <a:gd name="connsiteX3" fmla="*/ 2768 w 147340"/>
                <a:gd name="connsiteY3" fmla="*/ -66 h 6761"/>
                <a:gd name="connsiteX4" fmla="*/ 3120 w 147340"/>
                <a:gd name="connsiteY4" fmla="*/ -66 h 6761"/>
                <a:gd name="connsiteX5" fmla="*/ 143697 w 147340"/>
                <a:gd name="connsiteY5" fmla="*/ -66 h 6761"/>
                <a:gd name="connsiteX6" fmla="*/ 146907 w 147340"/>
                <a:gd name="connsiteY6" fmla="*/ 2470 h 6761"/>
                <a:gd name="connsiteX7" fmla="*/ 146907 w 147340"/>
                <a:gd name="connsiteY7" fmla="*/ 3144 h 6761"/>
                <a:gd name="connsiteX8" fmla="*/ 144018 w 147340"/>
                <a:gd name="connsiteY8" fmla="*/ 6642 h 6761"/>
                <a:gd name="connsiteX9" fmla="*/ 143697 w 147340"/>
                <a:gd name="connsiteY9" fmla="*/ 6674 h 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7340" h="6761">
                  <a:moveTo>
                    <a:pt x="143697" y="6674"/>
                  </a:moveTo>
                  <a:lnTo>
                    <a:pt x="3120" y="6674"/>
                  </a:lnTo>
                  <a:cubicBezTo>
                    <a:pt x="1163" y="6674"/>
                    <a:pt x="-410" y="5102"/>
                    <a:pt x="-410" y="3144"/>
                  </a:cubicBezTo>
                  <a:cubicBezTo>
                    <a:pt x="-410" y="1379"/>
                    <a:pt x="1003" y="-66"/>
                    <a:pt x="2768" y="-66"/>
                  </a:cubicBezTo>
                  <a:cubicBezTo>
                    <a:pt x="2897" y="-98"/>
                    <a:pt x="3024" y="-66"/>
                    <a:pt x="3120" y="-66"/>
                  </a:cubicBezTo>
                  <a:lnTo>
                    <a:pt x="143697" y="-66"/>
                  </a:lnTo>
                  <a:cubicBezTo>
                    <a:pt x="145270" y="-258"/>
                    <a:pt x="146713" y="865"/>
                    <a:pt x="146907" y="2470"/>
                  </a:cubicBezTo>
                  <a:cubicBezTo>
                    <a:pt x="146939" y="2695"/>
                    <a:pt x="146939" y="2919"/>
                    <a:pt x="146907" y="3144"/>
                  </a:cubicBezTo>
                  <a:cubicBezTo>
                    <a:pt x="147068" y="4909"/>
                    <a:pt x="145783" y="6482"/>
                    <a:pt x="144018" y="6642"/>
                  </a:cubicBezTo>
                  <a:cubicBezTo>
                    <a:pt x="143922" y="6674"/>
                    <a:pt x="143793" y="6674"/>
                    <a:pt x="143697" y="6674"/>
                  </a:cubicBezTo>
                  <a:close/>
                </a:path>
              </a:pathLst>
            </a:custGeom>
            <a:solidFill>
              <a:srgbClr val="65ADCD"/>
            </a:solidFill>
            <a:ln w="32063"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E2FA2DF2-F5B9-72A5-724A-A9E214A8855A}"/>
                </a:ext>
              </a:extLst>
            </p:cNvPr>
            <p:cNvSpPr/>
            <p:nvPr/>
          </p:nvSpPr>
          <p:spPr>
            <a:xfrm>
              <a:off x="5256395" y="4328300"/>
              <a:ext cx="147330" cy="6739"/>
            </a:xfrm>
            <a:custGeom>
              <a:avLst/>
              <a:gdLst>
                <a:gd name="connsiteX0" fmla="*/ 143697 w 147330"/>
                <a:gd name="connsiteY0" fmla="*/ 6652 h 6739"/>
                <a:gd name="connsiteX1" fmla="*/ 3120 w 147330"/>
                <a:gd name="connsiteY1" fmla="*/ 6652 h 6739"/>
                <a:gd name="connsiteX2" fmla="*/ -410 w 147330"/>
                <a:gd name="connsiteY2" fmla="*/ 3122 h 6739"/>
                <a:gd name="connsiteX3" fmla="*/ 3120 w 147330"/>
                <a:gd name="connsiteY3" fmla="*/ -87 h 6739"/>
                <a:gd name="connsiteX4" fmla="*/ 143697 w 147330"/>
                <a:gd name="connsiteY4" fmla="*/ -87 h 6739"/>
                <a:gd name="connsiteX5" fmla="*/ 146907 w 147330"/>
                <a:gd name="connsiteY5" fmla="*/ 3122 h 6739"/>
                <a:gd name="connsiteX6" fmla="*/ 144018 w 147330"/>
                <a:gd name="connsiteY6" fmla="*/ 6652 h 6739"/>
                <a:gd name="connsiteX7" fmla="*/ 143697 w 147330"/>
                <a:gd name="connsiteY7" fmla="*/ 6652 h 6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7330" h="6739">
                  <a:moveTo>
                    <a:pt x="143697" y="6652"/>
                  </a:moveTo>
                  <a:lnTo>
                    <a:pt x="3120" y="6652"/>
                  </a:lnTo>
                  <a:cubicBezTo>
                    <a:pt x="1163" y="6652"/>
                    <a:pt x="-410" y="5080"/>
                    <a:pt x="-410" y="3122"/>
                  </a:cubicBezTo>
                  <a:cubicBezTo>
                    <a:pt x="-249" y="1293"/>
                    <a:pt x="1291" y="-87"/>
                    <a:pt x="3120" y="-87"/>
                  </a:cubicBezTo>
                  <a:lnTo>
                    <a:pt x="143697" y="-87"/>
                  </a:lnTo>
                  <a:cubicBezTo>
                    <a:pt x="145462" y="-87"/>
                    <a:pt x="146907" y="1357"/>
                    <a:pt x="146907" y="3122"/>
                  </a:cubicBezTo>
                  <a:cubicBezTo>
                    <a:pt x="147068" y="4888"/>
                    <a:pt x="145783" y="6460"/>
                    <a:pt x="144018" y="6652"/>
                  </a:cubicBezTo>
                  <a:cubicBezTo>
                    <a:pt x="143922" y="6652"/>
                    <a:pt x="143793" y="6652"/>
                    <a:pt x="143697" y="6652"/>
                  </a:cubicBezTo>
                  <a:close/>
                </a:path>
              </a:pathLst>
            </a:custGeom>
            <a:solidFill>
              <a:srgbClr val="65ADCD"/>
            </a:solidFill>
            <a:ln w="32063"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67AEE0E9-CF2E-83A1-FCA3-D8FDA19BD002}"/>
                </a:ext>
              </a:extLst>
            </p:cNvPr>
            <p:cNvSpPr/>
            <p:nvPr/>
          </p:nvSpPr>
          <p:spPr>
            <a:xfrm>
              <a:off x="4945074" y="4710230"/>
              <a:ext cx="770279" cy="770278"/>
            </a:xfrm>
            <a:custGeom>
              <a:avLst/>
              <a:gdLst>
                <a:gd name="connsiteX0" fmla="*/ 770279 w 770279"/>
                <a:gd name="connsiteY0" fmla="*/ 385139 h 770278"/>
                <a:gd name="connsiteX1" fmla="*/ 385140 w 770279"/>
                <a:gd name="connsiteY1" fmla="*/ 770279 h 770278"/>
                <a:gd name="connsiteX2" fmla="*/ 0 w 770279"/>
                <a:gd name="connsiteY2" fmla="*/ 385139 h 770278"/>
                <a:gd name="connsiteX3" fmla="*/ 385140 w 770279"/>
                <a:gd name="connsiteY3" fmla="*/ 0 h 770278"/>
                <a:gd name="connsiteX4" fmla="*/ 770279 w 770279"/>
                <a:gd name="connsiteY4" fmla="*/ 385139 h 770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279" h="770278">
                  <a:moveTo>
                    <a:pt x="770279" y="385139"/>
                  </a:moveTo>
                  <a:cubicBezTo>
                    <a:pt x="770279" y="597846"/>
                    <a:pt x="597846" y="770279"/>
                    <a:pt x="385140" y="770279"/>
                  </a:cubicBezTo>
                  <a:cubicBezTo>
                    <a:pt x="172433" y="770279"/>
                    <a:pt x="0" y="597846"/>
                    <a:pt x="0" y="385139"/>
                  </a:cubicBezTo>
                  <a:cubicBezTo>
                    <a:pt x="0" y="172433"/>
                    <a:pt x="172433" y="0"/>
                    <a:pt x="385140" y="0"/>
                  </a:cubicBezTo>
                  <a:cubicBezTo>
                    <a:pt x="597846" y="0"/>
                    <a:pt x="770279" y="172433"/>
                    <a:pt x="770279" y="385139"/>
                  </a:cubicBezTo>
                  <a:close/>
                </a:path>
              </a:pathLst>
            </a:custGeom>
            <a:solidFill>
              <a:schemeClr val="accent6"/>
            </a:solidFill>
            <a:ln w="32063"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8EC98A7A-CD2C-4F15-04CF-D1F284BBCAEA}"/>
                </a:ext>
              </a:extLst>
            </p:cNvPr>
            <p:cNvSpPr/>
            <p:nvPr/>
          </p:nvSpPr>
          <p:spPr>
            <a:xfrm>
              <a:off x="5137643" y="4872951"/>
              <a:ext cx="478215" cy="402470"/>
            </a:xfrm>
            <a:custGeom>
              <a:avLst/>
              <a:gdLst>
                <a:gd name="connsiteX0" fmla="*/ 374460 w 478215"/>
                <a:gd name="connsiteY0" fmla="*/ 54474 h 402470"/>
                <a:gd name="connsiteX1" fmla="*/ 278175 w 478215"/>
                <a:gd name="connsiteY1" fmla="*/ 124762 h 402470"/>
                <a:gd name="connsiteX2" fmla="*/ 191520 w 478215"/>
                <a:gd name="connsiteY2" fmla="*/ 207888 h 402470"/>
                <a:gd name="connsiteX3" fmla="*/ 159425 w 478215"/>
                <a:gd name="connsiteY3" fmla="*/ 246402 h 402470"/>
                <a:gd name="connsiteX4" fmla="*/ 143056 w 478215"/>
                <a:gd name="connsiteY4" fmla="*/ 214307 h 402470"/>
                <a:gd name="connsiteX5" fmla="*/ 78866 w 478215"/>
                <a:gd name="connsiteY5" fmla="*/ 131181 h 402470"/>
                <a:gd name="connsiteX6" fmla="*/ -410 w 478215"/>
                <a:gd name="connsiteY6" fmla="*/ 227466 h 402470"/>
                <a:gd name="connsiteX7" fmla="*/ 60572 w 478215"/>
                <a:gd name="connsiteY7" fmla="*/ 276892 h 402470"/>
                <a:gd name="connsiteX8" fmla="*/ 89137 w 478215"/>
                <a:gd name="connsiteY8" fmla="*/ 308987 h 402470"/>
                <a:gd name="connsiteX9" fmla="*/ 115134 w 478215"/>
                <a:gd name="connsiteY9" fmla="*/ 341082 h 402470"/>
                <a:gd name="connsiteX10" fmla="*/ 115134 w 478215"/>
                <a:gd name="connsiteY10" fmla="*/ 341082 h 402470"/>
                <a:gd name="connsiteX11" fmla="*/ 159425 w 478215"/>
                <a:gd name="connsiteY11" fmla="*/ 402383 h 402470"/>
                <a:gd name="connsiteX12" fmla="*/ 185741 w 478215"/>
                <a:gd name="connsiteY12" fmla="*/ 341082 h 402470"/>
                <a:gd name="connsiteX13" fmla="*/ 238377 w 478215"/>
                <a:gd name="connsiteY13" fmla="*/ 244797 h 402470"/>
                <a:gd name="connsiteX14" fmla="*/ 306097 w 478215"/>
                <a:gd name="connsiteY14" fmla="*/ 153327 h 402470"/>
                <a:gd name="connsiteX15" fmla="*/ 385694 w 478215"/>
                <a:gd name="connsiteY15" fmla="*/ 70842 h 402470"/>
                <a:gd name="connsiteX16" fmla="*/ 477806 w 478215"/>
                <a:gd name="connsiteY16" fmla="*/ -87 h 402470"/>
                <a:gd name="connsiteX17" fmla="*/ 374460 w 478215"/>
                <a:gd name="connsiteY17" fmla="*/ 54474 h 402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8215" h="402470">
                  <a:moveTo>
                    <a:pt x="374460" y="54474"/>
                  </a:moveTo>
                  <a:cubicBezTo>
                    <a:pt x="340664" y="75496"/>
                    <a:pt x="308505" y="98990"/>
                    <a:pt x="278175" y="124762"/>
                  </a:cubicBezTo>
                  <a:cubicBezTo>
                    <a:pt x="247525" y="150567"/>
                    <a:pt x="218574" y="178328"/>
                    <a:pt x="191520" y="207888"/>
                  </a:cubicBezTo>
                  <a:cubicBezTo>
                    <a:pt x="180285" y="220405"/>
                    <a:pt x="169374" y="233243"/>
                    <a:pt x="159425" y="246402"/>
                  </a:cubicBezTo>
                  <a:cubicBezTo>
                    <a:pt x="154288" y="236132"/>
                    <a:pt x="148833" y="226182"/>
                    <a:pt x="143056" y="214307"/>
                  </a:cubicBezTo>
                  <a:cubicBezTo>
                    <a:pt x="124987" y="184170"/>
                    <a:pt x="103451" y="156279"/>
                    <a:pt x="78866" y="131181"/>
                  </a:cubicBezTo>
                  <a:lnTo>
                    <a:pt x="-410" y="227466"/>
                  </a:lnTo>
                  <a:cubicBezTo>
                    <a:pt x="21769" y="241524"/>
                    <a:pt x="42246" y="258117"/>
                    <a:pt x="60572" y="276892"/>
                  </a:cubicBezTo>
                  <a:cubicBezTo>
                    <a:pt x="70521" y="286842"/>
                    <a:pt x="79828" y="297112"/>
                    <a:pt x="89137" y="308987"/>
                  </a:cubicBezTo>
                  <a:cubicBezTo>
                    <a:pt x="98444" y="320862"/>
                    <a:pt x="107431" y="331454"/>
                    <a:pt x="115134" y="341082"/>
                  </a:cubicBezTo>
                  <a:lnTo>
                    <a:pt x="115134" y="341082"/>
                  </a:lnTo>
                  <a:lnTo>
                    <a:pt x="159425" y="402383"/>
                  </a:lnTo>
                  <a:lnTo>
                    <a:pt x="185741" y="341082"/>
                  </a:lnTo>
                  <a:cubicBezTo>
                    <a:pt x="200827" y="307703"/>
                    <a:pt x="218414" y="275512"/>
                    <a:pt x="238377" y="244797"/>
                  </a:cubicBezTo>
                  <a:cubicBezTo>
                    <a:pt x="258950" y="212895"/>
                    <a:pt x="281577" y="182340"/>
                    <a:pt x="306097" y="153327"/>
                  </a:cubicBezTo>
                  <a:cubicBezTo>
                    <a:pt x="330619" y="123959"/>
                    <a:pt x="357225" y="96422"/>
                    <a:pt x="385694" y="70842"/>
                  </a:cubicBezTo>
                  <a:cubicBezTo>
                    <a:pt x="414547" y="44878"/>
                    <a:pt x="445359" y="21192"/>
                    <a:pt x="477806" y="-87"/>
                  </a:cubicBezTo>
                  <a:cubicBezTo>
                    <a:pt x="442052" y="15511"/>
                    <a:pt x="407518" y="33741"/>
                    <a:pt x="374460" y="54474"/>
                  </a:cubicBezTo>
                  <a:close/>
                </a:path>
              </a:pathLst>
            </a:custGeom>
            <a:solidFill>
              <a:srgbClr val="FFFFFF"/>
            </a:solidFill>
            <a:ln w="32063"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3AEF03CB-23D3-80C3-DDF6-4370FB72A281}"/>
                </a:ext>
              </a:extLst>
            </p:cNvPr>
            <p:cNvSpPr/>
            <p:nvPr/>
          </p:nvSpPr>
          <p:spPr>
            <a:xfrm>
              <a:off x="5107153" y="4872309"/>
              <a:ext cx="446120" cy="446119"/>
            </a:xfrm>
            <a:custGeom>
              <a:avLst/>
              <a:gdLst>
                <a:gd name="connsiteX0" fmla="*/ 446120 w 446120"/>
                <a:gd name="connsiteY0" fmla="*/ 223060 h 446119"/>
                <a:gd name="connsiteX1" fmla="*/ 223060 w 446120"/>
                <a:gd name="connsiteY1" fmla="*/ 446120 h 446119"/>
                <a:gd name="connsiteX2" fmla="*/ 0 w 446120"/>
                <a:gd name="connsiteY2" fmla="*/ 223060 h 446119"/>
                <a:gd name="connsiteX3" fmla="*/ 223060 w 446120"/>
                <a:gd name="connsiteY3" fmla="*/ 0 h 446119"/>
                <a:gd name="connsiteX4" fmla="*/ 446120 w 446120"/>
                <a:gd name="connsiteY4" fmla="*/ 223060 h 446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120" h="446119">
                  <a:moveTo>
                    <a:pt x="446120" y="223060"/>
                  </a:moveTo>
                  <a:cubicBezTo>
                    <a:pt x="446120" y="346252"/>
                    <a:pt x="346253" y="446120"/>
                    <a:pt x="223060" y="446120"/>
                  </a:cubicBezTo>
                  <a:cubicBezTo>
                    <a:pt x="99867" y="446120"/>
                    <a:pt x="0" y="346252"/>
                    <a:pt x="0" y="223060"/>
                  </a:cubicBezTo>
                  <a:cubicBezTo>
                    <a:pt x="0" y="99867"/>
                    <a:pt x="99867" y="0"/>
                    <a:pt x="223060" y="0"/>
                  </a:cubicBezTo>
                  <a:cubicBezTo>
                    <a:pt x="346253" y="0"/>
                    <a:pt x="446120" y="99867"/>
                    <a:pt x="446120" y="223060"/>
                  </a:cubicBezTo>
                  <a:close/>
                </a:path>
              </a:pathLst>
            </a:custGeom>
            <a:noFill/>
            <a:ln w="32063" cap="flat">
              <a:solidFill>
                <a:srgbClr val="FFFFFF"/>
              </a:solid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FC984C61-9C15-BA83-9511-A9B8BC905056}"/>
                </a:ext>
              </a:extLst>
            </p:cNvPr>
            <p:cNvSpPr/>
            <p:nvPr/>
          </p:nvSpPr>
          <p:spPr>
            <a:xfrm>
              <a:off x="4707250" y="1569097"/>
              <a:ext cx="489769" cy="569364"/>
            </a:xfrm>
            <a:custGeom>
              <a:avLst/>
              <a:gdLst>
                <a:gd name="connsiteX0" fmla="*/ 489769 w 489769"/>
                <a:gd name="connsiteY0" fmla="*/ 284682 h 569364"/>
                <a:gd name="connsiteX1" fmla="*/ 218888 w 489769"/>
                <a:gd name="connsiteY1" fmla="*/ 0 h 569364"/>
                <a:gd name="connsiteX2" fmla="*/ 218888 w 489769"/>
                <a:gd name="connsiteY2" fmla="*/ 138008 h 569364"/>
                <a:gd name="connsiteX3" fmla="*/ 0 w 489769"/>
                <a:gd name="connsiteY3" fmla="*/ 138008 h 569364"/>
                <a:gd name="connsiteX4" fmla="*/ 0 w 489769"/>
                <a:gd name="connsiteY4" fmla="*/ 428147 h 569364"/>
                <a:gd name="connsiteX5" fmla="*/ 218888 w 489769"/>
                <a:gd name="connsiteY5" fmla="*/ 428147 h 569364"/>
                <a:gd name="connsiteX6" fmla="*/ 218888 w 489769"/>
                <a:gd name="connsiteY6" fmla="*/ 569364 h 569364"/>
                <a:gd name="connsiteX7" fmla="*/ 489769 w 489769"/>
                <a:gd name="connsiteY7" fmla="*/ 284682 h 569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769" h="569364">
                  <a:moveTo>
                    <a:pt x="489769" y="284682"/>
                  </a:moveTo>
                  <a:lnTo>
                    <a:pt x="218888" y="0"/>
                  </a:lnTo>
                  <a:lnTo>
                    <a:pt x="218888" y="138008"/>
                  </a:lnTo>
                  <a:lnTo>
                    <a:pt x="0" y="138008"/>
                  </a:lnTo>
                  <a:lnTo>
                    <a:pt x="0" y="428147"/>
                  </a:lnTo>
                  <a:lnTo>
                    <a:pt x="218888" y="428147"/>
                  </a:lnTo>
                  <a:lnTo>
                    <a:pt x="218888" y="569364"/>
                  </a:lnTo>
                  <a:lnTo>
                    <a:pt x="489769" y="284682"/>
                  </a:lnTo>
                  <a:close/>
                </a:path>
              </a:pathLst>
            </a:custGeom>
            <a:solidFill>
              <a:schemeClr val="bg1">
                <a:lumMod val="75000"/>
              </a:schemeClr>
            </a:solidFill>
            <a:ln w="32063"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0B3B0859-7D8E-AC7F-1148-6EC6BEFA6FE8}"/>
                </a:ext>
              </a:extLst>
            </p:cNvPr>
            <p:cNvSpPr/>
            <p:nvPr/>
          </p:nvSpPr>
          <p:spPr>
            <a:xfrm>
              <a:off x="5617784" y="1569097"/>
              <a:ext cx="489769" cy="569364"/>
            </a:xfrm>
            <a:custGeom>
              <a:avLst/>
              <a:gdLst>
                <a:gd name="connsiteX0" fmla="*/ 489769 w 489769"/>
                <a:gd name="connsiteY0" fmla="*/ 284682 h 569364"/>
                <a:gd name="connsiteX1" fmla="*/ 218567 w 489769"/>
                <a:gd name="connsiteY1" fmla="*/ 0 h 569364"/>
                <a:gd name="connsiteX2" fmla="*/ 218567 w 489769"/>
                <a:gd name="connsiteY2" fmla="*/ 138008 h 569364"/>
                <a:gd name="connsiteX3" fmla="*/ 0 w 489769"/>
                <a:gd name="connsiteY3" fmla="*/ 138008 h 569364"/>
                <a:gd name="connsiteX4" fmla="*/ 0 w 489769"/>
                <a:gd name="connsiteY4" fmla="*/ 428147 h 569364"/>
                <a:gd name="connsiteX5" fmla="*/ 218567 w 489769"/>
                <a:gd name="connsiteY5" fmla="*/ 428147 h 569364"/>
                <a:gd name="connsiteX6" fmla="*/ 218567 w 489769"/>
                <a:gd name="connsiteY6" fmla="*/ 569364 h 569364"/>
                <a:gd name="connsiteX7" fmla="*/ 489769 w 489769"/>
                <a:gd name="connsiteY7" fmla="*/ 284682 h 569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769" h="569364">
                  <a:moveTo>
                    <a:pt x="489769" y="284682"/>
                  </a:moveTo>
                  <a:lnTo>
                    <a:pt x="218567" y="0"/>
                  </a:lnTo>
                  <a:lnTo>
                    <a:pt x="218567" y="138008"/>
                  </a:lnTo>
                  <a:lnTo>
                    <a:pt x="0" y="138008"/>
                  </a:lnTo>
                  <a:lnTo>
                    <a:pt x="0" y="428147"/>
                  </a:lnTo>
                  <a:lnTo>
                    <a:pt x="218567" y="428147"/>
                  </a:lnTo>
                  <a:lnTo>
                    <a:pt x="218567" y="569364"/>
                  </a:lnTo>
                  <a:lnTo>
                    <a:pt x="489769" y="284682"/>
                  </a:lnTo>
                  <a:close/>
                </a:path>
              </a:pathLst>
            </a:custGeom>
            <a:solidFill>
              <a:schemeClr val="bg1">
                <a:lumMod val="75000"/>
              </a:schemeClr>
            </a:solidFill>
            <a:ln w="32063"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D9E8364A-B77C-8B22-51D6-281DD36542BB}"/>
                </a:ext>
              </a:extLst>
            </p:cNvPr>
            <p:cNvSpPr/>
            <p:nvPr/>
          </p:nvSpPr>
          <p:spPr>
            <a:xfrm>
              <a:off x="6527998" y="1569097"/>
              <a:ext cx="489769" cy="569364"/>
            </a:xfrm>
            <a:custGeom>
              <a:avLst/>
              <a:gdLst>
                <a:gd name="connsiteX0" fmla="*/ 489769 w 489769"/>
                <a:gd name="connsiteY0" fmla="*/ 284682 h 569364"/>
                <a:gd name="connsiteX1" fmla="*/ 218567 w 489769"/>
                <a:gd name="connsiteY1" fmla="*/ 0 h 569364"/>
                <a:gd name="connsiteX2" fmla="*/ 218567 w 489769"/>
                <a:gd name="connsiteY2" fmla="*/ 138008 h 569364"/>
                <a:gd name="connsiteX3" fmla="*/ 0 w 489769"/>
                <a:gd name="connsiteY3" fmla="*/ 138008 h 569364"/>
                <a:gd name="connsiteX4" fmla="*/ 0 w 489769"/>
                <a:gd name="connsiteY4" fmla="*/ 428147 h 569364"/>
                <a:gd name="connsiteX5" fmla="*/ 218567 w 489769"/>
                <a:gd name="connsiteY5" fmla="*/ 428147 h 569364"/>
                <a:gd name="connsiteX6" fmla="*/ 218567 w 489769"/>
                <a:gd name="connsiteY6" fmla="*/ 569364 h 569364"/>
                <a:gd name="connsiteX7" fmla="*/ 489769 w 489769"/>
                <a:gd name="connsiteY7" fmla="*/ 284682 h 569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769" h="569364">
                  <a:moveTo>
                    <a:pt x="489769" y="284682"/>
                  </a:moveTo>
                  <a:lnTo>
                    <a:pt x="218567" y="0"/>
                  </a:lnTo>
                  <a:lnTo>
                    <a:pt x="218567" y="138008"/>
                  </a:lnTo>
                  <a:lnTo>
                    <a:pt x="0" y="138008"/>
                  </a:lnTo>
                  <a:lnTo>
                    <a:pt x="0" y="428147"/>
                  </a:lnTo>
                  <a:lnTo>
                    <a:pt x="218567" y="428147"/>
                  </a:lnTo>
                  <a:lnTo>
                    <a:pt x="218567" y="569364"/>
                  </a:lnTo>
                  <a:lnTo>
                    <a:pt x="489769" y="284682"/>
                  </a:lnTo>
                  <a:close/>
                </a:path>
              </a:pathLst>
            </a:custGeom>
            <a:solidFill>
              <a:schemeClr val="bg1">
                <a:lumMod val="75000"/>
              </a:schemeClr>
            </a:solidFill>
            <a:ln w="32063"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EF4FB7FE-7B63-2064-6712-ACBFE8B3C2B6}"/>
                </a:ext>
              </a:extLst>
            </p:cNvPr>
            <p:cNvSpPr/>
            <p:nvPr/>
          </p:nvSpPr>
          <p:spPr>
            <a:xfrm>
              <a:off x="7438211" y="1569097"/>
              <a:ext cx="489769" cy="569364"/>
            </a:xfrm>
            <a:custGeom>
              <a:avLst/>
              <a:gdLst>
                <a:gd name="connsiteX0" fmla="*/ 489769 w 489769"/>
                <a:gd name="connsiteY0" fmla="*/ 284682 h 569364"/>
                <a:gd name="connsiteX1" fmla="*/ 218567 w 489769"/>
                <a:gd name="connsiteY1" fmla="*/ 0 h 569364"/>
                <a:gd name="connsiteX2" fmla="*/ 218567 w 489769"/>
                <a:gd name="connsiteY2" fmla="*/ 138008 h 569364"/>
                <a:gd name="connsiteX3" fmla="*/ 0 w 489769"/>
                <a:gd name="connsiteY3" fmla="*/ 138008 h 569364"/>
                <a:gd name="connsiteX4" fmla="*/ 0 w 489769"/>
                <a:gd name="connsiteY4" fmla="*/ 428147 h 569364"/>
                <a:gd name="connsiteX5" fmla="*/ 218567 w 489769"/>
                <a:gd name="connsiteY5" fmla="*/ 428147 h 569364"/>
                <a:gd name="connsiteX6" fmla="*/ 218567 w 489769"/>
                <a:gd name="connsiteY6" fmla="*/ 569364 h 569364"/>
                <a:gd name="connsiteX7" fmla="*/ 489769 w 489769"/>
                <a:gd name="connsiteY7" fmla="*/ 284682 h 569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769" h="569364">
                  <a:moveTo>
                    <a:pt x="489769" y="284682"/>
                  </a:moveTo>
                  <a:lnTo>
                    <a:pt x="218567" y="0"/>
                  </a:lnTo>
                  <a:lnTo>
                    <a:pt x="218567" y="138008"/>
                  </a:lnTo>
                  <a:lnTo>
                    <a:pt x="0" y="138008"/>
                  </a:lnTo>
                  <a:lnTo>
                    <a:pt x="0" y="428147"/>
                  </a:lnTo>
                  <a:lnTo>
                    <a:pt x="218567" y="428147"/>
                  </a:lnTo>
                  <a:lnTo>
                    <a:pt x="218567" y="569364"/>
                  </a:lnTo>
                  <a:lnTo>
                    <a:pt x="489769" y="284682"/>
                  </a:lnTo>
                  <a:close/>
                </a:path>
              </a:pathLst>
            </a:custGeom>
            <a:solidFill>
              <a:schemeClr val="bg1">
                <a:lumMod val="75000"/>
              </a:schemeClr>
            </a:solidFill>
            <a:ln w="32063"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EBAFA8B8-E1EB-96A0-0675-B76CD00792B1}"/>
                </a:ext>
              </a:extLst>
            </p:cNvPr>
            <p:cNvSpPr/>
            <p:nvPr/>
          </p:nvSpPr>
          <p:spPr>
            <a:xfrm>
              <a:off x="8348424" y="1569097"/>
              <a:ext cx="489769" cy="569364"/>
            </a:xfrm>
            <a:custGeom>
              <a:avLst/>
              <a:gdLst>
                <a:gd name="connsiteX0" fmla="*/ 489770 w 489769"/>
                <a:gd name="connsiteY0" fmla="*/ 284682 h 569364"/>
                <a:gd name="connsiteX1" fmla="*/ 218888 w 489769"/>
                <a:gd name="connsiteY1" fmla="*/ 0 h 569364"/>
                <a:gd name="connsiteX2" fmla="*/ 218888 w 489769"/>
                <a:gd name="connsiteY2" fmla="*/ 138008 h 569364"/>
                <a:gd name="connsiteX3" fmla="*/ 0 w 489769"/>
                <a:gd name="connsiteY3" fmla="*/ 138008 h 569364"/>
                <a:gd name="connsiteX4" fmla="*/ 0 w 489769"/>
                <a:gd name="connsiteY4" fmla="*/ 428147 h 569364"/>
                <a:gd name="connsiteX5" fmla="*/ 218888 w 489769"/>
                <a:gd name="connsiteY5" fmla="*/ 428147 h 569364"/>
                <a:gd name="connsiteX6" fmla="*/ 218888 w 489769"/>
                <a:gd name="connsiteY6" fmla="*/ 569364 h 569364"/>
                <a:gd name="connsiteX7" fmla="*/ 489770 w 489769"/>
                <a:gd name="connsiteY7" fmla="*/ 284682 h 569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769" h="569364">
                  <a:moveTo>
                    <a:pt x="489770" y="284682"/>
                  </a:moveTo>
                  <a:lnTo>
                    <a:pt x="218888" y="0"/>
                  </a:lnTo>
                  <a:lnTo>
                    <a:pt x="218888" y="138008"/>
                  </a:lnTo>
                  <a:lnTo>
                    <a:pt x="0" y="138008"/>
                  </a:lnTo>
                  <a:lnTo>
                    <a:pt x="0" y="428147"/>
                  </a:lnTo>
                  <a:lnTo>
                    <a:pt x="218888" y="428147"/>
                  </a:lnTo>
                  <a:lnTo>
                    <a:pt x="218888" y="569364"/>
                  </a:lnTo>
                  <a:lnTo>
                    <a:pt x="489770" y="284682"/>
                  </a:lnTo>
                  <a:close/>
                </a:path>
              </a:pathLst>
            </a:custGeom>
            <a:solidFill>
              <a:schemeClr val="bg1">
                <a:lumMod val="75000"/>
              </a:schemeClr>
            </a:solidFill>
            <a:ln w="32063"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4862A005-09E7-F02E-7DC1-DB2F91E2A750}"/>
                </a:ext>
              </a:extLst>
            </p:cNvPr>
            <p:cNvSpPr/>
            <p:nvPr/>
          </p:nvSpPr>
          <p:spPr>
            <a:xfrm>
              <a:off x="9505448" y="1294686"/>
              <a:ext cx="1142580" cy="1142580"/>
            </a:xfrm>
            <a:custGeom>
              <a:avLst/>
              <a:gdLst>
                <a:gd name="connsiteX0" fmla="*/ 1142581 w 1142580"/>
                <a:gd name="connsiteY0" fmla="*/ 571290 h 1142580"/>
                <a:gd name="connsiteX1" fmla="*/ 571290 w 1142580"/>
                <a:gd name="connsiteY1" fmla="*/ 1142580 h 1142580"/>
                <a:gd name="connsiteX2" fmla="*/ 0 w 1142580"/>
                <a:gd name="connsiteY2" fmla="*/ 571290 h 1142580"/>
                <a:gd name="connsiteX3" fmla="*/ 571290 w 1142580"/>
                <a:gd name="connsiteY3" fmla="*/ 0 h 1142580"/>
                <a:gd name="connsiteX4" fmla="*/ 1142581 w 1142580"/>
                <a:gd name="connsiteY4" fmla="*/ 571290 h 1142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580" h="1142580">
                  <a:moveTo>
                    <a:pt x="1142581" y="571290"/>
                  </a:moveTo>
                  <a:cubicBezTo>
                    <a:pt x="1142581" y="886805"/>
                    <a:pt x="886805" y="1142580"/>
                    <a:pt x="571290" y="1142580"/>
                  </a:cubicBezTo>
                  <a:cubicBezTo>
                    <a:pt x="255776" y="1142580"/>
                    <a:pt x="0" y="886805"/>
                    <a:pt x="0" y="571290"/>
                  </a:cubicBezTo>
                  <a:cubicBezTo>
                    <a:pt x="0" y="255775"/>
                    <a:pt x="255776" y="0"/>
                    <a:pt x="571290" y="0"/>
                  </a:cubicBezTo>
                  <a:cubicBezTo>
                    <a:pt x="886805" y="0"/>
                    <a:pt x="1142581" y="255775"/>
                    <a:pt x="1142581" y="571290"/>
                  </a:cubicBezTo>
                  <a:close/>
                </a:path>
              </a:pathLst>
            </a:custGeom>
            <a:solidFill>
              <a:schemeClr val="accent2"/>
            </a:solidFill>
            <a:ln w="32063"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700C8D43-6B14-A699-A8A2-664EA542D01C}"/>
                </a:ext>
              </a:extLst>
            </p:cNvPr>
            <p:cNvSpPr/>
            <p:nvPr/>
          </p:nvSpPr>
          <p:spPr>
            <a:xfrm>
              <a:off x="9505449" y="1294683"/>
              <a:ext cx="572573" cy="569687"/>
            </a:xfrm>
            <a:custGeom>
              <a:avLst/>
              <a:gdLst>
                <a:gd name="connsiteX0" fmla="*/ 572164 w 572573"/>
                <a:gd name="connsiteY0" fmla="*/ -85 h 569687"/>
                <a:gd name="connsiteX1" fmla="*/ -410 w 572573"/>
                <a:gd name="connsiteY1" fmla="*/ 569280 h 569687"/>
                <a:gd name="connsiteX2" fmla="*/ -410 w 572573"/>
                <a:gd name="connsiteY2" fmla="*/ 569600 h 569687"/>
                <a:gd name="connsiteX3" fmla="*/ 570559 w 572573"/>
                <a:gd name="connsiteY3" fmla="*/ 569600 h 569687"/>
              </a:gdLst>
              <a:ahLst/>
              <a:cxnLst>
                <a:cxn ang="0">
                  <a:pos x="connsiteX0" y="connsiteY0"/>
                </a:cxn>
                <a:cxn ang="0">
                  <a:pos x="connsiteX1" y="connsiteY1"/>
                </a:cxn>
                <a:cxn ang="0">
                  <a:pos x="connsiteX2" y="connsiteY2"/>
                </a:cxn>
                <a:cxn ang="0">
                  <a:pos x="connsiteX3" y="connsiteY3"/>
                </a:cxn>
              </a:cxnLst>
              <a:rect l="l" t="t" r="r" b="b"/>
              <a:pathLst>
                <a:path w="572573" h="569687">
                  <a:moveTo>
                    <a:pt x="572164" y="-85"/>
                  </a:moveTo>
                  <a:cubicBezTo>
                    <a:pt x="256832" y="-971"/>
                    <a:pt x="490" y="253940"/>
                    <a:pt x="-410" y="569280"/>
                  </a:cubicBezTo>
                  <a:cubicBezTo>
                    <a:pt x="-410" y="569376"/>
                    <a:pt x="-410" y="569504"/>
                    <a:pt x="-410" y="569600"/>
                  </a:cubicBezTo>
                  <a:lnTo>
                    <a:pt x="570559" y="569600"/>
                  </a:lnTo>
                  <a:close/>
                </a:path>
              </a:pathLst>
            </a:custGeom>
            <a:solidFill>
              <a:schemeClr val="accent4"/>
            </a:solidFill>
            <a:ln w="32063"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99AB0BC7-71CA-2208-0908-0E8EF567A884}"/>
                </a:ext>
              </a:extLst>
            </p:cNvPr>
            <p:cNvSpPr/>
            <p:nvPr/>
          </p:nvSpPr>
          <p:spPr>
            <a:xfrm>
              <a:off x="10076418" y="1294685"/>
              <a:ext cx="571290" cy="572252"/>
            </a:xfrm>
            <a:custGeom>
              <a:avLst/>
              <a:gdLst>
                <a:gd name="connsiteX0" fmla="*/ -410 w 571290"/>
                <a:gd name="connsiteY0" fmla="*/ -87 h 572252"/>
                <a:gd name="connsiteX1" fmla="*/ -410 w 571290"/>
                <a:gd name="connsiteY1" fmla="*/ 572166 h 572252"/>
                <a:gd name="connsiteX2" fmla="*/ 570881 w 571290"/>
                <a:gd name="connsiteY2" fmla="*/ 572166 h 572252"/>
                <a:gd name="connsiteX3" fmla="*/ 233 w 571290"/>
                <a:gd name="connsiteY3" fmla="*/ 876 h 572252"/>
                <a:gd name="connsiteX4" fmla="*/ -410 w 571290"/>
                <a:gd name="connsiteY4" fmla="*/ 876 h 572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90" h="572252">
                  <a:moveTo>
                    <a:pt x="-410" y="-87"/>
                  </a:moveTo>
                  <a:lnTo>
                    <a:pt x="-410" y="572166"/>
                  </a:lnTo>
                  <a:lnTo>
                    <a:pt x="570881" y="572166"/>
                  </a:lnTo>
                  <a:cubicBezTo>
                    <a:pt x="571075" y="256830"/>
                    <a:pt x="315567" y="1052"/>
                    <a:pt x="233" y="876"/>
                  </a:cubicBezTo>
                  <a:cubicBezTo>
                    <a:pt x="8" y="876"/>
                    <a:pt x="-184" y="876"/>
                    <a:pt x="-410" y="876"/>
                  </a:cubicBezTo>
                  <a:close/>
                </a:path>
              </a:pathLst>
            </a:custGeom>
            <a:solidFill>
              <a:schemeClr val="accent3"/>
            </a:solidFill>
            <a:ln w="32063"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54F91AA2-9911-D638-5C32-BFC4814B9D54}"/>
                </a:ext>
              </a:extLst>
            </p:cNvPr>
            <p:cNvSpPr/>
            <p:nvPr/>
          </p:nvSpPr>
          <p:spPr>
            <a:xfrm>
              <a:off x="10076739" y="1865976"/>
              <a:ext cx="32094" cy="32094"/>
            </a:xfrm>
            <a:custGeom>
              <a:avLst/>
              <a:gdLst>
                <a:gd name="connsiteX0" fmla="*/ 0 w 32094"/>
                <a:gd name="connsiteY0" fmla="*/ 0 h 32094"/>
                <a:gd name="connsiteX1" fmla="*/ 0 w 32094"/>
                <a:gd name="connsiteY1" fmla="*/ 0 h 32094"/>
                <a:gd name="connsiteX2" fmla="*/ 0 w 32094"/>
                <a:gd name="connsiteY2" fmla="*/ 0 h 32094"/>
                <a:gd name="connsiteX3" fmla="*/ 0 w 32094"/>
                <a:gd name="connsiteY3" fmla="*/ 0 h 32094"/>
              </a:gdLst>
              <a:ahLst/>
              <a:cxnLst>
                <a:cxn ang="0">
                  <a:pos x="connsiteX0" y="connsiteY0"/>
                </a:cxn>
                <a:cxn ang="0">
                  <a:pos x="connsiteX1" y="connsiteY1"/>
                </a:cxn>
                <a:cxn ang="0">
                  <a:pos x="connsiteX2" y="connsiteY2"/>
                </a:cxn>
                <a:cxn ang="0">
                  <a:pos x="connsiteX3" y="connsiteY3"/>
                </a:cxn>
              </a:cxnLst>
              <a:rect l="l" t="t" r="r" b="b"/>
              <a:pathLst>
                <a:path w="32094" h="32094">
                  <a:moveTo>
                    <a:pt x="0" y="0"/>
                  </a:moveTo>
                  <a:lnTo>
                    <a:pt x="0" y="0"/>
                  </a:lnTo>
                  <a:lnTo>
                    <a:pt x="0" y="0"/>
                  </a:lnTo>
                  <a:lnTo>
                    <a:pt x="0" y="0"/>
                  </a:lnTo>
                  <a:close/>
                </a:path>
              </a:pathLst>
            </a:custGeom>
            <a:solidFill>
              <a:srgbClr val="FF7040"/>
            </a:solidFill>
            <a:ln w="32063"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241D1CE1-4D01-C765-6F7D-04B87874B139}"/>
                </a:ext>
              </a:extLst>
            </p:cNvPr>
            <p:cNvSpPr/>
            <p:nvPr/>
          </p:nvSpPr>
          <p:spPr>
            <a:xfrm>
              <a:off x="10076418" y="1866938"/>
              <a:ext cx="571290" cy="519617"/>
            </a:xfrm>
            <a:custGeom>
              <a:avLst/>
              <a:gdLst>
                <a:gd name="connsiteX0" fmla="*/ 570881 w 571290"/>
                <a:gd name="connsiteY0" fmla="*/ -87 h 519617"/>
                <a:gd name="connsiteX1" fmla="*/ -410 w 571290"/>
                <a:gd name="connsiteY1" fmla="*/ -87 h 519617"/>
                <a:gd name="connsiteX2" fmla="*/ 236452 w 571290"/>
                <a:gd name="connsiteY2" fmla="*/ 519530 h 519617"/>
                <a:gd name="connsiteX3" fmla="*/ 570881 w 571290"/>
                <a:gd name="connsiteY3" fmla="*/ -87 h 519617"/>
              </a:gdLst>
              <a:ahLst/>
              <a:cxnLst>
                <a:cxn ang="0">
                  <a:pos x="connsiteX0" y="connsiteY0"/>
                </a:cxn>
                <a:cxn ang="0">
                  <a:pos x="connsiteX1" y="connsiteY1"/>
                </a:cxn>
                <a:cxn ang="0">
                  <a:pos x="connsiteX2" y="connsiteY2"/>
                </a:cxn>
                <a:cxn ang="0">
                  <a:pos x="connsiteX3" y="connsiteY3"/>
                </a:cxn>
              </a:cxnLst>
              <a:rect l="l" t="t" r="r" b="b"/>
              <a:pathLst>
                <a:path w="571290" h="519617">
                  <a:moveTo>
                    <a:pt x="570881" y="-87"/>
                  </a:moveTo>
                  <a:lnTo>
                    <a:pt x="-410" y="-87"/>
                  </a:lnTo>
                  <a:lnTo>
                    <a:pt x="236452" y="519530"/>
                  </a:lnTo>
                  <a:cubicBezTo>
                    <a:pt x="440062" y="426776"/>
                    <a:pt x="570785" y="223679"/>
                    <a:pt x="570881" y="-87"/>
                  </a:cubicBezTo>
                  <a:close/>
                </a:path>
              </a:pathLst>
            </a:custGeom>
            <a:solidFill>
              <a:schemeClr val="accent5"/>
            </a:solidFill>
            <a:ln w="32063"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C84F43DC-81A5-40EF-0FEC-7FBE42E43670}"/>
                </a:ext>
              </a:extLst>
            </p:cNvPr>
            <p:cNvSpPr/>
            <p:nvPr/>
          </p:nvSpPr>
          <p:spPr>
            <a:xfrm>
              <a:off x="10076739" y="1300463"/>
              <a:ext cx="571290" cy="565512"/>
            </a:xfrm>
            <a:custGeom>
              <a:avLst/>
              <a:gdLst>
                <a:gd name="connsiteX0" fmla="*/ 0 w 571290"/>
                <a:gd name="connsiteY0" fmla="*/ 0 h 565512"/>
                <a:gd name="connsiteX1" fmla="*/ 0 w 571290"/>
                <a:gd name="connsiteY1" fmla="*/ 565513 h 565512"/>
                <a:gd name="connsiteX2" fmla="*/ 571290 w 571290"/>
                <a:gd name="connsiteY2" fmla="*/ 565513 h 565512"/>
              </a:gdLst>
              <a:ahLst/>
              <a:cxnLst>
                <a:cxn ang="0">
                  <a:pos x="connsiteX0" y="connsiteY0"/>
                </a:cxn>
                <a:cxn ang="0">
                  <a:pos x="connsiteX1" y="connsiteY1"/>
                </a:cxn>
                <a:cxn ang="0">
                  <a:pos x="connsiteX2" y="connsiteY2"/>
                </a:cxn>
              </a:cxnLst>
              <a:rect l="l" t="t" r="r" b="b"/>
              <a:pathLst>
                <a:path w="571290" h="565512">
                  <a:moveTo>
                    <a:pt x="0" y="0"/>
                  </a:moveTo>
                  <a:lnTo>
                    <a:pt x="0" y="565513"/>
                  </a:lnTo>
                  <a:lnTo>
                    <a:pt x="571290" y="565513"/>
                  </a:lnTo>
                </a:path>
              </a:pathLst>
            </a:custGeom>
            <a:noFill/>
            <a:ln w="32063" cap="flat">
              <a:solidFill>
                <a:srgbClr val="FFFFFF"/>
              </a:solid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0B149721-A13E-CD22-E475-690F412EC5DB}"/>
                </a:ext>
              </a:extLst>
            </p:cNvPr>
            <p:cNvSpPr/>
            <p:nvPr/>
          </p:nvSpPr>
          <p:spPr>
            <a:xfrm>
              <a:off x="9487154" y="1865976"/>
              <a:ext cx="827408" cy="521863"/>
            </a:xfrm>
            <a:custGeom>
              <a:avLst/>
              <a:gdLst>
                <a:gd name="connsiteX0" fmla="*/ 827408 w 827408"/>
                <a:gd name="connsiteY0" fmla="*/ 521864 h 521863"/>
                <a:gd name="connsiteX1" fmla="*/ 589585 w 827408"/>
                <a:gd name="connsiteY1" fmla="*/ 0 h 521863"/>
                <a:gd name="connsiteX2" fmla="*/ 0 w 827408"/>
                <a:gd name="connsiteY2" fmla="*/ 0 h 521863"/>
              </a:gdLst>
              <a:ahLst/>
              <a:cxnLst>
                <a:cxn ang="0">
                  <a:pos x="connsiteX0" y="connsiteY0"/>
                </a:cxn>
                <a:cxn ang="0">
                  <a:pos x="connsiteX1" y="connsiteY1"/>
                </a:cxn>
                <a:cxn ang="0">
                  <a:pos x="connsiteX2" y="connsiteY2"/>
                </a:cxn>
              </a:cxnLst>
              <a:rect l="l" t="t" r="r" b="b"/>
              <a:pathLst>
                <a:path w="827408" h="521863">
                  <a:moveTo>
                    <a:pt x="827408" y="521864"/>
                  </a:moveTo>
                  <a:lnTo>
                    <a:pt x="589585" y="0"/>
                  </a:lnTo>
                  <a:lnTo>
                    <a:pt x="0" y="0"/>
                  </a:lnTo>
                </a:path>
              </a:pathLst>
            </a:custGeom>
            <a:noFill/>
            <a:ln w="32063" cap="flat">
              <a:solidFill>
                <a:srgbClr val="FFFFFF"/>
              </a:solid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474DBEF0-41F3-FDC3-B2B3-4F33EE6DF13A}"/>
                </a:ext>
              </a:extLst>
            </p:cNvPr>
            <p:cNvSpPr/>
            <p:nvPr/>
          </p:nvSpPr>
          <p:spPr>
            <a:xfrm>
              <a:off x="9781144" y="1594773"/>
              <a:ext cx="566797" cy="566796"/>
            </a:xfrm>
            <a:custGeom>
              <a:avLst/>
              <a:gdLst>
                <a:gd name="connsiteX0" fmla="*/ 566798 w 566797"/>
                <a:gd name="connsiteY0" fmla="*/ 283398 h 566796"/>
                <a:gd name="connsiteX1" fmla="*/ 283399 w 566797"/>
                <a:gd name="connsiteY1" fmla="*/ 566797 h 566796"/>
                <a:gd name="connsiteX2" fmla="*/ 1 w 566797"/>
                <a:gd name="connsiteY2" fmla="*/ 283398 h 566796"/>
                <a:gd name="connsiteX3" fmla="*/ 283399 w 566797"/>
                <a:gd name="connsiteY3" fmla="*/ 0 h 566796"/>
                <a:gd name="connsiteX4" fmla="*/ 566798 w 566797"/>
                <a:gd name="connsiteY4" fmla="*/ 283398 h 566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6797" h="566796">
                  <a:moveTo>
                    <a:pt x="566798" y="283398"/>
                  </a:moveTo>
                  <a:cubicBezTo>
                    <a:pt x="566798" y="439915"/>
                    <a:pt x="439915" y="566797"/>
                    <a:pt x="283399" y="566797"/>
                  </a:cubicBezTo>
                  <a:cubicBezTo>
                    <a:pt x="126883" y="566797"/>
                    <a:pt x="1" y="439915"/>
                    <a:pt x="1" y="283398"/>
                  </a:cubicBezTo>
                  <a:cubicBezTo>
                    <a:pt x="1" y="126882"/>
                    <a:pt x="126884" y="0"/>
                    <a:pt x="283399" y="0"/>
                  </a:cubicBezTo>
                  <a:cubicBezTo>
                    <a:pt x="439916" y="0"/>
                    <a:pt x="566798" y="126882"/>
                    <a:pt x="566798" y="283398"/>
                  </a:cubicBezTo>
                  <a:close/>
                </a:path>
              </a:pathLst>
            </a:custGeom>
            <a:solidFill>
              <a:srgbClr val="FFFFFF"/>
            </a:solidFill>
            <a:ln w="32063" cap="flat">
              <a:noFill/>
              <a:prstDash val="solid"/>
              <a:miter/>
            </a:ln>
          </p:spPr>
          <p:txBody>
            <a:bodyPr rtlCol="0" anchor="ctr"/>
            <a:lstStyle/>
            <a:p>
              <a:endParaRPr lang="en-US"/>
            </a:p>
          </p:txBody>
        </p:sp>
        <p:sp>
          <p:nvSpPr>
            <p:cNvPr id="142" name="TextBox 141">
              <a:extLst>
                <a:ext uri="{FF2B5EF4-FFF2-40B4-BE49-F238E27FC236}">
                  <a16:creationId xmlns:a16="http://schemas.microsoft.com/office/drawing/2014/main" id="{F90400E7-3D53-E71A-BAA9-718E17A8D4C4}"/>
                </a:ext>
              </a:extLst>
            </p:cNvPr>
            <p:cNvSpPr txBox="1"/>
            <p:nvPr/>
          </p:nvSpPr>
          <p:spPr>
            <a:xfrm>
              <a:off x="9860449" y="1639882"/>
              <a:ext cx="471734" cy="444484"/>
            </a:xfrm>
            <a:prstGeom prst="rect">
              <a:avLst/>
            </a:prstGeom>
            <a:noFill/>
          </p:spPr>
          <p:txBody>
            <a:bodyPr wrap="none" rtlCol="0">
              <a:spAutoFit/>
            </a:bodyPr>
            <a:lstStyle/>
            <a:p>
              <a:pPr algn="l"/>
              <a:r>
                <a:rPr lang="en-US" sz="2527" b="1" spc="244" baseline="0">
                  <a:ln/>
                  <a:solidFill>
                    <a:srgbClr val="4F3D37"/>
                  </a:solidFill>
                  <a:latin typeface="Arial"/>
                  <a:cs typeface="Arial"/>
                  <a:sym typeface="Arial"/>
                  <a:rtl val="0"/>
                </a:rPr>
                <a:t>%</a:t>
              </a:r>
            </a:p>
          </p:txBody>
        </p:sp>
        <p:sp>
          <p:nvSpPr>
            <p:cNvPr id="144" name="Freeform: Shape 143">
              <a:extLst>
                <a:ext uri="{FF2B5EF4-FFF2-40B4-BE49-F238E27FC236}">
                  <a16:creationId xmlns:a16="http://schemas.microsoft.com/office/drawing/2014/main" id="{98C6208D-BA82-8179-7108-F08F284C0DE4}"/>
                </a:ext>
              </a:extLst>
            </p:cNvPr>
            <p:cNvSpPr/>
            <p:nvPr/>
          </p:nvSpPr>
          <p:spPr>
            <a:xfrm>
              <a:off x="9662072" y="5400913"/>
              <a:ext cx="810398" cy="146673"/>
            </a:xfrm>
            <a:custGeom>
              <a:avLst/>
              <a:gdLst>
                <a:gd name="connsiteX0" fmla="*/ 736811 w 810398"/>
                <a:gd name="connsiteY0" fmla="*/ 146586 h 146673"/>
                <a:gd name="connsiteX1" fmla="*/ 72766 w 810398"/>
                <a:gd name="connsiteY1" fmla="*/ 146586 h 146673"/>
                <a:gd name="connsiteX2" fmla="*/ -410 w 810398"/>
                <a:gd name="connsiteY2" fmla="*/ 73410 h 146673"/>
                <a:gd name="connsiteX3" fmla="*/ -410 w 810398"/>
                <a:gd name="connsiteY3" fmla="*/ 73410 h 146673"/>
                <a:gd name="connsiteX4" fmla="*/ 72766 w 810398"/>
                <a:gd name="connsiteY4" fmla="*/ -87 h 146673"/>
                <a:gd name="connsiteX5" fmla="*/ 736811 w 810398"/>
                <a:gd name="connsiteY5" fmla="*/ -87 h 146673"/>
                <a:gd name="connsiteX6" fmla="*/ 809989 w 810398"/>
                <a:gd name="connsiteY6" fmla="*/ 73410 h 146673"/>
                <a:gd name="connsiteX7" fmla="*/ 809989 w 810398"/>
                <a:gd name="connsiteY7" fmla="*/ 73410 h 146673"/>
                <a:gd name="connsiteX8" fmla="*/ 736811 w 810398"/>
                <a:gd name="connsiteY8" fmla="*/ 146586 h 146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0398" h="146673">
                  <a:moveTo>
                    <a:pt x="736811" y="146586"/>
                  </a:moveTo>
                  <a:lnTo>
                    <a:pt x="72766" y="146586"/>
                  </a:lnTo>
                  <a:cubicBezTo>
                    <a:pt x="32359" y="146586"/>
                    <a:pt x="-410" y="113818"/>
                    <a:pt x="-410" y="73410"/>
                  </a:cubicBezTo>
                  <a:lnTo>
                    <a:pt x="-410" y="73410"/>
                  </a:lnTo>
                  <a:cubicBezTo>
                    <a:pt x="-410" y="32939"/>
                    <a:pt x="32295" y="73"/>
                    <a:pt x="72766" y="-87"/>
                  </a:cubicBezTo>
                  <a:lnTo>
                    <a:pt x="736811" y="-87"/>
                  </a:lnTo>
                  <a:cubicBezTo>
                    <a:pt x="777282" y="105"/>
                    <a:pt x="809989" y="32939"/>
                    <a:pt x="809989" y="73410"/>
                  </a:cubicBezTo>
                  <a:lnTo>
                    <a:pt x="809989" y="73410"/>
                  </a:lnTo>
                  <a:cubicBezTo>
                    <a:pt x="809989" y="113818"/>
                    <a:pt x="777220" y="146586"/>
                    <a:pt x="736811" y="146586"/>
                  </a:cubicBezTo>
                  <a:close/>
                </a:path>
              </a:pathLst>
            </a:custGeom>
            <a:solidFill>
              <a:schemeClr val="accent5"/>
            </a:solidFill>
            <a:ln w="32063"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5708F99B-3B92-249C-F0FE-599324AA5AC9}"/>
                </a:ext>
              </a:extLst>
            </p:cNvPr>
            <p:cNvSpPr/>
            <p:nvPr/>
          </p:nvSpPr>
          <p:spPr>
            <a:xfrm>
              <a:off x="9662072" y="5218614"/>
              <a:ext cx="810398" cy="146674"/>
            </a:xfrm>
            <a:custGeom>
              <a:avLst/>
              <a:gdLst>
                <a:gd name="connsiteX0" fmla="*/ 736811 w 810398"/>
                <a:gd name="connsiteY0" fmla="*/ 146587 h 146674"/>
                <a:gd name="connsiteX1" fmla="*/ 72766 w 810398"/>
                <a:gd name="connsiteY1" fmla="*/ 146587 h 146674"/>
                <a:gd name="connsiteX2" fmla="*/ -410 w 810398"/>
                <a:gd name="connsiteY2" fmla="*/ 73411 h 146674"/>
                <a:gd name="connsiteX3" fmla="*/ -410 w 810398"/>
                <a:gd name="connsiteY3" fmla="*/ 73411 h 146674"/>
                <a:gd name="connsiteX4" fmla="*/ 72766 w 810398"/>
                <a:gd name="connsiteY4" fmla="*/ -87 h 146674"/>
                <a:gd name="connsiteX5" fmla="*/ 736811 w 810398"/>
                <a:gd name="connsiteY5" fmla="*/ -87 h 146674"/>
                <a:gd name="connsiteX6" fmla="*/ 809989 w 810398"/>
                <a:gd name="connsiteY6" fmla="*/ 73411 h 146674"/>
                <a:gd name="connsiteX7" fmla="*/ 809989 w 810398"/>
                <a:gd name="connsiteY7" fmla="*/ 73411 h 146674"/>
                <a:gd name="connsiteX8" fmla="*/ 736811 w 810398"/>
                <a:gd name="connsiteY8" fmla="*/ 146587 h 14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0398" h="146674">
                  <a:moveTo>
                    <a:pt x="736811" y="146587"/>
                  </a:moveTo>
                  <a:lnTo>
                    <a:pt x="72766" y="146587"/>
                  </a:lnTo>
                  <a:cubicBezTo>
                    <a:pt x="32359" y="146587"/>
                    <a:pt x="-410" y="113818"/>
                    <a:pt x="-410" y="73411"/>
                  </a:cubicBezTo>
                  <a:lnTo>
                    <a:pt x="-410" y="73411"/>
                  </a:lnTo>
                  <a:cubicBezTo>
                    <a:pt x="-410" y="32939"/>
                    <a:pt x="32295" y="106"/>
                    <a:pt x="72766" y="-87"/>
                  </a:cubicBezTo>
                  <a:lnTo>
                    <a:pt x="736811" y="-87"/>
                  </a:lnTo>
                  <a:cubicBezTo>
                    <a:pt x="777282" y="106"/>
                    <a:pt x="809989" y="32939"/>
                    <a:pt x="809989" y="73411"/>
                  </a:cubicBezTo>
                  <a:lnTo>
                    <a:pt x="809989" y="73411"/>
                  </a:lnTo>
                  <a:cubicBezTo>
                    <a:pt x="809989" y="113818"/>
                    <a:pt x="777220" y="146587"/>
                    <a:pt x="736811" y="146587"/>
                  </a:cubicBezTo>
                  <a:close/>
                </a:path>
              </a:pathLst>
            </a:custGeom>
            <a:solidFill>
              <a:schemeClr val="accent5"/>
            </a:solidFill>
            <a:ln w="32063"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66F97E44-7061-338A-98F7-84AA80CFEB1C}"/>
                </a:ext>
              </a:extLst>
            </p:cNvPr>
            <p:cNvSpPr/>
            <p:nvPr/>
          </p:nvSpPr>
          <p:spPr>
            <a:xfrm>
              <a:off x="9662072" y="5036957"/>
              <a:ext cx="810398" cy="146673"/>
            </a:xfrm>
            <a:custGeom>
              <a:avLst/>
              <a:gdLst>
                <a:gd name="connsiteX0" fmla="*/ 736811 w 810398"/>
                <a:gd name="connsiteY0" fmla="*/ 146586 h 146673"/>
                <a:gd name="connsiteX1" fmla="*/ 72766 w 810398"/>
                <a:gd name="connsiteY1" fmla="*/ 146586 h 146673"/>
                <a:gd name="connsiteX2" fmla="*/ -410 w 810398"/>
                <a:gd name="connsiteY2" fmla="*/ 73410 h 146673"/>
                <a:gd name="connsiteX3" fmla="*/ -410 w 810398"/>
                <a:gd name="connsiteY3" fmla="*/ 73410 h 146673"/>
                <a:gd name="connsiteX4" fmla="*/ 72766 w 810398"/>
                <a:gd name="connsiteY4" fmla="*/ -87 h 146673"/>
                <a:gd name="connsiteX5" fmla="*/ 736811 w 810398"/>
                <a:gd name="connsiteY5" fmla="*/ -87 h 146673"/>
                <a:gd name="connsiteX6" fmla="*/ 809989 w 810398"/>
                <a:gd name="connsiteY6" fmla="*/ 73410 h 146673"/>
                <a:gd name="connsiteX7" fmla="*/ 809989 w 810398"/>
                <a:gd name="connsiteY7" fmla="*/ 73410 h 146673"/>
                <a:gd name="connsiteX8" fmla="*/ 736811 w 810398"/>
                <a:gd name="connsiteY8" fmla="*/ 146586 h 146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0398" h="146673">
                  <a:moveTo>
                    <a:pt x="736811" y="146586"/>
                  </a:moveTo>
                  <a:lnTo>
                    <a:pt x="72766" y="146586"/>
                  </a:lnTo>
                  <a:cubicBezTo>
                    <a:pt x="32359" y="146586"/>
                    <a:pt x="-410" y="113818"/>
                    <a:pt x="-410" y="73410"/>
                  </a:cubicBezTo>
                  <a:lnTo>
                    <a:pt x="-410" y="73410"/>
                  </a:lnTo>
                  <a:cubicBezTo>
                    <a:pt x="-410" y="32938"/>
                    <a:pt x="32295" y="73"/>
                    <a:pt x="72766" y="-87"/>
                  </a:cubicBezTo>
                  <a:lnTo>
                    <a:pt x="736811" y="-87"/>
                  </a:lnTo>
                  <a:cubicBezTo>
                    <a:pt x="777282" y="105"/>
                    <a:pt x="809989" y="32938"/>
                    <a:pt x="809989" y="73410"/>
                  </a:cubicBezTo>
                  <a:lnTo>
                    <a:pt x="809989" y="73410"/>
                  </a:lnTo>
                  <a:cubicBezTo>
                    <a:pt x="809989" y="113818"/>
                    <a:pt x="777220" y="146586"/>
                    <a:pt x="736811" y="146586"/>
                  </a:cubicBezTo>
                  <a:close/>
                </a:path>
              </a:pathLst>
            </a:custGeom>
            <a:solidFill>
              <a:schemeClr val="accent5"/>
            </a:solidFill>
            <a:ln w="32063"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EF8482AC-0FC0-C30E-45FF-8738B5D746C9}"/>
                </a:ext>
              </a:extLst>
            </p:cNvPr>
            <p:cNvSpPr/>
            <p:nvPr/>
          </p:nvSpPr>
          <p:spPr>
            <a:xfrm>
              <a:off x="9662072" y="4854978"/>
              <a:ext cx="810398" cy="146673"/>
            </a:xfrm>
            <a:custGeom>
              <a:avLst/>
              <a:gdLst>
                <a:gd name="connsiteX0" fmla="*/ 736811 w 810398"/>
                <a:gd name="connsiteY0" fmla="*/ 146586 h 146673"/>
                <a:gd name="connsiteX1" fmla="*/ 72766 w 810398"/>
                <a:gd name="connsiteY1" fmla="*/ 146586 h 146673"/>
                <a:gd name="connsiteX2" fmla="*/ -410 w 810398"/>
                <a:gd name="connsiteY2" fmla="*/ 73410 h 146673"/>
                <a:gd name="connsiteX3" fmla="*/ -410 w 810398"/>
                <a:gd name="connsiteY3" fmla="*/ 73410 h 146673"/>
                <a:gd name="connsiteX4" fmla="*/ 72766 w 810398"/>
                <a:gd name="connsiteY4" fmla="*/ -87 h 146673"/>
                <a:gd name="connsiteX5" fmla="*/ 736811 w 810398"/>
                <a:gd name="connsiteY5" fmla="*/ -87 h 146673"/>
                <a:gd name="connsiteX6" fmla="*/ 809989 w 810398"/>
                <a:gd name="connsiteY6" fmla="*/ 73410 h 146673"/>
                <a:gd name="connsiteX7" fmla="*/ 809989 w 810398"/>
                <a:gd name="connsiteY7" fmla="*/ 73410 h 146673"/>
                <a:gd name="connsiteX8" fmla="*/ 736811 w 810398"/>
                <a:gd name="connsiteY8" fmla="*/ 146586 h 146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0398" h="146673">
                  <a:moveTo>
                    <a:pt x="736811" y="146586"/>
                  </a:moveTo>
                  <a:lnTo>
                    <a:pt x="72766" y="146586"/>
                  </a:lnTo>
                  <a:cubicBezTo>
                    <a:pt x="32359" y="146586"/>
                    <a:pt x="-410" y="113818"/>
                    <a:pt x="-410" y="73410"/>
                  </a:cubicBezTo>
                  <a:lnTo>
                    <a:pt x="-410" y="73410"/>
                  </a:lnTo>
                  <a:cubicBezTo>
                    <a:pt x="-410" y="32938"/>
                    <a:pt x="32295" y="73"/>
                    <a:pt x="72766" y="-87"/>
                  </a:cubicBezTo>
                  <a:lnTo>
                    <a:pt x="736811" y="-87"/>
                  </a:lnTo>
                  <a:cubicBezTo>
                    <a:pt x="777282" y="105"/>
                    <a:pt x="809989" y="32938"/>
                    <a:pt x="809989" y="73410"/>
                  </a:cubicBezTo>
                  <a:lnTo>
                    <a:pt x="809989" y="73410"/>
                  </a:lnTo>
                  <a:cubicBezTo>
                    <a:pt x="809989" y="113818"/>
                    <a:pt x="777220" y="146586"/>
                    <a:pt x="736811" y="146586"/>
                  </a:cubicBezTo>
                  <a:close/>
                </a:path>
              </a:pathLst>
            </a:custGeom>
            <a:solidFill>
              <a:schemeClr val="accent5"/>
            </a:solidFill>
            <a:ln w="32063"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3B9B3ADA-B5E1-24FB-2750-425D23C039E9}"/>
                </a:ext>
              </a:extLst>
            </p:cNvPr>
            <p:cNvSpPr/>
            <p:nvPr/>
          </p:nvSpPr>
          <p:spPr>
            <a:xfrm>
              <a:off x="9662072" y="4672999"/>
              <a:ext cx="810398" cy="146674"/>
            </a:xfrm>
            <a:custGeom>
              <a:avLst/>
              <a:gdLst>
                <a:gd name="connsiteX0" fmla="*/ 736811 w 810398"/>
                <a:gd name="connsiteY0" fmla="*/ 146587 h 146674"/>
                <a:gd name="connsiteX1" fmla="*/ 72766 w 810398"/>
                <a:gd name="connsiteY1" fmla="*/ 146587 h 146674"/>
                <a:gd name="connsiteX2" fmla="*/ -410 w 810398"/>
                <a:gd name="connsiteY2" fmla="*/ 73411 h 146674"/>
                <a:gd name="connsiteX3" fmla="*/ -410 w 810398"/>
                <a:gd name="connsiteY3" fmla="*/ 73411 h 146674"/>
                <a:gd name="connsiteX4" fmla="*/ 72766 w 810398"/>
                <a:gd name="connsiteY4" fmla="*/ -87 h 146674"/>
                <a:gd name="connsiteX5" fmla="*/ 736811 w 810398"/>
                <a:gd name="connsiteY5" fmla="*/ -87 h 146674"/>
                <a:gd name="connsiteX6" fmla="*/ 809989 w 810398"/>
                <a:gd name="connsiteY6" fmla="*/ 73411 h 146674"/>
                <a:gd name="connsiteX7" fmla="*/ 809989 w 810398"/>
                <a:gd name="connsiteY7" fmla="*/ 73411 h 146674"/>
                <a:gd name="connsiteX8" fmla="*/ 736811 w 810398"/>
                <a:gd name="connsiteY8" fmla="*/ 146587 h 14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0398" h="146674">
                  <a:moveTo>
                    <a:pt x="736811" y="146587"/>
                  </a:moveTo>
                  <a:lnTo>
                    <a:pt x="72766" y="146587"/>
                  </a:lnTo>
                  <a:cubicBezTo>
                    <a:pt x="32359" y="146587"/>
                    <a:pt x="-410" y="113818"/>
                    <a:pt x="-410" y="73411"/>
                  </a:cubicBezTo>
                  <a:lnTo>
                    <a:pt x="-410" y="73411"/>
                  </a:lnTo>
                  <a:cubicBezTo>
                    <a:pt x="-410" y="32939"/>
                    <a:pt x="32295" y="106"/>
                    <a:pt x="72766" y="-87"/>
                  </a:cubicBezTo>
                  <a:lnTo>
                    <a:pt x="736811" y="-87"/>
                  </a:lnTo>
                  <a:cubicBezTo>
                    <a:pt x="777282" y="106"/>
                    <a:pt x="809989" y="32939"/>
                    <a:pt x="809989" y="73411"/>
                  </a:cubicBezTo>
                  <a:lnTo>
                    <a:pt x="809989" y="73411"/>
                  </a:lnTo>
                  <a:cubicBezTo>
                    <a:pt x="809989" y="113818"/>
                    <a:pt x="777220" y="146587"/>
                    <a:pt x="736811" y="146587"/>
                  </a:cubicBezTo>
                  <a:close/>
                </a:path>
              </a:pathLst>
            </a:custGeom>
            <a:solidFill>
              <a:schemeClr val="accent5"/>
            </a:solidFill>
            <a:ln w="32063"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3491BE06-C32D-AABA-39F9-709945274901}"/>
                </a:ext>
              </a:extLst>
            </p:cNvPr>
            <p:cNvSpPr/>
            <p:nvPr/>
          </p:nvSpPr>
          <p:spPr>
            <a:xfrm>
              <a:off x="9662072" y="4491021"/>
              <a:ext cx="810398" cy="146674"/>
            </a:xfrm>
            <a:custGeom>
              <a:avLst/>
              <a:gdLst>
                <a:gd name="connsiteX0" fmla="*/ 736812 w 810398"/>
                <a:gd name="connsiteY0" fmla="*/ 146587 h 146674"/>
                <a:gd name="connsiteX1" fmla="*/ 72767 w 810398"/>
                <a:gd name="connsiteY1" fmla="*/ 146587 h 146674"/>
                <a:gd name="connsiteX2" fmla="*/ -409 w 810398"/>
                <a:gd name="connsiteY2" fmla="*/ 73411 h 146674"/>
                <a:gd name="connsiteX3" fmla="*/ -409 w 810398"/>
                <a:gd name="connsiteY3" fmla="*/ 73411 h 146674"/>
                <a:gd name="connsiteX4" fmla="*/ 72445 w 810398"/>
                <a:gd name="connsiteY4" fmla="*/ -87 h 146674"/>
                <a:gd name="connsiteX5" fmla="*/ 72767 w 810398"/>
                <a:gd name="connsiteY5" fmla="*/ -87 h 146674"/>
                <a:gd name="connsiteX6" fmla="*/ 736812 w 810398"/>
                <a:gd name="connsiteY6" fmla="*/ -87 h 146674"/>
                <a:gd name="connsiteX7" fmla="*/ 809989 w 810398"/>
                <a:gd name="connsiteY7" fmla="*/ 73089 h 146674"/>
                <a:gd name="connsiteX8" fmla="*/ 809989 w 810398"/>
                <a:gd name="connsiteY8" fmla="*/ 73411 h 146674"/>
                <a:gd name="connsiteX9" fmla="*/ 809989 w 810398"/>
                <a:gd name="connsiteY9" fmla="*/ 73411 h 146674"/>
                <a:gd name="connsiteX10" fmla="*/ 736812 w 810398"/>
                <a:gd name="connsiteY10" fmla="*/ 146587 h 14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0398" h="146674">
                  <a:moveTo>
                    <a:pt x="736812" y="146587"/>
                  </a:moveTo>
                  <a:lnTo>
                    <a:pt x="72767" y="146587"/>
                  </a:lnTo>
                  <a:cubicBezTo>
                    <a:pt x="32360" y="146587"/>
                    <a:pt x="-409" y="113818"/>
                    <a:pt x="-409" y="73411"/>
                  </a:cubicBezTo>
                  <a:lnTo>
                    <a:pt x="-409" y="73411"/>
                  </a:lnTo>
                  <a:cubicBezTo>
                    <a:pt x="-570" y="33003"/>
                    <a:pt x="32039" y="106"/>
                    <a:pt x="72445" y="-87"/>
                  </a:cubicBezTo>
                  <a:cubicBezTo>
                    <a:pt x="72543" y="-87"/>
                    <a:pt x="72671" y="-87"/>
                    <a:pt x="72767" y="-87"/>
                  </a:cubicBezTo>
                  <a:lnTo>
                    <a:pt x="736812" y="-87"/>
                  </a:lnTo>
                  <a:cubicBezTo>
                    <a:pt x="777220" y="-87"/>
                    <a:pt x="809989" y="32682"/>
                    <a:pt x="809989" y="73089"/>
                  </a:cubicBezTo>
                  <a:cubicBezTo>
                    <a:pt x="809989" y="73186"/>
                    <a:pt x="809989" y="73314"/>
                    <a:pt x="809989" y="73411"/>
                  </a:cubicBezTo>
                  <a:lnTo>
                    <a:pt x="809989" y="73411"/>
                  </a:lnTo>
                  <a:cubicBezTo>
                    <a:pt x="809989" y="113818"/>
                    <a:pt x="777220" y="146587"/>
                    <a:pt x="736812" y="146587"/>
                  </a:cubicBezTo>
                  <a:close/>
                </a:path>
              </a:pathLst>
            </a:custGeom>
            <a:solidFill>
              <a:schemeClr val="accent5"/>
            </a:solidFill>
            <a:ln w="32063"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15BFD376-CE63-3A35-CD8F-A0022A267415}"/>
                </a:ext>
              </a:extLst>
            </p:cNvPr>
            <p:cNvSpPr/>
            <p:nvPr/>
          </p:nvSpPr>
          <p:spPr>
            <a:xfrm>
              <a:off x="9662072" y="4309043"/>
              <a:ext cx="810398" cy="146674"/>
            </a:xfrm>
            <a:custGeom>
              <a:avLst/>
              <a:gdLst>
                <a:gd name="connsiteX0" fmla="*/ 736812 w 810398"/>
                <a:gd name="connsiteY0" fmla="*/ 146587 h 146674"/>
                <a:gd name="connsiteX1" fmla="*/ 72767 w 810398"/>
                <a:gd name="connsiteY1" fmla="*/ 146587 h 146674"/>
                <a:gd name="connsiteX2" fmla="*/ -409 w 810398"/>
                <a:gd name="connsiteY2" fmla="*/ 73411 h 146674"/>
                <a:gd name="connsiteX3" fmla="*/ -409 w 810398"/>
                <a:gd name="connsiteY3" fmla="*/ 73411 h 146674"/>
                <a:gd name="connsiteX4" fmla="*/ 72445 w 810398"/>
                <a:gd name="connsiteY4" fmla="*/ -87 h 146674"/>
                <a:gd name="connsiteX5" fmla="*/ 72767 w 810398"/>
                <a:gd name="connsiteY5" fmla="*/ -87 h 146674"/>
                <a:gd name="connsiteX6" fmla="*/ 736812 w 810398"/>
                <a:gd name="connsiteY6" fmla="*/ -87 h 146674"/>
                <a:gd name="connsiteX7" fmla="*/ 809989 w 810398"/>
                <a:gd name="connsiteY7" fmla="*/ 73089 h 146674"/>
                <a:gd name="connsiteX8" fmla="*/ 809989 w 810398"/>
                <a:gd name="connsiteY8" fmla="*/ 73411 h 146674"/>
                <a:gd name="connsiteX9" fmla="*/ 809989 w 810398"/>
                <a:gd name="connsiteY9" fmla="*/ 73411 h 146674"/>
                <a:gd name="connsiteX10" fmla="*/ 736812 w 810398"/>
                <a:gd name="connsiteY10" fmla="*/ 146587 h 14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0398" h="146674">
                  <a:moveTo>
                    <a:pt x="736812" y="146587"/>
                  </a:moveTo>
                  <a:lnTo>
                    <a:pt x="72767" y="146587"/>
                  </a:lnTo>
                  <a:cubicBezTo>
                    <a:pt x="32360" y="146587"/>
                    <a:pt x="-409" y="113818"/>
                    <a:pt x="-409" y="73411"/>
                  </a:cubicBezTo>
                  <a:lnTo>
                    <a:pt x="-409" y="73411"/>
                  </a:lnTo>
                  <a:cubicBezTo>
                    <a:pt x="-570" y="33003"/>
                    <a:pt x="32039" y="105"/>
                    <a:pt x="72445" y="-87"/>
                  </a:cubicBezTo>
                  <a:cubicBezTo>
                    <a:pt x="72543" y="-87"/>
                    <a:pt x="72671" y="-87"/>
                    <a:pt x="72767" y="-87"/>
                  </a:cubicBezTo>
                  <a:lnTo>
                    <a:pt x="736812" y="-87"/>
                  </a:lnTo>
                  <a:cubicBezTo>
                    <a:pt x="777220" y="-87"/>
                    <a:pt x="809989" y="32682"/>
                    <a:pt x="809989" y="73089"/>
                  </a:cubicBezTo>
                  <a:cubicBezTo>
                    <a:pt x="809989" y="73186"/>
                    <a:pt x="809989" y="73314"/>
                    <a:pt x="809989" y="73411"/>
                  </a:cubicBezTo>
                  <a:lnTo>
                    <a:pt x="809989" y="73411"/>
                  </a:lnTo>
                  <a:cubicBezTo>
                    <a:pt x="809989" y="113818"/>
                    <a:pt x="777220" y="146587"/>
                    <a:pt x="736812" y="146587"/>
                  </a:cubicBezTo>
                  <a:close/>
                </a:path>
              </a:pathLst>
            </a:custGeom>
            <a:solidFill>
              <a:schemeClr val="accent5"/>
            </a:solidFill>
            <a:ln w="32063"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670D0EED-3B94-1BD5-1546-674FCB0A66A9}"/>
                </a:ext>
              </a:extLst>
            </p:cNvPr>
            <p:cNvSpPr/>
            <p:nvPr/>
          </p:nvSpPr>
          <p:spPr>
            <a:xfrm>
              <a:off x="9662072" y="4127385"/>
              <a:ext cx="810398" cy="146674"/>
            </a:xfrm>
            <a:custGeom>
              <a:avLst/>
              <a:gdLst>
                <a:gd name="connsiteX0" fmla="*/ 736812 w 810398"/>
                <a:gd name="connsiteY0" fmla="*/ 146587 h 146674"/>
                <a:gd name="connsiteX1" fmla="*/ 72767 w 810398"/>
                <a:gd name="connsiteY1" fmla="*/ 146587 h 146674"/>
                <a:gd name="connsiteX2" fmla="*/ -409 w 810398"/>
                <a:gd name="connsiteY2" fmla="*/ 73411 h 146674"/>
                <a:gd name="connsiteX3" fmla="*/ -409 w 810398"/>
                <a:gd name="connsiteY3" fmla="*/ 73411 h 146674"/>
                <a:gd name="connsiteX4" fmla="*/ 72445 w 810398"/>
                <a:gd name="connsiteY4" fmla="*/ -87 h 146674"/>
                <a:gd name="connsiteX5" fmla="*/ 72767 w 810398"/>
                <a:gd name="connsiteY5" fmla="*/ -87 h 146674"/>
                <a:gd name="connsiteX6" fmla="*/ 736812 w 810398"/>
                <a:gd name="connsiteY6" fmla="*/ -87 h 146674"/>
                <a:gd name="connsiteX7" fmla="*/ 809989 w 810398"/>
                <a:gd name="connsiteY7" fmla="*/ 73090 h 146674"/>
                <a:gd name="connsiteX8" fmla="*/ 809989 w 810398"/>
                <a:gd name="connsiteY8" fmla="*/ 73411 h 146674"/>
                <a:gd name="connsiteX9" fmla="*/ 809989 w 810398"/>
                <a:gd name="connsiteY9" fmla="*/ 73411 h 146674"/>
                <a:gd name="connsiteX10" fmla="*/ 736812 w 810398"/>
                <a:gd name="connsiteY10" fmla="*/ 146587 h 14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0398" h="146674">
                  <a:moveTo>
                    <a:pt x="736812" y="146587"/>
                  </a:moveTo>
                  <a:lnTo>
                    <a:pt x="72767" y="146587"/>
                  </a:lnTo>
                  <a:cubicBezTo>
                    <a:pt x="32360" y="146587"/>
                    <a:pt x="-409" y="113818"/>
                    <a:pt x="-409" y="73411"/>
                  </a:cubicBezTo>
                  <a:lnTo>
                    <a:pt x="-409" y="73411"/>
                  </a:lnTo>
                  <a:cubicBezTo>
                    <a:pt x="-570" y="33003"/>
                    <a:pt x="32039" y="106"/>
                    <a:pt x="72445" y="-87"/>
                  </a:cubicBezTo>
                  <a:cubicBezTo>
                    <a:pt x="72543" y="-87"/>
                    <a:pt x="72671" y="-87"/>
                    <a:pt x="72767" y="-87"/>
                  </a:cubicBezTo>
                  <a:lnTo>
                    <a:pt x="736812" y="-87"/>
                  </a:lnTo>
                  <a:cubicBezTo>
                    <a:pt x="777220" y="-87"/>
                    <a:pt x="809989" y="32682"/>
                    <a:pt x="809989" y="73090"/>
                  </a:cubicBezTo>
                  <a:cubicBezTo>
                    <a:pt x="809989" y="73186"/>
                    <a:pt x="809989" y="73314"/>
                    <a:pt x="809989" y="73411"/>
                  </a:cubicBezTo>
                  <a:lnTo>
                    <a:pt x="809989" y="73411"/>
                  </a:lnTo>
                  <a:cubicBezTo>
                    <a:pt x="809989" y="113818"/>
                    <a:pt x="777220" y="146587"/>
                    <a:pt x="736812" y="146587"/>
                  </a:cubicBezTo>
                  <a:close/>
                </a:path>
              </a:pathLst>
            </a:custGeom>
            <a:solidFill>
              <a:schemeClr val="accent5"/>
            </a:solidFill>
            <a:ln w="32063"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0B10D9E7-6CC5-F5C9-B635-8B62EC04A4BE}"/>
                </a:ext>
              </a:extLst>
            </p:cNvPr>
            <p:cNvSpPr/>
            <p:nvPr/>
          </p:nvSpPr>
          <p:spPr>
            <a:xfrm>
              <a:off x="9662072" y="3945086"/>
              <a:ext cx="810398" cy="146674"/>
            </a:xfrm>
            <a:custGeom>
              <a:avLst/>
              <a:gdLst>
                <a:gd name="connsiteX0" fmla="*/ 736812 w 810398"/>
                <a:gd name="connsiteY0" fmla="*/ 146587 h 146674"/>
                <a:gd name="connsiteX1" fmla="*/ 72767 w 810398"/>
                <a:gd name="connsiteY1" fmla="*/ 146587 h 146674"/>
                <a:gd name="connsiteX2" fmla="*/ -409 w 810398"/>
                <a:gd name="connsiteY2" fmla="*/ 73410 h 146674"/>
                <a:gd name="connsiteX3" fmla="*/ -409 w 810398"/>
                <a:gd name="connsiteY3" fmla="*/ 73410 h 146674"/>
                <a:gd name="connsiteX4" fmla="*/ 72445 w 810398"/>
                <a:gd name="connsiteY4" fmla="*/ -87 h 146674"/>
                <a:gd name="connsiteX5" fmla="*/ 72767 w 810398"/>
                <a:gd name="connsiteY5" fmla="*/ -87 h 146674"/>
                <a:gd name="connsiteX6" fmla="*/ 736812 w 810398"/>
                <a:gd name="connsiteY6" fmla="*/ -87 h 146674"/>
                <a:gd name="connsiteX7" fmla="*/ 809989 w 810398"/>
                <a:gd name="connsiteY7" fmla="*/ 73089 h 146674"/>
                <a:gd name="connsiteX8" fmla="*/ 809989 w 810398"/>
                <a:gd name="connsiteY8" fmla="*/ 73410 h 146674"/>
                <a:gd name="connsiteX9" fmla="*/ 809989 w 810398"/>
                <a:gd name="connsiteY9" fmla="*/ 73410 h 146674"/>
                <a:gd name="connsiteX10" fmla="*/ 736812 w 810398"/>
                <a:gd name="connsiteY10" fmla="*/ 146587 h 14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0398" h="146674">
                  <a:moveTo>
                    <a:pt x="736812" y="146587"/>
                  </a:moveTo>
                  <a:lnTo>
                    <a:pt x="72767" y="146587"/>
                  </a:lnTo>
                  <a:cubicBezTo>
                    <a:pt x="32360" y="146587"/>
                    <a:pt x="-409" y="113818"/>
                    <a:pt x="-409" y="73410"/>
                  </a:cubicBezTo>
                  <a:lnTo>
                    <a:pt x="-409" y="73410"/>
                  </a:lnTo>
                  <a:cubicBezTo>
                    <a:pt x="-570" y="33003"/>
                    <a:pt x="32039" y="105"/>
                    <a:pt x="72445" y="-87"/>
                  </a:cubicBezTo>
                  <a:cubicBezTo>
                    <a:pt x="72543" y="-87"/>
                    <a:pt x="72671" y="-87"/>
                    <a:pt x="72767" y="-87"/>
                  </a:cubicBezTo>
                  <a:lnTo>
                    <a:pt x="736812" y="-87"/>
                  </a:lnTo>
                  <a:cubicBezTo>
                    <a:pt x="777220" y="-87"/>
                    <a:pt x="809989" y="32682"/>
                    <a:pt x="809989" y="73089"/>
                  </a:cubicBezTo>
                  <a:cubicBezTo>
                    <a:pt x="809989" y="73186"/>
                    <a:pt x="809989" y="73314"/>
                    <a:pt x="809989" y="73410"/>
                  </a:cubicBezTo>
                  <a:lnTo>
                    <a:pt x="809989" y="73410"/>
                  </a:lnTo>
                  <a:cubicBezTo>
                    <a:pt x="809989" y="113818"/>
                    <a:pt x="777220" y="146587"/>
                    <a:pt x="736812" y="146587"/>
                  </a:cubicBezTo>
                  <a:close/>
                </a:path>
              </a:pathLst>
            </a:custGeom>
            <a:solidFill>
              <a:schemeClr val="accent5"/>
            </a:solidFill>
            <a:ln w="32063"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0246B981-4DAC-2D1C-0C9F-3FE62AC955B8}"/>
                </a:ext>
              </a:extLst>
            </p:cNvPr>
            <p:cNvSpPr/>
            <p:nvPr/>
          </p:nvSpPr>
          <p:spPr>
            <a:xfrm>
              <a:off x="9662072" y="3763108"/>
              <a:ext cx="810398" cy="146673"/>
            </a:xfrm>
            <a:custGeom>
              <a:avLst/>
              <a:gdLst>
                <a:gd name="connsiteX0" fmla="*/ 736811 w 810398"/>
                <a:gd name="connsiteY0" fmla="*/ 146586 h 146673"/>
                <a:gd name="connsiteX1" fmla="*/ 72766 w 810398"/>
                <a:gd name="connsiteY1" fmla="*/ 146586 h 146673"/>
                <a:gd name="connsiteX2" fmla="*/ -410 w 810398"/>
                <a:gd name="connsiteY2" fmla="*/ 73410 h 146673"/>
                <a:gd name="connsiteX3" fmla="*/ -410 w 810398"/>
                <a:gd name="connsiteY3" fmla="*/ 73089 h 146673"/>
                <a:gd name="connsiteX4" fmla="*/ -410 w 810398"/>
                <a:gd name="connsiteY4" fmla="*/ 73089 h 146673"/>
                <a:gd name="connsiteX5" fmla="*/ 72766 w 810398"/>
                <a:gd name="connsiteY5" fmla="*/ -87 h 146673"/>
                <a:gd name="connsiteX6" fmla="*/ 736811 w 810398"/>
                <a:gd name="connsiteY6" fmla="*/ -87 h 146673"/>
                <a:gd name="connsiteX7" fmla="*/ 809989 w 810398"/>
                <a:gd name="connsiteY7" fmla="*/ 73089 h 146673"/>
                <a:gd name="connsiteX8" fmla="*/ 809989 w 810398"/>
                <a:gd name="connsiteY8" fmla="*/ 73089 h 146673"/>
                <a:gd name="connsiteX9" fmla="*/ 737132 w 810398"/>
                <a:gd name="connsiteY9" fmla="*/ 146586 h 146673"/>
                <a:gd name="connsiteX10" fmla="*/ 736811 w 810398"/>
                <a:gd name="connsiteY10" fmla="*/ 146586 h 146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0398" h="146673">
                  <a:moveTo>
                    <a:pt x="736811" y="146586"/>
                  </a:moveTo>
                  <a:lnTo>
                    <a:pt x="72766" y="146586"/>
                  </a:lnTo>
                  <a:cubicBezTo>
                    <a:pt x="32359" y="146586"/>
                    <a:pt x="-410" y="113818"/>
                    <a:pt x="-410" y="73410"/>
                  </a:cubicBezTo>
                  <a:cubicBezTo>
                    <a:pt x="-410" y="73314"/>
                    <a:pt x="-410" y="73186"/>
                    <a:pt x="-410" y="73089"/>
                  </a:cubicBezTo>
                  <a:lnTo>
                    <a:pt x="-410" y="73089"/>
                  </a:lnTo>
                  <a:cubicBezTo>
                    <a:pt x="-410" y="32682"/>
                    <a:pt x="32359" y="-87"/>
                    <a:pt x="72766" y="-87"/>
                  </a:cubicBezTo>
                  <a:lnTo>
                    <a:pt x="736811" y="-87"/>
                  </a:lnTo>
                  <a:cubicBezTo>
                    <a:pt x="777220" y="-87"/>
                    <a:pt x="809989" y="32682"/>
                    <a:pt x="809989" y="73089"/>
                  </a:cubicBezTo>
                  <a:lnTo>
                    <a:pt x="809989" y="73089"/>
                  </a:lnTo>
                  <a:cubicBezTo>
                    <a:pt x="810181" y="113497"/>
                    <a:pt x="777541" y="146394"/>
                    <a:pt x="737132" y="146586"/>
                  </a:cubicBezTo>
                  <a:cubicBezTo>
                    <a:pt x="737036" y="146586"/>
                    <a:pt x="736907" y="146586"/>
                    <a:pt x="736811" y="146586"/>
                  </a:cubicBezTo>
                  <a:close/>
                </a:path>
              </a:pathLst>
            </a:custGeom>
            <a:solidFill>
              <a:schemeClr val="accent5"/>
            </a:solidFill>
            <a:ln w="32063"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3E5CD08A-3DF9-5C5A-5DCB-D150395AE781}"/>
                </a:ext>
              </a:extLst>
            </p:cNvPr>
            <p:cNvSpPr/>
            <p:nvPr/>
          </p:nvSpPr>
          <p:spPr>
            <a:xfrm>
              <a:off x="9662072" y="3581771"/>
              <a:ext cx="810398" cy="146674"/>
            </a:xfrm>
            <a:custGeom>
              <a:avLst/>
              <a:gdLst>
                <a:gd name="connsiteX0" fmla="*/ 736811 w 810398"/>
                <a:gd name="connsiteY0" fmla="*/ 146587 h 146674"/>
                <a:gd name="connsiteX1" fmla="*/ 72766 w 810398"/>
                <a:gd name="connsiteY1" fmla="*/ 146587 h 146674"/>
                <a:gd name="connsiteX2" fmla="*/ -410 w 810398"/>
                <a:gd name="connsiteY2" fmla="*/ 73411 h 146674"/>
                <a:gd name="connsiteX3" fmla="*/ -410 w 810398"/>
                <a:gd name="connsiteY3" fmla="*/ 73090 h 146674"/>
                <a:gd name="connsiteX4" fmla="*/ -410 w 810398"/>
                <a:gd name="connsiteY4" fmla="*/ 73090 h 146674"/>
                <a:gd name="connsiteX5" fmla="*/ 72766 w 810398"/>
                <a:gd name="connsiteY5" fmla="*/ -87 h 146674"/>
                <a:gd name="connsiteX6" fmla="*/ 736811 w 810398"/>
                <a:gd name="connsiteY6" fmla="*/ -87 h 146674"/>
                <a:gd name="connsiteX7" fmla="*/ 809989 w 810398"/>
                <a:gd name="connsiteY7" fmla="*/ 73090 h 146674"/>
                <a:gd name="connsiteX8" fmla="*/ 809989 w 810398"/>
                <a:gd name="connsiteY8" fmla="*/ 73090 h 146674"/>
                <a:gd name="connsiteX9" fmla="*/ 737132 w 810398"/>
                <a:gd name="connsiteY9" fmla="*/ 146587 h 146674"/>
                <a:gd name="connsiteX10" fmla="*/ 736811 w 810398"/>
                <a:gd name="connsiteY10" fmla="*/ 146587 h 14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0398" h="146674">
                  <a:moveTo>
                    <a:pt x="736811" y="146587"/>
                  </a:moveTo>
                  <a:lnTo>
                    <a:pt x="72766" y="146587"/>
                  </a:lnTo>
                  <a:cubicBezTo>
                    <a:pt x="32359" y="146587"/>
                    <a:pt x="-410" y="113818"/>
                    <a:pt x="-410" y="73411"/>
                  </a:cubicBezTo>
                  <a:cubicBezTo>
                    <a:pt x="-410" y="73314"/>
                    <a:pt x="-410" y="73186"/>
                    <a:pt x="-410" y="73090"/>
                  </a:cubicBezTo>
                  <a:lnTo>
                    <a:pt x="-410" y="73090"/>
                  </a:lnTo>
                  <a:cubicBezTo>
                    <a:pt x="-410" y="32682"/>
                    <a:pt x="32359" y="-87"/>
                    <a:pt x="72766" y="-87"/>
                  </a:cubicBezTo>
                  <a:lnTo>
                    <a:pt x="736811" y="-87"/>
                  </a:lnTo>
                  <a:cubicBezTo>
                    <a:pt x="777220" y="-87"/>
                    <a:pt x="809989" y="32682"/>
                    <a:pt x="809989" y="73090"/>
                  </a:cubicBezTo>
                  <a:lnTo>
                    <a:pt x="809989" y="73090"/>
                  </a:lnTo>
                  <a:cubicBezTo>
                    <a:pt x="810181" y="113497"/>
                    <a:pt x="777541" y="146395"/>
                    <a:pt x="737132" y="146587"/>
                  </a:cubicBezTo>
                  <a:cubicBezTo>
                    <a:pt x="737036" y="146587"/>
                    <a:pt x="736907" y="146587"/>
                    <a:pt x="736811" y="146587"/>
                  </a:cubicBezTo>
                  <a:close/>
                </a:path>
              </a:pathLst>
            </a:custGeom>
            <a:solidFill>
              <a:schemeClr val="accent5"/>
            </a:solidFill>
            <a:ln w="32063"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74297A2B-9FA9-0395-2263-2E0EB1D88943}"/>
                </a:ext>
              </a:extLst>
            </p:cNvPr>
            <p:cNvSpPr/>
            <p:nvPr/>
          </p:nvSpPr>
          <p:spPr>
            <a:xfrm rot="16914600">
              <a:off x="9682964" y="2717278"/>
              <a:ext cx="792103" cy="792103"/>
            </a:xfrm>
            <a:custGeom>
              <a:avLst/>
              <a:gdLst>
                <a:gd name="connsiteX0" fmla="*/ 791695 w 792103"/>
                <a:gd name="connsiteY0" fmla="*/ 395965 h 792103"/>
                <a:gd name="connsiteX1" fmla="*/ 395642 w 792103"/>
                <a:gd name="connsiteY1" fmla="*/ 792016 h 792103"/>
                <a:gd name="connsiteX2" fmla="*/ -411 w 792103"/>
                <a:gd name="connsiteY2" fmla="*/ 395965 h 792103"/>
                <a:gd name="connsiteX3" fmla="*/ 395642 w 792103"/>
                <a:gd name="connsiteY3" fmla="*/ -87 h 792103"/>
                <a:gd name="connsiteX4" fmla="*/ 791695 w 792103"/>
                <a:gd name="connsiteY4" fmla="*/ 395965 h 792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2103" h="792103">
                  <a:moveTo>
                    <a:pt x="791695" y="395965"/>
                  </a:moveTo>
                  <a:cubicBezTo>
                    <a:pt x="791695" y="614698"/>
                    <a:pt x="614377" y="792016"/>
                    <a:pt x="395642" y="792016"/>
                  </a:cubicBezTo>
                  <a:cubicBezTo>
                    <a:pt x="176908" y="792016"/>
                    <a:pt x="-411" y="614698"/>
                    <a:pt x="-411" y="395965"/>
                  </a:cubicBezTo>
                  <a:cubicBezTo>
                    <a:pt x="-411" y="177231"/>
                    <a:pt x="176907" y="-87"/>
                    <a:pt x="395642" y="-87"/>
                  </a:cubicBezTo>
                  <a:cubicBezTo>
                    <a:pt x="614375" y="-87"/>
                    <a:pt x="791695" y="177232"/>
                    <a:pt x="791695" y="395965"/>
                  </a:cubicBezTo>
                  <a:close/>
                </a:path>
              </a:pathLst>
            </a:custGeom>
            <a:solidFill>
              <a:schemeClr val="accent5"/>
            </a:solidFill>
            <a:ln w="32063"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5D9DD440-CA8D-A6E7-286C-E36E31F48551}"/>
                </a:ext>
              </a:extLst>
            </p:cNvPr>
            <p:cNvSpPr/>
            <p:nvPr/>
          </p:nvSpPr>
          <p:spPr>
            <a:xfrm>
              <a:off x="9759961" y="2795124"/>
              <a:ext cx="636122" cy="636121"/>
            </a:xfrm>
            <a:custGeom>
              <a:avLst/>
              <a:gdLst>
                <a:gd name="connsiteX0" fmla="*/ 636123 w 636122"/>
                <a:gd name="connsiteY0" fmla="*/ 318061 h 636121"/>
                <a:gd name="connsiteX1" fmla="*/ 318061 w 636122"/>
                <a:gd name="connsiteY1" fmla="*/ 636122 h 636121"/>
                <a:gd name="connsiteX2" fmla="*/ 0 w 636122"/>
                <a:gd name="connsiteY2" fmla="*/ 318061 h 636121"/>
                <a:gd name="connsiteX3" fmla="*/ 318061 w 636122"/>
                <a:gd name="connsiteY3" fmla="*/ 0 h 636121"/>
                <a:gd name="connsiteX4" fmla="*/ 636123 w 636122"/>
                <a:gd name="connsiteY4" fmla="*/ 318061 h 636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122" h="636121">
                  <a:moveTo>
                    <a:pt x="636123" y="318061"/>
                  </a:moveTo>
                  <a:cubicBezTo>
                    <a:pt x="636123" y="493721"/>
                    <a:pt x="493722" y="636122"/>
                    <a:pt x="318061" y="636122"/>
                  </a:cubicBezTo>
                  <a:cubicBezTo>
                    <a:pt x="142401" y="636122"/>
                    <a:pt x="0" y="493721"/>
                    <a:pt x="0" y="318061"/>
                  </a:cubicBezTo>
                  <a:cubicBezTo>
                    <a:pt x="0" y="142401"/>
                    <a:pt x="142401" y="0"/>
                    <a:pt x="318061" y="0"/>
                  </a:cubicBezTo>
                  <a:cubicBezTo>
                    <a:pt x="493722" y="0"/>
                    <a:pt x="636123" y="142401"/>
                    <a:pt x="636123" y="318061"/>
                  </a:cubicBezTo>
                  <a:close/>
                </a:path>
              </a:pathLst>
            </a:custGeom>
            <a:solidFill>
              <a:srgbClr val="A3861D">
                <a:alpha val="41000"/>
              </a:srgbClr>
            </a:solidFill>
            <a:ln w="32063"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26431434-EFCF-FD53-6C1B-49507190ADD2}"/>
                </a:ext>
              </a:extLst>
            </p:cNvPr>
            <p:cNvSpPr/>
            <p:nvPr/>
          </p:nvSpPr>
          <p:spPr>
            <a:xfrm rot="16913399">
              <a:off x="9779868" y="2815237"/>
              <a:ext cx="594398" cy="594398"/>
            </a:xfrm>
            <a:custGeom>
              <a:avLst/>
              <a:gdLst>
                <a:gd name="connsiteX0" fmla="*/ 593989 w 594398"/>
                <a:gd name="connsiteY0" fmla="*/ 297112 h 594398"/>
                <a:gd name="connsiteX1" fmla="*/ 296789 w 594398"/>
                <a:gd name="connsiteY1" fmla="*/ 594311 h 594398"/>
                <a:gd name="connsiteX2" fmla="*/ -411 w 594398"/>
                <a:gd name="connsiteY2" fmla="*/ 297112 h 594398"/>
                <a:gd name="connsiteX3" fmla="*/ 296789 w 594398"/>
                <a:gd name="connsiteY3" fmla="*/ -87 h 594398"/>
                <a:gd name="connsiteX4" fmla="*/ 593989 w 594398"/>
                <a:gd name="connsiteY4" fmla="*/ 297112 h 594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398" h="594398">
                  <a:moveTo>
                    <a:pt x="593989" y="297112"/>
                  </a:moveTo>
                  <a:cubicBezTo>
                    <a:pt x="593989" y="461251"/>
                    <a:pt x="460929" y="594311"/>
                    <a:pt x="296789" y="594311"/>
                  </a:cubicBezTo>
                  <a:cubicBezTo>
                    <a:pt x="132651" y="594311"/>
                    <a:pt x="-411" y="461251"/>
                    <a:pt x="-411" y="297112"/>
                  </a:cubicBezTo>
                  <a:cubicBezTo>
                    <a:pt x="-411" y="132974"/>
                    <a:pt x="132649" y="-87"/>
                    <a:pt x="296789" y="-87"/>
                  </a:cubicBezTo>
                  <a:cubicBezTo>
                    <a:pt x="460927" y="-87"/>
                    <a:pt x="593989" y="132974"/>
                    <a:pt x="593989" y="297112"/>
                  </a:cubicBezTo>
                  <a:close/>
                </a:path>
              </a:pathLst>
            </a:custGeom>
            <a:solidFill>
              <a:srgbClr val="FFD84F"/>
            </a:solidFill>
            <a:ln w="32063"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46CDCFC8-895D-EAE8-E586-3A40BAD26201}"/>
                </a:ext>
              </a:extLst>
            </p:cNvPr>
            <p:cNvSpPr/>
            <p:nvPr/>
          </p:nvSpPr>
          <p:spPr>
            <a:xfrm>
              <a:off x="9977886" y="2958167"/>
              <a:ext cx="200272" cy="320949"/>
            </a:xfrm>
            <a:custGeom>
              <a:avLst/>
              <a:gdLst>
                <a:gd name="connsiteX0" fmla="*/ 119625 w 200272"/>
                <a:gd name="connsiteY0" fmla="*/ 282991 h 320949"/>
                <a:gd name="connsiteX1" fmla="*/ 119625 w 200272"/>
                <a:gd name="connsiteY1" fmla="*/ 320862 h 320949"/>
                <a:gd name="connsiteX2" fmla="*/ 85285 w 200272"/>
                <a:gd name="connsiteY2" fmla="*/ 320862 h 320949"/>
                <a:gd name="connsiteX3" fmla="*/ 85285 w 200272"/>
                <a:gd name="connsiteY3" fmla="*/ 283632 h 320949"/>
                <a:gd name="connsiteX4" fmla="*/ -410 w 200272"/>
                <a:gd name="connsiteY4" fmla="*/ 256030 h 320949"/>
                <a:gd name="connsiteX5" fmla="*/ 18527 w 200272"/>
                <a:gd name="connsiteY5" fmla="*/ 213986 h 320949"/>
                <a:gd name="connsiteX6" fmla="*/ 85285 w 200272"/>
                <a:gd name="connsiteY6" fmla="*/ 238378 h 320949"/>
                <a:gd name="connsiteX7" fmla="*/ 85285 w 200272"/>
                <a:gd name="connsiteY7" fmla="*/ 180928 h 320949"/>
                <a:gd name="connsiteX8" fmla="*/ 4405 w 200272"/>
                <a:gd name="connsiteY8" fmla="*/ 109998 h 320949"/>
                <a:gd name="connsiteX9" fmla="*/ 85285 w 200272"/>
                <a:gd name="connsiteY9" fmla="*/ 35859 h 320949"/>
                <a:gd name="connsiteX10" fmla="*/ 85285 w 200272"/>
                <a:gd name="connsiteY10" fmla="*/ -87 h 320949"/>
                <a:gd name="connsiteX11" fmla="*/ 119625 w 200272"/>
                <a:gd name="connsiteY11" fmla="*/ -87 h 320949"/>
                <a:gd name="connsiteX12" fmla="*/ 119625 w 200272"/>
                <a:gd name="connsiteY12" fmla="*/ 37143 h 320949"/>
                <a:gd name="connsiteX13" fmla="*/ 189594 w 200272"/>
                <a:gd name="connsiteY13" fmla="*/ 58326 h 320949"/>
                <a:gd name="connsiteX14" fmla="*/ 172262 w 200272"/>
                <a:gd name="connsiteY14" fmla="*/ 100370 h 320949"/>
                <a:gd name="connsiteX15" fmla="*/ 119625 w 200272"/>
                <a:gd name="connsiteY15" fmla="*/ 82718 h 320949"/>
                <a:gd name="connsiteX16" fmla="*/ 119625 w 200272"/>
                <a:gd name="connsiteY16" fmla="*/ 141130 h 320949"/>
                <a:gd name="connsiteX17" fmla="*/ 199863 w 200272"/>
                <a:gd name="connsiteY17" fmla="*/ 211098 h 320949"/>
                <a:gd name="connsiteX18" fmla="*/ 119625 w 200272"/>
                <a:gd name="connsiteY18" fmla="*/ 282991 h 320949"/>
                <a:gd name="connsiteX19" fmla="*/ 85285 w 200272"/>
                <a:gd name="connsiteY19" fmla="*/ 131181 h 320949"/>
                <a:gd name="connsiteX20" fmla="*/ 85285 w 200272"/>
                <a:gd name="connsiteY20" fmla="*/ 82397 h 320949"/>
                <a:gd name="connsiteX21" fmla="*/ 59929 w 200272"/>
                <a:gd name="connsiteY21" fmla="*/ 107752 h 320949"/>
                <a:gd name="connsiteX22" fmla="*/ 85285 w 200272"/>
                <a:gd name="connsiteY22" fmla="*/ 131181 h 320949"/>
                <a:gd name="connsiteX23" fmla="*/ 144339 w 200272"/>
                <a:gd name="connsiteY23" fmla="*/ 213986 h 320949"/>
                <a:gd name="connsiteX24" fmla="*/ 119625 w 200272"/>
                <a:gd name="connsiteY24" fmla="*/ 190236 h 320949"/>
                <a:gd name="connsiteX25" fmla="*/ 119625 w 200272"/>
                <a:gd name="connsiteY25" fmla="*/ 237737 h 320949"/>
                <a:gd name="connsiteX26" fmla="*/ 144660 w 200272"/>
                <a:gd name="connsiteY26" fmla="*/ 213986 h 320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00272" h="320949">
                  <a:moveTo>
                    <a:pt x="119625" y="282991"/>
                  </a:moveTo>
                  <a:lnTo>
                    <a:pt x="119625" y="320862"/>
                  </a:lnTo>
                  <a:lnTo>
                    <a:pt x="85285" y="320862"/>
                  </a:lnTo>
                  <a:lnTo>
                    <a:pt x="85285" y="283632"/>
                  </a:lnTo>
                  <a:cubicBezTo>
                    <a:pt x="54730" y="282541"/>
                    <a:pt x="25043" y="272977"/>
                    <a:pt x="-410" y="256030"/>
                  </a:cubicBezTo>
                  <a:lnTo>
                    <a:pt x="18527" y="213986"/>
                  </a:lnTo>
                  <a:cubicBezTo>
                    <a:pt x="38234" y="227851"/>
                    <a:pt x="61277" y="236260"/>
                    <a:pt x="85285" y="238378"/>
                  </a:cubicBezTo>
                  <a:lnTo>
                    <a:pt x="85285" y="180928"/>
                  </a:lnTo>
                  <a:cubicBezTo>
                    <a:pt x="47092" y="171942"/>
                    <a:pt x="4405" y="159104"/>
                    <a:pt x="4405" y="109998"/>
                  </a:cubicBezTo>
                  <a:cubicBezTo>
                    <a:pt x="4405" y="73410"/>
                    <a:pt x="31045" y="42278"/>
                    <a:pt x="85285" y="35859"/>
                  </a:cubicBezTo>
                  <a:lnTo>
                    <a:pt x="85285" y="-87"/>
                  </a:lnTo>
                  <a:lnTo>
                    <a:pt x="119625" y="-87"/>
                  </a:lnTo>
                  <a:lnTo>
                    <a:pt x="119625" y="37143"/>
                  </a:lnTo>
                  <a:cubicBezTo>
                    <a:pt x="144308" y="38555"/>
                    <a:pt x="168283" y="45808"/>
                    <a:pt x="189594" y="58326"/>
                  </a:cubicBezTo>
                  <a:lnTo>
                    <a:pt x="172262" y="100370"/>
                  </a:lnTo>
                  <a:cubicBezTo>
                    <a:pt x="156087" y="90966"/>
                    <a:pt x="138176" y="84964"/>
                    <a:pt x="119625" y="82718"/>
                  </a:cubicBezTo>
                  <a:lnTo>
                    <a:pt x="119625" y="141130"/>
                  </a:lnTo>
                  <a:cubicBezTo>
                    <a:pt x="157818" y="150117"/>
                    <a:pt x="199863" y="162634"/>
                    <a:pt x="199863" y="211098"/>
                  </a:cubicBezTo>
                  <a:cubicBezTo>
                    <a:pt x="199863" y="245760"/>
                    <a:pt x="173547" y="276571"/>
                    <a:pt x="119625" y="282991"/>
                  </a:cubicBezTo>
                  <a:close/>
                  <a:moveTo>
                    <a:pt x="85285" y="131181"/>
                  </a:moveTo>
                  <a:lnTo>
                    <a:pt x="85285" y="82397"/>
                  </a:lnTo>
                  <a:cubicBezTo>
                    <a:pt x="66991" y="86569"/>
                    <a:pt x="59929" y="96518"/>
                    <a:pt x="59929" y="107752"/>
                  </a:cubicBezTo>
                  <a:cubicBezTo>
                    <a:pt x="59929" y="118985"/>
                    <a:pt x="70200" y="126367"/>
                    <a:pt x="85285" y="131181"/>
                  </a:cubicBezTo>
                  <a:close/>
                  <a:moveTo>
                    <a:pt x="144339" y="213986"/>
                  </a:moveTo>
                  <a:cubicBezTo>
                    <a:pt x="144339" y="202111"/>
                    <a:pt x="134390" y="195371"/>
                    <a:pt x="119625" y="190236"/>
                  </a:cubicBezTo>
                  <a:lnTo>
                    <a:pt x="119625" y="237737"/>
                  </a:lnTo>
                  <a:cubicBezTo>
                    <a:pt x="136958" y="233885"/>
                    <a:pt x="144660" y="224577"/>
                    <a:pt x="144660" y="213986"/>
                  </a:cubicBezTo>
                  <a:close/>
                </a:path>
              </a:pathLst>
            </a:custGeom>
            <a:solidFill>
              <a:srgbClr val="E6C247"/>
            </a:solidFill>
            <a:ln w="32063" cap="flat">
              <a:noFill/>
              <a:prstDash val="solid"/>
              <a:miter/>
            </a:ln>
          </p:spPr>
          <p:txBody>
            <a:bodyPr rtlCol="0" anchor="ctr"/>
            <a:lstStyle/>
            <a:p>
              <a:endParaRPr lang="en-US"/>
            </a:p>
          </p:txBody>
        </p:sp>
        <p:sp>
          <p:nvSpPr>
            <p:cNvPr id="171" name="TextBox 170">
              <a:extLst>
                <a:ext uri="{FF2B5EF4-FFF2-40B4-BE49-F238E27FC236}">
                  <a16:creationId xmlns:a16="http://schemas.microsoft.com/office/drawing/2014/main" id="{D57A7538-E1C3-9B30-60C3-72099A7F36A9}"/>
                </a:ext>
              </a:extLst>
            </p:cNvPr>
            <p:cNvSpPr txBox="1"/>
            <p:nvPr/>
          </p:nvSpPr>
          <p:spPr>
            <a:xfrm>
              <a:off x="5728272" y="2812158"/>
              <a:ext cx="3758924" cy="546018"/>
            </a:xfrm>
            <a:prstGeom prst="rect">
              <a:avLst/>
            </a:prstGeom>
            <a:noFill/>
          </p:spPr>
          <p:txBody>
            <a:bodyPr wrap="square">
              <a:spAutoFit/>
            </a:bodyPr>
            <a:lstStyle/>
            <a:p>
              <a:pPr>
                <a:spcBef>
                  <a:spcPts val="600"/>
                </a:spcBef>
              </a:pPr>
              <a:r>
                <a:rPr lang="en-IN" sz="1050" b="1" dirty="0">
                  <a:latin typeface="Lora" pitchFamily="2" charset="0"/>
                </a:rPr>
                <a:t>Maecenas Non </a:t>
              </a:r>
            </a:p>
            <a:p>
              <a:pPr>
                <a:spcBef>
                  <a:spcPts val="600"/>
                </a:spcBef>
              </a:pPr>
              <a:r>
                <a:rPr lang="en-IN" sz="1050" dirty="0">
                  <a:latin typeface="Lora" pitchFamily="2" charset="0"/>
                </a:rPr>
                <a:t>Laoreet Odio. Fusce Lobortis Porttitor Purus, Vel Vestibulum Libero Pharetra Vel. </a:t>
              </a:r>
              <a:endParaRPr lang="en-US" sz="1050" dirty="0">
                <a:latin typeface="Lora" pitchFamily="2" charset="0"/>
              </a:endParaRPr>
            </a:p>
          </p:txBody>
        </p:sp>
        <p:sp>
          <p:nvSpPr>
            <p:cNvPr id="172" name="TextBox 171">
              <a:extLst>
                <a:ext uri="{FF2B5EF4-FFF2-40B4-BE49-F238E27FC236}">
                  <a16:creationId xmlns:a16="http://schemas.microsoft.com/office/drawing/2014/main" id="{B48CAA34-1F64-FA90-E165-0FA077AFA85A}"/>
                </a:ext>
              </a:extLst>
            </p:cNvPr>
            <p:cNvSpPr txBox="1"/>
            <p:nvPr/>
          </p:nvSpPr>
          <p:spPr>
            <a:xfrm>
              <a:off x="5728272" y="3806991"/>
              <a:ext cx="3758924" cy="546018"/>
            </a:xfrm>
            <a:prstGeom prst="rect">
              <a:avLst/>
            </a:prstGeom>
            <a:noFill/>
          </p:spPr>
          <p:txBody>
            <a:bodyPr wrap="square">
              <a:spAutoFit/>
            </a:bodyPr>
            <a:lstStyle/>
            <a:p>
              <a:pPr>
                <a:spcBef>
                  <a:spcPts val="600"/>
                </a:spcBef>
              </a:pPr>
              <a:r>
                <a:rPr lang="en-IN" sz="1050" b="1" dirty="0">
                  <a:latin typeface="Lora" pitchFamily="2" charset="0"/>
                </a:rPr>
                <a:t>Maecenas Non </a:t>
              </a:r>
            </a:p>
            <a:p>
              <a:pPr>
                <a:spcBef>
                  <a:spcPts val="600"/>
                </a:spcBef>
              </a:pPr>
              <a:r>
                <a:rPr lang="en-IN" sz="1050" dirty="0">
                  <a:latin typeface="Lora" pitchFamily="2" charset="0"/>
                </a:rPr>
                <a:t>Laoreet Odio. Fusce Lobortis Porttitor Purus, Vel Vestibulum Libero Pharetra Vel. </a:t>
              </a:r>
              <a:endParaRPr lang="en-US" sz="1050" dirty="0">
                <a:latin typeface="Lora" pitchFamily="2" charset="0"/>
              </a:endParaRPr>
            </a:p>
          </p:txBody>
        </p:sp>
        <p:sp>
          <p:nvSpPr>
            <p:cNvPr id="173" name="TextBox 172">
              <a:extLst>
                <a:ext uri="{FF2B5EF4-FFF2-40B4-BE49-F238E27FC236}">
                  <a16:creationId xmlns:a16="http://schemas.microsoft.com/office/drawing/2014/main" id="{6A444044-C230-DF56-4F1A-B8DFE8CF21A7}"/>
                </a:ext>
              </a:extLst>
            </p:cNvPr>
            <p:cNvSpPr txBox="1"/>
            <p:nvPr/>
          </p:nvSpPr>
          <p:spPr>
            <a:xfrm>
              <a:off x="5728272" y="4818808"/>
              <a:ext cx="3758924" cy="546018"/>
            </a:xfrm>
            <a:prstGeom prst="rect">
              <a:avLst/>
            </a:prstGeom>
            <a:noFill/>
          </p:spPr>
          <p:txBody>
            <a:bodyPr wrap="square">
              <a:spAutoFit/>
            </a:bodyPr>
            <a:lstStyle/>
            <a:p>
              <a:pPr>
                <a:spcBef>
                  <a:spcPts val="600"/>
                </a:spcBef>
              </a:pPr>
              <a:r>
                <a:rPr lang="en-IN" sz="1050" b="1" dirty="0">
                  <a:latin typeface="Lora" pitchFamily="2" charset="0"/>
                </a:rPr>
                <a:t>Maecenas Non </a:t>
              </a:r>
            </a:p>
            <a:p>
              <a:pPr>
                <a:spcBef>
                  <a:spcPts val="600"/>
                </a:spcBef>
              </a:pPr>
              <a:r>
                <a:rPr lang="en-IN" sz="1050" dirty="0">
                  <a:latin typeface="Lora" pitchFamily="2" charset="0"/>
                </a:rPr>
                <a:t>Laoreet Odio. Fusce Lobortis Porttitor Purus, Vel Vestibulum Libero Pharetra Vel. </a:t>
              </a:r>
              <a:endParaRPr lang="en-US" sz="1050" dirty="0">
                <a:latin typeface="Lora" pitchFamily="2" charset="0"/>
              </a:endParaRPr>
            </a:p>
          </p:txBody>
        </p:sp>
      </p:grpSp>
      <p:sp>
        <p:nvSpPr>
          <p:cNvPr id="175" name="TextBox 174">
            <a:extLst>
              <a:ext uri="{FF2B5EF4-FFF2-40B4-BE49-F238E27FC236}">
                <a16:creationId xmlns:a16="http://schemas.microsoft.com/office/drawing/2014/main" id="{D320C224-8224-D954-12BC-AD00719F902D}"/>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spTree>
    <p:extLst>
      <p:ext uri="{BB962C8B-B14F-4D97-AF65-F5344CB8AC3E}">
        <p14:creationId xmlns:p14="http://schemas.microsoft.com/office/powerpoint/2010/main" val="959832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1D99E9-4D5D-69EE-231A-77C95FACF582}"/>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148" name="Group 147">
            <a:extLst>
              <a:ext uri="{FF2B5EF4-FFF2-40B4-BE49-F238E27FC236}">
                <a16:creationId xmlns:a16="http://schemas.microsoft.com/office/drawing/2014/main" id="{B5F2984E-DBF0-973D-34FF-96D503ECF96A}"/>
              </a:ext>
            </a:extLst>
          </p:cNvPr>
          <p:cNvGrpSpPr/>
          <p:nvPr/>
        </p:nvGrpSpPr>
        <p:grpSpPr>
          <a:xfrm>
            <a:off x="1677638" y="1671388"/>
            <a:ext cx="8836724" cy="4870612"/>
            <a:chOff x="1714499" y="1671388"/>
            <a:chExt cx="8836724" cy="4870612"/>
          </a:xfrm>
        </p:grpSpPr>
        <p:sp>
          <p:nvSpPr>
            <p:cNvPr id="6" name="Freeform: Shape 5">
              <a:extLst>
                <a:ext uri="{FF2B5EF4-FFF2-40B4-BE49-F238E27FC236}">
                  <a16:creationId xmlns:a16="http://schemas.microsoft.com/office/drawing/2014/main" id="{C0D4C17B-8617-01A5-5735-172CE0A9DCBA}"/>
                </a:ext>
              </a:extLst>
            </p:cNvPr>
            <p:cNvSpPr/>
            <p:nvPr/>
          </p:nvSpPr>
          <p:spPr>
            <a:xfrm>
              <a:off x="1714500" y="3424340"/>
              <a:ext cx="2074852" cy="2198168"/>
            </a:xfrm>
            <a:custGeom>
              <a:avLst/>
              <a:gdLst>
                <a:gd name="connsiteX0" fmla="*/ 2074852 w 2074852"/>
                <a:gd name="connsiteY0" fmla="*/ 2198169 h 2198168"/>
                <a:gd name="connsiteX1" fmla="*/ 0 w 2074852"/>
                <a:gd name="connsiteY1" fmla="*/ 2198169 h 2198168"/>
                <a:gd name="connsiteX2" fmla="*/ 148406 w 2074852"/>
                <a:gd name="connsiteY2" fmla="*/ 0 h 2198168"/>
                <a:gd name="connsiteX3" fmla="*/ 1926447 w 2074852"/>
                <a:gd name="connsiteY3" fmla="*/ 0 h 2198168"/>
                <a:gd name="connsiteX4" fmla="*/ 2074852 w 2074852"/>
                <a:gd name="connsiteY4" fmla="*/ 2198169 h 219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4852" h="2198168">
                  <a:moveTo>
                    <a:pt x="2074852" y="2198169"/>
                  </a:moveTo>
                  <a:lnTo>
                    <a:pt x="0" y="2198169"/>
                  </a:lnTo>
                  <a:lnTo>
                    <a:pt x="148406" y="0"/>
                  </a:lnTo>
                  <a:lnTo>
                    <a:pt x="1926447" y="0"/>
                  </a:lnTo>
                  <a:lnTo>
                    <a:pt x="2074852" y="2198169"/>
                  </a:lnTo>
                  <a:close/>
                </a:path>
              </a:pathLst>
            </a:custGeom>
            <a:solidFill>
              <a:schemeClr val="accent5"/>
            </a:solidFill>
            <a:ln w="3533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8FDCF4F1-7C4C-EBCA-D15E-9155619E65BB}"/>
                </a:ext>
              </a:extLst>
            </p:cNvPr>
            <p:cNvSpPr/>
            <p:nvPr/>
          </p:nvSpPr>
          <p:spPr>
            <a:xfrm>
              <a:off x="2402112" y="3639881"/>
              <a:ext cx="699273" cy="484085"/>
            </a:xfrm>
            <a:custGeom>
              <a:avLst/>
              <a:gdLst>
                <a:gd name="connsiteX0" fmla="*/ -70 w 699273"/>
                <a:gd name="connsiteY0" fmla="*/ -296 h 484085"/>
                <a:gd name="connsiteX1" fmla="*/ -70 w 699273"/>
                <a:gd name="connsiteY1" fmla="*/ 192278 h 484085"/>
                <a:gd name="connsiteX2" fmla="*/ 349743 w 699273"/>
                <a:gd name="connsiteY2" fmla="*/ 483789 h 484085"/>
                <a:gd name="connsiteX3" fmla="*/ 699204 w 699273"/>
                <a:gd name="connsiteY3" fmla="*/ 192278 h 484085"/>
                <a:gd name="connsiteX4" fmla="*/ 699204 w 699273"/>
                <a:gd name="connsiteY4" fmla="*/ -296 h 484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273" h="484085">
                  <a:moveTo>
                    <a:pt x="-70" y="-296"/>
                  </a:moveTo>
                  <a:lnTo>
                    <a:pt x="-70" y="192278"/>
                  </a:lnTo>
                  <a:cubicBezTo>
                    <a:pt x="-70" y="353404"/>
                    <a:pt x="156463" y="483789"/>
                    <a:pt x="349743" y="483789"/>
                  </a:cubicBezTo>
                  <a:cubicBezTo>
                    <a:pt x="543024" y="483789"/>
                    <a:pt x="699204" y="353404"/>
                    <a:pt x="699204" y="192278"/>
                  </a:cubicBezTo>
                  <a:lnTo>
                    <a:pt x="699204" y="-296"/>
                  </a:lnTo>
                </a:path>
              </a:pathLst>
            </a:custGeom>
            <a:noFill/>
            <a:ln w="70669" cap="rnd">
              <a:solidFill>
                <a:srgbClr val="FFFFFF"/>
              </a:solidFill>
              <a:prstDash val="solid"/>
              <a:round/>
            </a:ln>
          </p:spPr>
          <p:txBody>
            <a:bodyPr rtlCol="0" anchor="ctr"/>
            <a:lstStyle/>
            <a:p>
              <a:endParaRPr lang="en-US"/>
            </a:p>
          </p:txBody>
        </p:sp>
        <p:sp>
          <p:nvSpPr>
            <p:cNvPr id="8" name="Freeform: Shape 7">
              <a:extLst>
                <a:ext uri="{FF2B5EF4-FFF2-40B4-BE49-F238E27FC236}">
                  <a16:creationId xmlns:a16="http://schemas.microsoft.com/office/drawing/2014/main" id="{39E4548C-C538-4BAD-63C2-DA52D1D635CD}"/>
                </a:ext>
              </a:extLst>
            </p:cNvPr>
            <p:cNvSpPr/>
            <p:nvPr/>
          </p:nvSpPr>
          <p:spPr>
            <a:xfrm>
              <a:off x="2478789" y="4375902"/>
              <a:ext cx="547687" cy="881952"/>
            </a:xfrm>
            <a:custGeom>
              <a:avLst/>
              <a:gdLst>
                <a:gd name="connsiteX0" fmla="*/ 327483 w 547687"/>
                <a:gd name="connsiteY0" fmla="*/ 775653 h 881952"/>
                <a:gd name="connsiteX1" fmla="*/ 327483 w 547687"/>
                <a:gd name="connsiteY1" fmla="*/ 881657 h 881952"/>
                <a:gd name="connsiteX2" fmla="*/ 233493 w 547687"/>
                <a:gd name="connsiteY2" fmla="*/ 881657 h 881952"/>
                <a:gd name="connsiteX3" fmla="*/ 233493 w 547687"/>
                <a:gd name="connsiteY3" fmla="*/ 779539 h 881952"/>
                <a:gd name="connsiteX4" fmla="*/ -70 w 547687"/>
                <a:gd name="connsiteY4" fmla="*/ 704277 h 881952"/>
                <a:gd name="connsiteX5" fmla="*/ 51519 w 547687"/>
                <a:gd name="connsiteY5" fmla="*/ 589792 h 881952"/>
                <a:gd name="connsiteX6" fmla="*/ 233493 w 547687"/>
                <a:gd name="connsiteY6" fmla="*/ 656575 h 881952"/>
                <a:gd name="connsiteX7" fmla="*/ 233493 w 547687"/>
                <a:gd name="connsiteY7" fmla="*/ 499689 h 881952"/>
                <a:gd name="connsiteX8" fmla="*/ 13004 w 547687"/>
                <a:gd name="connsiteY8" fmla="*/ 305702 h 881952"/>
                <a:gd name="connsiteX9" fmla="*/ 233493 w 547687"/>
                <a:gd name="connsiteY9" fmla="*/ 103941 h 881952"/>
                <a:gd name="connsiteX10" fmla="*/ 233493 w 547687"/>
                <a:gd name="connsiteY10" fmla="*/ -296 h 881952"/>
                <a:gd name="connsiteX11" fmla="*/ 327483 w 547687"/>
                <a:gd name="connsiteY11" fmla="*/ -296 h 881952"/>
                <a:gd name="connsiteX12" fmla="*/ 327483 w 547687"/>
                <a:gd name="connsiteY12" fmla="*/ 102174 h 881952"/>
                <a:gd name="connsiteX13" fmla="*/ 519703 w 547687"/>
                <a:gd name="connsiteY13" fmla="*/ 157296 h 881952"/>
                <a:gd name="connsiteX14" fmla="*/ 472708 w 547687"/>
                <a:gd name="connsiteY14" fmla="*/ 272840 h 881952"/>
                <a:gd name="connsiteX15" fmla="*/ 329250 w 547687"/>
                <a:gd name="connsiteY15" fmla="*/ 224079 h 881952"/>
                <a:gd name="connsiteX16" fmla="*/ 329250 w 547687"/>
                <a:gd name="connsiteY16" fmla="*/ 383438 h 881952"/>
                <a:gd name="connsiteX17" fmla="*/ 547618 w 547687"/>
                <a:gd name="connsiteY17" fmla="*/ 574952 h 881952"/>
                <a:gd name="connsiteX18" fmla="*/ 327483 w 547687"/>
                <a:gd name="connsiteY18" fmla="*/ 775653 h 881952"/>
                <a:gd name="connsiteX19" fmla="*/ 233493 w 547687"/>
                <a:gd name="connsiteY19" fmla="*/ 360824 h 881952"/>
                <a:gd name="connsiteX20" fmla="*/ 233493 w 547687"/>
                <a:gd name="connsiteY20" fmla="*/ 227966 h 881952"/>
                <a:gd name="connsiteX21" fmla="*/ 162823 w 547687"/>
                <a:gd name="connsiteY21" fmla="*/ 298635 h 881952"/>
                <a:gd name="connsiteX22" fmla="*/ 233493 w 547687"/>
                <a:gd name="connsiteY22" fmla="*/ 360824 h 881952"/>
                <a:gd name="connsiteX23" fmla="*/ 394972 w 547687"/>
                <a:gd name="connsiteY23" fmla="*/ 586966 h 881952"/>
                <a:gd name="connsiteX24" fmla="*/ 327483 w 547687"/>
                <a:gd name="connsiteY24" fmla="*/ 522303 h 881952"/>
                <a:gd name="connsiteX25" fmla="*/ 327483 w 547687"/>
                <a:gd name="connsiteY25" fmla="*/ 651981 h 881952"/>
                <a:gd name="connsiteX26" fmla="*/ 394972 w 547687"/>
                <a:gd name="connsiteY26" fmla="*/ 586966 h 881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47687" h="881952">
                  <a:moveTo>
                    <a:pt x="327483" y="775653"/>
                  </a:moveTo>
                  <a:lnTo>
                    <a:pt x="327483" y="881657"/>
                  </a:lnTo>
                  <a:lnTo>
                    <a:pt x="233493" y="881657"/>
                  </a:lnTo>
                  <a:lnTo>
                    <a:pt x="233493" y="779539"/>
                  </a:lnTo>
                  <a:cubicBezTo>
                    <a:pt x="150124" y="776818"/>
                    <a:pt x="69197" y="750742"/>
                    <a:pt x="-70" y="704277"/>
                  </a:cubicBezTo>
                  <a:lnTo>
                    <a:pt x="51519" y="589792"/>
                  </a:lnTo>
                  <a:cubicBezTo>
                    <a:pt x="105433" y="627318"/>
                    <a:pt x="168106" y="650321"/>
                    <a:pt x="233493" y="656575"/>
                  </a:cubicBezTo>
                  <a:lnTo>
                    <a:pt x="233493" y="499689"/>
                  </a:lnTo>
                  <a:cubicBezTo>
                    <a:pt x="127489" y="474602"/>
                    <a:pt x="13004" y="439620"/>
                    <a:pt x="13004" y="305702"/>
                  </a:cubicBezTo>
                  <a:cubicBezTo>
                    <a:pt x="13004" y="206058"/>
                    <a:pt x="83674" y="120902"/>
                    <a:pt x="233493" y="103941"/>
                  </a:cubicBezTo>
                  <a:lnTo>
                    <a:pt x="233493" y="-296"/>
                  </a:lnTo>
                  <a:lnTo>
                    <a:pt x="327483" y="-296"/>
                  </a:lnTo>
                  <a:lnTo>
                    <a:pt x="327483" y="102174"/>
                  </a:lnTo>
                  <a:cubicBezTo>
                    <a:pt x="395043" y="104966"/>
                    <a:pt x="460942" y="123869"/>
                    <a:pt x="519703" y="157296"/>
                  </a:cubicBezTo>
                  <a:lnTo>
                    <a:pt x="472708" y="272840"/>
                  </a:lnTo>
                  <a:cubicBezTo>
                    <a:pt x="428575" y="247293"/>
                    <a:pt x="379813" y="230722"/>
                    <a:pt x="329250" y="224079"/>
                  </a:cubicBezTo>
                  <a:lnTo>
                    <a:pt x="329250" y="383438"/>
                  </a:lnTo>
                  <a:cubicBezTo>
                    <a:pt x="433134" y="407819"/>
                    <a:pt x="547618" y="442800"/>
                    <a:pt x="547618" y="574952"/>
                  </a:cubicBezTo>
                  <a:cubicBezTo>
                    <a:pt x="545851" y="673182"/>
                    <a:pt x="474475" y="757985"/>
                    <a:pt x="327483" y="775653"/>
                  </a:cubicBezTo>
                  <a:close/>
                  <a:moveTo>
                    <a:pt x="233493" y="360824"/>
                  </a:moveTo>
                  <a:lnTo>
                    <a:pt x="233493" y="227966"/>
                  </a:lnTo>
                  <a:cubicBezTo>
                    <a:pt x="183671" y="239273"/>
                    <a:pt x="162823" y="266480"/>
                    <a:pt x="162823" y="298635"/>
                  </a:cubicBezTo>
                  <a:cubicBezTo>
                    <a:pt x="162823" y="330789"/>
                    <a:pt x="192151" y="347750"/>
                    <a:pt x="233493" y="360824"/>
                  </a:cubicBezTo>
                  <a:close/>
                  <a:moveTo>
                    <a:pt x="394972" y="586966"/>
                  </a:moveTo>
                  <a:cubicBezTo>
                    <a:pt x="394972" y="554105"/>
                    <a:pt x="367764" y="536437"/>
                    <a:pt x="327483" y="522303"/>
                  </a:cubicBezTo>
                  <a:lnTo>
                    <a:pt x="327483" y="651981"/>
                  </a:lnTo>
                  <a:cubicBezTo>
                    <a:pt x="374124" y="641381"/>
                    <a:pt x="394972" y="616647"/>
                    <a:pt x="394972" y="586966"/>
                  </a:cubicBezTo>
                  <a:close/>
                </a:path>
              </a:pathLst>
            </a:custGeom>
            <a:solidFill>
              <a:srgbClr val="FFFFFF"/>
            </a:solidFill>
            <a:ln w="3533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6D411516-33B9-1FF8-C80B-25B2E38BA8F8}"/>
                </a:ext>
              </a:extLst>
            </p:cNvPr>
            <p:cNvSpPr/>
            <p:nvPr/>
          </p:nvSpPr>
          <p:spPr>
            <a:xfrm>
              <a:off x="2035692" y="3320456"/>
              <a:ext cx="1432114" cy="103883"/>
            </a:xfrm>
            <a:custGeom>
              <a:avLst/>
              <a:gdLst>
                <a:gd name="connsiteX0" fmla="*/ 1204913 w 1432114"/>
                <a:gd name="connsiteY0" fmla="*/ 103884 h 103883"/>
                <a:gd name="connsiteX1" fmla="*/ 227555 w 1432114"/>
                <a:gd name="connsiteY1" fmla="*/ 103884 h 103883"/>
                <a:gd name="connsiteX2" fmla="*/ 0 w 1432114"/>
                <a:gd name="connsiteY2" fmla="*/ 0 h 103883"/>
                <a:gd name="connsiteX3" fmla="*/ 1432114 w 1432114"/>
                <a:gd name="connsiteY3" fmla="*/ 0 h 103883"/>
                <a:gd name="connsiteX4" fmla="*/ 1204913 w 1432114"/>
                <a:gd name="connsiteY4" fmla="*/ 103884 h 103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2114" h="103883">
                  <a:moveTo>
                    <a:pt x="1204913" y="103884"/>
                  </a:moveTo>
                  <a:lnTo>
                    <a:pt x="227555" y="103884"/>
                  </a:lnTo>
                  <a:lnTo>
                    <a:pt x="0" y="0"/>
                  </a:lnTo>
                  <a:lnTo>
                    <a:pt x="1432114" y="0"/>
                  </a:lnTo>
                  <a:lnTo>
                    <a:pt x="1204913" y="103884"/>
                  </a:lnTo>
                  <a:close/>
                </a:path>
              </a:pathLst>
            </a:custGeom>
            <a:solidFill>
              <a:srgbClr val="A3861D"/>
            </a:solidFill>
            <a:ln w="3533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8CD5F7B-5353-F4D7-49FB-79E339640B30}"/>
                </a:ext>
              </a:extLst>
            </p:cNvPr>
            <p:cNvSpPr/>
            <p:nvPr/>
          </p:nvSpPr>
          <p:spPr>
            <a:xfrm>
              <a:off x="2035692" y="3320456"/>
              <a:ext cx="227555" cy="103883"/>
            </a:xfrm>
            <a:custGeom>
              <a:avLst/>
              <a:gdLst>
                <a:gd name="connsiteX0" fmla="*/ 0 w 227555"/>
                <a:gd name="connsiteY0" fmla="*/ 0 h 103883"/>
                <a:gd name="connsiteX1" fmla="*/ 0 w 227555"/>
                <a:gd name="connsiteY1" fmla="*/ 103884 h 103883"/>
                <a:gd name="connsiteX2" fmla="*/ 227555 w 227555"/>
                <a:gd name="connsiteY2" fmla="*/ 103884 h 103883"/>
                <a:gd name="connsiteX3" fmla="*/ 0 w 227555"/>
                <a:gd name="connsiteY3" fmla="*/ 0 h 103883"/>
              </a:gdLst>
              <a:ahLst/>
              <a:cxnLst>
                <a:cxn ang="0">
                  <a:pos x="connsiteX0" y="connsiteY0"/>
                </a:cxn>
                <a:cxn ang="0">
                  <a:pos x="connsiteX1" y="connsiteY1"/>
                </a:cxn>
                <a:cxn ang="0">
                  <a:pos x="connsiteX2" y="connsiteY2"/>
                </a:cxn>
                <a:cxn ang="0">
                  <a:pos x="connsiteX3" y="connsiteY3"/>
                </a:cxn>
              </a:cxnLst>
              <a:rect l="l" t="t" r="r" b="b"/>
              <a:pathLst>
                <a:path w="227555" h="103883">
                  <a:moveTo>
                    <a:pt x="0" y="0"/>
                  </a:moveTo>
                  <a:lnTo>
                    <a:pt x="0" y="103884"/>
                  </a:lnTo>
                  <a:lnTo>
                    <a:pt x="227555" y="103884"/>
                  </a:lnTo>
                  <a:lnTo>
                    <a:pt x="0" y="0"/>
                  </a:lnTo>
                  <a:close/>
                </a:path>
              </a:pathLst>
            </a:custGeom>
            <a:solidFill>
              <a:srgbClr val="FFAA22"/>
            </a:solidFill>
            <a:ln w="3533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43A76ACD-1DFE-E352-9233-390C3FADA8A7}"/>
                </a:ext>
              </a:extLst>
            </p:cNvPr>
            <p:cNvSpPr/>
            <p:nvPr/>
          </p:nvSpPr>
          <p:spPr>
            <a:xfrm>
              <a:off x="3240604" y="3320456"/>
              <a:ext cx="227201" cy="103883"/>
            </a:xfrm>
            <a:custGeom>
              <a:avLst/>
              <a:gdLst>
                <a:gd name="connsiteX0" fmla="*/ 227202 w 227201"/>
                <a:gd name="connsiteY0" fmla="*/ 0 h 103883"/>
                <a:gd name="connsiteX1" fmla="*/ 227202 w 227201"/>
                <a:gd name="connsiteY1" fmla="*/ 103884 h 103883"/>
                <a:gd name="connsiteX2" fmla="*/ 0 w 227201"/>
                <a:gd name="connsiteY2" fmla="*/ 103884 h 103883"/>
                <a:gd name="connsiteX3" fmla="*/ 227202 w 227201"/>
                <a:gd name="connsiteY3" fmla="*/ 0 h 103883"/>
              </a:gdLst>
              <a:ahLst/>
              <a:cxnLst>
                <a:cxn ang="0">
                  <a:pos x="connsiteX0" y="connsiteY0"/>
                </a:cxn>
                <a:cxn ang="0">
                  <a:pos x="connsiteX1" y="connsiteY1"/>
                </a:cxn>
                <a:cxn ang="0">
                  <a:pos x="connsiteX2" y="connsiteY2"/>
                </a:cxn>
                <a:cxn ang="0">
                  <a:pos x="connsiteX3" y="connsiteY3"/>
                </a:cxn>
              </a:cxnLst>
              <a:rect l="l" t="t" r="r" b="b"/>
              <a:pathLst>
                <a:path w="227201" h="103883">
                  <a:moveTo>
                    <a:pt x="227202" y="0"/>
                  </a:moveTo>
                  <a:lnTo>
                    <a:pt x="227202" y="103884"/>
                  </a:lnTo>
                  <a:lnTo>
                    <a:pt x="0" y="103884"/>
                  </a:lnTo>
                  <a:lnTo>
                    <a:pt x="227202" y="0"/>
                  </a:lnTo>
                  <a:close/>
                </a:path>
              </a:pathLst>
            </a:custGeom>
            <a:solidFill>
              <a:srgbClr val="FFAA22"/>
            </a:solidFill>
            <a:ln w="3533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30F118A3-26C5-FF48-F11A-0AB13E50CC5B}"/>
                </a:ext>
              </a:extLst>
            </p:cNvPr>
            <p:cNvSpPr/>
            <p:nvPr/>
          </p:nvSpPr>
          <p:spPr>
            <a:xfrm>
              <a:off x="2035692" y="3320456"/>
              <a:ext cx="227555" cy="103883"/>
            </a:xfrm>
            <a:custGeom>
              <a:avLst/>
              <a:gdLst>
                <a:gd name="connsiteX0" fmla="*/ 0 w 227555"/>
                <a:gd name="connsiteY0" fmla="*/ 0 h 103883"/>
                <a:gd name="connsiteX1" fmla="*/ 0 w 227555"/>
                <a:gd name="connsiteY1" fmla="*/ 103884 h 103883"/>
                <a:gd name="connsiteX2" fmla="*/ 227555 w 227555"/>
                <a:gd name="connsiteY2" fmla="*/ 103884 h 103883"/>
                <a:gd name="connsiteX3" fmla="*/ 0 w 227555"/>
                <a:gd name="connsiteY3" fmla="*/ 0 h 103883"/>
              </a:gdLst>
              <a:ahLst/>
              <a:cxnLst>
                <a:cxn ang="0">
                  <a:pos x="connsiteX0" y="connsiteY0"/>
                </a:cxn>
                <a:cxn ang="0">
                  <a:pos x="connsiteX1" y="connsiteY1"/>
                </a:cxn>
                <a:cxn ang="0">
                  <a:pos x="connsiteX2" y="connsiteY2"/>
                </a:cxn>
                <a:cxn ang="0">
                  <a:pos x="connsiteX3" y="connsiteY3"/>
                </a:cxn>
              </a:cxnLst>
              <a:rect l="l" t="t" r="r" b="b"/>
              <a:pathLst>
                <a:path w="227555" h="103883">
                  <a:moveTo>
                    <a:pt x="0" y="0"/>
                  </a:moveTo>
                  <a:lnTo>
                    <a:pt x="0" y="103884"/>
                  </a:lnTo>
                  <a:lnTo>
                    <a:pt x="227555" y="103884"/>
                  </a:lnTo>
                  <a:lnTo>
                    <a:pt x="0" y="0"/>
                  </a:lnTo>
                  <a:close/>
                </a:path>
              </a:pathLst>
            </a:custGeom>
            <a:solidFill>
              <a:srgbClr val="A3861D">
                <a:alpha val="41000"/>
              </a:srgbClr>
            </a:solidFill>
            <a:ln w="3533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23DD9282-4AB1-D621-6444-BC566D3AAB3E}"/>
                </a:ext>
              </a:extLst>
            </p:cNvPr>
            <p:cNvSpPr/>
            <p:nvPr/>
          </p:nvSpPr>
          <p:spPr>
            <a:xfrm>
              <a:off x="3240604" y="3320456"/>
              <a:ext cx="227201" cy="103883"/>
            </a:xfrm>
            <a:custGeom>
              <a:avLst/>
              <a:gdLst>
                <a:gd name="connsiteX0" fmla="*/ 227202 w 227201"/>
                <a:gd name="connsiteY0" fmla="*/ 0 h 103883"/>
                <a:gd name="connsiteX1" fmla="*/ 227202 w 227201"/>
                <a:gd name="connsiteY1" fmla="*/ 103884 h 103883"/>
                <a:gd name="connsiteX2" fmla="*/ 0 w 227201"/>
                <a:gd name="connsiteY2" fmla="*/ 103884 h 103883"/>
                <a:gd name="connsiteX3" fmla="*/ 227202 w 227201"/>
                <a:gd name="connsiteY3" fmla="*/ 0 h 103883"/>
              </a:gdLst>
              <a:ahLst/>
              <a:cxnLst>
                <a:cxn ang="0">
                  <a:pos x="connsiteX0" y="connsiteY0"/>
                </a:cxn>
                <a:cxn ang="0">
                  <a:pos x="connsiteX1" y="connsiteY1"/>
                </a:cxn>
                <a:cxn ang="0">
                  <a:pos x="connsiteX2" y="connsiteY2"/>
                </a:cxn>
                <a:cxn ang="0">
                  <a:pos x="connsiteX3" y="connsiteY3"/>
                </a:cxn>
              </a:cxnLst>
              <a:rect l="l" t="t" r="r" b="b"/>
              <a:pathLst>
                <a:path w="227201" h="103883">
                  <a:moveTo>
                    <a:pt x="227202" y="0"/>
                  </a:moveTo>
                  <a:lnTo>
                    <a:pt x="227202" y="103884"/>
                  </a:lnTo>
                  <a:lnTo>
                    <a:pt x="0" y="103884"/>
                  </a:lnTo>
                  <a:lnTo>
                    <a:pt x="227202" y="0"/>
                  </a:lnTo>
                  <a:close/>
                </a:path>
              </a:pathLst>
            </a:custGeom>
            <a:solidFill>
              <a:srgbClr val="A3861D">
                <a:alpha val="41000"/>
              </a:srgbClr>
            </a:solidFill>
            <a:ln w="3533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D728608-A6D1-1326-FB33-2D66AA16758E}"/>
                </a:ext>
              </a:extLst>
            </p:cNvPr>
            <p:cNvSpPr/>
            <p:nvPr/>
          </p:nvSpPr>
          <p:spPr>
            <a:xfrm>
              <a:off x="2751926" y="3320456"/>
              <a:ext cx="1037426" cy="2302052"/>
            </a:xfrm>
            <a:custGeom>
              <a:avLst/>
              <a:gdLst>
                <a:gd name="connsiteX0" fmla="*/ 0 w 1037426"/>
                <a:gd name="connsiteY0" fmla="*/ 0 h 2302052"/>
                <a:gd name="connsiteX1" fmla="*/ 0 w 1037426"/>
                <a:gd name="connsiteY1" fmla="*/ 2302052 h 2302052"/>
                <a:gd name="connsiteX2" fmla="*/ 1037426 w 1037426"/>
                <a:gd name="connsiteY2" fmla="*/ 2302052 h 2302052"/>
                <a:gd name="connsiteX3" fmla="*/ 889021 w 1037426"/>
                <a:gd name="connsiteY3" fmla="*/ 103884 h 2302052"/>
                <a:gd name="connsiteX4" fmla="*/ 715881 w 1037426"/>
                <a:gd name="connsiteY4" fmla="*/ 103884 h 2302052"/>
                <a:gd name="connsiteX5" fmla="*/ 715881 w 1037426"/>
                <a:gd name="connsiteY5" fmla="*/ 0 h 2302052"/>
                <a:gd name="connsiteX6" fmla="*/ 0 w 1037426"/>
                <a:gd name="connsiteY6" fmla="*/ 0 h 230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426" h="2302052">
                  <a:moveTo>
                    <a:pt x="0" y="0"/>
                  </a:moveTo>
                  <a:lnTo>
                    <a:pt x="0" y="2302052"/>
                  </a:lnTo>
                  <a:lnTo>
                    <a:pt x="1037426" y="2302052"/>
                  </a:lnTo>
                  <a:lnTo>
                    <a:pt x="889021" y="103884"/>
                  </a:lnTo>
                  <a:lnTo>
                    <a:pt x="715881" y="103884"/>
                  </a:lnTo>
                  <a:lnTo>
                    <a:pt x="715881" y="0"/>
                  </a:lnTo>
                  <a:lnTo>
                    <a:pt x="0" y="0"/>
                  </a:lnTo>
                  <a:close/>
                </a:path>
              </a:pathLst>
            </a:custGeom>
            <a:solidFill>
              <a:srgbClr val="A3861D">
                <a:alpha val="41000"/>
              </a:srgbClr>
            </a:solidFill>
            <a:ln w="35335" cap="flat">
              <a:noFill/>
              <a:prstDash val="solid"/>
              <a:miter/>
            </a:ln>
          </p:spPr>
          <p:txBody>
            <a:bodyPr rtlCol="0" anchor="ctr"/>
            <a:lstStyle/>
            <a:p>
              <a:endParaRPr lang="en-US"/>
            </a:p>
          </p:txBody>
        </p:sp>
        <p:grpSp>
          <p:nvGrpSpPr>
            <p:cNvPr id="15" name="Graphic 3">
              <a:extLst>
                <a:ext uri="{FF2B5EF4-FFF2-40B4-BE49-F238E27FC236}">
                  <a16:creationId xmlns:a16="http://schemas.microsoft.com/office/drawing/2014/main" id="{3CAED8A4-44A3-41BF-63F4-7B6AB9D00414}"/>
                </a:ext>
              </a:extLst>
            </p:cNvPr>
            <p:cNvGrpSpPr/>
            <p:nvPr/>
          </p:nvGrpSpPr>
          <p:grpSpPr>
            <a:xfrm>
              <a:off x="2468835" y="2750913"/>
              <a:ext cx="742566" cy="742565"/>
              <a:chOff x="2468835" y="2750913"/>
              <a:chExt cx="742566" cy="742565"/>
            </a:xfrm>
          </p:grpSpPr>
          <p:sp>
            <p:nvSpPr>
              <p:cNvPr id="16" name="Freeform: Shape 15">
                <a:extLst>
                  <a:ext uri="{FF2B5EF4-FFF2-40B4-BE49-F238E27FC236}">
                    <a16:creationId xmlns:a16="http://schemas.microsoft.com/office/drawing/2014/main" id="{46669881-E808-6ABC-603C-ADAC964F36C4}"/>
                  </a:ext>
                </a:extLst>
              </p:cNvPr>
              <p:cNvSpPr/>
              <p:nvPr/>
            </p:nvSpPr>
            <p:spPr>
              <a:xfrm>
                <a:off x="2489742" y="2772062"/>
                <a:ext cx="700333" cy="700332"/>
              </a:xfrm>
              <a:custGeom>
                <a:avLst/>
                <a:gdLst>
                  <a:gd name="connsiteX0" fmla="*/ 700333 w 700333"/>
                  <a:gd name="connsiteY0" fmla="*/ 350166 h 700332"/>
                  <a:gd name="connsiteX1" fmla="*/ 350167 w 700333"/>
                  <a:gd name="connsiteY1" fmla="*/ 700333 h 700332"/>
                  <a:gd name="connsiteX2" fmla="*/ 0 w 700333"/>
                  <a:gd name="connsiteY2" fmla="*/ 350166 h 700332"/>
                  <a:gd name="connsiteX3" fmla="*/ 350167 w 700333"/>
                  <a:gd name="connsiteY3" fmla="*/ 0 h 700332"/>
                  <a:gd name="connsiteX4" fmla="*/ 700333 w 700333"/>
                  <a:gd name="connsiteY4" fmla="*/ 350166 h 700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333" h="700332">
                    <a:moveTo>
                      <a:pt x="700333" y="350166"/>
                    </a:moveTo>
                    <a:cubicBezTo>
                      <a:pt x="700333" y="543558"/>
                      <a:pt x="543558" y="700333"/>
                      <a:pt x="350167" y="700333"/>
                    </a:cubicBezTo>
                    <a:cubicBezTo>
                      <a:pt x="156775" y="700333"/>
                      <a:pt x="0" y="543558"/>
                      <a:pt x="0" y="350166"/>
                    </a:cubicBezTo>
                    <a:cubicBezTo>
                      <a:pt x="0" y="156775"/>
                      <a:pt x="156775" y="0"/>
                      <a:pt x="350167" y="0"/>
                    </a:cubicBezTo>
                    <a:cubicBezTo>
                      <a:pt x="543558" y="0"/>
                      <a:pt x="700333" y="156775"/>
                      <a:pt x="700333" y="350166"/>
                    </a:cubicBezTo>
                    <a:close/>
                  </a:path>
                </a:pathLst>
              </a:custGeom>
              <a:solidFill>
                <a:srgbClr val="E6C247"/>
              </a:solidFill>
              <a:ln w="3533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B0E8C118-C80D-AF17-92AD-42AB20EFE528}"/>
                  </a:ext>
                </a:extLst>
              </p:cNvPr>
              <p:cNvSpPr/>
              <p:nvPr/>
            </p:nvSpPr>
            <p:spPr>
              <a:xfrm>
                <a:off x="2558645" y="2840965"/>
                <a:ext cx="562528" cy="562527"/>
              </a:xfrm>
              <a:custGeom>
                <a:avLst/>
                <a:gdLst>
                  <a:gd name="connsiteX0" fmla="*/ 562528 w 562528"/>
                  <a:gd name="connsiteY0" fmla="*/ 281264 h 562527"/>
                  <a:gd name="connsiteX1" fmla="*/ 281264 w 562528"/>
                  <a:gd name="connsiteY1" fmla="*/ 562528 h 562527"/>
                  <a:gd name="connsiteX2" fmla="*/ 0 w 562528"/>
                  <a:gd name="connsiteY2" fmla="*/ 281264 h 562527"/>
                  <a:gd name="connsiteX3" fmla="*/ 281264 w 562528"/>
                  <a:gd name="connsiteY3" fmla="*/ 0 h 562527"/>
                  <a:gd name="connsiteX4" fmla="*/ 562528 w 562528"/>
                  <a:gd name="connsiteY4" fmla="*/ 281264 h 562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528" h="562527">
                    <a:moveTo>
                      <a:pt x="562528" y="281264"/>
                    </a:moveTo>
                    <a:cubicBezTo>
                      <a:pt x="562528" y="436601"/>
                      <a:pt x="436602" y="562528"/>
                      <a:pt x="281264" y="562528"/>
                    </a:cubicBezTo>
                    <a:cubicBezTo>
                      <a:pt x="125926" y="562528"/>
                      <a:pt x="0" y="436601"/>
                      <a:pt x="0" y="281264"/>
                    </a:cubicBezTo>
                    <a:cubicBezTo>
                      <a:pt x="0" y="125926"/>
                      <a:pt x="125926" y="0"/>
                      <a:pt x="281264" y="0"/>
                    </a:cubicBezTo>
                    <a:cubicBezTo>
                      <a:pt x="436602" y="0"/>
                      <a:pt x="562528" y="125926"/>
                      <a:pt x="562528" y="281264"/>
                    </a:cubicBezTo>
                    <a:close/>
                  </a:path>
                </a:pathLst>
              </a:custGeom>
              <a:solidFill>
                <a:srgbClr val="A3861D">
                  <a:alpha val="41000"/>
                </a:srgbClr>
              </a:solidFill>
              <a:ln w="3533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3A1ED9BD-B6B6-7B3E-61D2-1EFFEFCA51B9}"/>
                  </a:ext>
                </a:extLst>
              </p:cNvPr>
              <p:cNvSpPr/>
              <p:nvPr/>
            </p:nvSpPr>
            <p:spPr>
              <a:xfrm rot="-2700000">
                <a:off x="2577581" y="2859659"/>
                <a:ext cx="525073" cy="525073"/>
              </a:xfrm>
              <a:custGeom>
                <a:avLst/>
                <a:gdLst>
                  <a:gd name="connsiteX0" fmla="*/ 525004 w 525073"/>
                  <a:gd name="connsiteY0" fmla="*/ 262240 h 525073"/>
                  <a:gd name="connsiteX1" fmla="*/ 262467 w 525073"/>
                  <a:gd name="connsiteY1" fmla="*/ 524777 h 525073"/>
                  <a:gd name="connsiteX2" fmla="*/ -70 w 525073"/>
                  <a:gd name="connsiteY2" fmla="*/ 262240 h 525073"/>
                  <a:gd name="connsiteX3" fmla="*/ 262467 w 525073"/>
                  <a:gd name="connsiteY3" fmla="*/ -296 h 525073"/>
                  <a:gd name="connsiteX4" fmla="*/ 525004 w 525073"/>
                  <a:gd name="connsiteY4" fmla="*/ 262240 h 525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073" h="525073">
                    <a:moveTo>
                      <a:pt x="525004" y="262240"/>
                    </a:moveTo>
                    <a:cubicBezTo>
                      <a:pt x="525004" y="407236"/>
                      <a:pt x="407462" y="524777"/>
                      <a:pt x="262467" y="524777"/>
                    </a:cubicBezTo>
                    <a:cubicBezTo>
                      <a:pt x="117472" y="524777"/>
                      <a:pt x="-70" y="407235"/>
                      <a:pt x="-70" y="262240"/>
                    </a:cubicBezTo>
                    <a:cubicBezTo>
                      <a:pt x="-70" y="117245"/>
                      <a:pt x="117472" y="-296"/>
                      <a:pt x="262467" y="-296"/>
                    </a:cubicBezTo>
                    <a:cubicBezTo>
                      <a:pt x="407462" y="-296"/>
                      <a:pt x="525004" y="117246"/>
                      <a:pt x="525004" y="262240"/>
                    </a:cubicBezTo>
                    <a:close/>
                  </a:path>
                </a:pathLst>
              </a:custGeom>
              <a:solidFill>
                <a:srgbClr val="FFD84F"/>
              </a:solidFill>
              <a:ln w="3533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64450046-572A-5687-BDFA-05B50E5A0C35}"/>
                  </a:ext>
                </a:extLst>
              </p:cNvPr>
              <p:cNvSpPr/>
              <p:nvPr/>
            </p:nvSpPr>
            <p:spPr>
              <a:xfrm>
                <a:off x="2751219" y="2984070"/>
                <a:ext cx="176673" cy="287270"/>
              </a:xfrm>
              <a:custGeom>
                <a:avLst/>
                <a:gdLst>
                  <a:gd name="connsiteX0" fmla="*/ 105934 w 176673"/>
                  <a:gd name="connsiteY0" fmla="*/ 251640 h 287270"/>
                  <a:gd name="connsiteX1" fmla="*/ 105934 w 176673"/>
                  <a:gd name="connsiteY1" fmla="*/ 286975 h 287270"/>
                  <a:gd name="connsiteX2" fmla="*/ 75547 w 176673"/>
                  <a:gd name="connsiteY2" fmla="*/ 286975 h 287270"/>
                  <a:gd name="connsiteX3" fmla="*/ 75547 w 176673"/>
                  <a:gd name="connsiteY3" fmla="*/ 253760 h 287270"/>
                  <a:gd name="connsiteX4" fmla="*/ -70 w 176673"/>
                  <a:gd name="connsiteY4" fmla="*/ 229379 h 287270"/>
                  <a:gd name="connsiteX5" fmla="*/ 16538 w 176673"/>
                  <a:gd name="connsiteY5" fmla="*/ 192278 h 287270"/>
                  <a:gd name="connsiteX6" fmla="*/ 75547 w 176673"/>
                  <a:gd name="connsiteY6" fmla="*/ 213832 h 287270"/>
                  <a:gd name="connsiteX7" fmla="*/ 75547 w 176673"/>
                  <a:gd name="connsiteY7" fmla="*/ 163304 h 287270"/>
                  <a:gd name="connsiteX8" fmla="*/ 4877 w 176673"/>
                  <a:gd name="connsiteY8" fmla="*/ 100408 h 287270"/>
                  <a:gd name="connsiteX9" fmla="*/ 75547 w 176673"/>
                  <a:gd name="connsiteY9" fmla="*/ 35039 h 287270"/>
                  <a:gd name="connsiteX10" fmla="*/ 75547 w 176673"/>
                  <a:gd name="connsiteY10" fmla="*/ -296 h 287270"/>
                  <a:gd name="connsiteX11" fmla="*/ 105934 w 176673"/>
                  <a:gd name="connsiteY11" fmla="*/ -296 h 287270"/>
                  <a:gd name="connsiteX12" fmla="*/ 105934 w 176673"/>
                  <a:gd name="connsiteY12" fmla="*/ 32919 h 287270"/>
                  <a:gd name="connsiteX13" fmla="*/ 167770 w 176673"/>
                  <a:gd name="connsiteY13" fmla="*/ 51646 h 287270"/>
                  <a:gd name="connsiteX14" fmla="*/ 152576 w 176673"/>
                  <a:gd name="connsiteY14" fmla="*/ 88748 h 287270"/>
                  <a:gd name="connsiteX15" fmla="*/ 105934 w 176673"/>
                  <a:gd name="connsiteY15" fmla="*/ 73201 h 287270"/>
                  <a:gd name="connsiteX16" fmla="*/ 105934 w 176673"/>
                  <a:gd name="connsiteY16" fmla="*/ 124789 h 287270"/>
                  <a:gd name="connsiteX17" fmla="*/ 176604 w 176673"/>
                  <a:gd name="connsiteY17" fmla="*/ 186625 h 287270"/>
                  <a:gd name="connsiteX18" fmla="*/ 105934 w 176673"/>
                  <a:gd name="connsiteY18" fmla="*/ 251640 h 287270"/>
                  <a:gd name="connsiteX19" fmla="*/ 75547 w 176673"/>
                  <a:gd name="connsiteY19" fmla="*/ 117015 h 287270"/>
                  <a:gd name="connsiteX20" fmla="*/ 75547 w 176673"/>
                  <a:gd name="connsiteY20" fmla="*/ 73907 h 287270"/>
                  <a:gd name="connsiteX21" fmla="*/ 53286 w 176673"/>
                  <a:gd name="connsiteY21" fmla="*/ 96522 h 287270"/>
                  <a:gd name="connsiteX22" fmla="*/ 75900 w 176673"/>
                  <a:gd name="connsiteY22" fmla="*/ 117015 h 287270"/>
                  <a:gd name="connsiteX23" fmla="*/ 127842 w 176673"/>
                  <a:gd name="connsiteY23" fmla="*/ 190511 h 287270"/>
                  <a:gd name="connsiteX24" fmla="*/ 105934 w 176673"/>
                  <a:gd name="connsiteY24" fmla="*/ 169311 h 287270"/>
                  <a:gd name="connsiteX25" fmla="*/ 105934 w 176673"/>
                  <a:gd name="connsiteY25" fmla="*/ 211359 h 287270"/>
                  <a:gd name="connsiteX26" fmla="*/ 128195 w 176673"/>
                  <a:gd name="connsiteY26" fmla="*/ 190511 h 28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6673" h="287270">
                    <a:moveTo>
                      <a:pt x="105934" y="251640"/>
                    </a:moveTo>
                    <a:lnTo>
                      <a:pt x="105934" y="286975"/>
                    </a:lnTo>
                    <a:lnTo>
                      <a:pt x="75547" y="286975"/>
                    </a:lnTo>
                    <a:lnTo>
                      <a:pt x="75547" y="253760"/>
                    </a:lnTo>
                    <a:cubicBezTo>
                      <a:pt x="48551" y="252947"/>
                      <a:pt x="22329" y="244467"/>
                      <a:pt x="-70" y="229379"/>
                    </a:cubicBezTo>
                    <a:lnTo>
                      <a:pt x="16538" y="192278"/>
                    </a:lnTo>
                    <a:cubicBezTo>
                      <a:pt x="33993" y="204469"/>
                      <a:pt x="54346" y="211924"/>
                      <a:pt x="75547" y="213832"/>
                    </a:cubicBezTo>
                    <a:lnTo>
                      <a:pt x="75547" y="163304"/>
                    </a:lnTo>
                    <a:cubicBezTo>
                      <a:pt x="40212" y="155176"/>
                      <a:pt x="4877" y="143870"/>
                      <a:pt x="4877" y="100408"/>
                    </a:cubicBezTo>
                    <a:cubicBezTo>
                      <a:pt x="4877" y="68253"/>
                      <a:pt x="28198" y="40339"/>
                      <a:pt x="75547" y="35039"/>
                    </a:cubicBezTo>
                    <a:lnTo>
                      <a:pt x="75547" y="-296"/>
                    </a:lnTo>
                    <a:lnTo>
                      <a:pt x="105934" y="-296"/>
                    </a:lnTo>
                    <a:lnTo>
                      <a:pt x="105934" y="32919"/>
                    </a:lnTo>
                    <a:cubicBezTo>
                      <a:pt x="127736" y="34120"/>
                      <a:pt x="148937" y="40551"/>
                      <a:pt x="167770" y="51646"/>
                    </a:cubicBezTo>
                    <a:lnTo>
                      <a:pt x="152576" y="88748"/>
                    </a:lnTo>
                    <a:cubicBezTo>
                      <a:pt x="138160" y="80656"/>
                      <a:pt x="122330" y="75355"/>
                      <a:pt x="105934" y="73201"/>
                    </a:cubicBezTo>
                    <a:lnTo>
                      <a:pt x="105934" y="124789"/>
                    </a:lnTo>
                    <a:cubicBezTo>
                      <a:pt x="141269" y="132563"/>
                      <a:pt x="176604" y="143870"/>
                      <a:pt x="176604" y="186625"/>
                    </a:cubicBezTo>
                    <a:cubicBezTo>
                      <a:pt x="176604" y="218426"/>
                      <a:pt x="153990" y="245633"/>
                      <a:pt x="105934" y="251640"/>
                    </a:cubicBezTo>
                    <a:close/>
                    <a:moveTo>
                      <a:pt x="75547" y="117015"/>
                    </a:moveTo>
                    <a:lnTo>
                      <a:pt x="75547" y="73907"/>
                    </a:lnTo>
                    <a:cubicBezTo>
                      <a:pt x="59646" y="77793"/>
                      <a:pt x="53286" y="86627"/>
                      <a:pt x="53286" y="96522"/>
                    </a:cubicBezTo>
                    <a:cubicBezTo>
                      <a:pt x="53286" y="106415"/>
                      <a:pt x="62473" y="112775"/>
                      <a:pt x="75900" y="117015"/>
                    </a:cubicBezTo>
                    <a:close/>
                    <a:moveTo>
                      <a:pt x="127842" y="190511"/>
                    </a:moveTo>
                    <a:cubicBezTo>
                      <a:pt x="127842" y="179911"/>
                      <a:pt x="119008" y="173904"/>
                      <a:pt x="105934" y="169311"/>
                    </a:cubicBezTo>
                    <a:lnTo>
                      <a:pt x="105934" y="211359"/>
                    </a:lnTo>
                    <a:cubicBezTo>
                      <a:pt x="121482" y="208178"/>
                      <a:pt x="128195" y="200052"/>
                      <a:pt x="128195" y="190511"/>
                    </a:cubicBezTo>
                    <a:close/>
                  </a:path>
                </a:pathLst>
              </a:custGeom>
              <a:solidFill>
                <a:srgbClr val="E6C247"/>
              </a:solidFill>
              <a:ln w="3533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3E2F6BB-5A74-0982-4B95-954993F5B936}"/>
                  </a:ext>
                </a:extLst>
              </p:cNvPr>
              <p:cNvSpPr/>
              <p:nvPr/>
            </p:nvSpPr>
            <p:spPr>
              <a:xfrm>
                <a:off x="2839909" y="2772062"/>
                <a:ext cx="350166" cy="700332"/>
              </a:xfrm>
              <a:custGeom>
                <a:avLst/>
                <a:gdLst>
                  <a:gd name="connsiteX0" fmla="*/ 350097 w 350166"/>
                  <a:gd name="connsiteY0" fmla="*/ 349870 h 700332"/>
                  <a:gd name="connsiteX1" fmla="*/ -70 w 350166"/>
                  <a:gd name="connsiteY1" fmla="*/ 700037 h 700332"/>
                  <a:gd name="connsiteX2" fmla="*/ -70 w 350166"/>
                  <a:gd name="connsiteY2" fmla="*/ -296 h 700332"/>
                  <a:gd name="connsiteX3" fmla="*/ 350097 w 350166"/>
                  <a:gd name="connsiteY3" fmla="*/ 349870 h 700332"/>
                </a:gdLst>
                <a:ahLst/>
                <a:cxnLst>
                  <a:cxn ang="0">
                    <a:pos x="connsiteX0" y="connsiteY0"/>
                  </a:cxn>
                  <a:cxn ang="0">
                    <a:pos x="connsiteX1" y="connsiteY1"/>
                  </a:cxn>
                  <a:cxn ang="0">
                    <a:pos x="connsiteX2" y="connsiteY2"/>
                  </a:cxn>
                  <a:cxn ang="0">
                    <a:pos x="connsiteX3" y="connsiteY3"/>
                  </a:cxn>
                </a:cxnLst>
                <a:rect l="l" t="t" r="r" b="b"/>
                <a:pathLst>
                  <a:path w="350166" h="700332">
                    <a:moveTo>
                      <a:pt x="350097" y="349870"/>
                    </a:moveTo>
                    <a:cubicBezTo>
                      <a:pt x="350097" y="543257"/>
                      <a:pt x="193317" y="700037"/>
                      <a:pt x="-70" y="700037"/>
                    </a:cubicBezTo>
                    <a:lnTo>
                      <a:pt x="-70" y="-296"/>
                    </a:lnTo>
                    <a:cubicBezTo>
                      <a:pt x="193317" y="-296"/>
                      <a:pt x="350097" y="156484"/>
                      <a:pt x="350097" y="349870"/>
                    </a:cubicBezTo>
                    <a:close/>
                  </a:path>
                </a:pathLst>
              </a:custGeom>
              <a:solidFill>
                <a:srgbClr val="91918A">
                  <a:alpha val="21000"/>
                </a:srgbClr>
              </a:solidFill>
              <a:ln w="35335" cap="flat">
                <a:noFill/>
                <a:prstDash val="solid"/>
                <a:miter/>
              </a:ln>
            </p:spPr>
            <p:txBody>
              <a:bodyPr rtlCol="0" anchor="ctr"/>
              <a:lstStyle/>
              <a:p>
                <a:endParaRPr lang="en-US"/>
              </a:p>
            </p:txBody>
          </p:sp>
        </p:grpSp>
        <p:sp>
          <p:nvSpPr>
            <p:cNvPr id="44" name="Freeform: Shape 43">
              <a:extLst>
                <a:ext uri="{FF2B5EF4-FFF2-40B4-BE49-F238E27FC236}">
                  <a16:creationId xmlns:a16="http://schemas.microsoft.com/office/drawing/2014/main" id="{3F0062B0-5DE8-6379-93DE-A488A2245616}"/>
                </a:ext>
              </a:extLst>
            </p:cNvPr>
            <p:cNvSpPr/>
            <p:nvPr/>
          </p:nvSpPr>
          <p:spPr>
            <a:xfrm>
              <a:off x="5121822" y="2177380"/>
              <a:ext cx="700333" cy="700332"/>
            </a:xfrm>
            <a:custGeom>
              <a:avLst/>
              <a:gdLst>
                <a:gd name="connsiteX0" fmla="*/ 700333 w 700333"/>
                <a:gd name="connsiteY0" fmla="*/ 350166 h 700332"/>
                <a:gd name="connsiteX1" fmla="*/ 350167 w 700333"/>
                <a:gd name="connsiteY1" fmla="*/ 700333 h 700332"/>
                <a:gd name="connsiteX2" fmla="*/ 0 w 700333"/>
                <a:gd name="connsiteY2" fmla="*/ 350166 h 700332"/>
                <a:gd name="connsiteX3" fmla="*/ 350167 w 700333"/>
                <a:gd name="connsiteY3" fmla="*/ 0 h 700332"/>
                <a:gd name="connsiteX4" fmla="*/ 700333 w 700333"/>
                <a:gd name="connsiteY4" fmla="*/ 350166 h 700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333" h="700332">
                  <a:moveTo>
                    <a:pt x="700333" y="350166"/>
                  </a:moveTo>
                  <a:cubicBezTo>
                    <a:pt x="700333" y="543558"/>
                    <a:pt x="543558" y="700333"/>
                    <a:pt x="350167" y="700333"/>
                  </a:cubicBezTo>
                  <a:cubicBezTo>
                    <a:pt x="156775" y="700333"/>
                    <a:pt x="0" y="543558"/>
                    <a:pt x="0" y="350166"/>
                  </a:cubicBezTo>
                  <a:cubicBezTo>
                    <a:pt x="0" y="156775"/>
                    <a:pt x="156775" y="0"/>
                    <a:pt x="350167" y="0"/>
                  </a:cubicBezTo>
                  <a:cubicBezTo>
                    <a:pt x="543558" y="0"/>
                    <a:pt x="700333" y="156775"/>
                    <a:pt x="700333" y="350166"/>
                  </a:cubicBezTo>
                  <a:close/>
                </a:path>
              </a:pathLst>
            </a:custGeom>
            <a:solidFill>
              <a:srgbClr val="E6C247"/>
            </a:solidFill>
            <a:ln w="3533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6F14B53-9066-4F05-079A-0AEBA6B9D7EB}"/>
                </a:ext>
              </a:extLst>
            </p:cNvPr>
            <p:cNvSpPr/>
            <p:nvPr/>
          </p:nvSpPr>
          <p:spPr>
            <a:xfrm>
              <a:off x="5190725" y="2246283"/>
              <a:ext cx="562528" cy="562527"/>
            </a:xfrm>
            <a:custGeom>
              <a:avLst/>
              <a:gdLst>
                <a:gd name="connsiteX0" fmla="*/ 562528 w 562528"/>
                <a:gd name="connsiteY0" fmla="*/ 281264 h 562527"/>
                <a:gd name="connsiteX1" fmla="*/ 281264 w 562528"/>
                <a:gd name="connsiteY1" fmla="*/ 562528 h 562527"/>
                <a:gd name="connsiteX2" fmla="*/ 0 w 562528"/>
                <a:gd name="connsiteY2" fmla="*/ 281264 h 562527"/>
                <a:gd name="connsiteX3" fmla="*/ 281264 w 562528"/>
                <a:gd name="connsiteY3" fmla="*/ 0 h 562527"/>
                <a:gd name="connsiteX4" fmla="*/ 562528 w 562528"/>
                <a:gd name="connsiteY4" fmla="*/ 281264 h 562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528" h="562527">
                  <a:moveTo>
                    <a:pt x="562528" y="281264"/>
                  </a:moveTo>
                  <a:cubicBezTo>
                    <a:pt x="562528" y="436601"/>
                    <a:pt x="436602" y="562528"/>
                    <a:pt x="281264" y="562528"/>
                  </a:cubicBezTo>
                  <a:cubicBezTo>
                    <a:pt x="125926" y="562528"/>
                    <a:pt x="0" y="436601"/>
                    <a:pt x="0" y="281264"/>
                  </a:cubicBezTo>
                  <a:cubicBezTo>
                    <a:pt x="0" y="125926"/>
                    <a:pt x="125926" y="0"/>
                    <a:pt x="281264" y="0"/>
                  </a:cubicBezTo>
                  <a:cubicBezTo>
                    <a:pt x="436602" y="0"/>
                    <a:pt x="562528" y="125926"/>
                    <a:pt x="562528" y="281264"/>
                  </a:cubicBezTo>
                  <a:close/>
                </a:path>
              </a:pathLst>
            </a:custGeom>
            <a:solidFill>
              <a:srgbClr val="A3861D">
                <a:alpha val="41000"/>
              </a:srgbClr>
            </a:solidFill>
            <a:ln w="3533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128CFBED-B6EE-8EEF-738A-3C44089FB0DF}"/>
                </a:ext>
              </a:extLst>
            </p:cNvPr>
            <p:cNvSpPr/>
            <p:nvPr/>
          </p:nvSpPr>
          <p:spPr>
            <a:xfrm>
              <a:off x="5209452" y="2265010"/>
              <a:ext cx="525073" cy="525072"/>
            </a:xfrm>
            <a:custGeom>
              <a:avLst/>
              <a:gdLst>
                <a:gd name="connsiteX0" fmla="*/ 525073 w 525073"/>
                <a:gd name="connsiteY0" fmla="*/ 262536 h 525072"/>
                <a:gd name="connsiteX1" fmla="*/ 262537 w 525073"/>
                <a:gd name="connsiteY1" fmla="*/ 525073 h 525072"/>
                <a:gd name="connsiteX2" fmla="*/ 0 w 525073"/>
                <a:gd name="connsiteY2" fmla="*/ 262536 h 525072"/>
                <a:gd name="connsiteX3" fmla="*/ 262537 w 525073"/>
                <a:gd name="connsiteY3" fmla="*/ 0 h 525072"/>
                <a:gd name="connsiteX4" fmla="*/ 525073 w 525073"/>
                <a:gd name="connsiteY4" fmla="*/ 262536 h 525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073" h="525072">
                  <a:moveTo>
                    <a:pt x="525073" y="262536"/>
                  </a:moveTo>
                  <a:cubicBezTo>
                    <a:pt x="525073" y="407531"/>
                    <a:pt x="407532" y="525073"/>
                    <a:pt x="262537" y="525073"/>
                  </a:cubicBezTo>
                  <a:cubicBezTo>
                    <a:pt x="117541" y="525073"/>
                    <a:pt x="0" y="407531"/>
                    <a:pt x="0" y="262536"/>
                  </a:cubicBezTo>
                  <a:cubicBezTo>
                    <a:pt x="0" y="117542"/>
                    <a:pt x="117541" y="0"/>
                    <a:pt x="262537" y="0"/>
                  </a:cubicBezTo>
                  <a:cubicBezTo>
                    <a:pt x="407532" y="0"/>
                    <a:pt x="525073" y="117542"/>
                    <a:pt x="525073" y="262536"/>
                  </a:cubicBezTo>
                  <a:close/>
                </a:path>
              </a:pathLst>
            </a:custGeom>
            <a:solidFill>
              <a:srgbClr val="FFD84F"/>
            </a:solidFill>
            <a:ln w="3533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7E122DB3-CCD9-AC1B-7EEA-74328BCC97AB}"/>
                </a:ext>
              </a:extLst>
            </p:cNvPr>
            <p:cNvSpPr/>
            <p:nvPr/>
          </p:nvSpPr>
          <p:spPr>
            <a:xfrm>
              <a:off x="5383299" y="2391155"/>
              <a:ext cx="176677" cy="285504"/>
            </a:xfrm>
            <a:custGeom>
              <a:avLst/>
              <a:gdLst>
                <a:gd name="connsiteX0" fmla="*/ 105934 w 176677"/>
                <a:gd name="connsiteY0" fmla="*/ 249874 h 285504"/>
                <a:gd name="connsiteX1" fmla="*/ 105934 w 176677"/>
                <a:gd name="connsiteY1" fmla="*/ 285209 h 285504"/>
                <a:gd name="connsiteX2" fmla="*/ 75547 w 176677"/>
                <a:gd name="connsiteY2" fmla="*/ 285209 h 285504"/>
                <a:gd name="connsiteX3" fmla="*/ 75547 w 176677"/>
                <a:gd name="connsiteY3" fmla="*/ 251994 h 285504"/>
                <a:gd name="connsiteX4" fmla="*/ -70 w 176677"/>
                <a:gd name="connsiteY4" fmla="*/ 227966 h 285504"/>
                <a:gd name="connsiteX5" fmla="*/ 16538 w 176677"/>
                <a:gd name="connsiteY5" fmla="*/ 190865 h 285504"/>
                <a:gd name="connsiteX6" fmla="*/ 75547 w 176677"/>
                <a:gd name="connsiteY6" fmla="*/ 212419 h 285504"/>
                <a:gd name="connsiteX7" fmla="*/ 75547 w 176677"/>
                <a:gd name="connsiteY7" fmla="*/ 161537 h 285504"/>
                <a:gd name="connsiteX8" fmla="*/ 4877 w 176677"/>
                <a:gd name="connsiteY8" fmla="*/ 98642 h 285504"/>
                <a:gd name="connsiteX9" fmla="*/ 75547 w 176677"/>
                <a:gd name="connsiteY9" fmla="*/ 33272 h 285504"/>
                <a:gd name="connsiteX10" fmla="*/ 75547 w 176677"/>
                <a:gd name="connsiteY10" fmla="*/ -296 h 285504"/>
                <a:gd name="connsiteX11" fmla="*/ 105934 w 176677"/>
                <a:gd name="connsiteY11" fmla="*/ -296 h 285504"/>
                <a:gd name="connsiteX12" fmla="*/ 105934 w 176677"/>
                <a:gd name="connsiteY12" fmla="*/ 32565 h 285504"/>
                <a:gd name="connsiteX13" fmla="*/ 167770 w 176677"/>
                <a:gd name="connsiteY13" fmla="*/ 51292 h 285504"/>
                <a:gd name="connsiteX14" fmla="*/ 152576 w 176677"/>
                <a:gd name="connsiteY14" fmla="*/ 88748 h 285504"/>
                <a:gd name="connsiteX15" fmla="*/ 105934 w 176677"/>
                <a:gd name="connsiteY15" fmla="*/ 72847 h 285504"/>
                <a:gd name="connsiteX16" fmla="*/ 105934 w 176677"/>
                <a:gd name="connsiteY16" fmla="*/ 124435 h 285504"/>
                <a:gd name="connsiteX17" fmla="*/ 176604 w 176677"/>
                <a:gd name="connsiteY17" fmla="*/ 186625 h 285504"/>
                <a:gd name="connsiteX18" fmla="*/ 105934 w 176677"/>
                <a:gd name="connsiteY18" fmla="*/ 249874 h 285504"/>
                <a:gd name="connsiteX19" fmla="*/ 75547 w 176677"/>
                <a:gd name="connsiteY19" fmla="*/ 115602 h 285504"/>
                <a:gd name="connsiteX20" fmla="*/ 75547 w 176677"/>
                <a:gd name="connsiteY20" fmla="*/ 72493 h 285504"/>
                <a:gd name="connsiteX21" fmla="*/ 53286 w 176677"/>
                <a:gd name="connsiteY21" fmla="*/ 94754 h 285504"/>
                <a:gd name="connsiteX22" fmla="*/ 75547 w 176677"/>
                <a:gd name="connsiteY22" fmla="*/ 115602 h 285504"/>
                <a:gd name="connsiteX23" fmla="*/ 127842 w 176677"/>
                <a:gd name="connsiteY23" fmla="*/ 188745 h 285504"/>
                <a:gd name="connsiteX24" fmla="*/ 105934 w 176677"/>
                <a:gd name="connsiteY24" fmla="*/ 167897 h 285504"/>
                <a:gd name="connsiteX25" fmla="*/ 105934 w 176677"/>
                <a:gd name="connsiteY25" fmla="*/ 209592 h 285504"/>
                <a:gd name="connsiteX26" fmla="*/ 127842 w 176677"/>
                <a:gd name="connsiteY26" fmla="*/ 188745 h 28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6677" h="285504">
                  <a:moveTo>
                    <a:pt x="105934" y="249874"/>
                  </a:moveTo>
                  <a:lnTo>
                    <a:pt x="105934" y="285209"/>
                  </a:lnTo>
                  <a:lnTo>
                    <a:pt x="75547" y="285209"/>
                  </a:lnTo>
                  <a:lnTo>
                    <a:pt x="75547" y="251994"/>
                  </a:lnTo>
                  <a:cubicBezTo>
                    <a:pt x="48551" y="251358"/>
                    <a:pt x="22332" y="243019"/>
                    <a:pt x="-70" y="227966"/>
                  </a:cubicBezTo>
                  <a:lnTo>
                    <a:pt x="16538" y="190865"/>
                  </a:lnTo>
                  <a:cubicBezTo>
                    <a:pt x="33993" y="203055"/>
                    <a:pt x="54346" y="210511"/>
                    <a:pt x="75547" y="212419"/>
                  </a:cubicBezTo>
                  <a:lnTo>
                    <a:pt x="75547" y="161537"/>
                  </a:lnTo>
                  <a:cubicBezTo>
                    <a:pt x="41978" y="153410"/>
                    <a:pt x="4877" y="142103"/>
                    <a:pt x="4877" y="98642"/>
                  </a:cubicBezTo>
                  <a:cubicBezTo>
                    <a:pt x="4877" y="66487"/>
                    <a:pt x="28198" y="38926"/>
                    <a:pt x="75547" y="33272"/>
                  </a:cubicBezTo>
                  <a:lnTo>
                    <a:pt x="75547" y="-296"/>
                  </a:lnTo>
                  <a:lnTo>
                    <a:pt x="105934" y="-296"/>
                  </a:lnTo>
                  <a:lnTo>
                    <a:pt x="105934" y="32565"/>
                  </a:lnTo>
                  <a:cubicBezTo>
                    <a:pt x="127700" y="33943"/>
                    <a:pt x="148866" y="40374"/>
                    <a:pt x="167770" y="51292"/>
                  </a:cubicBezTo>
                  <a:lnTo>
                    <a:pt x="152576" y="88748"/>
                  </a:lnTo>
                  <a:cubicBezTo>
                    <a:pt x="138265" y="80374"/>
                    <a:pt x="122400" y="74967"/>
                    <a:pt x="105934" y="72847"/>
                  </a:cubicBezTo>
                  <a:lnTo>
                    <a:pt x="105934" y="124435"/>
                  </a:lnTo>
                  <a:cubicBezTo>
                    <a:pt x="141269" y="132563"/>
                    <a:pt x="176604" y="143516"/>
                    <a:pt x="176604" y="186625"/>
                  </a:cubicBezTo>
                  <a:cubicBezTo>
                    <a:pt x="176957" y="216659"/>
                    <a:pt x="153636" y="244220"/>
                    <a:pt x="105934" y="249874"/>
                  </a:cubicBezTo>
                  <a:close/>
                  <a:moveTo>
                    <a:pt x="75547" y="115602"/>
                  </a:moveTo>
                  <a:lnTo>
                    <a:pt x="75547" y="72493"/>
                  </a:lnTo>
                  <a:cubicBezTo>
                    <a:pt x="59645" y="76027"/>
                    <a:pt x="53286" y="84861"/>
                    <a:pt x="53286" y="94754"/>
                  </a:cubicBezTo>
                  <a:cubicBezTo>
                    <a:pt x="53286" y="104648"/>
                    <a:pt x="62119" y="111362"/>
                    <a:pt x="75547" y="115602"/>
                  </a:cubicBezTo>
                  <a:close/>
                  <a:moveTo>
                    <a:pt x="127842" y="188745"/>
                  </a:moveTo>
                  <a:cubicBezTo>
                    <a:pt x="127842" y="178145"/>
                    <a:pt x="119008" y="172491"/>
                    <a:pt x="105934" y="167897"/>
                  </a:cubicBezTo>
                  <a:lnTo>
                    <a:pt x="105934" y="209592"/>
                  </a:lnTo>
                  <a:cubicBezTo>
                    <a:pt x="121128" y="206412"/>
                    <a:pt x="127842" y="198638"/>
                    <a:pt x="127842" y="188745"/>
                  </a:cubicBezTo>
                  <a:close/>
                </a:path>
              </a:pathLst>
            </a:custGeom>
            <a:solidFill>
              <a:srgbClr val="E6C247"/>
            </a:solidFill>
            <a:ln w="3533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38C7A3B4-474E-4EF8-8B37-8C26E9777436}"/>
                </a:ext>
              </a:extLst>
            </p:cNvPr>
            <p:cNvSpPr/>
            <p:nvPr/>
          </p:nvSpPr>
          <p:spPr>
            <a:xfrm>
              <a:off x="5471636" y="2177733"/>
              <a:ext cx="350166" cy="700333"/>
            </a:xfrm>
            <a:custGeom>
              <a:avLst/>
              <a:gdLst>
                <a:gd name="connsiteX0" fmla="*/ 350097 w 350166"/>
                <a:gd name="connsiteY0" fmla="*/ 349871 h 700333"/>
                <a:gd name="connsiteX1" fmla="*/ -70 w 350166"/>
                <a:gd name="connsiteY1" fmla="*/ 700037 h 700333"/>
                <a:gd name="connsiteX2" fmla="*/ -70 w 350166"/>
                <a:gd name="connsiteY2" fmla="*/ -296 h 700333"/>
                <a:gd name="connsiteX3" fmla="*/ 350097 w 350166"/>
                <a:gd name="connsiteY3" fmla="*/ 349164 h 700333"/>
                <a:gd name="connsiteX4" fmla="*/ 350097 w 350166"/>
                <a:gd name="connsiteY4" fmla="*/ 349871 h 700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166" h="700333">
                  <a:moveTo>
                    <a:pt x="350097" y="349871"/>
                  </a:moveTo>
                  <a:cubicBezTo>
                    <a:pt x="350097" y="543258"/>
                    <a:pt x="193317" y="700037"/>
                    <a:pt x="-70" y="700037"/>
                  </a:cubicBezTo>
                  <a:lnTo>
                    <a:pt x="-70" y="-296"/>
                  </a:lnTo>
                  <a:cubicBezTo>
                    <a:pt x="193140" y="-507"/>
                    <a:pt x="349885" y="155955"/>
                    <a:pt x="350097" y="349164"/>
                  </a:cubicBezTo>
                  <a:cubicBezTo>
                    <a:pt x="350097" y="349411"/>
                    <a:pt x="350097" y="349624"/>
                    <a:pt x="350097" y="349871"/>
                  </a:cubicBezTo>
                  <a:close/>
                </a:path>
              </a:pathLst>
            </a:custGeom>
            <a:solidFill>
              <a:srgbClr val="91918A">
                <a:alpha val="21000"/>
              </a:srgbClr>
            </a:solidFill>
            <a:ln w="3533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473E52FA-D003-32BB-F026-2D9D715C8B7E}"/>
                </a:ext>
              </a:extLst>
            </p:cNvPr>
            <p:cNvSpPr/>
            <p:nvPr/>
          </p:nvSpPr>
          <p:spPr>
            <a:xfrm>
              <a:off x="5959608" y="1671742"/>
              <a:ext cx="700333" cy="700332"/>
            </a:xfrm>
            <a:custGeom>
              <a:avLst/>
              <a:gdLst>
                <a:gd name="connsiteX0" fmla="*/ 700334 w 700333"/>
                <a:gd name="connsiteY0" fmla="*/ 350166 h 700332"/>
                <a:gd name="connsiteX1" fmla="*/ 350167 w 700333"/>
                <a:gd name="connsiteY1" fmla="*/ 700333 h 700332"/>
                <a:gd name="connsiteX2" fmla="*/ 0 w 700333"/>
                <a:gd name="connsiteY2" fmla="*/ 350166 h 700332"/>
                <a:gd name="connsiteX3" fmla="*/ 350167 w 700333"/>
                <a:gd name="connsiteY3" fmla="*/ 0 h 700332"/>
                <a:gd name="connsiteX4" fmla="*/ 700334 w 700333"/>
                <a:gd name="connsiteY4" fmla="*/ 350166 h 700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333" h="700332">
                  <a:moveTo>
                    <a:pt x="700334" y="350166"/>
                  </a:moveTo>
                  <a:cubicBezTo>
                    <a:pt x="700334" y="543558"/>
                    <a:pt x="543559" y="700333"/>
                    <a:pt x="350167" y="700333"/>
                  </a:cubicBezTo>
                  <a:cubicBezTo>
                    <a:pt x="156775" y="700333"/>
                    <a:pt x="0" y="543558"/>
                    <a:pt x="0" y="350166"/>
                  </a:cubicBezTo>
                  <a:cubicBezTo>
                    <a:pt x="0" y="156775"/>
                    <a:pt x="156775" y="0"/>
                    <a:pt x="350167" y="0"/>
                  </a:cubicBezTo>
                  <a:cubicBezTo>
                    <a:pt x="543559" y="0"/>
                    <a:pt x="700334" y="156775"/>
                    <a:pt x="700334" y="350166"/>
                  </a:cubicBezTo>
                  <a:close/>
                </a:path>
              </a:pathLst>
            </a:custGeom>
            <a:solidFill>
              <a:srgbClr val="E6C247"/>
            </a:solidFill>
            <a:ln w="3533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9F6CB94A-CB41-B5D6-31E0-4A5BB0625732}"/>
                </a:ext>
              </a:extLst>
            </p:cNvPr>
            <p:cNvSpPr/>
            <p:nvPr/>
          </p:nvSpPr>
          <p:spPr>
            <a:xfrm>
              <a:off x="6028510" y="1740644"/>
              <a:ext cx="562528" cy="562527"/>
            </a:xfrm>
            <a:custGeom>
              <a:avLst/>
              <a:gdLst>
                <a:gd name="connsiteX0" fmla="*/ 562528 w 562528"/>
                <a:gd name="connsiteY0" fmla="*/ 281264 h 562527"/>
                <a:gd name="connsiteX1" fmla="*/ 281264 w 562528"/>
                <a:gd name="connsiteY1" fmla="*/ 562528 h 562527"/>
                <a:gd name="connsiteX2" fmla="*/ 0 w 562528"/>
                <a:gd name="connsiteY2" fmla="*/ 281264 h 562527"/>
                <a:gd name="connsiteX3" fmla="*/ 281264 w 562528"/>
                <a:gd name="connsiteY3" fmla="*/ 0 h 562527"/>
                <a:gd name="connsiteX4" fmla="*/ 562528 w 562528"/>
                <a:gd name="connsiteY4" fmla="*/ 281264 h 562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528" h="562527">
                  <a:moveTo>
                    <a:pt x="562528" y="281264"/>
                  </a:moveTo>
                  <a:cubicBezTo>
                    <a:pt x="562528" y="436602"/>
                    <a:pt x="436602" y="562528"/>
                    <a:pt x="281264" y="562528"/>
                  </a:cubicBezTo>
                  <a:cubicBezTo>
                    <a:pt x="125926" y="562528"/>
                    <a:pt x="0" y="436601"/>
                    <a:pt x="0" y="281264"/>
                  </a:cubicBezTo>
                  <a:cubicBezTo>
                    <a:pt x="0" y="125926"/>
                    <a:pt x="125926" y="0"/>
                    <a:pt x="281264" y="0"/>
                  </a:cubicBezTo>
                  <a:cubicBezTo>
                    <a:pt x="436601" y="0"/>
                    <a:pt x="562528" y="125926"/>
                    <a:pt x="562528" y="281264"/>
                  </a:cubicBezTo>
                  <a:close/>
                </a:path>
              </a:pathLst>
            </a:custGeom>
            <a:solidFill>
              <a:srgbClr val="A3861D">
                <a:alpha val="41000"/>
              </a:srgbClr>
            </a:solidFill>
            <a:ln w="3533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6A7DE080-D266-27E5-8415-A639E8AE8E4A}"/>
                </a:ext>
              </a:extLst>
            </p:cNvPr>
            <p:cNvSpPr/>
            <p:nvPr/>
          </p:nvSpPr>
          <p:spPr>
            <a:xfrm>
              <a:off x="6047238" y="1759371"/>
              <a:ext cx="525073" cy="525072"/>
            </a:xfrm>
            <a:custGeom>
              <a:avLst/>
              <a:gdLst>
                <a:gd name="connsiteX0" fmla="*/ 525073 w 525073"/>
                <a:gd name="connsiteY0" fmla="*/ 262536 h 525072"/>
                <a:gd name="connsiteX1" fmla="*/ 262537 w 525073"/>
                <a:gd name="connsiteY1" fmla="*/ 525073 h 525072"/>
                <a:gd name="connsiteX2" fmla="*/ 0 w 525073"/>
                <a:gd name="connsiteY2" fmla="*/ 262536 h 525072"/>
                <a:gd name="connsiteX3" fmla="*/ 262537 w 525073"/>
                <a:gd name="connsiteY3" fmla="*/ 0 h 525072"/>
                <a:gd name="connsiteX4" fmla="*/ 525073 w 525073"/>
                <a:gd name="connsiteY4" fmla="*/ 262536 h 525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073" h="525072">
                  <a:moveTo>
                    <a:pt x="525073" y="262536"/>
                  </a:moveTo>
                  <a:cubicBezTo>
                    <a:pt x="525073" y="407531"/>
                    <a:pt x="407532" y="525073"/>
                    <a:pt x="262537" y="525073"/>
                  </a:cubicBezTo>
                  <a:cubicBezTo>
                    <a:pt x="117542" y="525073"/>
                    <a:pt x="0" y="407531"/>
                    <a:pt x="0" y="262536"/>
                  </a:cubicBezTo>
                  <a:cubicBezTo>
                    <a:pt x="0" y="117542"/>
                    <a:pt x="117542" y="0"/>
                    <a:pt x="262537" y="0"/>
                  </a:cubicBezTo>
                  <a:cubicBezTo>
                    <a:pt x="407532" y="0"/>
                    <a:pt x="525073" y="117542"/>
                    <a:pt x="525073" y="262536"/>
                  </a:cubicBezTo>
                  <a:close/>
                </a:path>
              </a:pathLst>
            </a:custGeom>
            <a:solidFill>
              <a:srgbClr val="FFD84F"/>
            </a:solidFill>
            <a:ln w="3533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55372672-7303-5208-770C-C6075A41E08F}"/>
                </a:ext>
              </a:extLst>
            </p:cNvPr>
            <p:cNvSpPr/>
            <p:nvPr/>
          </p:nvSpPr>
          <p:spPr>
            <a:xfrm>
              <a:off x="6221438" y="1882336"/>
              <a:ext cx="176673" cy="288684"/>
            </a:xfrm>
            <a:custGeom>
              <a:avLst/>
              <a:gdLst>
                <a:gd name="connsiteX0" fmla="*/ 105934 w 176673"/>
                <a:gd name="connsiteY0" fmla="*/ 253054 h 288684"/>
                <a:gd name="connsiteX1" fmla="*/ 105934 w 176673"/>
                <a:gd name="connsiteY1" fmla="*/ 288389 h 288684"/>
                <a:gd name="connsiteX2" fmla="*/ 75547 w 176673"/>
                <a:gd name="connsiteY2" fmla="*/ 288389 h 288684"/>
                <a:gd name="connsiteX3" fmla="*/ 75547 w 176673"/>
                <a:gd name="connsiteY3" fmla="*/ 255174 h 288684"/>
                <a:gd name="connsiteX4" fmla="*/ -70 w 176673"/>
                <a:gd name="connsiteY4" fmla="*/ 230793 h 288684"/>
                <a:gd name="connsiteX5" fmla="*/ 16537 w 176673"/>
                <a:gd name="connsiteY5" fmla="*/ 195458 h 288684"/>
                <a:gd name="connsiteX6" fmla="*/ 75547 w 176673"/>
                <a:gd name="connsiteY6" fmla="*/ 217012 h 288684"/>
                <a:gd name="connsiteX7" fmla="*/ 75547 w 176673"/>
                <a:gd name="connsiteY7" fmla="*/ 163304 h 288684"/>
                <a:gd name="connsiteX8" fmla="*/ 4877 w 176673"/>
                <a:gd name="connsiteY8" fmla="*/ 100408 h 288684"/>
                <a:gd name="connsiteX9" fmla="*/ 75547 w 176673"/>
                <a:gd name="connsiteY9" fmla="*/ 35039 h 288684"/>
                <a:gd name="connsiteX10" fmla="*/ 75547 w 176673"/>
                <a:gd name="connsiteY10" fmla="*/ -296 h 288684"/>
                <a:gd name="connsiteX11" fmla="*/ 105934 w 176673"/>
                <a:gd name="connsiteY11" fmla="*/ -296 h 288684"/>
                <a:gd name="connsiteX12" fmla="*/ 105934 w 176673"/>
                <a:gd name="connsiteY12" fmla="*/ 36099 h 288684"/>
                <a:gd name="connsiteX13" fmla="*/ 167770 w 176673"/>
                <a:gd name="connsiteY13" fmla="*/ 54826 h 288684"/>
                <a:gd name="connsiteX14" fmla="*/ 152576 w 176673"/>
                <a:gd name="connsiteY14" fmla="*/ 92281 h 288684"/>
                <a:gd name="connsiteX15" fmla="*/ 105934 w 176673"/>
                <a:gd name="connsiteY15" fmla="*/ 76381 h 288684"/>
                <a:gd name="connsiteX16" fmla="*/ 105934 w 176673"/>
                <a:gd name="connsiteY16" fmla="*/ 127969 h 288684"/>
                <a:gd name="connsiteX17" fmla="*/ 176604 w 176673"/>
                <a:gd name="connsiteY17" fmla="*/ 190157 h 288684"/>
                <a:gd name="connsiteX18" fmla="*/ 105934 w 176673"/>
                <a:gd name="connsiteY18" fmla="*/ 253054 h 288684"/>
                <a:gd name="connsiteX19" fmla="*/ 75547 w 176673"/>
                <a:gd name="connsiteY19" fmla="*/ 118782 h 288684"/>
                <a:gd name="connsiteX20" fmla="*/ 75547 w 176673"/>
                <a:gd name="connsiteY20" fmla="*/ 75320 h 288684"/>
                <a:gd name="connsiteX21" fmla="*/ 52932 w 176673"/>
                <a:gd name="connsiteY21" fmla="*/ 97934 h 288684"/>
                <a:gd name="connsiteX22" fmla="*/ 75547 w 176673"/>
                <a:gd name="connsiteY22" fmla="*/ 118782 h 288684"/>
                <a:gd name="connsiteX23" fmla="*/ 127842 w 176673"/>
                <a:gd name="connsiteY23" fmla="*/ 191925 h 288684"/>
                <a:gd name="connsiteX24" fmla="*/ 105934 w 176673"/>
                <a:gd name="connsiteY24" fmla="*/ 170724 h 288684"/>
                <a:gd name="connsiteX25" fmla="*/ 105934 w 176673"/>
                <a:gd name="connsiteY25" fmla="*/ 212772 h 288684"/>
                <a:gd name="connsiteX26" fmla="*/ 127842 w 176673"/>
                <a:gd name="connsiteY26" fmla="*/ 191925 h 288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6673" h="288684">
                  <a:moveTo>
                    <a:pt x="105934" y="253054"/>
                  </a:moveTo>
                  <a:lnTo>
                    <a:pt x="105934" y="288389"/>
                  </a:lnTo>
                  <a:lnTo>
                    <a:pt x="75547" y="288389"/>
                  </a:lnTo>
                  <a:lnTo>
                    <a:pt x="75547" y="255174"/>
                  </a:lnTo>
                  <a:cubicBezTo>
                    <a:pt x="48551" y="254361"/>
                    <a:pt x="22332" y="245881"/>
                    <a:pt x="-70" y="230793"/>
                  </a:cubicBezTo>
                  <a:lnTo>
                    <a:pt x="16537" y="195458"/>
                  </a:lnTo>
                  <a:cubicBezTo>
                    <a:pt x="34063" y="207507"/>
                    <a:pt x="54381" y="214927"/>
                    <a:pt x="75547" y="217012"/>
                  </a:cubicBezTo>
                  <a:lnTo>
                    <a:pt x="75547" y="163304"/>
                  </a:lnTo>
                  <a:cubicBezTo>
                    <a:pt x="41978" y="155176"/>
                    <a:pt x="4877" y="143869"/>
                    <a:pt x="4877" y="100408"/>
                  </a:cubicBezTo>
                  <a:cubicBezTo>
                    <a:pt x="4877" y="68253"/>
                    <a:pt x="28198" y="40339"/>
                    <a:pt x="75547" y="35039"/>
                  </a:cubicBezTo>
                  <a:lnTo>
                    <a:pt x="75547" y="-296"/>
                  </a:lnTo>
                  <a:lnTo>
                    <a:pt x="105934" y="-296"/>
                  </a:lnTo>
                  <a:lnTo>
                    <a:pt x="105934" y="36099"/>
                  </a:lnTo>
                  <a:cubicBezTo>
                    <a:pt x="127735" y="37371"/>
                    <a:pt x="148937" y="43767"/>
                    <a:pt x="167770" y="54826"/>
                  </a:cubicBezTo>
                  <a:lnTo>
                    <a:pt x="152576" y="92281"/>
                  </a:lnTo>
                  <a:cubicBezTo>
                    <a:pt x="138265" y="83906"/>
                    <a:pt x="122400" y="78501"/>
                    <a:pt x="105934" y="76381"/>
                  </a:cubicBezTo>
                  <a:lnTo>
                    <a:pt x="105934" y="127969"/>
                  </a:lnTo>
                  <a:cubicBezTo>
                    <a:pt x="139502" y="135743"/>
                    <a:pt x="176604" y="147050"/>
                    <a:pt x="176604" y="190157"/>
                  </a:cubicBezTo>
                  <a:cubicBezTo>
                    <a:pt x="176604" y="219839"/>
                    <a:pt x="153636" y="248107"/>
                    <a:pt x="105934" y="253054"/>
                  </a:cubicBezTo>
                  <a:close/>
                  <a:moveTo>
                    <a:pt x="75547" y="118782"/>
                  </a:moveTo>
                  <a:lnTo>
                    <a:pt x="75547" y="75320"/>
                  </a:lnTo>
                  <a:cubicBezTo>
                    <a:pt x="59292" y="79207"/>
                    <a:pt x="52932" y="88041"/>
                    <a:pt x="52932" y="97934"/>
                  </a:cubicBezTo>
                  <a:cubicBezTo>
                    <a:pt x="52932" y="107828"/>
                    <a:pt x="63179" y="114188"/>
                    <a:pt x="75547" y="118782"/>
                  </a:cubicBezTo>
                  <a:close/>
                  <a:moveTo>
                    <a:pt x="127842" y="191925"/>
                  </a:moveTo>
                  <a:cubicBezTo>
                    <a:pt x="127842" y="181324"/>
                    <a:pt x="119008" y="175317"/>
                    <a:pt x="105934" y="170724"/>
                  </a:cubicBezTo>
                  <a:lnTo>
                    <a:pt x="105934" y="212772"/>
                  </a:lnTo>
                  <a:cubicBezTo>
                    <a:pt x="121128" y="209592"/>
                    <a:pt x="127842" y="201465"/>
                    <a:pt x="127842" y="191925"/>
                  </a:cubicBezTo>
                  <a:close/>
                </a:path>
              </a:pathLst>
            </a:custGeom>
            <a:solidFill>
              <a:srgbClr val="E6C247"/>
            </a:solidFill>
            <a:ln w="3533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104864FE-10FA-1E37-6DAC-6CD7ECA38BD8}"/>
                </a:ext>
              </a:extLst>
            </p:cNvPr>
            <p:cNvSpPr/>
            <p:nvPr/>
          </p:nvSpPr>
          <p:spPr>
            <a:xfrm>
              <a:off x="6309775" y="1671388"/>
              <a:ext cx="350166" cy="700685"/>
            </a:xfrm>
            <a:custGeom>
              <a:avLst/>
              <a:gdLst>
                <a:gd name="connsiteX0" fmla="*/ 350097 w 350166"/>
                <a:gd name="connsiteY0" fmla="*/ 350224 h 700685"/>
                <a:gd name="connsiteX1" fmla="*/ -70 w 350166"/>
                <a:gd name="connsiteY1" fmla="*/ 700390 h 700685"/>
                <a:gd name="connsiteX2" fmla="*/ -70 w 350166"/>
                <a:gd name="connsiteY2" fmla="*/ -296 h 700685"/>
                <a:gd name="connsiteX3" fmla="*/ 350097 w 350166"/>
                <a:gd name="connsiteY3" fmla="*/ 349870 h 700685"/>
                <a:gd name="connsiteX4" fmla="*/ 350097 w 350166"/>
                <a:gd name="connsiteY4" fmla="*/ 350224 h 7006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166" h="700685">
                  <a:moveTo>
                    <a:pt x="350097" y="350224"/>
                  </a:moveTo>
                  <a:cubicBezTo>
                    <a:pt x="350097" y="543610"/>
                    <a:pt x="193317" y="700390"/>
                    <a:pt x="-70" y="700390"/>
                  </a:cubicBezTo>
                  <a:lnTo>
                    <a:pt x="-70" y="-296"/>
                  </a:lnTo>
                  <a:cubicBezTo>
                    <a:pt x="193317" y="-296"/>
                    <a:pt x="350097" y="156484"/>
                    <a:pt x="350097" y="349870"/>
                  </a:cubicBezTo>
                  <a:cubicBezTo>
                    <a:pt x="350097" y="349976"/>
                    <a:pt x="350097" y="350117"/>
                    <a:pt x="350097" y="350224"/>
                  </a:cubicBezTo>
                  <a:close/>
                </a:path>
              </a:pathLst>
            </a:custGeom>
            <a:solidFill>
              <a:srgbClr val="91918A">
                <a:alpha val="21000"/>
              </a:srgbClr>
            </a:solidFill>
            <a:ln w="3533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01AD1030-4729-3EEB-533E-B2DA3C19E197}"/>
                </a:ext>
              </a:extLst>
            </p:cNvPr>
            <p:cNvSpPr/>
            <p:nvPr/>
          </p:nvSpPr>
          <p:spPr>
            <a:xfrm>
              <a:off x="5062460" y="3424340"/>
              <a:ext cx="2074852" cy="2198168"/>
            </a:xfrm>
            <a:custGeom>
              <a:avLst/>
              <a:gdLst>
                <a:gd name="connsiteX0" fmla="*/ 2074852 w 2074852"/>
                <a:gd name="connsiteY0" fmla="*/ 2198169 h 2198168"/>
                <a:gd name="connsiteX1" fmla="*/ 0 w 2074852"/>
                <a:gd name="connsiteY1" fmla="*/ 2198169 h 2198168"/>
                <a:gd name="connsiteX2" fmla="*/ 148406 w 2074852"/>
                <a:gd name="connsiteY2" fmla="*/ 0 h 2198168"/>
                <a:gd name="connsiteX3" fmla="*/ 1926447 w 2074852"/>
                <a:gd name="connsiteY3" fmla="*/ 0 h 2198168"/>
                <a:gd name="connsiteX4" fmla="*/ 2074852 w 2074852"/>
                <a:gd name="connsiteY4" fmla="*/ 2198169 h 219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4852" h="2198168">
                  <a:moveTo>
                    <a:pt x="2074852" y="2198169"/>
                  </a:moveTo>
                  <a:lnTo>
                    <a:pt x="0" y="2198169"/>
                  </a:lnTo>
                  <a:lnTo>
                    <a:pt x="148406" y="0"/>
                  </a:lnTo>
                  <a:lnTo>
                    <a:pt x="1926447" y="0"/>
                  </a:lnTo>
                  <a:lnTo>
                    <a:pt x="2074852" y="2198169"/>
                  </a:lnTo>
                  <a:close/>
                </a:path>
              </a:pathLst>
            </a:custGeom>
            <a:solidFill>
              <a:schemeClr val="accent5"/>
            </a:solidFill>
            <a:ln w="3533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AA2D7DB9-11D8-5E72-0A77-730510D820F1}"/>
                </a:ext>
              </a:extLst>
            </p:cNvPr>
            <p:cNvSpPr/>
            <p:nvPr/>
          </p:nvSpPr>
          <p:spPr>
            <a:xfrm>
              <a:off x="5750073" y="3639881"/>
              <a:ext cx="699273" cy="484085"/>
            </a:xfrm>
            <a:custGeom>
              <a:avLst/>
              <a:gdLst>
                <a:gd name="connsiteX0" fmla="*/ -70 w 699273"/>
                <a:gd name="connsiteY0" fmla="*/ -296 h 484085"/>
                <a:gd name="connsiteX1" fmla="*/ -70 w 699273"/>
                <a:gd name="connsiteY1" fmla="*/ 192278 h 484085"/>
                <a:gd name="connsiteX2" fmla="*/ 349744 w 699273"/>
                <a:gd name="connsiteY2" fmla="*/ 483789 h 484085"/>
                <a:gd name="connsiteX3" fmla="*/ 699204 w 699273"/>
                <a:gd name="connsiteY3" fmla="*/ 192278 h 484085"/>
                <a:gd name="connsiteX4" fmla="*/ 699204 w 699273"/>
                <a:gd name="connsiteY4" fmla="*/ -296 h 484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273" h="484085">
                  <a:moveTo>
                    <a:pt x="-70" y="-296"/>
                  </a:moveTo>
                  <a:lnTo>
                    <a:pt x="-70" y="192278"/>
                  </a:lnTo>
                  <a:cubicBezTo>
                    <a:pt x="-70" y="353404"/>
                    <a:pt x="156463" y="483789"/>
                    <a:pt x="349744" y="483789"/>
                  </a:cubicBezTo>
                  <a:cubicBezTo>
                    <a:pt x="543025" y="483789"/>
                    <a:pt x="699204" y="353404"/>
                    <a:pt x="699204" y="192278"/>
                  </a:cubicBezTo>
                  <a:lnTo>
                    <a:pt x="699204" y="-296"/>
                  </a:lnTo>
                </a:path>
              </a:pathLst>
            </a:custGeom>
            <a:noFill/>
            <a:ln w="70669" cap="rnd">
              <a:solidFill>
                <a:srgbClr val="FFFFFF"/>
              </a:solidFill>
              <a:prstDash val="solid"/>
              <a:round/>
            </a:ln>
          </p:spPr>
          <p:txBody>
            <a:bodyPr rtlCol="0" anchor="ctr"/>
            <a:lstStyle/>
            <a:p>
              <a:endParaRPr lang="en-US"/>
            </a:p>
          </p:txBody>
        </p:sp>
        <p:sp>
          <p:nvSpPr>
            <p:cNvPr id="56" name="Freeform: Shape 55">
              <a:extLst>
                <a:ext uri="{FF2B5EF4-FFF2-40B4-BE49-F238E27FC236}">
                  <a16:creationId xmlns:a16="http://schemas.microsoft.com/office/drawing/2014/main" id="{86B14220-066E-0C59-677D-9C82689F71D5}"/>
                </a:ext>
              </a:extLst>
            </p:cNvPr>
            <p:cNvSpPr/>
            <p:nvPr/>
          </p:nvSpPr>
          <p:spPr>
            <a:xfrm>
              <a:off x="5826749" y="4375902"/>
              <a:ext cx="545921" cy="881952"/>
            </a:xfrm>
            <a:custGeom>
              <a:avLst/>
              <a:gdLst>
                <a:gd name="connsiteX0" fmla="*/ 327483 w 545921"/>
                <a:gd name="connsiteY0" fmla="*/ 775653 h 881952"/>
                <a:gd name="connsiteX1" fmla="*/ 327483 w 545921"/>
                <a:gd name="connsiteY1" fmla="*/ 881657 h 881952"/>
                <a:gd name="connsiteX2" fmla="*/ 233493 w 545921"/>
                <a:gd name="connsiteY2" fmla="*/ 881657 h 881952"/>
                <a:gd name="connsiteX3" fmla="*/ 233493 w 545921"/>
                <a:gd name="connsiteY3" fmla="*/ 779539 h 881952"/>
                <a:gd name="connsiteX4" fmla="*/ -70 w 545921"/>
                <a:gd name="connsiteY4" fmla="*/ 704277 h 881952"/>
                <a:gd name="connsiteX5" fmla="*/ 51519 w 545921"/>
                <a:gd name="connsiteY5" fmla="*/ 589792 h 881952"/>
                <a:gd name="connsiteX6" fmla="*/ 233493 w 545921"/>
                <a:gd name="connsiteY6" fmla="*/ 656575 h 881952"/>
                <a:gd name="connsiteX7" fmla="*/ 233493 w 545921"/>
                <a:gd name="connsiteY7" fmla="*/ 499689 h 881952"/>
                <a:gd name="connsiteX8" fmla="*/ 13005 w 545921"/>
                <a:gd name="connsiteY8" fmla="*/ 305702 h 881952"/>
                <a:gd name="connsiteX9" fmla="*/ 233493 w 545921"/>
                <a:gd name="connsiteY9" fmla="*/ 103941 h 881952"/>
                <a:gd name="connsiteX10" fmla="*/ 233493 w 545921"/>
                <a:gd name="connsiteY10" fmla="*/ -296 h 881952"/>
                <a:gd name="connsiteX11" fmla="*/ 327483 w 545921"/>
                <a:gd name="connsiteY11" fmla="*/ -296 h 881952"/>
                <a:gd name="connsiteX12" fmla="*/ 327483 w 545921"/>
                <a:gd name="connsiteY12" fmla="*/ 102174 h 881952"/>
                <a:gd name="connsiteX13" fmla="*/ 517937 w 545921"/>
                <a:gd name="connsiteY13" fmla="*/ 157296 h 881952"/>
                <a:gd name="connsiteX14" fmla="*/ 470942 w 545921"/>
                <a:gd name="connsiteY14" fmla="*/ 272840 h 881952"/>
                <a:gd name="connsiteX15" fmla="*/ 327483 w 545921"/>
                <a:gd name="connsiteY15" fmla="*/ 224079 h 881952"/>
                <a:gd name="connsiteX16" fmla="*/ 327483 w 545921"/>
                <a:gd name="connsiteY16" fmla="*/ 383438 h 881952"/>
                <a:gd name="connsiteX17" fmla="*/ 545852 w 545921"/>
                <a:gd name="connsiteY17" fmla="*/ 574952 h 881952"/>
                <a:gd name="connsiteX18" fmla="*/ 327483 w 545921"/>
                <a:gd name="connsiteY18" fmla="*/ 775653 h 881952"/>
                <a:gd name="connsiteX19" fmla="*/ 233493 w 545921"/>
                <a:gd name="connsiteY19" fmla="*/ 360824 h 881952"/>
                <a:gd name="connsiteX20" fmla="*/ 233493 w 545921"/>
                <a:gd name="connsiteY20" fmla="*/ 227966 h 881952"/>
                <a:gd name="connsiteX21" fmla="*/ 162823 w 545921"/>
                <a:gd name="connsiteY21" fmla="*/ 298635 h 881952"/>
                <a:gd name="connsiteX22" fmla="*/ 233493 w 545921"/>
                <a:gd name="connsiteY22" fmla="*/ 360824 h 881952"/>
                <a:gd name="connsiteX23" fmla="*/ 394972 w 545921"/>
                <a:gd name="connsiteY23" fmla="*/ 586966 h 881952"/>
                <a:gd name="connsiteX24" fmla="*/ 327483 w 545921"/>
                <a:gd name="connsiteY24" fmla="*/ 522303 h 881952"/>
                <a:gd name="connsiteX25" fmla="*/ 327483 w 545921"/>
                <a:gd name="connsiteY25" fmla="*/ 651981 h 881952"/>
                <a:gd name="connsiteX26" fmla="*/ 394972 w 545921"/>
                <a:gd name="connsiteY26" fmla="*/ 586966 h 881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45921" h="881952">
                  <a:moveTo>
                    <a:pt x="327483" y="775653"/>
                  </a:moveTo>
                  <a:lnTo>
                    <a:pt x="327483" y="881657"/>
                  </a:lnTo>
                  <a:lnTo>
                    <a:pt x="233493" y="881657"/>
                  </a:lnTo>
                  <a:lnTo>
                    <a:pt x="233493" y="779539"/>
                  </a:lnTo>
                  <a:cubicBezTo>
                    <a:pt x="150138" y="776818"/>
                    <a:pt x="69187" y="750742"/>
                    <a:pt x="-70" y="704277"/>
                  </a:cubicBezTo>
                  <a:lnTo>
                    <a:pt x="51519" y="589792"/>
                  </a:lnTo>
                  <a:cubicBezTo>
                    <a:pt x="105440" y="627318"/>
                    <a:pt x="168088" y="650321"/>
                    <a:pt x="233493" y="656575"/>
                  </a:cubicBezTo>
                  <a:lnTo>
                    <a:pt x="233493" y="499689"/>
                  </a:lnTo>
                  <a:cubicBezTo>
                    <a:pt x="129609" y="474602"/>
                    <a:pt x="13005" y="439620"/>
                    <a:pt x="13005" y="305702"/>
                  </a:cubicBezTo>
                  <a:cubicBezTo>
                    <a:pt x="13005" y="206058"/>
                    <a:pt x="85441" y="120902"/>
                    <a:pt x="233493" y="103941"/>
                  </a:cubicBezTo>
                  <a:lnTo>
                    <a:pt x="233493" y="-296"/>
                  </a:lnTo>
                  <a:lnTo>
                    <a:pt x="327483" y="-296"/>
                  </a:lnTo>
                  <a:lnTo>
                    <a:pt x="327483" y="102174"/>
                  </a:lnTo>
                  <a:cubicBezTo>
                    <a:pt x="394442" y="105249"/>
                    <a:pt x="459705" y="124117"/>
                    <a:pt x="517937" y="157296"/>
                  </a:cubicBezTo>
                  <a:lnTo>
                    <a:pt x="470942" y="272840"/>
                  </a:lnTo>
                  <a:cubicBezTo>
                    <a:pt x="426844" y="247188"/>
                    <a:pt x="378082" y="230616"/>
                    <a:pt x="327483" y="224079"/>
                  </a:cubicBezTo>
                  <a:lnTo>
                    <a:pt x="327483" y="383438"/>
                  </a:lnTo>
                  <a:cubicBezTo>
                    <a:pt x="431720" y="407819"/>
                    <a:pt x="545852" y="442800"/>
                    <a:pt x="545852" y="574952"/>
                  </a:cubicBezTo>
                  <a:cubicBezTo>
                    <a:pt x="545852" y="673182"/>
                    <a:pt x="474829" y="757985"/>
                    <a:pt x="327483" y="775653"/>
                  </a:cubicBezTo>
                  <a:close/>
                  <a:moveTo>
                    <a:pt x="233493" y="360824"/>
                  </a:moveTo>
                  <a:lnTo>
                    <a:pt x="233493" y="227966"/>
                  </a:lnTo>
                  <a:cubicBezTo>
                    <a:pt x="184024" y="239273"/>
                    <a:pt x="162823" y="266480"/>
                    <a:pt x="162823" y="298635"/>
                  </a:cubicBezTo>
                  <a:cubicBezTo>
                    <a:pt x="162823" y="330789"/>
                    <a:pt x="192151" y="347750"/>
                    <a:pt x="233493" y="360824"/>
                  </a:cubicBezTo>
                  <a:close/>
                  <a:moveTo>
                    <a:pt x="394972" y="586966"/>
                  </a:moveTo>
                  <a:cubicBezTo>
                    <a:pt x="394972" y="554105"/>
                    <a:pt x="367764" y="536437"/>
                    <a:pt x="327483" y="522303"/>
                  </a:cubicBezTo>
                  <a:lnTo>
                    <a:pt x="327483" y="651981"/>
                  </a:lnTo>
                  <a:cubicBezTo>
                    <a:pt x="374478" y="641381"/>
                    <a:pt x="394972" y="616647"/>
                    <a:pt x="394972" y="586966"/>
                  </a:cubicBezTo>
                  <a:close/>
                </a:path>
              </a:pathLst>
            </a:custGeom>
            <a:solidFill>
              <a:srgbClr val="FFFFFF"/>
            </a:solidFill>
            <a:ln w="3533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181828FB-8A2A-1746-9F65-2F480AA82F94}"/>
                </a:ext>
              </a:extLst>
            </p:cNvPr>
            <p:cNvSpPr/>
            <p:nvPr/>
          </p:nvSpPr>
          <p:spPr>
            <a:xfrm>
              <a:off x="5384006" y="3320456"/>
              <a:ext cx="1432114" cy="103883"/>
            </a:xfrm>
            <a:custGeom>
              <a:avLst/>
              <a:gdLst>
                <a:gd name="connsiteX0" fmla="*/ 1204559 w 1432114"/>
                <a:gd name="connsiteY0" fmla="*/ 103884 h 103883"/>
                <a:gd name="connsiteX1" fmla="*/ 227202 w 1432114"/>
                <a:gd name="connsiteY1" fmla="*/ 103884 h 103883"/>
                <a:gd name="connsiteX2" fmla="*/ 0 w 1432114"/>
                <a:gd name="connsiteY2" fmla="*/ 0 h 103883"/>
                <a:gd name="connsiteX3" fmla="*/ 1432115 w 1432114"/>
                <a:gd name="connsiteY3" fmla="*/ 0 h 103883"/>
                <a:gd name="connsiteX4" fmla="*/ 1204559 w 1432114"/>
                <a:gd name="connsiteY4" fmla="*/ 103884 h 103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2114" h="103883">
                  <a:moveTo>
                    <a:pt x="1204559" y="103884"/>
                  </a:moveTo>
                  <a:lnTo>
                    <a:pt x="227202" y="103884"/>
                  </a:lnTo>
                  <a:lnTo>
                    <a:pt x="0" y="0"/>
                  </a:lnTo>
                  <a:lnTo>
                    <a:pt x="1432115" y="0"/>
                  </a:lnTo>
                  <a:lnTo>
                    <a:pt x="1204559" y="103884"/>
                  </a:lnTo>
                  <a:close/>
                </a:path>
              </a:pathLst>
            </a:custGeom>
            <a:solidFill>
              <a:srgbClr val="A3861D"/>
            </a:solidFill>
            <a:ln w="3533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C5B69F9E-0574-1760-1BEE-8501E0555CC6}"/>
                </a:ext>
              </a:extLst>
            </p:cNvPr>
            <p:cNvSpPr/>
            <p:nvPr/>
          </p:nvSpPr>
          <p:spPr>
            <a:xfrm>
              <a:off x="5384006" y="3320456"/>
              <a:ext cx="227201" cy="103883"/>
            </a:xfrm>
            <a:custGeom>
              <a:avLst/>
              <a:gdLst>
                <a:gd name="connsiteX0" fmla="*/ 0 w 227201"/>
                <a:gd name="connsiteY0" fmla="*/ 0 h 103883"/>
                <a:gd name="connsiteX1" fmla="*/ 0 w 227201"/>
                <a:gd name="connsiteY1" fmla="*/ 103884 h 103883"/>
                <a:gd name="connsiteX2" fmla="*/ 227202 w 227201"/>
                <a:gd name="connsiteY2" fmla="*/ 103884 h 103883"/>
                <a:gd name="connsiteX3" fmla="*/ 0 w 227201"/>
                <a:gd name="connsiteY3" fmla="*/ 0 h 103883"/>
              </a:gdLst>
              <a:ahLst/>
              <a:cxnLst>
                <a:cxn ang="0">
                  <a:pos x="connsiteX0" y="connsiteY0"/>
                </a:cxn>
                <a:cxn ang="0">
                  <a:pos x="connsiteX1" y="connsiteY1"/>
                </a:cxn>
                <a:cxn ang="0">
                  <a:pos x="connsiteX2" y="connsiteY2"/>
                </a:cxn>
                <a:cxn ang="0">
                  <a:pos x="connsiteX3" y="connsiteY3"/>
                </a:cxn>
              </a:cxnLst>
              <a:rect l="l" t="t" r="r" b="b"/>
              <a:pathLst>
                <a:path w="227201" h="103883">
                  <a:moveTo>
                    <a:pt x="0" y="0"/>
                  </a:moveTo>
                  <a:lnTo>
                    <a:pt x="0" y="103884"/>
                  </a:lnTo>
                  <a:lnTo>
                    <a:pt x="227202" y="103884"/>
                  </a:lnTo>
                  <a:lnTo>
                    <a:pt x="0" y="0"/>
                  </a:lnTo>
                  <a:close/>
                </a:path>
              </a:pathLst>
            </a:custGeom>
            <a:solidFill>
              <a:srgbClr val="FFAA22"/>
            </a:solidFill>
            <a:ln w="3533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5D235468-AC99-CCC8-AB55-D02E5EA5CBEB}"/>
                </a:ext>
              </a:extLst>
            </p:cNvPr>
            <p:cNvSpPr/>
            <p:nvPr/>
          </p:nvSpPr>
          <p:spPr>
            <a:xfrm>
              <a:off x="6588565" y="3320456"/>
              <a:ext cx="227555" cy="103883"/>
            </a:xfrm>
            <a:custGeom>
              <a:avLst/>
              <a:gdLst>
                <a:gd name="connsiteX0" fmla="*/ 227555 w 227555"/>
                <a:gd name="connsiteY0" fmla="*/ 0 h 103883"/>
                <a:gd name="connsiteX1" fmla="*/ 227555 w 227555"/>
                <a:gd name="connsiteY1" fmla="*/ 103884 h 103883"/>
                <a:gd name="connsiteX2" fmla="*/ 0 w 227555"/>
                <a:gd name="connsiteY2" fmla="*/ 103884 h 103883"/>
                <a:gd name="connsiteX3" fmla="*/ 227555 w 227555"/>
                <a:gd name="connsiteY3" fmla="*/ 0 h 103883"/>
              </a:gdLst>
              <a:ahLst/>
              <a:cxnLst>
                <a:cxn ang="0">
                  <a:pos x="connsiteX0" y="connsiteY0"/>
                </a:cxn>
                <a:cxn ang="0">
                  <a:pos x="connsiteX1" y="connsiteY1"/>
                </a:cxn>
                <a:cxn ang="0">
                  <a:pos x="connsiteX2" y="connsiteY2"/>
                </a:cxn>
                <a:cxn ang="0">
                  <a:pos x="connsiteX3" y="connsiteY3"/>
                </a:cxn>
              </a:cxnLst>
              <a:rect l="l" t="t" r="r" b="b"/>
              <a:pathLst>
                <a:path w="227555" h="103883">
                  <a:moveTo>
                    <a:pt x="227555" y="0"/>
                  </a:moveTo>
                  <a:lnTo>
                    <a:pt x="227555" y="103884"/>
                  </a:lnTo>
                  <a:lnTo>
                    <a:pt x="0" y="103884"/>
                  </a:lnTo>
                  <a:lnTo>
                    <a:pt x="227555" y="0"/>
                  </a:lnTo>
                  <a:close/>
                </a:path>
              </a:pathLst>
            </a:custGeom>
            <a:solidFill>
              <a:srgbClr val="FFAA22"/>
            </a:solidFill>
            <a:ln w="3533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437414F8-1A5C-889D-9C45-70C17381D0F6}"/>
                </a:ext>
              </a:extLst>
            </p:cNvPr>
            <p:cNvSpPr/>
            <p:nvPr/>
          </p:nvSpPr>
          <p:spPr>
            <a:xfrm>
              <a:off x="5384006" y="3320456"/>
              <a:ext cx="227201" cy="103883"/>
            </a:xfrm>
            <a:custGeom>
              <a:avLst/>
              <a:gdLst>
                <a:gd name="connsiteX0" fmla="*/ 0 w 227201"/>
                <a:gd name="connsiteY0" fmla="*/ 0 h 103883"/>
                <a:gd name="connsiteX1" fmla="*/ 0 w 227201"/>
                <a:gd name="connsiteY1" fmla="*/ 103884 h 103883"/>
                <a:gd name="connsiteX2" fmla="*/ 227202 w 227201"/>
                <a:gd name="connsiteY2" fmla="*/ 103884 h 103883"/>
                <a:gd name="connsiteX3" fmla="*/ 0 w 227201"/>
                <a:gd name="connsiteY3" fmla="*/ 0 h 103883"/>
              </a:gdLst>
              <a:ahLst/>
              <a:cxnLst>
                <a:cxn ang="0">
                  <a:pos x="connsiteX0" y="connsiteY0"/>
                </a:cxn>
                <a:cxn ang="0">
                  <a:pos x="connsiteX1" y="connsiteY1"/>
                </a:cxn>
                <a:cxn ang="0">
                  <a:pos x="connsiteX2" y="connsiteY2"/>
                </a:cxn>
                <a:cxn ang="0">
                  <a:pos x="connsiteX3" y="connsiteY3"/>
                </a:cxn>
              </a:cxnLst>
              <a:rect l="l" t="t" r="r" b="b"/>
              <a:pathLst>
                <a:path w="227201" h="103883">
                  <a:moveTo>
                    <a:pt x="0" y="0"/>
                  </a:moveTo>
                  <a:lnTo>
                    <a:pt x="0" y="103884"/>
                  </a:lnTo>
                  <a:lnTo>
                    <a:pt x="227202" y="103884"/>
                  </a:lnTo>
                  <a:lnTo>
                    <a:pt x="0" y="0"/>
                  </a:lnTo>
                  <a:close/>
                </a:path>
              </a:pathLst>
            </a:custGeom>
            <a:solidFill>
              <a:srgbClr val="A3861D">
                <a:alpha val="41000"/>
              </a:srgbClr>
            </a:solidFill>
            <a:ln w="3533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ECCB03F9-D09F-FEBB-66D0-3FC0E0F2D1C6}"/>
                </a:ext>
              </a:extLst>
            </p:cNvPr>
            <p:cNvSpPr/>
            <p:nvPr/>
          </p:nvSpPr>
          <p:spPr>
            <a:xfrm>
              <a:off x="6588565" y="3320456"/>
              <a:ext cx="227555" cy="103883"/>
            </a:xfrm>
            <a:custGeom>
              <a:avLst/>
              <a:gdLst>
                <a:gd name="connsiteX0" fmla="*/ 227555 w 227555"/>
                <a:gd name="connsiteY0" fmla="*/ 0 h 103883"/>
                <a:gd name="connsiteX1" fmla="*/ 227555 w 227555"/>
                <a:gd name="connsiteY1" fmla="*/ 103884 h 103883"/>
                <a:gd name="connsiteX2" fmla="*/ 0 w 227555"/>
                <a:gd name="connsiteY2" fmla="*/ 103884 h 103883"/>
                <a:gd name="connsiteX3" fmla="*/ 227555 w 227555"/>
                <a:gd name="connsiteY3" fmla="*/ 0 h 103883"/>
              </a:gdLst>
              <a:ahLst/>
              <a:cxnLst>
                <a:cxn ang="0">
                  <a:pos x="connsiteX0" y="connsiteY0"/>
                </a:cxn>
                <a:cxn ang="0">
                  <a:pos x="connsiteX1" y="connsiteY1"/>
                </a:cxn>
                <a:cxn ang="0">
                  <a:pos x="connsiteX2" y="connsiteY2"/>
                </a:cxn>
                <a:cxn ang="0">
                  <a:pos x="connsiteX3" y="connsiteY3"/>
                </a:cxn>
              </a:cxnLst>
              <a:rect l="l" t="t" r="r" b="b"/>
              <a:pathLst>
                <a:path w="227555" h="103883">
                  <a:moveTo>
                    <a:pt x="227555" y="0"/>
                  </a:moveTo>
                  <a:lnTo>
                    <a:pt x="227555" y="103884"/>
                  </a:lnTo>
                  <a:lnTo>
                    <a:pt x="0" y="103884"/>
                  </a:lnTo>
                  <a:lnTo>
                    <a:pt x="227555" y="0"/>
                  </a:lnTo>
                  <a:close/>
                </a:path>
              </a:pathLst>
            </a:custGeom>
            <a:solidFill>
              <a:srgbClr val="A3861D">
                <a:alpha val="41000"/>
              </a:srgbClr>
            </a:solidFill>
            <a:ln w="3533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F0CC6FC6-F4C4-587E-C6C2-D5FD4831E753}"/>
                </a:ext>
              </a:extLst>
            </p:cNvPr>
            <p:cNvSpPr/>
            <p:nvPr/>
          </p:nvSpPr>
          <p:spPr>
            <a:xfrm>
              <a:off x="6099886" y="3320456"/>
              <a:ext cx="1037426" cy="2302052"/>
            </a:xfrm>
            <a:custGeom>
              <a:avLst/>
              <a:gdLst>
                <a:gd name="connsiteX0" fmla="*/ 0 w 1037426"/>
                <a:gd name="connsiteY0" fmla="*/ 0 h 2302052"/>
                <a:gd name="connsiteX1" fmla="*/ 0 w 1037426"/>
                <a:gd name="connsiteY1" fmla="*/ 2302052 h 2302052"/>
                <a:gd name="connsiteX2" fmla="*/ 1037426 w 1037426"/>
                <a:gd name="connsiteY2" fmla="*/ 2302052 h 2302052"/>
                <a:gd name="connsiteX3" fmla="*/ 889021 w 1037426"/>
                <a:gd name="connsiteY3" fmla="*/ 103884 h 2302052"/>
                <a:gd name="connsiteX4" fmla="*/ 716234 w 1037426"/>
                <a:gd name="connsiteY4" fmla="*/ 103884 h 2302052"/>
                <a:gd name="connsiteX5" fmla="*/ 716234 w 1037426"/>
                <a:gd name="connsiteY5" fmla="*/ 0 h 2302052"/>
                <a:gd name="connsiteX6" fmla="*/ 0 w 1037426"/>
                <a:gd name="connsiteY6" fmla="*/ 0 h 230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426" h="2302052">
                  <a:moveTo>
                    <a:pt x="0" y="0"/>
                  </a:moveTo>
                  <a:lnTo>
                    <a:pt x="0" y="2302052"/>
                  </a:lnTo>
                  <a:lnTo>
                    <a:pt x="1037426" y="2302052"/>
                  </a:lnTo>
                  <a:lnTo>
                    <a:pt x="889021" y="103884"/>
                  </a:lnTo>
                  <a:lnTo>
                    <a:pt x="716234" y="103884"/>
                  </a:lnTo>
                  <a:lnTo>
                    <a:pt x="716234" y="0"/>
                  </a:lnTo>
                  <a:lnTo>
                    <a:pt x="0" y="0"/>
                  </a:lnTo>
                  <a:close/>
                </a:path>
              </a:pathLst>
            </a:custGeom>
            <a:solidFill>
              <a:srgbClr val="A3861D">
                <a:alpha val="41000"/>
              </a:srgbClr>
            </a:solidFill>
            <a:ln w="35335" cap="flat">
              <a:noFill/>
              <a:prstDash val="solid"/>
              <a:miter/>
            </a:ln>
          </p:spPr>
          <p:txBody>
            <a:bodyPr rtlCol="0" anchor="ctr"/>
            <a:lstStyle/>
            <a:p>
              <a:endParaRPr lang="en-US"/>
            </a:p>
          </p:txBody>
        </p:sp>
        <p:grpSp>
          <p:nvGrpSpPr>
            <p:cNvPr id="63" name="Graphic 3">
              <a:extLst>
                <a:ext uri="{FF2B5EF4-FFF2-40B4-BE49-F238E27FC236}">
                  <a16:creationId xmlns:a16="http://schemas.microsoft.com/office/drawing/2014/main" id="{FD6D8C99-05DA-72E4-EA02-5106F80E6E2B}"/>
                </a:ext>
              </a:extLst>
            </p:cNvPr>
            <p:cNvGrpSpPr/>
            <p:nvPr/>
          </p:nvGrpSpPr>
          <p:grpSpPr>
            <a:xfrm>
              <a:off x="5816739" y="2750970"/>
              <a:ext cx="742566" cy="742565"/>
              <a:chOff x="5816739" y="2750970"/>
              <a:chExt cx="742566" cy="742565"/>
            </a:xfrm>
          </p:grpSpPr>
          <p:sp>
            <p:nvSpPr>
              <p:cNvPr id="64" name="Freeform: Shape 63">
                <a:extLst>
                  <a:ext uri="{FF2B5EF4-FFF2-40B4-BE49-F238E27FC236}">
                    <a16:creationId xmlns:a16="http://schemas.microsoft.com/office/drawing/2014/main" id="{DFEBAEED-4087-5A53-DF23-AB6F03559028}"/>
                  </a:ext>
                </a:extLst>
              </p:cNvPr>
              <p:cNvSpPr/>
              <p:nvPr/>
            </p:nvSpPr>
            <p:spPr>
              <a:xfrm>
                <a:off x="5838056" y="2772062"/>
                <a:ext cx="700333" cy="700332"/>
              </a:xfrm>
              <a:custGeom>
                <a:avLst/>
                <a:gdLst>
                  <a:gd name="connsiteX0" fmla="*/ 700333 w 700333"/>
                  <a:gd name="connsiteY0" fmla="*/ 350166 h 700332"/>
                  <a:gd name="connsiteX1" fmla="*/ 350167 w 700333"/>
                  <a:gd name="connsiteY1" fmla="*/ 700333 h 700332"/>
                  <a:gd name="connsiteX2" fmla="*/ 0 w 700333"/>
                  <a:gd name="connsiteY2" fmla="*/ 350166 h 700332"/>
                  <a:gd name="connsiteX3" fmla="*/ 350167 w 700333"/>
                  <a:gd name="connsiteY3" fmla="*/ 0 h 700332"/>
                  <a:gd name="connsiteX4" fmla="*/ 700333 w 700333"/>
                  <a:gd name="connsiteY4" fmla="*/ 350166 h 700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333" h="700332">
                    <a:moveTo>
                      <a:pt x="700333" y="350166"/>
                    </a:moveTo>
                    <a:cubicBezTo>
                      <a:pt x="700333" y="543558"/>
                      <a:pt x="543559" y="700333"/>
                      <a:pt x="350167" y="700333"/>
                    </a:cubicBezTo>
                    <a:cubicBezTo>
                      <a:pt x="156775" y="700333"/>
                      <a:pt x="0" y="543558"/>
                      <a:pt x="0" y="350166"/>
                    </a:cubicBezTo>
                    <a:cubicBezTo>
                      <a:pt x="0" y="156775"/>
                      <a:pt x="156775" y="0"/>
                      <a:pt x="350167" y="0"/>
                    </a:cubicBezTo>
                    <a:cubicBezTo>
                      <a:pt x="543559" y="0"/>
                      <a:pt x="700333" y="156775"/>
                      <a:pt x="700333" y="350166"/>
                    </a:cubicBezTo>
                    <a:close/>
                  </a:path>
                </a:pathLst>
              </a:custGeom>
              <a:solidFill>
                <a:srgbClr val="E6C247"/>
              </a:solidFill>
              <a:ln w="3533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F25D6D11-CD4C-52FA-2C9F-2E04409C9D0A}"/>
                  </a:ext>
                </a:extLst>
              </p:cNvPr>
              <p:cNvSpPr/>
              <p:nvPr/>
            </p:nvSpPr>
            <p:spPr>
              <a:xfrm>
                <a:off x="5906959" y="2840965"/>
                <a:ext cx="562528" cy="562527"/>
              </a:xfrm>
              <a:custGeom>
                <a:avLst/>
                <a:gdLst>
                  <a:gd name="connsiteX0" fmla="*/ 562528 w 562528"/>
                  <a:gd name="connsiteY0" fmla="*/ 281264 h 562527"/>
                  <a:gd name="connsiteX1" fmla="*/ 281264 w 562528"/>
                  <a:gd name="connsiteY1" fmla="*/ 562528 h 562527"/>
                  <a:gd name="connsiteX2" fmla="*/ 0 w 562528"/>
                  <a:gd name="connsiteY2" fmla="*/ 281264 h 562527"/>
                  <a:gd name="connsiteX3" fmla="*/ 281264 w 562528"/>
                  <a:gd name="connsiteY3" fmla="*/ 0 h 562527"/>
                  <a:gd name="connsiteX4" fmla="*/ 562528 w 562528"/>
                  <a:gd name="connsiteY4" fmla="*/ 281264 h 562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528" h="562527">
                    <a:moveTo>
                      <a:pt x="562528" y="281264"/>
                    </a:moveTo>
                    <a:cubicBezTo>
                      <a:pt x="562528" y="436601"/>
                      <a:pt x="436602" y="562528"/>
                      <a:pt x="281264" y="562528"/>
                    </a:cubicBezTo>
                    <a:cubicBezTo>
                      <a:pt x="125926" y="562528"/>
                      <a:pt x="0" y="436601"/>
                      <a:pt x="0" y="281264"/>
                    </a:cubicBezTo>
                    <a:cubicBezTo>
                      <a:pt x="0" y="125926"/>
                      <a:pt x="125926" y="0"/>
                      <a:pt x="281264" y="0"/>
                    </a:cubicBezTo>
                    <a:cubicBezTo>
                      <a:pt x="436602" y="0"/>
                      <a:pt x="562528" y="125926"/>
                      <a:pt x="562528" y="281264"/>
                    </a:cubicBezTo>
                    <a:close/>
                  </a:path>
                </a:pathLst>
              </a:custGeom>
              <a:solidFill>
                <a:srgbClr val="A3861D">
                  <a:alpha val="41000"/>
                </a:srgbClr>
              </a:solidFill>
              <a:ln w="3533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8D2D8CE8-2700-03DE-0318-309D7D935EFF}"/>
                  </a:ext>
                </a:extLst>
              </p:cNvPr>
              <p:cNvSpPr/>
              <p:nvPr/>
            </p:nvSpPr>
            <p:spPr>
              <a:xfrm rot="-2700000">
                <a:off x="5925485" y="2859716"/>
                <a:ext cx="525073" cy="525073"/>
              </a:xfrm>
              <a:custGeom>
                <a:avLst/>
                <a:gdLst>
                  <a:gd name="connsiteX0" fmla="*/ 525004 w 525073"/>
                  <a:gd name="connsiteY0" fmla="*/ 262240 h 525073"/>
                  <a:gd name="connsiteX1" fmla="*/ 262467 w 525073"/>
                  <a:gd name="connsiteY1" fmla="*/ 524777 h 525073"/>
                  <a:gd name="connsiteX2" fmla="*/ -69 w 525073"/>
                  <a:gd name="connsiteY2" fmla="*/ 262240 h 525073"/>
                  <a:gd name="connsiteX3" fmla="*/ 262467 w 525073"/>
                  <a:gd name="connsiteY3" fmla="*/ -296 h 525073"/>
                  <a:gd name="connsiteX4" fmla="*/ 525004 w 525073"/>
                  <a:gd name="connsiteY4" fmla="*/ 262240 h 525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073" h="525073">
                    <a:moveTo>
                      <a:pt x="525004" y="262240"/>
                    </a:moveTo>
                    <a:cubicBezTo>
                      <a:pt x="525004" y="407236"/>
                      <a:pt x="407462" y="524777"/>
                      <a:pt x="262467" y="524777"/>
                    </a:cubicBezTo>
                    <a:cubicBezTo>
                      <a:pt x="117473" y="524777"/>
                      <a:pt x="-69" y="407235"/>
                      <a:pt x="-69" y="262240"/>
                    </a:cubicBezTo>
                    <a:cubicBezTo>
                      <a:pt x="-69" y="117245"/>
                      <a:pt x="117473" y="-296"/>
                      <a:pt x="262467" y="-296"/>
                    </a:cubicBezTo>
                    <a:cubicBezTo>
                      <a:pt x="407462" y="-296"/>
                      <a:pt x="525004" y="117246"/>
                      <a:pt x="525004" y="262240"/>
                    </a:cubicBezTo>
                    <a:close/>
                  </a:path>
                </a:pathLst>
              </a:custGeom>
              <a:solidFill>
                <a:srgbClr val="FFD84F"/>
              </a:solidFill>
              <a:ln w="3533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22A7CEB1-CAEA-B525-787A-1255138764B5}"/>
                  </a:ext>
                </a:extLst>
              </p:cNvPr>
              <p:cNvSpPr/>
              <p:nvPr/>
            </p:nvSpPr>
            <p:spPr>
              <a:xfrm>
                <a:off x="6099533" y="2984070"/>
                <a:ext cx="176677" cy="287270"/>
              </a:xfrm>
              <a:custGeom>
                <a:avLst/>
                <a:gdLst>
                  <a:gd name="connsiteX0" fmla="*/ 105934 w 176677"/>
                  <a:gd name="connsiteY0" fmla="*/ 251640 h 287270"/>
                  <a:gd name="connsiteX1" fmla="*/ 105934 w 176677"/>
                  <a:gd name="connsiteY1" fmla="*/ 286975 h 287270"/>
                  <a:gd name="connsiteX2" fmla="*/ 75547 w 176677"/>
                  <a:gd name="connsiteY2" fmla="*/ 286975 h 287270"/>
                  <a:gd name="connsiteX3" fmla="*/ 75547 w 176677"/>
                  <a:gd name="connsiteY3" fmla="*/ 253760 h 287270"/>
                  <a:gd name="connsiteX4" fmla="*/ -70 w 176677"/>
                  <a:gd name="connsiteY4" fmla="*/ 229379 h 287270"/>
                  <a:gd name="connsiteX5" fmla="*/ 16538 w 176677"/>
                  <a:gd name="connsiteY5" fmla="*/ 192278 h 287270"/>
                  <a:gd name="connsiteX6" fmla="*/ 75547 w 176677"/>
                  <a:gd name="connsiteY6" fmla="*/ 213832 h 287270"/>
                  <a:gd name="connsiteX7" fmla="*/ 75547 w 176677"/>
                  <a:gd name="connsiteY7" fmla="*/ 163304 h 287270"/>
                  <a:gd name="connsiteX8" fmla="*/ 4877 w 176677"/>
                  <a:gd name="connsiteY8" fmla="*/ 100408 h 287270"/>
                  <a:gd name="connsiteX9" fmla="*/ 75547 w 176677"/>
                  <a:gd name="connsiteY9" fmla="*/ 35039 h 287270"/>
                  <a:gd name="connsiteX10" fmla="*/ 75547 w 176677"/>
                  <a:gd name="connsiteY10" fmla="*/ -296 h 287270"/>
                  <a:gd name="connsiteX11" fmla="*/ 105934 w 176677"/>
                  <a:gd name="connsiteY11" fmla="*/ -296 h 287270"/>
                  <a:gd name="connsiteX12" fmla="*/ 105934 w 176677"/>
                  <a:gd name="connsiteY12" fmla="*/ 32919 h 287270"/>
                  <a:gd name="connsiteX13" fmla="*/ 167770 w 176677"/>
                  <a:gd name="connsiteY13" fmla="*/ 51646 h 287270"/>
                  <a:gd name="connsiteX14" fmla="*/ 152576 w 176677"/>
                  <a:gd name="connsiteY14" fmla="*/ 88748 h 287270"/>
                  <a:gd name="connsiteX15" fmla="*/ 105934 w 176677"/>
                  <a:gd name="connsiteY15" fmla="*/ 73201 h 287270"/>
                  <a:gd name="connsiteX16" fmla="*/ 105934 w 176677"/>
                  <a:gd name="connsiteY16" fmla="*/ 124789 h 287270"/>
                  <a:gd name="connsiteX17" fmla="*/ 176604 w 176677"/>
                  <a:gd name="connsiteY17" fmla="*/ 186625 h 287270"/>
                  <a:gd name="connsiteX18" fmla="*/ 105934 w 176677"/>
                  <a:gd name="connsiteY18" fmla="*/ 251640 h 287270"/>
                  <a:gd name="connsiteX19" fmla="*/ 75547 w 176677"/>
                  <a:gd name="connsiteY19" fmla="*/ 117015 h 287270"/>
                  <a:gd name="connsiteX20" fmla="*/ 75547 w 176677"/>
                  <a:gd name="connsiteY20" fmla="*/ 73907 h 287270"/>
                  <a:gd name="connsiteX21" fmla="*/ 53286 w 176677"/>
                  <a:gd name="connsiteY21" fmla="*/ 96522 h 287270"/>
                  <a:gd name="connsiteX22" fmla="*/ 75547 w 176677"/>
                  <a:gd name="connsiteY22" fmla="*/ 117015 h 287270"/>
                  <a:gd name="connsiteX23" fmla="*/ 127842 w 176677"/>
                  <a:gd name="connsiteY23" fmla="*/ 190511 h 287270"/>
                  <a:gd name="connsiteX24" fmla="*/ 105934 w 176677"/>
                  <a:gd name="connsiteY24" fmla="*/ 169311 h 287270"/>
                  <a:gd name="connsiteX25" fmla="*/ 105934 w 176677"/>
                  <a:gd name="connsiteY25" fmla="*/ 211359 h 287270"/>
                  <a:gd name="connsiteX26" fmla="*/ 127842 w 176677"/>
                  <a:gd name="connsiteY26" fmla="*/ 190511 h 28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6677" h="287270">
                    <a:moveTo>
                      <a:pt x="105934" y="251640"/>
                    </a:moveTo>
                    <a:lnTo>
                      <a:pt x="105934" y="286975"/>
                    </a:lnTo>
                    <a:lnTo>
                      <a:pt x="75547" y="286975"/>
                    </a:lnTo>
                    <a:lnTo>
                      <a:pt x="75547" y="253760"/>
                    </a:lnTo>
                    <a:cubicBezTo>
                      <a:pt x="48551" y="252947"/>
                      <a:pt x="22333" y="244467"/>
                      <a:pt x="-70" y="229379"/>
                    </a:cubicBezTo>
                    <a:lnTo>
                      <a:pt x="16538" y="192278"/>
                    </a:lnTo>
                    <a:cubicBezTo>
                      <a:pt x="34029" y="204433"/>
                      <a:pt x="54346" y="211853"/>
                      <a:pt x="75547" y="213832"/>
                    </a:cubicBezTo>
                    <a:lnTo>
                      <a:pt x="75547" y="163304"/>
                    </a:lnTo>
                    <a:cubicBezTo>
                      <a:pt x="40212" y="155176"/>
                      <a:pt x="4877" y="143870"/>
                      <a:pt x="4877" y="100408"/>
                    </a:cubicBezTo>
                    <a:cubicBezTo>
                      <a:pt x="4877" y="68253"/>
                      <a:pt x="28198" y="40339"/>
                      <a:pt x="75547" y="35039"/>
                    </a:cubicBezTo>
                    <a:lnTo>
                      <a:pt x="75547" y="-296"/>
                    </a:lnTo>
                    <a:lnTo>
                      <a:pt x="105934" y="-296"/>
                    </a:lnTo>
                    <a:lnTo>
                      <a:pt x="105934" y="32919"/>
                    </a:lnTo>
                    <a:cubicBezTo>
                      <a:pt x="127736" y="34120"/>
                      <a:pt x="148937" y="40551"/>
                      <a:pt x="167770" y="51646"/>
                    </a:cubicBezTo>
                    <a:lnTo>
                      <a:pt x="152576" y="88748"/>
                    </a:lnTo>
                    <a:cubicBezTo>
                      <a:pt x="138160" y="80656"/>
                      <a:pt x="122330" y="75355"/>
                      <a:pt x="105934" y="73201"/>
                    </a:cubicBezTo>
                    <a:lnTo>
                      <a:pt x="105934" y="124789"/>
                    </a:lnTo>
                    <a:cubicBezTo>
                      <a:pt x="141269" y="132563"/>
                      <a:pt x="176604" y="143870"/>
                      <a:pt x="176604" y="186625"/>
                    </a:cubicBezTo>
                    <a:cubicBezTo>
                      <a:pt x="176957" y="218426"/>
                      <a:pt x="153636" y="245633"/>
                      <a:pt x="105934" y="251640"/>
                    </a:cubicBezTo>
                    <a:close/>
                    <a:moveTo>
                      <a:pt x="75547" y="117015"/>
                    </a:moveTo>
                    <a:lnTo>
                      <a:pt x="75547" y="73907"/>
                    </a:lnTo>
                    <a:cubicBezTo>
                      <a:pt x="59646" y="77793"/>
                      <a:pt x="53286" y="86627"/>
                      <a:pt x="53286" y="96522"/>
                    </a:cubicBezTo>
                    <a:cubicBezTo>
                      <a:pt x="53286" y="106415"/>
                      <a:pt x="62473" y="112775"/>
                      <a:pt x="75547" y="117015"/>
                    </a:cubicBezTo>
                    <a:close/>
                    <a:moveTo>
                      <a:pt x="127842" y="190511"/>
                    </a:moveTo>
                    <a:cubicBezTo>
                      <a:pt x="127842" y="179911"/>
                      <a:pt x="119009" y="173904"/>
                      <a:pt x="105934" y="169311"/>
                    </a:cubicBezTo>
                    <a:lnTo>
                      <a:pt x="105934" y="211359"/>
                    </a:lnTo>
                    <a:cubicBezTo>
                      <a:pt x="121129" y="208178"/>
                      <a:pt x="127842" y="200052"/>
                      <a:pt x="127842" y="190511"/>
                    </a:cubicBezTo>
                    <a:close/>
                  </a:path>
                </a:pathLst>
              </a:custGeom>
              <a:solidFill>
                <a:srgbClr val="E6C247"/>
              </a:solidFill>
              <a:ln w="3533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9230121D-2B6A-59E9-6ACF-3C5B33FDDB50}"/>
                  </a:ext>
                </a:extLst>
              </p:cNvPr>
              <p:cNvSpPr/>
              <p:nvPr/>
            </p:nvSpPr>
            <p:spPr>
              <a:xfrm>
                <a:off x="6187869" y="2772062"/>
                <a:ext cx="350166" cy="700332"/>
              </a:xfrm>
              <a:custGeom>
                <a:avLst/>
                <a:gdLst>
                  <a:gd name="connsiteX0" fmla="*/ 350097 w 350166"/>
                  <a:gd name="connsiteY0" fmla="*/ 349870 h 700332"/>
                  <a:gd name="connsiteX1" fmla="*/ 637 w 350166"/>
                  <a:gd name="connsiteY1" fmla="*/ 700037 h 700332"/>
                  <a:gd name="connsiteX2" fmla="*/ -70 w 350166"/>
                  <a:gd name="connsiteY2" fmla="*/ 700037 h 700332"/>
                  <a:gd name="connsiteX3" fmla="*/ -70 w 350166"/>
                  <a:gd name="connsiteY3" fmla="*/ -296 h 700332"/>
                  <a:gd name="connsiteX4" fmla="*/ 350097 w 350166"/>
                  <a:gd name="connsiteY4" fmla="*/ 349870 h 700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166" h="700332">
                    <a:moveTo>
                      <a:pt x="350097" y="349870"/>
                    </a:moveTo>
                    <a:cubicBezTo>
                      <a:pt x="350309" y="543081"/>
                      <a:pt x="193847" y="699825"/>
                      <a:pt x="637" y="700037"/>
                    </a:cubicBezTo>
                    <a:cubicBezTo>
                      <a:pt x="390" y="700037"/>
                      <a:pt x="178" y="700037"/>
                      <a:pt x="-70" y="700037"/>
                    </a:cubicBezTo>
                    <a:cubicBezTo>
                      <a:pt x="-70" y="700037"/>
                      <a:pt x="-70" y="9951"/>
                      <a:pt x="-70" y="-296"/>
                    </a:cubicBezTo>
                    <a:cubicBezTo>
                      <a:pt x="193317" y="-296"/>
                      <a:pt x="350097" y="156484"/>
                      <a:pt x="350097" y="349870"/>
                    </a:cubicBezTo>
                    <a:close/>
                  </a:path>
                </a:pathLst>
              </a:custGeom>
              <a:solidFill>
                <a:srgbClr val="91918A">
                  <a:alpha val="21000"/>
                </a:srgbClr>
              </a:solidFill>
              <a:ln w="35335" cap="flat">
                <a:noFill/>
                <a:prstDash val="solid"/>
                <a:miter/>
              </a:ln>
            </p:spPr>
            <p:txBody>
              <a:bodyPr rtlCol="0" anchor="ctr"/>
              <a:lstStyle/>
              <a:p>
                <a:endParaRPr lang="en-US"/>
              </a:p>
            </p:txBody>
          </p:sp>
        </p:grpSp>
        <p:sp>
          <p:nvSpPr>
            <p:cNvPr id="92" name="Freeform: Shape 91">
              <a:extLst>
                <a:ext uri="{FF2B5EF4-FFF2-40B4-BE49-F238E27FC236}">
                  <a16:creationId xmlns:a16="http://schemas.microsoft.com/office/drawing/2014/main" id="{ADA4B8C7-899D-EAB3-BBFC-C759458C9874}"/>
                </a:ext>
              </a:extLst>
            </p:cNvPr>
            <p:cNvSpPr/>
            <p:nvPr/>
          </p:nvSpPr>
          <p:spPr>
            <a:xfrm>
              <a:off x="8423495" y="2439917"/>
              <a:ext cx="700333" cy="700332"/>
            </a:xfrm>
            <a:custGeom>
              <a:avLst/>
              <a:gdLst>
                <a:gd name="connsiteX0" fmla="*/ 700333 w 700333"/>
                <a:gd name="connsiteY0" fmla="*/ 350166 h 700332"/>
                <a:gd name="connsiteX1" fmla="*/ 350167 w 700333"/>
                <a:gd name="connsiteY1" fmla="*/ 700333 h 700332"/>
                <a:gd name="connsiteX2" fmla="*/ 0 w 700333"/>
                <a:gd name="connsiteY2" fmla="*/ 350166 h 700332"/>
                <a:gd name="connsiteX3" fmla="*/ 350167 w 700333"/>
                <a:gd name="connsiteY3" fmla="*/ 0 h 700332"/>
                <a:gd name="connsiteX4" fmla="*/ 700333 w 700333"/>
                <a:gd name="connsiteY4" fmla="*/ 350166 h 700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333" h="700332">
                  <a:moveTo>
                    <a:pt x="700333" y="350166"/>
                  </a:moveTo>
                  <a:cubicBezTo>
                    <a:pt x="700333" y="543558"/>
                    <a:pt x="543558" y="700333"/>
                    <a:pt x="350167" y="700333"/>
                  </a:cubicBezTo>
                  <a:cubicBezTo>
                    <a:pt x="156775" y="700333"/>
                    <a:pt x="0" y="543558"/>
                    <a:pt x="0" y="350166"/>
                  </a:cubicBezTo>
                  <a:cubicBezTo>
                    <a:pt x="0" y="156775"/>
                    <a:pt x="156775" y="0"/>
                    <a:pt x="350167" y="0"/>
                  </a:cubicBezTo>
                  <a:cubicBezTo>
                    <a:pt x="543558" y="0"/>
                    <a:pt x="700333" y="156775"/>
                    <a:pt x="700333" y="350166"/>
                  </a:cubicBezTo>
                  <a:close/>
                </a:path>
              </a:pathLst>
            </a:custGeom>
            <a:solidFill>
              <a:srgbClr val="E6C247"/>
            </a:solidFill>
            <a:ln w="3533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14074438-8BCC-22E1-3003-09D2A027C4CB}"/>
                </a:ext>
              </a:extLst>
            </p:cNvPr>
            <p:cNvSpPr/>
            <p:nvPr/>
          </p:nvSpPr>
          <p:spPr>
            <a:xfrm>
              <a:off x="8492397" y="2508819"/>
              <a:ext cx="562528" cy="562527"/>
            </a:xfrm>
            <a:custGeom>
              <a:avLst/>
              <a:gdLst>
                <a:gd name="connsiteX0" fmla="*/ 562528 w 562528"/>
                <a:gd name="connsiteY0" fmla="*/ 281264 h 562527"/>
                <a:gd name="connsiteX1" fmla="*/ 281264 w 562528"/>
                <a:gd name="connsiteY1" fmla="*/ 562528 h 562527"/>
                <a:gd name="connsiteX2" fmla="*/ 0 w 562528"/>
                <a:gd name="connsiteY2" fmla="*/ 281264 h 562527"/>
                <a:gd name="connsiteX3" fmla="*/ 281264 w 562528"/>
                <a:gd name="connsiteY3" fmla="*/ 0 h 562527"/>
                <a:gd name="connsiteX4" fmla="*/ 562528 w 562528"/>
                <a:gd name="connsiteY4" fmla="*/ 281264 h 562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528" h="562527">
                  <a:moveTo>
                    <a:pt x="562528" y="281264"/>
                  </a:moveTo>
                  <a:cubicBezTo>
                    <a:pt x="562528" y="436601"/>
                    <a:pt x="436602" y="562528"/>
                    <a:pt x="281264" y="562528"/>
                  </a:cubicBezTo>
                  <a:cubicBezTo>
                    <a:pt x="125926" y="562528"/>
                    <a:pt x="0" y="436602"/>
                    <a:pt x="0" y="281264"/>
                  </a:cubicBezTo>
                  <a:cubicBezTo>
                    <a:pt x="0" y="125926"/>
                    <a:pt x="125926" y="0"/>
                    <a:pt x="281264" y="0"/>
                  </a:cubicBezTo>
                  <a:cubicBezTo>
                    <a:pt x="436602" y="0"/>
                    <a:pt x="562528" y="125926"/>
                    <a:pt x="562528" y="281264"/>
                  </a:cubicBezTo>
                  <a:close/>
                </a:path>
              </a:pathLst>
            </a:custGeom>
            <a:solidFill>
              <a:srgbClr val="A3861D">
                <a:alpha val="41000"/>
              </a:srgbClr>
            </a:solidFill>
            <a:ln w="3533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F644FD00-98BD-B582-9EE8-2BAFC3E0B896}"/>
                </a:ext>
              </a:extLst>
            </p:cNvPr>
            <p:cNvSpPr/>
            <p:nvPr/>
          </p:nvSpPr>
          <p:spPr>
            <a:xfrm rot="16960198">
              <a:off x="8511084" y="2527206"/>
              <a:ext cx="525073" cy="525073"/>
            </a:xfrm>
            <a:custGeom>
              <a:avLst/>
              <a:gdLst>
                <a:gd name="connsiteX0" fmla="*/ 525004 w 525073"/>
                <a:gd name="connsiteY0" fmla="*/ 262241 h 525073"/>
                <a:gd name="connsiteX1" fmla="*/ 262467 w 525073"/>
                <a:gd name="connsiteY1" fmla="*/ 524777 h 525073"/>
                <a:gd name="connsiteX2" fmla="*/ -69 w 525073"/>
                <a:gd name="connsiteY2" fmla="*/ 262241 h 525073"/>
                <a:gd name="connsiteX3" fmla="*/ 262467 w 525073"/>
                <a:gd name="connsiteY3" fmla="*/ -295 h 525073"/>
                <a:gd name="connsiteX4" fmla="*/ 525004 w 525073"/>
                <a:gd name="connsiteY4" fmla="*/ 262241 h 525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073" h="525073">
                  <a:moveTo>
                    <a:pt x="525004" y="262241"/>
                  </a:moveTo>
                  <a:cubicBezTo>
                    <a:pt x="525004" y="407236"/>
                    <a:pt x="407461" y="524777"/>
                    <a:pt x="262467" y="524777"/>
                  </a:cubicBezTo>
                  <a:cubicBezTo>
                    <a:pt x="117472" y="524777"/>
                    <a:pt x="-69" y="407235"/>
                    <a:pt x="-69" y="262241"/>
                  </a:cubicBezTo>
                  <a:cubicBezTo>
                    <a:pt x="-69" y="117246"/>
                    <a:pt x="117473" y="-295"/>
                    <a:pt x="262467" y="-295"/>
                  </a:cubicBezTo>
                  <a:cubicBezTo>
                    <a:pt x="407463" y="-295"/>
                    <a:pt x="525004" y="117247"/>
                    <a:pt x="525004" y="262241"/>
                  </a:cubicBezTo>
                  <a:close/>
                </a:path>
              </a:pathLst>
            </a:custGeom>
            <a:solidFill>
              <a:srgbClr val="FFD84F"/>
            </a:solidFill>
            <a:ln w="3533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662B5C5-63F5-53FD-2563-DE07581F005C}"/>
                </a:ext>
              </a:extLst>
            </p:cNvPr>
            <p:cNvSpPr/>
            <p:nvPr/>
          </p:nvSpPr>
          <p:spPr>
            <a:xfrm>
              <a:off x="8685325" y="2653691"/>
              <a:ext cx="176797" cy="285504"/>
            </a:xfrm>
            <a:custGeom>
              <a:avLst/>
              <a:gdLst>
                <a:gd name="connsiteX0" fmla="*/ 105934 w 176797"/>
                <a:gd name="connsiteY0" fmla="*/ 249874 h 285504"/>
                <a:gd name="connsiteX1" fmla="*/ 105934 w 176797"/>
                <a:gd name="connsiteY1" fmla="*/ 285209 h 285504"/>
                <a:gd name="connsiteX2" fmla="*/ 75546 w 176797"/>
                <a:gd name="connsiteY2" fmla="*/ 285209 h 285504"/>
                <a:gd name="connsiteX3" fmla="*/ 75546 w 176797"/>
                <a:gd name="connsiteY3" fmla="*/ 252348 h 285504"/>
                <a:gd name="connsiteX4" fmla="*/ -70 w 176797"/>
                <a:gd name="connsiteY4" fmla="*/ 227967 h 285504"/>
                <a:gd name="connsiteX5" fmla="*/ 16538 w 176797"/>
                <a:gd name="connsiteY5" fmla="*/ 190865 h 285504"/>
                <a:gd name="connsiteX6" fmla="*/ 75546 w 176797"/>
                <a:gd name="connsiteY6" fmla="*/ 212419 h 285504"/>
                <a:gd name="connsiteX7" fmla="*/ 75546 w 176797"/>
                <a:gd name="connsiteY7" fmla="*/ 161537 h 285504"/>
                <a:gd name="connsiteX8" fmla="*/ 4877 w 176797"/>
                <a:gd name="connsiteY8" fmla="*/ 98642 h 285504"/>
                <a:gd name="connsiteX9" fmla="*/ 75546 w 176797"/>
                <a:gd name="connsiteY9" fmla="*/ 33272 h 285504"/>
                <a:gd name="connsiteX10" fmla="*/ 75546 w 176797"/>
                <a:gd name="connsiteY10" fmla="*/ -296 h 285504"/>
                <a:gd name="connsiteX11" fmla="*/ 105934 w 176797"/>
                <a:gd name="connsiteY11" fmla="*/ -296 h 285504"/>
                <a:gd name="connsiteX12" fmla="*/ 105934 w 176797"/>
                <a:gd name="connsiteY12" fmla="*/ 32919 h 285504"/>
                <a:gd name="connsiteX13" fmla="*/ 167770 w 176797"/>
                <a:gd name="connsiteY13" fmla="*/ 51293 h 285504"/>
                <a:gd name="connsiteX14" fmla="*/ 152576 w 176797"/>
                <a:gd name="connsiteY14" fmla="*/ 88748 h 285504"/>
                <a:gd name="connsiteX15" fmla="*/ 105934 w 176797"/>
                <a:gd name="connsiteY15" fmla="*/ 72847 h 285504"/>
                <a:gd name="connsiteX16" fmla="*/ 105934 w 176797"/>
                <a:gd name="connsiteY16" fmla="*/ 124435 h 285504"/>
                <a:gd name="connsiteX17" fmla="*/ 176604 w 176797"/>
                <a:gd name="connsiteY17" fmla="*/ 186625 h 285504"/>
                <a:gd name="connsiteX18" fmla="*/ 105934 w 176797"/>
                <a:gd name="connsiteY18" fmla="*/ 249874 h 285504"/>
                <a:gd name="connsiteX19" fmla="*/ 75546 w 176797"/>
                <a:gd name="connsiteY19" fmla="*/ 115602 h 285504"/>
                <a:gd name="connsiteX20" fmla="*/ 75546 w 176797"/>
                <a:gd name="connsiteY20" fmla="*/ 72493 h 285504"/>
                <a:gd name="connsiteX21" fmla="*/ 53286 w 176797"/>
                <a:gd name="connsiteY21" fmla="*/ 94754 h 285504"/>
                <a:gd name="connsiteX22" fmla="*/ 75546 w 176797"/>
                <a:gd name="connsiteY22" fmla="*/ 115602 h 285504"/>
                <a:gd name="connsiteX23" fmla="*/ 127842 w 176797"/>
                <a:gd name="connsiteY23" fmla="*/ 188745 h 285504"/>
                <a:gd name="connsiteX24" fmla="*/ 105934 w 176797"/>
                <a:gd name="connsiteY24" fmla="*/ 167897 h 285504"/>
                <a:gd name="connsiteX25" fmla="*/ 105934 w 176797"/>
                <a:gd name="connsiteY25" fmla="*/ 209946 h 285504"/>
                <a:gd name="connsiteX26" fmla="*/ 127842 w 176797"/>
                <a:gd name="connsiteY26" fmla="*/ 188745 h 28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6797" h="285504">
                  <a:moveTo>
                    <a:pt x="105934" y="249874"/>
                  </a:moveTo>
                  <a:lnTo>
                    <a:pt x="105934" y="285209"/>
                  </a:lnTo>
                  <a:lnTo>
                    <a:pt x="75546" y="285209"/>
                  </a:lnTo>
                  <a:lnTo>
                    <a:pt x="75546" y="252348"/>
                  </a:lnTo>
                  <a:cubicBezTo>
                    <a:pt x="48586" y="251358"/>
                    <a:pt x="22403" y="242913"/>
                    <a:pt x="-70" y="227967"/>
                  </a:cubicBezTo>
                  <a:lnTo>
                    <a:pt x="16538" y="190865"/>
                  </a:lnTo>
                  <a:cubicBezTo>
                    <a:pt x="33993" y="203055"/>
                    <a:pt x="54346" y="210511"/>
                    <a:pt x="75546" y="212419"/>
                  </a:cubicBezTo>
                  <a:lnTo>
                    <a:pt x="75546" y="161537"/>
                  </a:lnTo>
                  <a:cubicBezTo>
                    <a:pt x="41979" y="153410"/>
                    <a:pt x="4877" y="142103"/>
                    <a:pt x="4877" y="98642"/>
                  </a:cubicBezTo>
                  <a:cubicBezTo>
                    <a:pt x="4877" y="66487"/>
                    <a:pt x="28198" y="38926"/>
                    <a:pt x="75546" y="33272"/>
                  </a:cubicBezTo>
                  <a:lnTo>
                    <a:pt x="75546" y="-296"/>
                  </a:lnTo>
                  <a:lnTo>
                    <a:pt x="105934" y="-296"/>
                  </a:lnTo>
                  <a:lnTo>
                    <a:pt x="105934" y="32919"/>
                  </a:lnTo>
                  <a:cubicBezTo>
                    <a:pt x="127700" y="34014"/>
                    <a:pt x="148901" y="40340"/>
                    <a:pt x="167770" y="51293"/>
                  </a:cubicBezTo>
                  <a:lnTo>
                    <a:pt x="152576" y="88748"/>
                  </a:lnTo>
                  <a:cubicBezTo>
                    <a:pt x="138266" y="80374"/>
                    <a:pt x="122400" y="74967"/>
                    <a:pt x="105934" y="72847"/>
                  </a:cubicBezTo>
                  <a:lnTo>
                    <a:pt x="105934" y="124435"/>
                  </a:lnTo>
                  <a:cubicBezTo>
                    <a:pt x="141269" y="132563"/>
                    <a:pt x="176604" y="143870"/>
                    <a:pt x="176604" y="186625"/>
                  </a:cubicBezTo>
                  <a:cubicBezTo>
                    <a:pt x="178724" y="216659"/>
                    <a:pt x="153636" y="244220"/>
                    <a:pt x="105934" y="249874"/>
                  </a:cubicBezTo>
                  <a:close/>
                  <a:moveTo>
                    <a:pt x="75546" y="115602"/>
                  </a:moveTo>
                  <a:lnTo>
                    <a:pt x="75546" y="72493"/>
                  </a:lnTo>
                  <a:cubicBezTo>
                    <a:pt x="59646" y="76027"/>
                    <a:pt x="53286" y="84861"/>
                    <a:pt x="53286" y="94754"/>
                  </a:cubicBezTo>
                  <a:cubicBezTo>
                    <a:pt x="53286" y="104648"/>
                    <a:pt x="62120" y="112775"/>
                    <a:pt x="75546" y="115602"/>
                  </a:cubicBezTo>
                  <a:close/>
                  <a:moveTo>
                    <a:pt x="127842" y="188745"/>
                  </a:moveTo>
                  <a:cubicBezTo>
                    <a:pt x="127842" y="178145"/>
                    <a:pt x="119008" y="172491"/>
                    <a:pt x="105934" y="167897"/>
                  </a:cubicBezTo>
                  <a:lnTo>
                    <a:pt x="105934" y="209946"/>
                  </a:lnTo>
                  <a:cubicBezTo>
                    <a:pt x="121128" y="206412"/>
                    <a:pt x="127842" y="198638"/>
                    <a:pt x="127842" y="188745"/>
                  </a:cubicBezTo>
                  <a:close/>
                </a:path>
              </a:pathLst>
            </a:custGeom>
            <a:solidFill>
              <a:srgbClr val="E6C247"/>
            </a:solidFill>
            <a:ln w="3533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CF706AAA-02FD-B5A7-E3B2-D3D52BF915E1}"/>
                </a:ext>
              </a:extLst>
            </p:cNvPr>
            <p:cNvSpPr/>
            <p:nvPr/>
          </p:nvSpPr>
          <p:spPr>
            <a:xfrm>
              <a:off x="8773661" y="2440270"/>
              <a:ext cx="350166" cy="700331"/>
            </a:xfrm>
            <a:custGeom>
              <a:avLst/>
              <a:gdLst>
                <a:gd name="connsiteX0" fmla="*/ 350097 w 350166"/>
                <a:gd name="connsiteY0" fmla="*/ 349870 h 700331"/>
                <a:gd name="connsiteX1" fmla="*/ -70 w 350166"/>
                <a:gd name="connsiteY1" fmla="*/ 700036 h 700331"/>
                <a:gd name="connsiteX2" fmla="*/ -70 w 350166"/>
                <a:gd name="connsiteY2" fmla="*/ -296 h 700331"/>
                <a:gd name="connsiteX3" fmla="*/ 350097 w 350166"/>
                <a:gd name="connsiteY3" fmla="*/ 349870 h 700331"/>
              </a:gdLst>
              <a:ahLst/>
              <a:cxnLst>
                <a:cxn ang="0">
                  <a:pos x="connsiteX0" y="connsiteY0"/>
                </a:cxn>
                <a:cxn ang="0">
                  <a:pos x="connsiteX1" y="connsiteY1"/>
                </a:cxn>
                <a:cxn ang="0">
                  <a:pos x="connsiteX2" y="connsiteY2"/>
                </a:cxn>
                <a:cxn ang="0">
                  <a:pos x="connsiteX3" y="connsiteY3"/>
                </a:cxn>
              </a:cxnLst>
              <a:rect l="l" t="t" r="r" b="b"/>
              <a:pathLst>
                <a:path w="350166" h="700331">
                  <a:moveTo>
                    <a:pt x="350097" y="349870"/>
                  </a:moveTo>
                  <a:cubicBezTo>
                    <a:pt x="350097" y="543257"/>
                    <a:pt x="193317" y="700036"/>
                    <a:pt x="-70" y="700036"/>
                  </a:cubicBezTo>
                  <a:lnTo>
                    <a:pt x="-70" y="-296"/>
                  </a:lnTo>
                  <a:cubicBezTo>
                    <a:pt x="193317" y="-296"/>
                    <a:pt x="350097" y="156483"/>
                    <a:pt x="350097" y="349870"/>
                  </a:cubicBezTo>
                  <a:close/>
                </a:path>
              </a:pathLst>
            </a:custGeom>
            <a:solidFill>
              <a:srgbClr val="91918A">
                <a:alpha val="21000"/>
              </a:srgbClr>
            </a:solidFill>
            <a:ln w="3533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5B53381C-8008-B622-5C01-66D467932A64}"/>
                </a:ext>
              </a:extLst>
            </p:cNvPr>
            <p:cNvSpPr/>
            <p:nvPr/>
          </p:nvSpPr>
          <p:spPr>
            <a:xfrm>
              <a:off x="9790240" y="2031448"/>
              <a:ext cx="700333" cy="700332"/>
            </a:xfrm>
            <a:custGeom>
              <a:avLst/>
              <a:gdLst>
                <a:gd name="connsiteX0" fmla="*/ 700333 w 700333"/>
                <a:gd name="connsiteY0" fmla="*/ 350166 h 700332"/>
                <a:gd name="connsiteX1" fmla="*/ 350166 w 700333"/>
                <a:gd name="connsiteY1" fmla="*/ 700333 h 700332"/>
                <a:gd name="connsiteX2" fmla="*/ 0 w 700333"/>
                <a:gd name="connsiteY2" fmla="*/ 350166 h 700332"/>
                <a:gd name="connsiteX3" fmla="*/ 350166 w 700333"/>
                <a:gd name="connsiteY3" fmla="*/ 0 h 700332"/>
                <a:gd name="connsiteX4" fmla="*/ 700333 w 700333"/>
                <a:gd name="connsiteY4" fmla="*/ 350166 h 700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333" h="700332">
                  <a:moveTo>
                    <a:pt x="700333" y="350166"/>
                  </a:moveTo>
                  <a:cubicBezTo>
                    <a:pt x="700333" y="543558"/>
                    <a:pt x="543558" y="700333"/>
                    <a:pt x="350166" y="700333"/>
                  </a:cubicBezTo>
                  <a:cubicBezTo>
                    <a:pt x="156775" y="700333"/>
                    <a:pt x="0" y="543558"/>
                    <a:pt x="0" y="350166"/>
                  </a:cubicBezTo>
                  <a:cubicBezTo>
                    <a:pt x="0" y="156775"/>
                    <a:pt x="156775" y="0"/>
                    <a:pt x="350166" y="0"/>
                  </a:cubicBezTo>
                  <a:cubicBezTo>
                    <a:pt x="543558" y="0"/>
                    <a:pt x="700333" y="156775"/>
                    <a:pt x="700333" y="350166"/>
                  </a:cubicBezTo>
                  <a:close/>
                </a:path>
              </a:pathLst>
            </a:custGeom>
            <a:solidFill>
              <a:srgbClr val="E6C247"/>
            </a:solidFill>
            <a:ln w="3533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C5F3CA4E-85D6-1A5C-DD83-F68B8BEDEDE9}"/>
                </a:ext>
              </a:extLst>
            </p:cNvPr>
            <p:cNvSpPr/>
            <p:nvPr/>
          </p:nvSpPr>
          <p:spPr>
            <a:xfrm>
              <a:off x="9859143" y="2100351"/>
              <a:ext cx="562528" cy="562527"/>
            </a:xfrm>
            <a:custGeom>
              <a:avLst/>
              <a:gdLst>
                <a:gd name="connsiteX0" fmla="*/ 562528 w 562528"/>
                <a:gd name="connsiteY0" fmla="*/ 281264 h 562527"/>
                <a:gd name="connsiteX1" fmla="*/ 281264 w 562528"/>
                <a:gd name="connsiteY1" fmla="*/ 562528 h 562527"/>
                <a:gd name="connsiteX2" fmla="*/ -1 w 562528"/>
                <a:gd name="connsiteY2" fmla="*/ 281264 h 562527"/>
                <a:gd name="connsiteX3" fmla="*/ 281264 w 562528"/>
                <a:gd name="connsiteY3" fmla="*/ 0 h 562527"/>
                <a:gd name="connsiteX4" fmla="*/ 562528 w 562528"/>
                <a:gd name="connsiteY4" fmla="*/ 281264 h 562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528" h="562527">
                  <a:moveTo>
                    <a:pt x="562528" y="281264"/>
                  </a:moveTo>
                  <a:cubicBezTo>
                    <a:pt x="562528" y="436602"/>
                    <a:pt x="436602" y="562528"/>
                    <a:pt x="281264" y="562528"/>
                  </a:cubicBezTo>
                  <a:cubicBezTo>
                    <a:pt x="125926" y="562528"/>
                    <a:pt x="-1" y="436601"/>
                    <a:pt x="-1" y="281264"/>
                  </a:cubicBezTo>
                  <a:cubicBezTo>
                    <a:pt x="-1" y="125926"/>
                    <a:pt x="125926" y="0"/>
                    <a:pt x="281264" y="0"/>
                  </a:cubicBezTo>
                  <a:cubicBezTo>
                    <a:pt x="436601" y="0"/>
                    <a:pt x="562528" y="125926"/>
                    <a:pt x="562528" y="281264"/>
                  </a:cubicBezTo>
                  <a:close/>
                </a:path>
              </a:pathLst>
            </a:custGeom>
            <a:solidFill>
              <a:srgbClr val="A3861D">
                <a:alpha val="41000"/>
              </a:srgbClr>
            </a:solidFill>
            <a:ln w="3533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D90AF487-77F2-837A-CB12-6BE2349B3985}"/>
                </a:ext>
              </a:extLst>
            </p:cNvPr>
            <p:cNvSpPr/>
            <p:nvPr/>
          </p:nvSpPr>
          <p:spPr>
            <a:xfrm>
              <a:off x="9877516" y="2119079"/>
              <a:ext cx="525074" cy="525072"/>
            </a:xfrm>
            <a:custGeom>
              <a:avLst/>
              <a:gdLst>
                <a:gd name="connsiteX0" fmla="*/ 525005 w 525074"/>
                <a:gd name="connsiteY0" fmla="*/ 262593 h 525072"/>
                <a:gd name="connsiteX1" fmla="*/ 262114 w 525074"/>
                <a:gd name="connsiteY1" fmla="*/ 524776 h 525072"/>
                <a:gd name="connsiteX2" fmla="*/ -69 w 525074"/>
                <a:gd name="connsiteY2" fmla="*/ 261886 h 525072"/>
                <a:gd name="connsiteX3" fmla="*/ 262467 w 525074"/>
                <a:gd name="connsiteY3" fmla="*/ -296 h 525072"/>
                <a:gd name="connsiteX4" fmla="*/ 525005 w 525074"/>
                <a:gd name="connsiteY4" fmla="*/ 262240 h 525072"/>
                <a:gd name="connsiteX5" fmla="*/ 525005 w 525074"/>
                <a:gd name="connsiteY5" fmla="*/ 262593 h 525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5074" h="525072">
                  <a:moveTo>
                    <a:pt x="525005" y="262593"/>
                  </a:moveTo>
                  <a:cubicBezTo>
                    <a:pt x="524792" y="407572"/>
                    <a:pt x="407092" y="524953"/>
                    <a:pt x="262114" y="524776"/>
                  </a:cubicBezTo>
                  <a:cubicBezTo>
                    <a:pt x="117136" y="524564"/>
                    <a:pt x="-281" y="406864"/>
                    <a:pt x="-69" y="261886"/>
                  </a:cubicBezTo>
                  <a:cubicBezTo>
                    <a:pt x="143" y="117014"/>
                    <a:pt x="117596" y="-296"/>
                    <a:pt x="262467" y="-296"/>
                  </a:cubicBezTo>
                  <a:cubicBezTo>
                    <a:pt x="407481" y="-296"/>
                    <a:pt x="525005" y="117227"/>
                    <a:pt x="525005" y="262240"/>
                  </a:cubicBezTo>
                  <a:cubicBezTo>
                    <a:pt x="525005" y="262346"/>
                    <a:pt x="525005" y="262487"/>
                    <a:pt x="525005" y="262593"/>
                  </a:cubicBezTo>
                  <a:close/>
                </a:path>
              </a:pathLst>
            </a:custGeom>
            <a:solidFill>
              <a:srgbClr val="FFD84F"/>
            </a:solidFill>
            <a:ln w="3533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A85901BB-A100-9CC2-972F-AF379ED5BAAD}"/>
                </a:ext>
              </a:extLst>
            </p:cNvPr>
            <p:cNvSpPr/>
            <p:nvPr/>
          </p:nvSpPr>
          <p:spPr>
            <a:xfrm>
              <a:off x="10051716" y="2245222"/>
              <a:ext cx="176677" cy="285504"/>
            </a:xfrm>
            <a:custGeom>
              <a:avLst/>
              <a:gdLst>
                <a:gd name="connsiteX0" fmla="*/ 105934 w 176677"/>
                <a:gd name="connsiteY0" fmla="*/ 249874 h 285504"/>
                <a:gd name="connsiteX1" fmla="*/ 105934 w 176677"/>
                <a:gd name="connsiteY1" fmla="*/ 285209 h 285504"/>
                <a:gd name="connsiteX2" fmla="*/ 75547 w 176677"/>
                <a:gd name="connsiteY2" fmla="*/ 285209 h 285504"/>
                <a:gd name="connsiteX3" fmla="*/ 75547 w 176677"/>
                <a:gd name="connsiteY3" fmla="*/ 252348 h 285504"/>
                <a:gd name="connsiteX4" fmla="*/ -70 w 176677"/>
                <a:gd name="connsiteY4" fmla="*/ 227967 h 285504"/>
                <a:gd name="connsiteX5" fmla="*/ 16538 w 176677"/>
                <a:gd name="connsiteY5" fmla="*/ 190865 h 285504"/>
                <a:gd name="connsiteX6" fmla="*/ 75547 w 176677"/>
                <a:gd name="connsiteY6" fmla="*/ 212419 h 285504"/>
                <a:gd name="connsiteX7" fmla="*/ 75547 w 176677"/>
                <a:gd name="connsiteY7" fmla="*/ 161537 h 285504"/>
                <a:gd name="connsiteX8" fmla="*/ 4878 w 176677"/>
                <a:gd name="connsiteY8" fmla="*/ 98642 h 285504"/>
                <a:gd name="connsiteX9" fmla="*/ 75547 w 176677"/>
                <a:gd name="connsiteY9" fmla="*/ 33272 h 285504"/>
                <a:gd name="connsiteX10" fmla="*/ 75547 w 176677"/>
                <a:gd name="connsiteY10" fmla="*/ -296 h 285504"/>
                <a:gd name="connsiteX11" fmla="*/ 105934 w 176677"/>
                <a:gd name="connsiteY11" fmla="*/ -296 h 285504"/>
                <a:gd name="connsiteX12" fmla="*/ 105934 w 176677"/>
                <a:gd name="connsiteY12" fmla="*/ 32919 h 285504"/>
                <a:gd name="connsiteX13" fmla="*/ 167770 w 176677"/>
                <a:gd name="connsiteY13" fmla="*/ 51293 h 285504"/>
                <a:gd name="connsiteX14" fmla="*/ 152576 w 176677"/>
                <a:gd name="connsiteY14" fmla="*/ 88748 h 285504"/>
                <a:gd name="connsiteX15" fmla="*/ 105934 w 176677"/>
                <a:gd name="connsiteY15" fmla="*/ 72847 h 285504"/>
                <a:gd name="connsiteX16" fmla="*/ 105934 w 176677"/>
                <a:gd name="connsiteY16" fmla="*/ 124435 h 285504"/>
                <a:gd name="connsiteX17" fmla="*/ 176604 w 176677"/>
                <a:gd name="connsiteY17" fmla="*/ 186625 h 285504"/>
                <a:gd name="connsiteX18" fmla="*/ 105934 w 176677"/>
                <a:gd name="connsiteY18" fmla="*/ 249874 h 285504"/>
                <a:gd name="connsiteX19" fmla="*/ 75547 w 176677"/>
                <a:gd name="connsiteY19" fmla="*/ 115602 h 285504"/>
                <a:gd name="connsiteX20" fmla="*/ 75547 w 176677"/>
                <a:gd name="connsiteY20" fmla="*/ 72493 h 285504"/>
                <a:gd name="connsiteX21" fmla="*/ 53286 w 176677"/>
                <a:gd name="connsiteY21" fmla="*/ 94754 h 285504"/>
                <a:gd name="connsiteX22" fmla="*/ 75547 w 176677"/>
                <a:gd name="connsiteY22" fmla="*/ 115602 h 285504"/>
                <a:gd name="connsiteX23" fmla="*/ 127843 w 176677"/>
                <a:gd name="connsiteY23" fmla="*/ 188745 h 285504"/>
                <a:gd name="connsiteX24" fmla="*/ 105934 w 176677"/>
                <a:gd name="connsiteY24" fmla="*/ 167897 h 285504"/>
                <a:gd name="connsiteX25" fmla="*/ 105934 w 176677"/>
                <a:gd name="connsiteY25" fmla="*/ 209592 h 285504"/>
                <a:gd name="connsiteX26" fmla="*/ 127843 w 176677"/>
                <a:gd name="connsiteY26" fmla="*/ 188745 h 28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6677" h="285504">
                  <a:moveTo>
                    <a:pt x="105934" y="249874"/>
                  </a:moveTo>
                  <a:lnTo>
                    <a:pt x="105934" y="285209"/>
                  </a:lnTo>
                  <a:lnTo>
                    <a:pt x="75547" y="285209"/>
                  </a:lnTo>
                  <a:lnTo>
                    <a:pt x="75547" y="252348"/>
                  </a:lnTo>
                  <a:cubicBezTo>
                    <a:pt x="48587" y="251358"/>
                    <a:pt x="22404" y="242912"/>
                    <a:pt x="-70" y="227967"/>
                  </a:cubicBezTo>
                  <a:lnTo>
                    <a:pt x="16538" y="190865"/>
                  </a:lnTo>
                  <a:cubicBezTo>
                    <a:pt x="33994" y="203055"/>
                    <a:pt x="54346" y="210511"/>
                    <a:pt x="75547" y="212419"/>
                  </a:cubicBezTo>
                  <a:lnTo>
                    <a:pt x="75547" y="161537"/>
                  </a:lnTo>
                  <a:cubicBezTo>
                    <a:pt x="41979" y="153410"/>
                    <a:pt x="4878" y="142103"/>
                    <a:pt x="4878" y="98642"/>
                  </a:cubicBezTo>
                  <a:cubicBezTo>
                    <a:pt x="4878" y="66487"/>
                    <a:pt x="28199" y="38926"/>
                    <a:pt x="75547" y="33272"/>
                  </a:cubicBezTo>
                  <a:lnTo>
                    <a:pt x="75547" y="-296"/>
                  </a:lnTo>
                  <a:lnTo>
                    <a:pt x="105934" y="-296"/>
                  </a:lnTo>
                  <a:lnTo>
                    <a:pt x="105934" y="32919"/>
                  </a:lnTo>
                  <a:cubicBezTo>
                    <a:pt x="127702" y="34014"/>
                    <a:pt x="148901" y="40340"/>
                    <a:pt x="167770" y="51293"/>
                  </a:cubicBezTo>
                  <a:lnTo>
                    <a:pt x="152576" y="88748"/>
                  </a:lnTo>
                  <a:cubicBezTo>
                    <a:pt x="138266" y="80374"/>
                    <a:pt x="122400" y="74967"/>
                    <a:pt x="105934" y="72847"/>
                  </a:cubicBezTo>
                  <a:lnTo>
                    <a:pt x="105934" y="124435"/>
                  </a:lnTo>
                  <a:cubicBezTo>
                    <a:pt x="141269" y="132563"/>
                    <a:pt x="176604" y="143516"/>
                    <a:pt x="176604" y="186625"/>
                  </a:cubicBezTo>
                  <a:cubicBezTo>
                    <a:pt x="176957" y="216659"/>
                    <a:pt x="155050" y="244220"/>
                    <a:pt x="105934" y="249874"/>
                  </a:cubicBezTo>
                  <a:close/>
                  <a:moveTo>
                    <a:pt x="75547" y="115602"/>
                  </a:moveTo>
                  <a:lnTo>
                    <a:pt x="75547" y="72493"/>
                  </a:lnTo>
                  <a:cubicBezTo>
                    <a:pt x="59646" y="76027"/>
                    <a:pt x="53286" y="84861"/>
                    <a:pt x="53286" y="94754"/>
                  </a:cubicBezTo>
                  <a:cubicBezTo>
                    <a:pt x="53286" y="104648"/>
                    <a:pt x="62120" y="111362"/>
                    <a:pt x="75547" y="115602"/>
                  </a:cubicBezTo>
                  <a:close/>
                  <a:moveTo>
                    <a:pt x="127843" y="188745"/>
                  </a:moveTo>
                  <a:cubicBezTo>
                    <a:pt x="127843" y="178145"/>
                    <a:pt x="119009" y="172491"/>
                    <a:pt x="105934" y="167897"/>
                  </a:cubicBezTo>
                  <a:lnTo>
                    <a:pt x="105934" y="209592"/>
                  </a:lnTo>
                  <a:cubicBezTo>
                    <a:pt x="119715" y="206412"/>
                    <a:pt x="127843" y="198638"/>
                    <a:pt x="127843" y="188745"/>
                  </a:cubicBezTo>
                  <a:close/>
                </a:path>
              </a:pathLst>
            </a:custGeom>
            <a:solidFill>
              <a:srgbClr val="E6C247"/>
            </a:solidFill>
            <a:ln w="3533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5E859C69-9545-FB61-143E-B0455909FC3E}"/>
                </a:ext>
              </a:extLst>
            </p:cNvPr>
            <p:cNvSpPr/>
            <p:nvPr/>
          </p:nvSpPr>
          <p:spPr>
            <a:xfrm>
              <a:off x="10139347" y="2031802"/>
              <a:ext cx="350166" cy="700331"/>
            </a:xfrm>
            <a:custGeom>
              <a:avLst/>
              <a:gdLst>
                <a:gd name="connsiteX0" fmla="*/ 350097 w 350166"/>
                <a:gd name="connsiteY0" fmla="*/ 349869 h 700331"/>
                <a:gd name="connsiteX1" fmla="*/ -70 w 350166"/>
                <a:gd name="connsiteY1" fmla="*/ 700036 h 700331"/>
                <a:gd name="connsiteX2" fmla="*/ -70 w 350166"/>
                <a:gd name="connsiteY2" fmla="*/ -296 h 700331"/>
                <a:gd name="connsiteX3" fmla="*/ 350097 w 350166"/>
                <a:gd name="connsiteY3" fmla="*/ 349869 h 700331"/>
              </a:gdLst>
              <a:ahLst/>
              <a:cxnLst>
                <a:cxn ang="0">
                  <a:pos x="connsiteX0" y="connsiteY0"/>
                </a:cxn>
                <a:cxn ang="0">
                  <a:pos x="connsiteX1" y="connsiteY1"/>
                </a:cxn>
                <a:cxn ang="0">
                  <a:pos x="connsiteX2" y="connsiteY2"/>
                </a:cxn>
                <a:cxn ang="0">
                  <a:pos x="connsiteX3" y="connsiteY3"/>
                </a:cxn>
              </a:cxnLst>
              <a:rect l="l" t="t" r="r" b="b"/>
              <a:pathLst>
                <a:path w="350166" h="700331">
                  <a:moveTo>
                    <a:pt x="350097" y="349869"/>
                  </a:moveTo>
                  <a:cubicBezTo>
                    <a:pt x="350097" y="543257"/>
                    <a:pt x="193317" y="700036"/>
                    <a:pt x="-70" y="700036"/>
                  </a:cubicBezTo>
                  <a:lnTo>
                    <a:pt x="-70" y="-296"/>
                  </a:lnTo>
                  <a:cubicBezTo>
                    <a:pt x="193317" y="-296"/>
                    <a:pt x="350097" y="156483"/>
                    <a:pt x="350097" y="349869"/>
                  </a:cubicBezTo>
                  <a:close/>
                </a:path>
              </a:pathLst>
            </a:custGeom>
            <a:solidFill>
              <a:srgbClr val="91918A">
                <a:alpha val="21000"/>
              </a:srgbClr>
            </a:solidFill>
            <a:ln w="3533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010AD1A3-914A-D090-E438-5D7E45C658D2}"/>
                </a:ext>
              </a:extLst>
            </p:cNvPr>
            <p:cNvSpPr/>
            <p:nvPr/>
          </p:nvSpPr>
          <p:spPr>
            <a:xfrm rot="16755002">
              <a:off x="8949256" y="1704059"/>
              <a:ext cx="700333" cy="700332"/>
            </a:xfrm>
            <a:custGeom>
              <a:avLst/>
              <a:gdLst>
                <a:gd name="connsiteX0" fmla="*/ 700263 w 700333"/>
                <a:gd name="connsiteY0" fmla="*/ 349870 h 700332"/>
                <a:gd name="connsiteX1" fmla="*/ 350096 w 700333"/>
                <a:gd name="connsiteY1" fmla="*/ 700037 h 700332"/>
                <a:gd name="connsiteX2" fmla="*/ -70 w 700333"/>
                <a:gd name="connsiteY2" fmla="*/ 349870 h 700332"/>
                <a:gd name="connsiteX3" fmla="*/ 350096 w 700333"/>
                <a:gd name="connsiteY3" fmla="*/ -296 h 700332"/>
                <a:gd name="connsiteX4" fmla="*/ 700263 w 700333"/>
                <a:gd name="connsiteY4" fmla="*/ 349870 h 700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333" h="700332">
                  <a:moveTo>
                    <a:pt x="700263" y="349870"/>
                  </a:moveTo>
                  <a:cubicBezTo>
                    <a:pt x="700263" y="543262"/>
                    <a:pt x="543488" y="700037"/>
                    <a:pt x="350096" y="700037"/>
                  </a:cubicBezTo>
                  <a:cubicBezTo>
                    <a:pt x="156705" y="700037"/>
                    <a:pt x="-70" y="543262"/>
                    <a:pt x="-70" y="349870"/>
                  </a:cubicBezTo>
                  <a:cubicBezTo>
                    <a:pt x="-70" y="156479"/>
                    <a:pt x="156705" y="-296"/>
                    <a:pt x="350096" y="-296"/>
                  </a:cubicBezTo>
                  <a:cubicBezTo>
                    <a:pt x="543488" y="-296"/>
                    <a:pt x="700263" y="156479"/>
                    <a:pt x="700263" y="349870"/>
                  </a:cubicBezTo>
                  <a:close/>
                </a:path>
              </a:pathLst>
            </a:custGeom>
            <a:solidFill>
              <a:srgbClr val="E6C247"/>
            </a:solidFill>
            <a:ln w="3533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6472888D-E5B1-3C81-8A85-0D9DC2E18E00}"/>
                </a:ext>
              </a:extLst>
            </p:cNvPr>
            <p:cNvSpPr/>
            <p:nvPr/>
          </p:nvSpPr>
          <p:spPr>
            <a:xfrm rot="16754399">
              <a:off x="9017431" y="1772218"/>
              <a:ext cx="562527" cy="562527"/>
            </a:xfrm>
            <a:custGeom>
              <a:avLst/>
              <a:gdLst>
                <a:gd name="connsiteX0" fmla="*/ 562459 w 562527"/>
                <a:gd name="connsiteY0" fmla="*/ 280968 h 562527"/>
                <a:gd name="connsiteX1" fmla="*/ 281195 w 562527"/>
                <a:gd name="connsiteY1" fmla="*/ 562231 h 562527"/>
                <a:gd name="connsiteX2" fmla="*/ -69 w 562527"/>
                <a:gd name="connsiteY2" fmla="*/ 280968 h 562527"/>
                <a:gd name="connsiteX3" fmla="*/ 281195 w 562527"/>
                <a:gd name="connsiteY3" fmla="*/ -296 h 562527"/>
                <a:gd name="connsiteX4" fmla="*/ 562459 w 562527"/>
                <a:gd name="connsiteY4" fmla="*/ 280968 h 562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527" h="562527">
                  <a:moveTo>
                    <a:pt x="562459" y="280968"/>
                  </a:moveTo>
                  <a:cubicBezTo>
                    <a:pt x="562459" y="436305"/>
                    <a:pt x="436532" y="562231"/>
                    <a:pt x="281195" y="562231"/>
                  </a:cubicBezTo>
                  <a:cubicBezTo>
                    <a:pt x="125857" y="562231"/>
                    <a:pt x="-69" y="436305"/>
                    <a:pt x="-69" y="280968"/>
                  </a:cubicBezTo>
                  <a:cubicBezTo>
                    <a:pt x="-69" y="125630"/>
                    <a:pt x="125857" y="-296"/>
                    <a:pt x="281195" y="-296"/>
                  </a:cubicBezTo>
                  <a:cubicBezTo>
                    <a:pt x="436532" y="-296"/>
                    <a:pt x="562459" y="125630"/>
                    <a:pt x="562459" y="280968"/>
                  </a:cubicBezTo>
                  <a:close/>
                </a:path>
              </a:pathLst>
            </a:custGeom>
            <a:solidFill>
              <a:srgbClr val="A3861D">
                <a:alpha val="41000"/>
              </a:srgbClr>
            </a:solidFill>
            <a:ln w="3533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BCCD438E-D2E1-047F-2603-B5F90CAAAA08}"/>
                </a:ext>
              </a:extLst>
            </p:cNvPr>
            <p:cNvSpPr/>
            <p:nvPr/>
          </p:nvSpPr>
          <p:spPr>
            <a:xfrm rot="20253435">
              <a:off x="8981007" y="1751791"/>
              <a:ext cx="522652" cy="522651"/>
            </a:xfrm>
            <a:custGeom>
              <a:avLst/>
              <a:gdLst>
                <a:gd name="connsiteX0" fmla="*/ 522582 w 522652"/>
                <a:gd name="connsiteY0" fmla="*/ 261029 h 522651"/>
                <a:gd name="connsiteX1" fmla="*/ 261256 w 522652"/>
                <a:gd name="connsiteY1" fmla="*/ 522354 h 522651"/>
                <a:gd name="connsiteX2" fmla="*/ -70 w 522652"/>
                <a:gd name="connsiteY2" fmla="*/ 261029 h 522651"/>
                <a:gd name="connsiteX3" fmla="*/ 261256 w 522652"/>
                <a:gd name="connsiteY3" fmla="*/ -297 h 522651"/>
                <a:gd name="connsiteX4" fmla="*/ 522582 w 522652"/>
                <a:gd name="connsiteY4" fmla="*/ 261029 h 522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652" h="522651">
                  <a:moveTo>
                    <a:pt x="522582" y="261029"/>
                  </a:moveTo>
                  <a:cubicBezTo>
                    <a:pt x="522582" y="405355"/>
                    <a:pt x="405581" y="522354"/>
                    <a:pt x="261256" y="522354"/>
                  </a:cubicBezTo>
                  <a:cubicBezTo>
                    <a:pt x="116929" y="522354"/>
                    <a:pt x="-70" y="405354"/>
                    <a:pt x="-70" y="261029"/>
                  </a:cubicBezTo>
                  <a:cubicBezTo>
                    <a:pt x="-70" y="116702"/>
                    <a:pt x="116930" y="-297"/>
                    <a:pt x="261256" y="-297"/>
                  </a:cubicBezTo>
                  <a:cubicBezTo>
                    <a:pt x="405582" y="-297"/>
                    <a:pt x="522582" y="116703"/>
                    <a:pt x="522582" y="261029"/>
                  </a:cubicBezTo>
                  <a:close/>
                </a:path>
              </a:pathLst>
            </a:custGeom>
            <a:solidFill>
              <a:srgbClr val="FFD84F"/>
            </a:solidFill>
            <a:ln w="35172"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D1675B37-76AF-0752-EDF9-542D39442462}"/>
                </a:ext>
              </a:extLst>
            </p:cNvPr>
            <p:cNvSpPr/>
            <p:nvPr/>
          </p:nvSpPr>
          <p:spPr>
            <a:xfrm>
              <a:off x="9210398" y="1915904"/>
              <a:ext cx="176677" cy="285503"/>
            </a:xfrm>
            <a:custGeom>
              <a:avLst/>
              <a:gdLst>
                <a:gd name="connsiteX0" fmla="*/ 105934 w 176677"/>
                <a:gd name="connsiteY0" fmla="*/ 249873 h 285503"/>
                <a:gd name="connsiteX1" fmla="*/ 105934 w 176677"/>
                <a:gd name="connsiteY1" fmla="*/ 285207 h 285503"/>
                <a:gd name="connsiteX2" fmla="*/ 75547 w 176677"/>
                <a:gd name="connsiteY2" fmla="*/ 285207 h 285503"/>
                <a:gd name="connsiteX3" fmla="*/ 75547 w 176677"/>
                <a:gd name="connsiteY3" fmla="*/ 251993 h 285503"/>
                <a:gd name="connsiteX4" fmla="*/ -70 w 176677"/>
                <a:gd name="connsiteY4" fmla="*/ 227966 h 285503"/>
                <a:gd name="connsiteX5" fmla="*/ 16891 w 176677"/>
                <a:gd name="connsiteY5" fmla="*/ 190863 h 285503"/>
                <a:gd name="connsiteX6" fmla="*/ 75547 w 176677"/>
                <a:gd name="connsiteY6" fmla="*/ 212418 h 285503"/>
                <a:gd name="connsiteX7" fmla="*/ 75547 w 176677"/>
                <a:gd name="connsiteY7" fmla="*/ 161536 h 285503"/>
                <a:gd name="connsiteX8" fmla="*/ 4878 w 176677"/>
                <a:gd name="connsiteY8" fmla="*/ 98641 h 285503"/>
                <a:gd name="connsiteX9" fmla="*/ 75547 w 176677"/>
                <a:gd name="connsiteY9" fmla="*/ 33271 h 285503"/>
                <a:gd name="connsiteX10" fmla="*/ 75547 w 176677"/>
                <a:gd name="connsiteY10" fmla="*/ -296 h 285503"/>
                <a:gd name="connsiteX11" fmla="*/ 105934 w 176677"/>
                <a:gd name="connsiteY11" fmla="*/ -296 h 285503"/>
                <a:gd name="connsiteX12" fmla="*/ 105934 w 176677"/>
                <a:gd name="connsiteY12" fmla="*/ 32565 h 285503"/>
                <a:gd name="connsiteX13" fmla="*/ 167770 w 176677"/>
                <a:gd name="connsiteY13" fmla="*/ 51292 h 285503"/>
                <a:gd name="connsiteX14" fmla="*/ 152576 w 176677"/>
                <a:gd name="connsiteY14" fmla="*/ 88747 h 285503"/>
                <a:gd name="connsiteX15" fmla="*/ 105934 w 176677"/>
                <a:gd name="connsiteY15" fmla="*/ 72846 h 285503"/>
                <a:gd name="connsiteX16" fmla="*/ 105934 w 176677"/>
                <a:gd name="connsiteY16" fmla="*/ 124435 h 285503"/>
                <a:gd name="connsiteX17" fmla="*/ 176604 w 176677"/>
                <a:gd name="connsiteY17" fmla="*/ 186624 h 285503"/>
                <a:gd name="connsiteX18" fmla="*/ 105934 w 176677"/>
                <a:gd name="connsiteY18" fmla="*/ 249873 h 285503"/>
                <a:gd name="connsiteX19" fmla="*/ 75547 w 176677"/>
                <a:gd name="connsiteY19" fmla="*/ 115602 h 285503"/>
                <a:gd name="connsiteX20" fmla="*/ 75547 w 176677"/>
                <a:gd name="connsiteY20" fmla="*/ 73200 h 285503"/>
                <a:gd name="connsiteX21" fmla="*/ 53286 w 176677"/>
                <a:gd name="connsiteY21" fmla="*/ 95814 h 285503"/>
                <a:gd name="connsiteX22" fmla="*/ 75547 w 176677"/>
                <a:gd name="connsiteY22" fmla="*/ 116662 h 285503"/>
                <a:gd name="connsiteX23" fmla="*/ 127843 w 176677"/>
                <a:gd name="connsiteY23" fmla="*/ 188743 h 285503"/>
                <a:gd name="connsiteX24" fmla="*/ 105934 w 176677"/>
                <a:gd name="connsiteY24" fmla="*/ 167896 h 285503"/>
                <a:gd name="connsiteX25" fmla="*/ 105934 w 176677"/>
                <a:gd name="connsiteY25" fmla="*/ 209591 h 285503"/>
                <a:gd name="connsiteX26" fmla="*/ 127843 w 176677"/>
                <a:gd name="connsiteY26" fmla="*/ 189803 h 28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6677" h="285503">
                  <a:moveTo>
                    <a:pt x="105934" y="249873"/>
                  </a:moveTo>
                  <a:lnTo>
                    <a:pt x="105934" y="285207"/>
                  </a:lnTo>
                  <a:lnTo>
                    <a:pt x="75547" y="285207"/>
                  </a:lnTo>
                  <a:lnTo>
                    <a:pt x="75547" y="251993"/>
                  </a:lnTo>
                  <a:cubicBezTo>
                    <a:pt x="48587" y="251215"/>
                    <a:pt x="22404" y="242877"/>
                    <a:pt x="-70" y="227966"/>
                  </a:cubicBezTo>
                  <a:lnTo>
                    <a:pt x="16891" y="190863"/>
                  </a:lnTo>
                  <a:cubicBezTo>
                    <a:pt x="34312" y="202878"/>
                    <a:pt x="54487" y="210298"/>
                    <a:pt x="75547" y="212418"/>
                  </a:cubicBezTo>
                  <a:lnTo>
                    <a:pt x="75547" y="161536"/>
                  </a:lnTo>
                  <a:cubicBezTo>
                    <a:pt x="41979" y="153409"/>
                    <a:pt x="4878" y="142103"/>
                    <a:pt x="4878" y="98641"/>
                  </a:cubicBezTo>
                  <a:cubicBezTo>
                    <a:pt x="4878" y="66486"/>
                    <a:pt x="28551" y="38925"/>
                    <a:pt x="75547" y="33271"/>
                  </a:cubicBezTo>
                  <a:lnTo>
                    <a:pt x="75547" y="-296"/>
                  </a:lnTo>
                  <a:lnTo>
                    <a:pt x="105934" y="-296"/>
                  </a:lnTo>
                  <a:lnTo>
                    <a:pt x="105934" y="32565"/>
                  </a:lnTo>
                  <a:cubicBezTo>
                    <a:pt x="127700" y="33943"/>
                    <a:pt x="148867" y="40374"/>
                    <a:pt x="167770" y="51292"/>
                  </a:cubicBezTo>
                  <a:lnTo>
                    <a:pt x="152576" y="88747"/>
                  </a:lnTo>
                  <a:cubicBezTo>
                    <a:pt x="138266" y="80337"/>
                    <a:pt x="122400" y="74931"/>
                    <a:pt x="105934" y="72846"/>
                  </a:cubicBezTo>
                  <a:lnTo>
                    <a:pt x="105934" y="124435"/>
                  </a:lnTo>
                  <a:cubicBezTo>
                    <a:pt x="141269" y="132209"/>
                    <a:pt x="176604" y="143515"/>
                    <a:pt x="176604" y="186624"/>
                  </a:cubicBezTo>
                  <a:cubicBezTo>
                    <a:pt x="176957" y="217718"/>
                    <a:pt x="153990" y="244925"/>
                    <a:pt x="105934" y="249873"/>
                  </a:cubicBezTo>
                  <a:close/>
                  <a:moveTo>
                    <a:pt x="75547" y="115602"/>
                  </a:moveTo>
                  <a:lnTo>
                    <a:pt x="75547" y="73200"/>
                  </a:lnTo>
                  <a:cubicBezTo>
                    <a:pt x="59646" y="77086"/>
                    <a:pt x="53286" y="85920"/>
                    <a:pt x="53286" y="95814"/>
                  </a:cubicBezTo>
                  <a:cubicBezTo>
                    <a:pt x="53286" y="105708"/>
                    <a:pt x="62473" y="112421"/>
                    <a:pt x="75547" y="116662"/>
                  </a:cubicBezTo>
                  <a:close/>
                  <a:moveTo>
                    <a:pt x="127843" y="188743"/>
                  </a:moveTo>
                  <a:cubicBezTo>
                    <a:pt x="127843" y="178144"/>
                    <a:pt x="119362" y="172136"/>
                    <a:pt x="105934" y="167896"/>
                  </a:cubicBezTo>
                  <a:lnTo>
                    <a:pt x="105934" y="209591"/>
                  </a:lnTo>
                  <a:cubicBezTo>
                    <a:pt x="121482" y="207471"/>
                    <a:pt x="127843" y="199345"/>
                    <a:pt x="127843" y="189803"/>
                  </a:cubicBezTo>
                  <a:close/>
                </a:path>
              </a:pathLst>
            </a:custGeom>
            <a:solidFill>
              <a:srgbClr val="E6C247"/>
            </a:solidFill>
            <a:ln w="3533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9D2AF7DF-79BD-1CB4-E279-C7F0BAC1BA6F}"/>
                </a:ext>
              </a:extLst>
            </p:cNvPr>
            <p:cNvSpPr/>
            <p:nvPr/>
          </p:nvSpPr>
          <p:spPr>
            <a:xfrm>
              <a:off x="9298734" y="1703543"/>
              <a:ext cx="350166" cy="699979"/>
            </a:xfrm>
            <a:custGeom>
              <a:avLst/>
              <a:gdLst>
                <a:gd name="connsiteX0" fmla="*/ 350097 w 350166"/>
                <a:gd name="connsiteY0" fmla="*/ 349517 h 699979"/>
                <a:gd name="connsiteX1" fmla="*/ 638 w 350166"/>
                <a:gd name="connsiteY1" fmla="*/ 699684 h 699979"/>
                <a:gd name="connsiteX2" fmla="*/ -70 w 350166"/>
                <a:gd name="connsiteY2" fmla="*/ 699684 h 699979"/>
                <a:gd name="connsiteX3" fmla="*/ -70 w 350166"/>
                <a:gd name="connsiteY3" fmla="*/ -296 h 699979"/>
                <a:gd name="connsiteX4" fmla="*/ 350097 w 350166"/>
                <a:gd name="connsiteY4" fmla="*/ 349163 h 699979"/>
                <a:gd name="connsiteX5" fmla="*/ 350097 w 350166"/>
                <a:gd name="connsiteY5" fmla="*/ 349517 h 699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166" h="699979">
                  <a:moveTo>
                    <a:pt x="350097" y="349517"/>
                  </a:moveTo>
                  <a:cubicBezTo>
                    <a:pt x="350310" y="542728"/>
                    <a:pt x="193847" y="699471"/>
                    <a:pt x="638" y="699684"/>
                  </a:cubicBezTo>
                  <a:cubicBezTo>
                    <a:pt x="390" y="699684"/>
                    <a:pt x="178" y="699684"/>
                    <a:pt x="-70" y="699684"/>
                  </a:cubicBezTo>
                  <a:cubicBezTo>
                    <a:pt x="-70" y="699684"/>
                    <a:pt x="-70" y="9598"/>
                    <a:pt x="-70" y="-296"/>
                  </a:cubicBezTo>
                  <a:cubicBezTo>
                    <a:pt x="193141" y="-508"/>
                    <a:pt x="349886" y="155954"/>
                    <a:pt x="350097" y="349163"/>
                  </a:cubicBezTo>
                  <a:cubicBezTo>
                    <a:pt x="350097" y="349270"/>
                    <a:pt x="350097" y="349411"/>
                    <a:pt x="350097" y="349517"/>
                  </a:cubicBezTo>
                  <a:close/>
                </a:path>
              </a:pathLst>
            </a:custGeom>
            <a:solidFill>
              <a:srgbClr val="91918A">
                <a:alpha val="21000"/>
              </a:srgbClr>
            </a:solidFill>
            <a:ln w="3533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3858E1D1-482D-57BC-9F71-AC7AFEE81E87}"/>
                </a:ext>
              </a:extLst>
            </p:cNvPr>
            <p:cNvSpPr/>
            <p:nvPr/>
          </p:nvSpPr>
          <p:spPr>
            <a:xfrm>
              <a:off x="8405474" y="3424340"/>
              <a:ext cx="2074852" cy="2198168"/>
            </a:xfrm>
            <a:custGeom>
              <a:avLst/>
              <a:gdLst>
                <a:gd name="connsiteX0" fmla="*/ 2074852 w 2074852"/>
                <a:gd name="connsiteY0" fmla="*/ 2198169 h 2198168"/>
                <a:gd name="connsiteX1" fmla="*/ 0 w 2074852"/>
                <a:gd name="connsiteY1" fmla="*/ 2198169 h 2198168"/>
                <a:gd name="connsiteX2" fmla="*/ 148406 w 2074852"/>
                <a:gd name="connsiteY2" fmla="*/ 0 h 2198168"/>
                <a:gd name="connsiteX3" fmla="*/ 1926447 w 2074852"/>
                <a:gd name="connsiteY3" fmla="*/ 0 h 2198168"/>
                <a:gd name="connsiteX4" fmla="*/ 2074852 w 2074852"/>
                <a:gd name="connsiteY4" fmla="*/ 2198169 h 219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4852" h="2198168">
                  <a:moveTo>
                    <a:pt x="2074852" y="2198169"/>
                  </a:moveTo>
                  <a:lnTo>
                    <a:pt x="0" y="2198169"/>
                  </a:lnTo>
                  <a:lnTo>
                    <a:pt x="148406" y="0"/>
                  </a:lnTo>
                  <a:lnTo>
                    <a:pt x="1926447" y="0"/>
                  </a:lnTo>
                  <a:lnTo>
                    <a:pt x="2074852" y="2198169"/>
                  </a:lnTo>
                  <a:close/>
                </a:path>
              </a:pathLst>
            </a:custGeom>
            <a:solidFill>
              <a:schemeClr val="accent5"/>
            </a:solidFill>
            <a:ln w="3533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D0C5FD30-B95C-F21C-A6B5-8CCAEE84B07C}"/>
                </a:ext>
              </a:extLst>
            </p:cNvPr>
            <p:cNvSpPr/>
            <p:nvPr/>
          </p:nvSpPr>
          <p:spPr>
            <a:xfrm>
              <a:off x="9093087" y="3639881"/>
              <a:ext cx="699272" cy="484085"/>
            </a:xfrm>
            <a:custGeom>
              <a:avLst/>
              <a:gdLst>
                <a:gd name="connsiteX0" fmla="*/ -70 w 699272"/>
                <a:gd name="connsiteY0" fmla="*/ -296 h 484085"/>
                <a:gd name="connsiteX1" fmla="*/ -70 w 699272"/>
                <a:gd name="connsiteY1" fmla="*/ 192278 h 484085"/>
                <a:gd name="connsiteX2" fmla="*/ 349743 w 699272"/>
                <a:gd name="connsiteY2" fmla="*/ 483789 h 484085"/>
                <a:gd name="connsiteX3" fmla="*/ 699203 w 699272"/>
                <a:gd name="connsiteY3" fmla="*/ 192278 h 484085"/>
                <a:gd name="connsiteX4" fmla="*/ 699203 w 699272"/>
                <a:gd name="connsiteY4" fmla="*/ -296 h 484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272" h="484085">
                  <a:moveTo>
                    <a:pt x="-70" y="-296"/>
                  </a:moveTo>
                  <a:lnTo>
                    <a:pt x="-70" y="192278"/>
                  </a:lnTo>
                  <a:cubicBezTo>
                    <a:pt x="-70" y="353404"/>
                    <a:pt x="156463" y="483789"/>
                    <a:pt x="349743" y="483789"/>
                  </a:cubicBezTo>
                  <a:cubicBezTo>
                    <a:pt x="543024" y="483789"/>
                    <a:pt x="699203" y="353404"/>
                    <a:pt x="699203" y="192278"/>
                  </a:cubicBezTo>
                  <a:lnTo>
                    <a:pt x="699203" y="-296"/>
                  </a:lnTo>
                </a:path>
              </a:pathLst>
            </a:custGeom>
            <a:noFill/>
            <a:ln w="70669" cap="rnd">
              <a:solidFill>
                <a:srgbClr val="FFFFFF"/>
              </a:solidFill>
              <a:prstDash val="solid"/>
              <a:round/>
            </a:ln>
          </p:spPr>
          <p:txBody>
            <a:bodyPr rtlCol="0" anchor="ctr"/>
            <a:lstStyle/>
            <a:p>
              <a:endParaRPr lang="en-US"/>
            </a:p>
          </p:txBody>
        </p:sp>
        <p:sp>
          <p:nvSpPr>
            <p:cNvPr id="109" name="Freeform: Shape 108">
              <a:extLst>
                <a:ext uri="{FF2B5EF4-FFF2-40B4-BE49-F238E27FC236}">
                  <a16:creationId xmlns:a16="http://schemas.microsoft.com/office/drawing/2014/main" id="{F0DA70CB-1C24-C698-2FBC-150A298D7F6D}"/>
                </a:ext>
              </a:extLst>
            </p:cNvPr>
            <p:cNvSpPr/>
            <p:nvPr/>
          </p:nvSpPr>
          <p:spPr>
            <a:xfrm>
              <a:off x="9169763" y="4375902"/>
              <a:ext cx="546627" cy="881952"/>
            </a:xfrm>
            <a:custGeom>
              <a:avLst/>
              <a:gdLst>
                <a:gd name="connsiteX0" fmla="*/ 327484 w 546627"/>
                <a:gd name="connsiteY0" fmla="*/ 775653 h 881952"/>
                <a:gd name="connsiteX1" fmla="*/ 327484 w 546627"/>
                <a:gd name="connsiteY1" fmla="*/ 881657 h 881952"/>
                <a:gd name="connsiteX2" fmla="*/ 233493 w 546627"/>
                <a:gd name="connsiteY2" fmla="*/ 881657 h 881952"/>
                <a:gd name="connsiteX3" fmla="*/ 233493 w 546627"/>
                <a:gd name="connsiteY3" fmla="*/ 779539 h 881952"/>
                <a:gd name="connsiteX4" fmla="*/ -70 w 546627"/>
                <a:gd name="connsiteY4" fmla="*/ 704277 h 881952"/>
                <a:gd name="connsiteX5" fmla="*/ 51519 w 546627"/>
                <a:gd name="connsiteY5" fmla="*/ 589792 h 881952"/>
                <a:gd name="connsiteX6" fmla="*/ 233493 w 546627"/>
                <a:gd name="connsiteY6" fmla="*/ 656575 h 881952"/>
                <a:gd name="connsiteX7" fmla="*/ 233493 w 546627"/>
                <a:gd name="connsiteY7" fmla="*/ 499689 h 881952"/>
                <a:gd name="connsiteX8" fmla="*/ 13004 w 546627"/>
                <a:gd name="connsiteY8" fmla="*/ 305702 h 881952"/>
                <a:gd name="connsiteX9" fmla="*/ 233493 w 546627"/>
                <a:gd name="connsiteY9" fmla="*/ 103941 h 881952"/>
                <a:gd name="connsiteX10" fmla="*/ 233493 w 546627"/>
                <a:gd name="connsiteY10" fmla="*/ -296 h 881952"/>
                <a:gd name="connsiteX11" fmla="*/ 327484 w 546627"/>
                <a:gd name="connsiteY11" fmla="*/ -296 h 881952"/>
                <a:gd name="connsiteX12" fmla="*/ 327484 w 546627"/>
                <a:gd name="connsiteY12" fmla="*/ 102174 h 881952"/>
                <a:gd name="connsiteX13" fmla="*/ 517937 w 546627"/>
                <a:gd name="connsiteY13" fmla="*/ 159063 h 881952"/>
                <a:gd name="connsiteX14" fmla="*/ 471649 w 546627"/>
                <a:gd name="connsiteY14" fmla="*/ 273548 h 881952"/>
                <a:gd name="connsiteX15" fmla="*/ 328190 w 546627"/>
                <a:gd name="connsiteY15" fmla="*/ 224786 h 881952"/>
                <a:gd name="connsiteX16" fmla="*/ 328190 w 546627"/>
                <a:gd name="connsiteY16" fmla="*/ 384145 h 881952"/>
                <a:gd name="connsiteX17" fmla="*/ 546558 w 546627"/>
                <a:gd name="connsiteY17" fmla="*/ 575658 h 881952"/>
                <a:gd name="connsiteX18" fmla="*/ 327484 w 546627"/>
                <a:gd name="connsiteY18" fmla="*/ 775653 h 881952"/>
                <a:gd name="connsiteX19" fmla="*/ 233493 w 546627"/>
                <a:gd name="connsiteY19" fmla="*/ 360824 h 881952"/>
                <a:gd name="connsiteX20" fmla="*/ 233493 w 546627"/>
                <a:gd name="connsiteY20" fmla="*/ 227966 h 881952"/>
                <a:gd name="connsiteX21" fmla="*/ 162824 w 546627"/>
                <a:gd name="connsiteY21" fmla="*/ 298635 h 881952"/>
                <a:gd name="connsiteX22" fmla="*/ 233493 w 546627"/>
                <a:gd name="connsiteY22" fmla="*/ 360824 h 881952"/>
                <a:gd name="connsiteX23" fmla="*/ 394972 w 546627"/>
                <a:gd name="connsiteY23" fmla="*/ 586966 h 881952"/>
                <a:gd name="connsiteX24" fmla="*/ 327484 w 546627"/>
                <a:gd name="connsiteY24" fmla="*/ 522303 h 881952"/>
                <a:gd name="connsiteX25" fmla="*/ 327484 w 546627"/>
                <a:gd name="connsiteY25" fmla="*/ 651981 h 881952"/>
                <a:gd name="connsiteX26" fmla="*/ 394972 w 546627"/>
                <a:gd name="connsiteY26" fmla="*/ 586966 h 881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46627" h="881952">
                  <a:moveTo>
                    <a:pt x="327484" y="775653"/>
                  </a:moveTo>
                  <a:lnTo>
                    <a:pt x="327484" y="881657"/>
                  </a:lnTo>
                  <a:lnTo>
                    <a:pt x="233493" y="881657"/>
                  </a:lnTo>
                  <a:lnTo>
                    <a:pt x="233493" y="779539"/>
                  </a:lnTo>
                  <a:cubicBezTo>
                    <a:pt x="150138" y="776818"/>
                    <a:pt x="69186" y="750742"/>
                    <a:pt x="-70" y="704277"/>
                  </a:cubicBezTo>
                  <a:lnTo>
                    <a:pt x="51519" y="589792"/>
                  </a:lnTo>
                  <a:cubicBezTo>
                    <a:pt x="105439" y="627318"/>
                    <a:pt x="168088" y="650321"/>
                    <a:pt x="233493" y="656575"/>
                  </a:cubicBezTo>
                  <a:lnTo>
                    <a:pt x="233493" y="499689"/>
                  </a:lnTo>
                  <a:cubicBezTo>
                    <a:pt x="129255" y="474602"/>
                    <a:pt x="13004" y="439620"/>
                    <a:pt x="13004" y="305702"/>
                  </a:cubicBezTo>
                  <a:cubicBezTo>
                    <a:pt x="13004" y="206058"/>
                    <a:pt x="85441" y="120902"/>
                    <a:pt x="233493" y="103941"/>
                  </a:cubicBezTo>
                  <a:lnTo>
                    <a:pt x="233493" y="-296"/>
                  </a:lnTo>
                  <a:lnTo>
                    <a:pt x="327484" y="-296"/>
                  </a:lnTo>
                  <a:lnTo>
                    <a:pt x="327484" y="102174"/>
                  </a:lnTo>
                  <a:cubicBezTo>
                    <a:pt x="394584" y="105778"/>
                    <a:pt x="459846" y="125283"/>
                    <a:pt x="517937" y="159063"/>
                  </a:cubicBezTo>
                  <a:lnTo>
                    <a:pt x="471649" y="273548"/>
                  </a:lnTo>
                  <a:cubicBezTo>
                    <a:pt x="427551" y="247930"/>
                    <a:pt x="378754" y="231358"/>
                    <a:pt x="328190" y="224786"/>
                  </a:cubicBezTo>
                  <a:lnTo>
                    <a:pt x="328190" y="384145"/>
                  </a:lnTo>
                  <a:cubicBezTo>
                    <a:pt x="432074" y="408525"/>
                    <a:pt x="546558" y="443507"/>
                    <a:pt x="546558" y="575658"/>
                  </a:cubicBezTo>
                  <a:cubicBezTo>
                    <a:pt x="545852" y="673182"/>
                    <a:pt x="474829" y="757985"/>
                    <a:pt x="327484" y="775653"/>
                  </a:cubicBezTo>
                  <a:close/>
                  <a:moveTo>
                    <a:pt x="233493" y="360824"/>
                  </a:moveTo>
                  <a:lnTo>
                    <a:pt x="233493" y="227966"/>
                  </a:lnTo>
                  <a:cubicBezTo>
                    <a:pt x="183671" y="239273"/>
                    <a:pt x="162824" y="266480"/>
                    <a:pt x="162824" y="298635"/>
                  </a:cubicBezTo>
                  <a:cubicBezTo>
                    <a:pt x="162824" y="330789"/>
                    <a:pt x="192151" y="347750"/>
                    <a:pt x="233493" y="360824"/>
                  </a:cubicBezTo>
                  <a:close/>
                  <a:moveTo>
                    <a:pt x="394972" y="586966"/>
                  </a:moveTo>
                  <a:cubicBezTo>
                    <a:pt x="394972" y="554105"/>
                    <a:pt x="367764" y="536437"/>
                    <a:pt x="327484" y="522303"/>
                  </a:cubicBezTo>
                  <a:lnTo>
                    <a:pt x="327484" y="651981"/>
                  </a:lnTo>
                  <a:cubicBezTo>
                    <a:pt x="374124" y="641381"/>
                    <a:pt x="394972" y="616647"/>
                    <a:pt x="394972" y="586966"/>
                  </a:cubicBezTo>
                  <a:close/>
                </a:path>
              </a:pathLst>
            </a:custGeom>
            <a:solidFill>
              <a:srgbClr val="FFFFFF"/>
            </a:solidFill>
            <a:ln w="3533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1BE7A9BE-32FD-DDF7-0B2B-6AE11CA1B239}"/>
                </a:ext>
              </a:extLst>
            </p:cNvPr>
            <p:cNvSpPr/>
            <p:nvPr/>
          </p:nvSpPr>
          <p:spPr>
            <a:xfrm>
              <a:off x="8727020" y="3320456"/>
              <a:ext cx="1432114" cy="103883"/>
            </a:xfrm>
            <a:custGeom>
              <a:avLst/>
              <a:gdLst>
                <a:gd name="connsiteX0" fmla="*/ 1204559 w 1432114"/>
                <a:gd name="connsiteY0" fmla="*/ 103884 h 103883"/>
                <a:gd name="connsiteX1" fmla="*/ 227202 w 1432114"/>
                <a:gd name="connsiteY1" fmla="*/ 103884 h 103883"/>
                <a:gd name="connsiteX2" fmla="*/ 0 w 1432114"/>
                <a:gd name="connsiteY2" fmla="*/ 0 h 103883"/>
                <a:gd name="connsiteX3" fmla="*/ 1432114 w 1432114"/>
                <a:gd name="connsiteY3" fmla="*/ 0 h 103883"/>
                <a:gd name="connsiteX4" fmla="*/ 1204559 w 1432114"/>
                <a:gd name="connsiteY4" fmla="*/ 103884 h 103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2114" h="103883">
                  <a:moveTo>
                    <a:pt x="1204559" y="103884"/>
                  </a:moveTo>
                  <a:lnTo>
                    <a:pt x="227202" y="103884"/>
                  </a:lnTo>
                  <a:lnTo>
                    <a:pt x="0" y="0"/>
                  </a:lnTo>
                  <a:lnTo>
                    <a:pt x="1432114" y="0"/>
                  </a:lnTo>
                  <a:lnTo>
                    <a:pt x="1204559" y="103884"/>
                  </a:lnTo>
                  <a:close/>
                </a:path>
              </a:pathLst>
            </a:custGeom>
            <a:solidFill>
              <a:srgbClr val="A3861D"/>
            </a:solidFill>
            <a:ln w="3533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2471BF7D-AF40-34BA-6577-0BA9FC6BEA8B}"/>
                </a:ext>
              </a:extLst>
            </p:cNvPr>
            <p:cNvSpPr/>
            <p:nvPr/>
          </p:nvSpPr>
          <p:spPr>
            <a:xfrm>
              <a:off x="8727020" y="3320456"/>
              <a:ext cx="227201" cy="103883"/>
            </a:xfrm>
            <a:custGeom>
              <a:avLst/>
              <a:gdLst>
                <a:gd name="connsiteX0" fmla="*/ 0 w 227201"/>
                <a:gd name="connsiteY0" fmla="*/ 0 h 103883"/>
                <a:gd name="connsiteX1" fmla="*/ 0 w 227201"/>
                <a:gd name="connsiteY1" fmla="*/ 103884 h 103883"/>
                <a:gd name="connsiteX2" fmla="*/ 227202 w 227201"/>
                <a:gd name="connsiteY2" fmla="*/ 103884 h 103883"/>
                <a:gd name="connsiteX3" fmla="*/ 0 w 227201"/>
                <a:gd name="connsiteY3" fmla="*/ 0 h 103883"/>
              </a:gdLst>
              <a:ahLst/>
              <a:cxnLst>
                <a:cxn ang="0">
                  <a:pos x="connsiteX0" y="connsiteY0"/>
                </a:cxn>
                <a:cxn ang="0">
                  <a:pos x="connsiteX1" y="connsiteY1"/>
                </a:cxn>
                <a:cxn ang="0">
                  <a:pos x="connsiteX2" y="connsiteY2"/>
                </a:cxn>
                <a:cxn ang="0">
                  <a:pos x="connsiteX3" y="connsiteY3"/>
                </a:cxn>
              </a:cxnLst>
              <a:rect l="l" t="t" r="r" b="b"/>
              <a:pathLst>
                <a:path w="227201" h="103883">
                  <a:moveTo>
                    <a:pt x="0" y="0"/>
                  </a:moveTo>
                  <a:lnTo>
                    <a:pt x="0" y="103884"/>
                  </a:lnTo>
                  <a:lnTo>
                    <a:pt x="227202" y="103884"/>
                  </a:lnTo>
                  <a:lnTo>
                    <a:pt x="0" y="0"/>
                  </a:lnTo>
                  <a:close/>
                </a:path>
              </a:pathLst>
            </a:custGeom>
            <a:solidFill>
              <a:srgbClr val="FFAA22"/>
            </a:solidFill>
            <a:ln w="3533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3C4845A6-234D-9289-AF92-735F3E138101}"/>
                </a:ext>
              </a:extLst>
            </p:cNvPr>
            <p:cNvSpPr/>
            <p:nvPr/>
          </p:nvSpPr>
          <p:spPr>
            <a:xfrm>
              <a:off x="9931579" y="3320456"/>
              <a:ext cx="227555" cy="103883"/>
            </a:xfrm>
            <a:custGeom>
              <a:avLst/>
              <a:gdLst>
                <a:gd name="connsiteX0" fmla="*/ 227555 w 227555"/>
                <a:gd name="connsiteY0" fmla="*/ 0 h 103883"/>
                <a:gd name="connsiteX1" fmla="*/ 227555 w 227555"/>
                <a:gd name="connsiteY1" fmla="*/ 103884 h 103883"/>
                <a:gd name="connsiteX2" fmla="*/ 0 w 227555"/>
                <a:gd name="connsiteY2" fmla="*/ 103884 h 103883"/>
                <a:gd name="connsiteX3" fmla="*/ 227555 w 227555"/>
                <a:gd name="connsiteY3" fmla="*/ 0 h 103883"/>
              </a:gdLst>
              <a:ahLst/>
              <a:cxnLst>
                <a:cxn ang="0">
                  <a:pos x="connsiteX0" y="connsiteY0"/>
                </a:cxn>
                <a:cxn ang="0">
                  <a:pos x="connsiteX1" y="connsiteY1"/>
                </a:cxn>
                <a:cxn ang="0">
                  <a:pos x="connsiteX2" y="connsiteY2"/>
                </a:cxn>
                <a:cxn ang="0">
                  <a:pos x="connsiteX3" y="connsiteY3"/>
                </a:cxn>
              </a:cxnLst>
              <a:rect l="l" t="t" r="r" b="b"/>
              <a:pathLst>
                <a:path w="227555" h="103883">
                  <a:moveTo>
                    <a:pt x="227555" y="0"/>
                  </a:moveTo>
                  <a:lnTo>
                    <a:pt x="227555" y="103884"/>
                  </a:lnTo>
                  <a:lnTo>
                    <a:pt x="0" y="103884"/>
                  </a:lnTo>
                  <a:lnTo>
                    <a:pt x="227555" y="0"/>
                  </a:lnTo>
                  <a:close/>
                </a:path>
              </a:pathLst>
            </a:custGeom>
            <a:solidFill>
              <a:srgbClr val="FFAA22"/>
            </a:solidFill>
            <a:ln w="3533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A97455F8-0971-92CD-9312-0C9CAE4F0549}"/>
                </a:ext>
              </a:extLst>
            </p:cNvPr>
            <p:cNvSpPr/>
            <p:nvPr/>
          </p:nvSpPr>
          <p:spPr>
            <a:xfrm>
              <a:off x="8727020" y="3320456"/>
              <a:ext cx="227201" cy="103883"/>
            </a:xfrm>
            <a:custGeom>
              <a:avLst/>
              <a:gdLst>
                <a:gd name="connsiteX0" fmla="*/ 0 w 227201"/>
                <a:gd name="connsiteY0" fmla="*/ 0 h 103883"/>
                <a:gd name="connsiteX1" fmla="*/ 0 w 227201"/>
                <a:gd name="connsiteY1" fmla="*/ 103884 h 103883"/>
                <a:gd name="connsiteX2" fmla="*/ 227202 w 227201"/>
                <a:gd name="connsiteY2" fmla="*/ 103884 h 103883"/>
                <a:gd name="connsiteX3" fmla="*/ 0 w 227201"/>
                <a:gd name="connsiteY3" fmla="*/ 0 h 103883"/>
              </a:gdLst>
              <a:ahLst/>
              <a:cxnLst>
                <a:cxn ang="0">
                  <a:pos x="connsiteX0" y="connsiteY0"/>
                </a:cxn>
                <a:cxn ang="0">
                  <a:pos x="connsiteX1" y="connsiteY1"/>
                </a:cxn>
                <a:cxn ang="0">
                  <a:pos x="connsiteX2" y="connsiteY2"/>
                </a:cxn>
                <a:cxn ang="0">
                  <a:pos x="connsiteX3" y="connsiteY3"/>
                </a:cxn>
              </a:cxnLst>
              <a:rect l="l" t="t" r="r" b="b"/>
              <a:pathLst>
                <a:path w="227201" h="103883">
                  <a:moveTo>
                    <a:pt x="0" y="0"/>
                  </a:moveTo>
                  <a:lnTo>
                    <a:pt x="0" y="103884"/>
                  </a:lnTo>
                  <a:lnTo>
                    <a:pt x="227202" y="103884"/>
                  </a:lnTo>
                  <a:lnTo>
                    <a:pt x="0" y="0"/>
                  </a:lnTo>
                  <a:close/>
                </a:path>
              </a:pathLst>
            </a:custGeom>
            <a:solidFill>
              <a:srgbClr val="A3861D">
                <a:alpha val="41000"/>
              </a:srgbClr>
            </a:solidFill>
            <a:ln w="3533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9D5F6650-3558-2AAD-FA8C-F04F3010B6EB}"/>
                </a:ext>
              </a:extLst>
            </p:cNvPr>
            <p:cNvSpPr/>
            <p:nvPr/>
          </p:nvSpPr>
          <p:spPr>
            <a:xfrm>
              <a:off x="9931579" y="3320456"/>
              <a:ext cx="227555" cy="103883"/>
            </a:xfrm>
            <a:custGeom>
              <a:avLst/>
              <a:gdLst>
                <a:gd name="connsiteX0" fmla="*/ 227555 w 227555"/>
                <a:gd name="connsiteY0" fmla="*/ 0 h 103883"/>
                <a:gd name="connsiteX1" fmla="*/ 227555 w 227555"/>
                <a:gd name="connsiteY1" fmla="*/ 103884 h 103883"/>
                <a:gd name="connsiteX2" fmla="*/ 0 w 227555"/>
                <a:gd name="connsiteY2" fmla="*/ 103884 h 103883"/>
                <a:gd name="connsiteX3" fmla="*/ 227555 w 227555"/>
                <a:gd name="connsiteY3" fmla="*/ 0 h 103883"/>
              </a:gdLst>
              <a:ahLst/>
              <a:cxnLst>
                <a:cxn ang="0">
                  <a:pos x="connsiteX0" y="connsiteY0"/>
                </a:cxn>
                <a:cxn ang="0">
                  <a:pos x="connsiteX1" y="connsiteY1"/>
                </a:cxn>
                <a:cxn ang="0">
                  <a:pos x="connsiteX2" y="connsiteY2"/>
                </a:cxn>
                <a:cxn ang="0">
                  <a:pos x="connsiteX3" y="connsiteY3"/>
                </a:cxn>
              </a:cxnLst>
              <a:rect l="l" t="t" r="r" b="b"/>
              <a:pathLst>
                <a:path w="227555" h="103883">
                  <a:moveTo>
                    <a:pt x="227555" y="0"/>
                  </a:moveTo>
                  <a:lnTo>
                    <a:pt x="227555" y="103884"/>
                  </a:lnTo>
                  <a:lnTo>
                    <a:pt x="0" y="103884"/>
                  </a:lnTo>
                  <a:lnTo>
                    <a:pt x="227555" y="0"/>
                  </a:lnTo>
                  <a:close/>
                </a:path>
              </a:pathLst>
            </a:custGeom>
            <a:solidFill>
              <a:srgbClr val="A3861D">
                <a:alpha val="41000"/>
              </a:srgbClr>
            </a:solidFill>
            <a:ln w="3533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D23AA21B-5F9E-BCB7-DF87-A10D98131494}"/>
                </a:ext>
              </a:extLst>
            </p:cNvPr>
            <p:cNvSpPr/>
            <p:nvPr/>
          </p:nvSpPr>
          <p:spPr>
            <a:xfrm>
              <a:off x="9442900" y="3320456"/>
              <a:ext cx="1037426" cy="2302052"/>
            </a:xfrm>
            <a:custGeom>
              <a:avLst/>
              <a:gdLst>
                <a:gd name="connsiteX0" fmla="*/ 0 w 1037426"/>
                <a:gd name="connsiteY0" fmla="*/ 0 h 2302052"/>
                <a:gd name="connsiteX1" fmla="*/ 0 w 1037426"/>
                <a:gd name="connsiteY1" fmla="*/ 2302052 h 2302052"/>
                <a:gd name="connsiteX2" fmla="*/ 1037426 w 1037426"/>
                <a:gd name="connsiteY2" fmla="*/ 2302052 h 2302052"/>
                <a:gd name="connsiteX3" fmla="*/ 889021 w 1037426"/>
                <a:gd name="connsiteY3" fmla="*/ 103884 h 2302052"/>
                <a:gd name="connsiteX4" fmla="*/ 716234 w 1037426"/>
                <a:gd name="connsiteY4" fmla="*/ 103884 h 2302052"/>
                <a:gd name="connsiteX5" fmla="*/ 716234 w 1037426"/>
                <a:gd name="connsiteY5" fmla="*/ 0 h 2302052"/>
                <a:gd name="connsiteX6" fmla="*/ 0 w 1037426"/>
                <a:gd name="connsiteY6" fmla="*/ 0 h 230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426" h="2302052">
                  <a:moveTo>
                    <a:pt x="0" y="0"/>
                  </a:moveTo>
                  <a:lnTo>
                    <a:pt x="0" y="2302052"/>
                  </a:lnTo>
                  <a:lnTo>
                    <a:pt x="1037426" y="2302052"/>
                  </a:lnTo>
                  <a:lnTo>
                    <a:pt x="889021" y="103884"/>
                  </a:lnTo>
                  <a:lnTo>
                    <a:pt x="716234" y="103884"/>
                  </a:lnTo>
                  <a:lnTo>
                    <a:pt x="716234" y="0"/>
                  </a:lnTo>
                  <a:lnTo>
                    <a:pt x="0" y="0"/>
                  </a:lnTo>
                  <a:close/>
                </a:path>
              </a:pathLst>
            </a:custGeom>
            <a:solidFill>
              <a:srgbClr val="A3861D">
                <a:alpha val="41000"/>
              </a:srgbClr>
            </a:solidFill>
            <a:ln w="35335" cap="flat">
              <a:noFill/>
              <a:prstDash val="solid"/>
              <a:miter/>
            </a:ln>
          </p:spPr>
          <p:txBody>
            <a:bodyPr rtlCol="0" anchor="ctr"/>
            <a:lstStyle/>
            <a:p>
              <a:endParaRPr lang="en-US"/>
            </a:p>
          </p:txBody>
        </p:sp>
        <p:grpSp>
          <p:nvGrpSpPr>
            <p:cNvPr id="116" name="Graphic 3">
              <a:extLst>
                <a:ext uri="{FF2B5EF4-FFF2-40B4-BE49-F238E27FC236}">
                  <a16:creationId xmlns:a16="http://schemas.microsoft.com/office/drawing/2014/main" id="{2C3BC773-B82A-9A86-4972-457CCFD93BDB}"/>
                </a:ext>
              </a:extLst>
            </p:cNvPr>
            <p:cNvGrpSpPr/>
            <p:nvPr/>
          </p:nvGrpSpPr>
          <p:grpSpPr>
            <a:xfrm>
              <a:off x="9181070" y="2772062"/>
              <a:ext cx="700333" cy="700332"/>
              <a:chOff x="9181070" y="2772062"/>
              <a:chExt cx="700333" cy="700332"/>
            </a:xfrm>
          </p:grpSpPr>
          <p:sp>
            <p:nvSpPr>
              <p:cNvPr id="117" name="Freeform: Shape 116">
                <a:extLst>
                  <a:ext uri="{FF2B5EF4-FFF2-40B4-BE49-F238E27FC236}">
                    <a16:creationId xmlns:a16="http://schemas.microsoft.com/office/drawing/2014/main" id="{4E00DD84-6CD1-C9D3-6B24-7162AA82046A}"/>
                  </a:ext>
                </a:extLst>
              </p:cNvPr>
              <p:cNvSpPr/>
              <p:nvPr/>
            </p:nvSpPr>
            <p:spPr>
              <a:xfrm>
                <a:off x="9181070" y="2772062"/>
                <a:ext cx="700333" cy="700332"/>
              </a:xfrm>
              <a:custGeom>
                <a:avLst/>
                <a:gdLst>
                  <a:gd name="connsiteX0" fmla="*/ 700334 w 700333"/>
                  <a:gd name="connsiteY0" fmla="*/ 350166 h 700332"/>
                  <a:gd name="connsiteX1" fmla="*/ 350167 w 700333"/>
                  <a:gd name="connsiteY1" fmla="*/ 700333 h 700332"/>
                  <a:gd name="connsiteX2" fmla="*/ 0 w 700333"/>
                  <a:gd name="connsiteY2" fmla="*/ 350166 h 700332"/>
                  <a:gd name="connsiteX3" fmla="*/ 350167 w 700333"/>
                  <a:gd name="connsiteY3" fmla="*/ 0 h 700332"/>
                  <a:gd name="connsiteX4" fmla="*/ 700334 w 700333"/>
                  <a:gd name="connsiteY4" fmla="*/ 350166 h 700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333" h="700332">
                    <a:moveTo>
                      <a:pt x="700334" y="350166"/>
                    </a:moveTo>
                    <a:cubicBezTo>
                      <a:pt x="700334" y="543558"/>
                      <a:pt x="543559" y="700333"/>
                      <a:pt x="350167" y="700333"/>
                    </a:cubicBezTo>
                    <a:cubicBezTo>
                      <a:pt x="156775" y="700333"/>
                      <a:pt x="0" y="543558"/>
                      <a:pt x="0" y="350166"/>
                    </a:cubicBezTo>
                    <a:cubicBezTo>
                      <a:pt x="0" y="156775"/>
                      <a:pt x="156775" y="0"/>
                      <a:pt x="350167" y="0"/>
                    </a:cubicBezTo>
                    <a:cubicBezTo>
                      <a:pt x="543559" y="0"/>
                      <a:pt x="700334" y="156775"/>
                      <a:pt x="700334" y="350166"/>
                    </a:cubicBezTo>
                    <a:close/>
                  </a:path>
                </a:pathLst>
              </a:custGeom>
              <a:solidFill>
                <a:srgbClr val="E6C247"/>
              </a:solidFill>
              <a:ln w="3533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7737FE33-26F1-B20C-0838-6F9FB1F6FD31}"/>
                  </a:ext>
                </a:extLst>
              </p:cNvPr>
              <p:cNvSpPr/>
              <p:nvPr/>
            </p:nvSpPr>
            <p:spPr>
              <a:xfrm>
                <a:off x="9249973" y="2840965"/>
                <a:ext cx="562528" cy="562527"/>
              </a:xfrm>
              <a:custGeom>
                <a:avLst/>
                <a:gdLst>
                  <a:gd name="connsiteX0" fmla="*/ 562528 w 562528"/>
                  <a:gd name="connsiteY0" fmla="*/ 281264 h 562527"/>
                  <a:gd name="connsiteX1" fmla="*/ 281264 w 562528"/>
                  <a:gd name="connsiteY1" fmla="*/ 562528 h 562527"/>
                  <a:gd name="connsiteX2" fmla="*/ -1 w 562528"/>
                  <a:gd name="connsiteY2" fmla="*/ 281264 h 562527"/>
                  <a:gd name="connsiteX3" fmla="*/ 281264 w 562528"/>
                  <a:gd name="connsiteY3" fmla="*/ 0 h 562527"/>
                  <a:gd name="connsiteX4" fmla="*/ 562528 w 562528"/>
                  <a:gd name="connsiteY4" fmla="*/ 281264 h 562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528" h="562527">
                    <a:moveTo>
                      <a:pt x="562528" y="281264"/>
                    </a:moveTo>
                    <a:cubicBezTo>
                      <a:pt x="562528" y="436601"/>
                      <a:pt x="436602" y="562528"/>
                      <a:pt x="281264" y="562528"/>
                    </a:cubicBezTo>
                    <a:cubicBezTo>
                      <a:pt x="125926" y="562528"/>
                      <a:pt x="-1" y="436601"/>
                      <a:pt x="-1" y="281264"/>
                    </a:cubicBezTo>
                    <a:cubicBezTo>
                      <a:pt x="-1" y="125926"/>
                      <a:pt x="125925" y="0"/>
                      <a:pt x="281264" y="0"/>
                    </a:cubicBezTo>
                    <a:cubicBezTo>
                      <a:pt x="436601" y="0"/>
                      <a:pt x="562528" y="125926"/>
                      <a:pt x="562528" y="281264"/>
                    </a:cubicBezTo>
                    <a:close/>
                  </a:path>
                </a:pathLst>
              </a:custGeom>
              <a:solidFill>
                <a:srgbClr val="A3861D">
                  <a:alpha val="41000"/>
                </a:srgbClr>
              </a:solidFill>
              <a:ln w="3533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86465F02-3FE3-EA25-6159-61F3D840ACD0}"/>
                  </a:ext>
                </a:extLst>
              </p:cNvPr>
              <p:cNvSpPr/>
              <p:nvPr/>
            </p:nvSpPr>
            <p:spPr>
              <a:xfrm rot="-4605598">
                <a:off x="9268660" y="2860003"/>
                <a:ext cx="525073" cy="525072"/>
              </a:xfrm>
              <a:custGeom>
                <a:avLst/>
                <a:gdLst>
                  <a:gd name="connsiteX0" fmla="*/ 525003 w 525073"/>
                  <a:gd name="connsiteY0" fmla="*/ 262240 h 525072"/>
                  <a:gd name="connsiteX1" fmla="*/ 262467 w 525073"/>
                  <a:gd name="connsiteY1" fmla="*/ 524776 h 525072"/>
                  <a:gd name="connsiteX2" fmla="*/ -70 w 525073"/>
                  <a:gd name="connsiteY2" fmla="*/ 262240 h 525072"/>
                  <a:gd name="connsiteX3" fmla="*/ 262467 w 525073"/>
                  <a:gd name="connsiteY3" fmla="*/ -296 h 525072"/>
                  <a:gd name="connsiteX4" fmla="*/ 525003 w 525073"/>
                  <a:gd name="connsiteY4" fmla="*/ 262240 h 525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073" h="525072">
                    <a:moveTo>
                      <a:pt x="525003" y="262240"/>
                    </a:moveTo>
                    <a:cubicBezTo>
                      <a:pt x="525003" y="407236"/>
                      <a:pt x="407461" y="524776"/>
                      <a:pt x="262467" y="524776"/>
                    </a:cubicBezTo>
                    <a:cubicBezTo>
                      <a:pt x="117471" y="524776"/>
                      <a:pt x="-70" y="407234"/>
                      <a:pt x="-70" y="262240"/>
                    </a:cubicBezTo>
                    <a:cubicBezTo>
                      <a:pt x="-70" y="117245"/>
                      <a:pt x="117473" y="-296"/>
                      <a:pt x="262467" y="-296"/>
                    </a:cubicBezTo>
                    <a:cubicBezTo>
                      <a:pt x="407462" y="-296"/>
                      <a:pt x="525003" y="117246"/>
                      <a:pt x="525003" y="262240"/>
                    </a:cubicBezTo>
                    <a:close/>
                  </a:path>
                </a:pathLst>
              </a:custGeom>
              <a:solidFill>
                <a:srgbClr val="FFD84F"/>
              </a:solidFill>
              <a:ln w="3533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0BECEA92-C67D-87E5-B0E3-BF4ABDCD7131}"/>
                  </a:ext>
                </a:extLst>
              </p:cNvPr>
              <p:cNvSpPr/>
              <p:nvPr/>
            </p:nvSpPr>
            <p:spPr>
              <a:xfrm>
                <a:off x="9442547" y="2984070"/>
                <a:ext cx="176677" cy="287270"/>
              </a:xfrm>
              <a:custGeom>
                <a:avLst/>
                <a:gdLst>
                  <a:gd name="connsiteX0" fmla="*/ 105934 w 176677"/>
                  <a:gd name="connsiteY0" fmla="*/ 251640 h 287270"/>
                  <a:gd name="connsiteX1" fmla="*/ 105934 w 176677"/>
                  <a:gd name="connsiteY1" fmla="*/ 286975 h 287270"/>
                  <a:gd name="connsiteX2" fmla="*/ 75547 w 176677"/>
                  <a:gd name="connsiteY2" fmla="*/ 286975 h 287270"/>
                  <a:gd name="connsiteX3" fmla="*/ 75547 w 176677"/>
                  <a:gd name="connsiteY3" fmla="*/ 253760 h 287270"/>
                  <a:gd name="connsiteX4" fmla="*/ -70 w 176677"/>
                  <a:gd name="connsiteY4" fmla="*/ 229379 h 287270"/>
                  <a:gd name="connsiteX5" fmla="*/ 16538 w 176677"/>
                  <a:gd name="connsiteY5" fmla="*/ 192278 h 287270"/>
                  <a:gd name="connsiteX6" fmla="*/ 75547 w 176677"/>
                  <a:gd name="connsiteY6" fmla="*/ 213832 h 287270"/>
                  <a:gd name="connsiteX7" fmla="*/ 75547 w 176677"/>
                  <a:gd name="connsiteY7" fmla="*/ 163304 h 287270"/>
                  <a:gd name="connsiteX8" fmla="*/ 4878 w 176677"/>
                  <a:gd name="connsiteY8" fmla="*/ 100408 h 287270"/>
                  <a:gd name="connsiteX9" fmla="*/ 75547 w 176677"/>
                  <a:gd name="connsiteY9" fmla="*/ 35039 h 287270"/>
                  <a:gd name="connsiteX10" fmla="*/ 75547 w 176677"/>
                  <a:gd name="connsiteY10" fmla="*/ -296 h 287270"/>
                  <a:gd name="connsiteX11" fmla="*/ 105934 w 176677"/>
                  <a:gd name="connsiteY11" fmla="*/ -296 h 287270"/>
                  <a:gd name="connsiteX12" fmla="*/ 105934 w 176677"/>
                  <a:gd name="connsiteY12" fmla="*/ 32919 h 287270"/>
                  <a:gd name="connsiteX13" fmla="*/ 167770 w 176677"/>
                  <a:gd name="connsiteY13" fmla="*/ 51646 h 287270"/>
                  <a:gd name="connsiteX14" fmla="*/ 152576 w 176677"/>
                  <a:gd name="connsiteY14" fmla="*/ 88748 h 287270"/>
                  <a:gd name="connsiteX15" fmla="*/ 105934 w 176677"/>
                  <a:gd name="connsiteY15" fmla="*/ 73201 h 287270"/>
                  <a:gd name="connsiteX16" fmla="*/ 105934 w 176677"/>
                  <a:gd name="connsiteY16" fmla="*/ 124789 h 287270"/>
                  <a:gd name="connsiteX17" fmla="*/ 176604 w 176677"/>
                  <a:gd name="connsiteY17" fmla="*/ 186625 h 287270"/>
                  <a:gd name="connsiteX18" fmla="*/ 105934 w 176677"/>
                  <a:gd name="connsiteY18" fmla="*/ 251640 h 287270"/>
                  <a:gd name="connsiteX19" fmla="*/ 75547 w 176677"/>
                  <a:gd name="connsiteY19" fmla="*/ 117015 h 287270"/>
                  <a:gd name="connsiteX20" fmla="*/ 75547 w 176677"/>
                  <a:gd name="connsiteY20" fmla="*/ 73907 h 287270"/>
                  <a:gd name="connsiteX21" fmla="*/ 53286 w 176677"/>
                  <a:gd name="connsiteY21" fmla="*/ 96522 h 287270"/>
                  <a:gd name="connsiteX22" fmla="*/ 75547 w 176677"/>
                  <a:gd name="connsiteY22" fmla="*/ 117015 h 287270"/>
                  <a:gd name="connsiteX23" fmla="*/ 127842 w 176677"/>
                  <a:gd name="connsiteY23" fmla="*/ 190511 h 287270"/>
                  <a:gd name="connsiteX24" fmla="*/ 105934 w 176677"/>
                  <a:gd name="connsiteY24" fmla="*/ 169311 h 287270"/>
                  <a:gd name="connsiteX25" fmla="*/ 105934 w 176677"/>
                  <a:gd name="connsiteY25" fmla="*/ 211359 h 287270"/>
                  <a:gd name="connsiteX26" fmla="*/ 128195 w 176677"/>
                  <a:gd name="connsiteY26" fmla="*/ 190511 h 28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6677" h="287270">
                    <a:moveTo>
                      <a:pt x="105934" y="251640"/>
                    </a:moveTo>
                    <a:lnTo>
                      <a:pt x="105934" y="286975"/>
                    </a:lnTo>
                    <a:lnTo>
                      <a:pt x="75547" y="286975"/>
                    </a:lnTo>
                    <a:lnTo>
                      <a:pt x="75547" y="253760"/>
                    </a:lnTo>
                    <a:cubicBezTo>
                      <a:pt x="48551" y="252947"/>
                      <a:pt x="22333" y="244467"/>
                      <a:pt x="-70" y="229379"/>
                    </a:cubicBezTo>
                    <a:lnTo>
                      <a:pt x="16538" y="192278"/>
                    </a:lnTo>
                    <a:cubicBezTo>
                      <a:pt x="33994" y="204469"/>
                      <a:pt x="54346" y="211924"/>
                      <a:pt x="75547" y="213832"/>
                    </a:cubicBezTo>
                    <a:lnTo>
                      <a:pt x="75547" y="163304"/>
                    </a:lnTo>
                    <a:cubicBezTo>
                      <a:pt x="41979" y="155176"/>
                      <a:pt x="4878" y="143870"/>
                      <a:pt x="4878" y="100408"/>
                    </a:cubicBezTo>
                    <a:cubicBezTo>
                      <a:pt x="4878" y="68253"/>
                      <a:pt x="28199" y="40339"/>
                      <a:pt x="75547" y="35039"/>
                    </a:cubicBezTo>
                    <a:lnTo>
                      <a:pt x="75547" y="-296"/>
                    </a:lnTo>
                    <a:lnTo>
                      <a:pt x="105934" y="-296"/>
                    </a:lnTo>
                    <a:lnTo>
                      <a:pt x="105934" y="32919"/>
                    </a:lnTo>
                    <a:cubicBezTo>
                      <a:pt x="127736" y="34120"/>
                      <a:pt x="148937" y="40551"/>
                      <a:pt x="167770" y="51646"/>
                    </a:cubicBezTo>
                    <a:lnTo>
                      <a:pt x="152576" y="88748"/>
                    </a:lnTo>
                    <a:cubicBezTo>
                      <a:pt x="138160" y="80656"/>
                      <a:pt x="122330" y="75355"/>
                      <a:pt x="105934" y="73201"/>
                    </a:cubicBezTo>
                    <a:lnTo>
                      <a:pt x="105934" y="124789"/>
                    </a:lnTo>
                    <a:cubicBezTo>
                      <a:pt x="141269" y="132563"/>
                      <a:pt x="176604" y="143870"/>
                      <a:pt x="176604" y="186625"/>
                    </a:cubicBezTo>
                    <a:cubicBezTo>
                      <a:pt x="176957" y="218426"/>
                      <a:pt x="153636" y="245633"/>
                      <a:pt x="105934" y="251640"/>
                    </a:cubicBezTo>
                    <a:close/>
                    <a:moveTo>
                      <a:pt x="75547" y="117015"/>
                    </a:moveTo>
                    <a:lnTo>
                      <a:pt x="75547" y="73907"/>
                    </a:lnTo>
                    <a:cubicBezTo>
                      <a:pt x="59646" y="77793"/>
                      <a:pt x="53286" y="86627"/>
                      <a:pt x="53286" y="96522"/>
                    </a:cubicBezTo>
                    <a:cubicBezTo>
                      <a:pt x="53286" y="106415"/>
                      <a:pt x="62120" y="112775"/>
                      <a:pt x="75547" y="117015"/>
                    </a:cubicBezTo>
                    <a:close/>
                    <a:moveTo>
                      <a:pt x="127842" y="190511"/>
                    </a:moveTo>
                    <a:cubicBezTo>
                      <a:pt x="127842" y="179911"/>
                      <a:pt x="119008" y="173904"/>
                      <a:pt x="105934" y="169311"/>
                    </a:cubicBezTo>
                    <a:lnTo>
                      <a:pt x="105934" y="211359"/>
                    </a:lnTo>
                    <a:cubicBezTo>
                      <a:pt x="121128" y="208178"/>
                      <a:pt x="128195" y="200052"/>
                      <a:pt x="128195" y="190511"/>
                    </a:cubicBezTo>
                    <a:close/>
                  </a:path>
                </a:pathLst>
              </a:custGeom>
              <a:solidFill>
                <a:srgbClr val="E6C247"/>
              </a:solidFill>
              <a:ln w="3533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03DF4607-C3A3-FC83-525B-A9936FC90B40}"/>
                  </a:ext>
                </a:extLst>
              </p:cNvPr>
              <p:cNvSpPr/>
              <p:nvPr/>
            </p:nvSpPr>
            <p:spPr>
              <a:xfrm>
                <a:off x="9530883" y="2772062"/>
                <a:ext cx="350166" cy="700332"/>
              </a:xfrm>
              <a:custGeom>
                <a:avLst/>
                <a:gdLst>
                  <a:gd name="connsiteX0" fmla="*/ 350097 w 350166"/>
                  <a:gd name="connsiteY0" fmla="*/ 349870 h 700332"/>
                  <a:gd name="connsiteX1" fmla="*/ 638 w 350166"/>
                  <a:gd name="connsiteY1" fmla="*/ 700037 h 700332"/>
                  <a:gd name="connsiteX2" fmla="*/ -70 w 350166"/>
                  <a:gd name="connsiteY2" fmla="*/ 700037 h 700332"/>
                  <a:gd name="connsiteX3" fmla="*/ -70 w 350166"/>
                  <a:gd name="connsiteY3" fmla="*/ -296 h 700332"/>
                  <a:gd name="connsiteX4" fmla="*/ 350097 w 350166"/>
                  <a:gd name="connsiteY4" fmla="*/ 349870 h 700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166" h="700332">
                    <a:moveTo>
                      <a:pt x="350097" y="349870"/>
                    </a:moveTo>
                    <a:cubicBezTo>
                      <a:pt x="350310" y="543081"/>
                      <a:pt x="193847" y="699825"/>
                      <a:pt x="638" y="700037"/>
                    </a:cubicBezTo>
                    <a:cubicBezTo>
                      <a:pt x="390" y="700037"/>
                      <a:pt x="178" y="700037"/>
                      <a:pt x="-70" y="700037"/>
                    </a:cubicBezTo>
                    <a:lnTo>
                      <a:pt x="-70" y="-296"/>
                    </a:lnTo>
                    <a:cubicBezTo>
                      <a:pt x="193317" y="-296"/>
                      <a:pt x="350097" y="156484"/>
                      <a:pt x="350097" y="349870"/>
                    </a:cubicBezTo>
                    <a:close/>
                  </a:path>
                </a:pathLst>
              </a:custGeom>
              <a:solidFill>
                <a:srgbClr val="91918A">
                  <a:alpha val="21000"/>
                </a:srgbClr>
              </a:solidFill>
              <a:ln w="35335" cap="flat">
                <a:noFill/>
                <a:prstDash val="solid"/>
                <a:miter/>
              </a:ln>
            </p:spPr>
            <p:txBody>
              <a:bodyPr rtlCol="0" anchor="ctr"/>
              <a:lstStyle/>
              <a:p>
                <a:endParaRPr lang="en-US"/>
              </a:p>
            </p:txBody>
          </p:sp>
        </p:grpSp>
        <p:sp>
          <p:nvSpPr>
            <p:cNvPr id="145" name="TextBox 144">
              <a:extLst>
                <a:ext uri="{FF2B5EF4-FFF2-40B4-BE49-F238E27FC236}">
                  <a16:creationId xmlns:a16="http://schemas.microsoft.com/office/drawing/2014/main" id="{26FEC90F-8C05-4C40-2669-F8AE60894CEF}"/>
                </a:ext>
              </a:extLst>
            </p:cNvPr>
            <p:cNvSpPr txBox="1"/>
            <p:nvPr/>
          </p:nvSpPr>
          <p:spPr>
            <a:xfrm>
              <a:off x="1714499" y="5726392"/>
              <a:ext cx="2154813" cy="815608"/>
            </a:xfrm>
            <a:prstGeom prst="rect">
              <a:avLst/>
            </a:prstGeom>
            <a:noFill/>
          </p:spPr>
          <p:txBody>
            <a:bodyPr wrap="square">
              <a:spAutoFit/>
            </a:bodyPr>
            <a:lstStyle/>
            <a:p>
              <a:pPr algn="ctr">
                <a:spcBef>
                  <a:spcPts val="600"/>
                </a:spcBef>
              </a:pPr>
              <a:r>
                <a:rPr lang="en-IN" sz="1050" b="1" dirty="0">
                  <a:latin typeface="Lora" pitchFamily="2" charset="0"/>
                </a:rPr>
                <a:t>Maecenas Non </a:t>
              </a:r>
            </a:p>
            <a:p>
              <a:pPr algn="ctr">
                <a:spcBef>
                  <a:spcPts val="600"/>
                </a:spcBef>
              </a:pPr>
              <a:r>
                <a:rPr lang="en-IN" sz="1050" dirty="0">
                  <a:latin typeface="Lora" pitchFamily="2" charset="0"/>
                </a:rPr>
                <a:t>Laoreet Odio. Fusce Lobortis Porttitor Purus, Vel Vestibulum Libero Pharetra Vel. </a:t>
              </a:r>
              <a:endParaRPr lang="en-US" sz="1050" dirty="0">
                <a:latin typeface="Lora" pitchFamily="2" charset="0"/>
              </a:endParaRPr>
            </a:p>
          </p:txBody>
        </p:sp>
        <p:sp>
          <p:nvSpPr>
            <p:cNvPr id="146" name="TextBox 145">
              <a:extLst>
                <a:ext uri="{FF2B5EF4-FFF2-40B4-BE49-F238E27FC236}">
                  <a16:creationId xmlns:a16="http://schemas.microsoft.com/office/drawing/2014/main" id="{84170182-D46E-44B9-AFD6-75C9179D71DD}"/>
                </a:ext>
              </a:extLst>
            </p:cNvPr>
            <p:cNvSpPr txBox="1"/>
            <p:nvPr/>
          </p:nvSpPr>
          <p:spPr>
            <a:xfrm>
              <a:off x="5062460" y="5726392"/>
              <a:ext cx="2154813" cy="815608"/>
            </a:xfrm>
            <a:prstGeom prst="rect">
              <a:avLst/>
            </a:prstGeom>
            <a:noFill/>
          </p:spPr>
          <p:txBody>
            <a:bodyPr wrap="square">
              <a:spAutoFit/>
            </a:bodyPr>
            <a:lstStyle/>
            <a:p>
              <a:pPr algn="ctr">
                <a:spcBef>
                  <a:spcPts val="600"/>
                </a:spcBef>
              </a:pPr>
              <a:r>
                <a:rPr lang="en-IN" sz="1050" b="1" dirty="0">
                  <a:latin typeface="Lora" pitchFamily="2" charset="0"/>
                </a:rPr>
                <a:t>Maecenas Non </a:t>
              </a:r>
            </a:p>
            <a:p>
              <a:pPr algn="ctr">
                <a:spcBef>
                  <a:spcPts val="600"/>
                </a:spcBef>
              </a:pPr>
              <a:r>
                <a:rPr lang="en-IN" sz="1050" dirty="0">
                  <a:latin typeface="Lora" pitchFamily="2" charset="0"/>
                </a:rPr>
                <a:t>Laoreet Odio. Fusce Lobortis Porttitor Purus, Vel Vestibulum Libero Pharetra Vel. </a:t>
              </a:r>
              <a:endParaRPr lang="en-US" sz="1050" dirty="0">
                <a:latin typeface="Lora" pitchFamily="2" charset="0"/>
              </a:endParaRPr>
            </a:p>
          </p:txBody>
        </p:sp>
        <p:sp>
          <p:nvSpPr>
            <p:cNvPr id="147" name="TextBox 146">
              <a:extLst>
                <a:ext uri="{FF2B5EF4-FFF2-40B4-BE49-F238E27FC236}">
                  <a16:creationId xmlns:a16="http://schemas.microsoft.com/office/drawing/2014/main" id="{E369DB30-7B4F-D3C6-8ECB-A1BD43B5F535}"/>
                </a:ext>
              </a:extLst>
            </p:cNvPr>
            <p:cNvSpPr txBox="1"/>
            <p:nvPr/>
          </p:nvSpPr>
          <p:spPr>
            <a:xfrm>
              <a:off x="8396410" y="5726392"/>
              <a:ext cx="2154813" cy="815608"/>
            </a:xfrm>
            <a:prstGeom prst="rect">
              <a:avLst/>
            </a:prstGeom>
            <a:noFill/>
          </p:spPr>
          <p:txBody>
            <a:bodyPr wrap="square">
              <a:spAutoFit/>
            </a:bodyPr>
            <a:lstStyle/>
            <a:p>
              <a:pPr algn="ctr">
                <a:spcBef>
                  <a:spcPts val="600"/>
                </a:spcBef>
              </a:pPr>
              <a:r>
                <a:rPr lang="en-IN" sz="1050" b="1" dirty="0">
                  <a:latin typeface="Lora" pitchFamily="2" charset="0"/>
                </a:rPr>
                <a:t>Maecenas Non </a:t>
              </a:r>
            </a:p>
            <a:p>
              <a:pPr algn="ctr">
                <a:spcBef>
                  <a:spcPts val="600"/>
                </a:spcBef>
              </a:pPr>
              <a:r>
                <a:rPr lang="en-IN" sz="1050" dirty="0">
                  <a:latin typeface="Lora" pitchFamily="2" charset="0"/>
                </a:rPr>
                <a:t>Laoreet Odio. Fusce Lobortis Porttitor Purus, Vel Vestibulum Libero Pharetra Vel. </a:t>
              </a:r>
              <a:endParaRPr lang="en-US" sz="1050" dirty="0">
                <a:latin typeface="Lora" pitchFamily="2" charset="0"/>
              </a:endParaRPr>
            </a:p>
          </p:txBody>
        </p:sp>
      </p:grpSp>
    </p:spTree>
    <p:extLst>
      <p:ext uri="{BB962C8B-B14F-4D97-AF65-F5344CB8AC3E}">
        <p14:creationId xmlns:p14="http://schemas.microsoft.com/office/powerpoint/2010/main" val="3968329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78E7A4-D55D-D2F1-E8BE-4904088780ED}"/>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sp>
        <p:nvSpPr>
          <p:cNvPr id="6" name="Freeform: Shape 5">
            <a:extLst>
              <a:ext uri="{FF2B5EF4-FFF2-40B4-BE49-F238E27FC236}">
                <a16:creationId xmlns:a16="http://schemas.microsoft.com/office/drawing/2014/main" id="{4722738A-7154-A37A-7923-B6E034BA5C91}"/>
              </a:ext>
            </a:extLst>
          </p:cNvPr>
          <p:cNvSpPr/>
          <p:nvPr/>
        </p:nvSpPr>
        <p:spPr>
          <a:xfrm>
            <a:off x="1093443" y="1834877"/>
            <a:ext cx="2822028" cy="1289072"/>
          </a:xfrm>
          <a:custGeom>
            <a:avLst/>
            <a:gdLst>
              <a:gd name="connsiteX0" fmla="*/ 0 w 2822028"/>
              <a:gd name="connsiteY0" fmla="*/ 0 h 1289072"/>
              <a:gd name="connsiteX1" fmla="*/ 2822029 w 2822028"/>
              <a:gd name="connsiteY1" fmla="*/ 0 h 1289072"/>
              <a:gd name="connsiteX2" fmla="*/ 2822029 w 2822028"/>
              <a:gd name="connsiteY2" fmla="*/ 1289073 h 1289072"/>
              <a:gd name="connsiteX3" fmla="*/ 0 w 2822028"/>
              <a:gd name="connsiteY3" fmla="*/ 1289073 h 1289072"/>
            </a:gdLst>
            <a:ahLst/>
            <a:cxnLst>
              <a:cxn ang="0">
                <a:pos x="connsiteX0" y="connsiteY0"/>
              </a:cxn>
              <a:cxn ang="0">
                <a:pos x="connsiteX1" y="connsiteY1"/>
              </a:cxn>
              <a:cxn ang="0">
                <a:pos x="connsiteX2" y="connsiteY2"/>
              </a:cxn>
              <a:cxn ang="0">
                <a:pos x="connsiteX3" y="connsiteY3"/>
              </a:cxn>
            </a:cxnLst>
            <a:rect l="l" t="t" r="r" b="b"/>
            <a:pathLst>
              <a:path w="2822028" h="1289072">
                <a:moveTo>
                  <a:pt x="0" y="0"/>
                </a:moveTo>
                <a:lnTo>
                  <a:pt x="2822029" y="0"/>
                </a:lnTo>
                <a:lnTo>
                  <a:pt x="2822029" y="1289073"/>
                </a:lnTo>
                <a:lnTo>
                  <a:pt x="0" y="1289073"/>
                </a:lnTo>
                <a:close/>
              </a:path>
            </a:pathLst>
          </a:custGeom>
          <a:solidFill>
            <a:schemeClr val="accent5">
              <a:lumMod val="60000"/>
              <a:lumOff val="40000"/>
            </a:schemeClr>
          </a:solidFill>
          <a:ln w="40491"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A925D395-3814-29E4-CD22-385D06339249}"/>
              </a:ext>
            </a:extLst>
          </p:cNvPr>
          <p:cNvSpPr/>
          <p:nvPr/>
        </p:nvSpPr>
        <p:spPr>
          <a:xfrm>
            <a:off x="1093443" y="1834877"/>
            <a:ext cx="2822028" cy="1289072"/>
          </a:xfrm>
          <a:custGeom>
            <a:avLst/>
            <a:gdLst>
              <a:gd name="connsiteX0" fmla="*/ -428 w 2822028"/>
              <a:gd name="connsiteY0" fmla="*/ -313 h 1289072"/>
              <a:gd name="connsiteX1" fmla="*/ -428 w 2822028"/>
              <a:gd name="connsiteY1" fmla="*/ 1288760 h 1289072"/>
              <a:gd name="connsiteX2" fmla="*/ 2821601 w 2822028"/>
              <a:gd name="connsiteY2" fmla="*/ 1288760 h 1289072"/>
              <a:gd name="connsiteX3" fmla="*/ 2821601 w 2822028"/>
              <a:gd name="connsiteY3" fmla="*/ -313 h 1289072"/>
              <a:gd name="connsiteX4" fmla="*/ 439122 w 2822028"/>
              <a:gd name="connsiteY4" fmla="*/ 1230423 h 1289072"/>
              <a:gd name="connsiteX5" fmla="*/ 439122 w 2822028"/>
              <a:gd name="connsiteY5" fmla="*/ 1221105 h 1289072"/>
              <a:gd name="connsiteX6" fmla="*/ 65606 w 2822028"/>
              <a:gd name="connsiteY6" fmla="*/ 847590 h 1289072"/>
              <a:gd name="connsiteX7" fmla="*/ 57909 w 2822028"/>
              <a:gd name="connsiteY7" fmla="*/ 847590 h 1289072"/>
              <a:gd name="connsiteX8" fmla="*/ 57909 w 2822028"/>
              <a:gd name="connsiteY8" fmla="*/ 442476 h 1289072"/>
              <a:gd name="connsiteX9" fmla="*/ 65606 w 2822028"/>
              <a:gd name="connsiteY9" fmla="*/ 442476 h 1289072"/>
              <a:gd name="connsiteX10" fmla="*/ 439122 w 2822028"/>
              <a:gd name="connsiteY10" fmla="*/ 68961 h 1289072"/>
              <a:gd name="connsiteX11" fmla="*/ 439122 w 2822028"/>
              <a:gd name="connsiteY11" fmla="*/ 58428 h 1289072"/>
              <a:gd name="connsiteX12" fmla="*/ 2383672 w 2822028"/>
              <a:gd name="connsiteY12" fmla="*/ 58428 h 1289072"/>
              <a:gd name="connsiteX13" fmla="*/ 2383672 w 2822028"/>
              <a:gd name="connsiteY13" fmla="*/ 68961 h 1289072"/>
              <a:gd name="connsiteX14" fmla="*/ 2757188 w 2822028"/>
              <a:gd name="connsiteY14" fmla="*/ 442476 h 1289072"/>
              <a:gd name="connsiteX15" fmla="*/ 2764885 w 2822028"/>
              <a:gd name="connsiteY15" fmla="*/ 442476 h 1289072"/>
              <a:gd name="connsiteX16" fmla="*/ 2764885 w 2822028"/>
              <a:gd name="connsiteY16" fmla="*/ 847590 h 1289072"/>
              <a:gd name="connsiteX17" fmla="*/ 2756782 w 2822028"/>
              <a:gd name="connsiteY17" fmla="*/ 847590 h 1289072"/>
              <a:gd name="connsiteX18" fmla="*/ 2383267 w 2822028"/>
              <a:gd name="connsiteY18" fmla="*/ 1221105 h 1289072"/>
              <a:gd name="connsiteX19" fmla="*/ 2383267 w 2822028"/>
              <a:gd name="connsiteY19" fmla="*/ 1230423 h 128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22028" h="1289072">
                <a:moveTo>
                  <a:pt x="-428" y="-313"/>
                </a:moveTo>
                <a:lnTo>
                  <a:pt x="-428" y="1288760"/>
                </a:lnTo>
                <a:lnTo>
                  <a:pt x="2821601" y="1288760"/>
                </a:lnTo>
                <a:lnTo>
                  <a:pt x="2821601" y="-313"/>
                </a:lnTo>
                <a:close/>
                <a:moveTo>
                  <a:pt x="439122" y="1230423"/>
                </a:moveTo>
                <a:cubicBezTo>
                  <a:pt x="439122" y="1227182"/>
                  <a:pt x="439122" y="1223941"/>
                  <a:pt x="439122" y="1221105"/>
                </a:cubicBezTo>
                <a:cubicBezTo>
                  <a:pt x="439122" y="1014821"/>
                  <a:pt x="271890" y="847590"/>
                  <a:pt x="65606" y="847590"/>
                </a:cubicBezTo>
                <a:lnTo>
                  <a:pt x="57909" y="847590"/>
                </a:lnTo>
                <a:lnTo>
                  <a:pt x="57909" y="442476"/>
                </a:lnTo>
                <a:lnTo>
                  <a:pt x="65606" y="442476"/>
                </a:lnTo>
                <a:cubicBezTo>
                  <a:pt x="271890" y="442476"/>
                  <a:pt x="439122" y="275246"/>
                  <a:pt x="439122" y="68961"/>
                </a:cubicBezTo>
                <a:cubicBezTo>
                  <a:pt x="439122" y="65315"/>
                  <a:pt x="439122" y="62075"/>
                  <a:pt x="439122" y="58428"/>
                </a:cubicBezTo>
                <a:lnTo>
                  <a:pt x="2383672" y="58428"/>
                </a:lnTo>
                <a:cubicBezTo>
                  <a:pt x="2383469" y="61953"/>
                  <a:pt x="2383469" y="65437"/>
                  <a:pt x="2383672" y="68961"/>
                </a:cubicBezTo>
                <a:cubicBezTo>
                  <a:pt x="2383672" y="275246"/>
                  <a:pt x="2550903" y="442476"/>
                  <a:pt x="2757188" y="442476"/>
                </a:cubicBezTo>
                <a:lnTo>
                  <a:pt x="2764885" y="442476"/>
                </a:lnTo>
                <a:lnTo>
                  <a:pt x="2764885" y="847590"/>
                </a:lnTo>
                <a:lnTo>
                  <a:pt x="2756782" y="847590"/>
                </a:lnTo>
                <a:cubicBezTo>
                  <a:pt x="2550498" y="847590"/>
                  <a:pt x="2383267" y="1014821"/>
                  <a:pt x="2383267" y="1221105"/>
                </a:cubicBezTo>
                <a:cubicBezTo>
                  <a:pt x="2383267" y="1223941"/>
                  <a:pt x="2383267" y="1227182"/>
                  <a:pt x="2383267" y="1230423"/>
                </a:cubicBezTo>
                <a:close/>
              </a:path>
            </a:pathLst>
          </a:custGeom>
          <a:solidFill>
            <a:schemeClr val="accent5"/>
          </a:solidFill>
          <a:ln w="40491"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E92B8A7-70BA-1D29-419F-C7437330AD90}"/>
              </a:ext>
            </a:extLst>
          </p:cNvPr>
          <p:cNvSpPr/>
          <p:nvPr/>
        </p:nvSpPr>
        <p:spPr>
          <a:xfrm>
            <a:off x="4684784" y="1834877"/>
            <a:ext cx="2822028" cy="1289072"/>
          </a:xfrm>
          <a:custGeom>
            <a:avLst/>
            <a:gdLst>
              <a:gd name="connsiteX0" fmla="*/ 0 w 2822028"/>
              <a:gd name="connsiteY0" fmla="*/ 0 h 1289072"/>
              <a:gd name="connsiteX1" fmla="*/ 2822029 w 2822028"/>
              <a:gd name="connsiteY1" fmla="*/ 0 h 1289072"/>
              <a:gd name="connsiteX2" fmla="*/ 2822029 w 2822028"/>
              <a:gd name="connsiteY2" fmla="*/ 1289073 h 1289072"/>
              <a:gd name="connsiteX3" fmla="*/ 0 w 2822028"/>
              <a:gd name="connsiteY3" fmla="*/ 1289073 h 1289072"/>
            </a:gdLst>
            <a:ahLst/>
            <a:cxnLst>
              <a:cxn ang="0">
                <a:pos x="connsiteX0" y="connsiteY0"/>
              </a:cxn>
              <a:cxn ang="0">
                <a:pos x="connsiteX1" y="connsiteY1"/>
              </a:cxn>
              <a:cxn ang="0">
                <a:pos x="connsiteX2" y="connsiteY2"/>
              </a:cxn>
              <a:cxn ang="0">
                <a:pos x="connsiteX3" y="connsiteY3"/>
              </a:cxn>
            </a:cxnLst>
            <a:rect l="l" t="t" r="r" b="b"/>
            <a:pathLst>
              <a:path w="2822028" h="1289072">
                <a:moveTo>
                  <a:pt x="0" y="0"/>
                </a:moveTo>
                <a:lnTo>
                  <a:pt x="2822029" y="0"/>
                </a:lnTo>
                <a:lnTo>
                  <a:pt x="2822029" y="1289073"/>
                </a:lnTo>
                <a:lnTo>
                  <a:pt x="0" y="1289073"/>
                </a:lnTo>
                <a:close/>
              </a:path>
            </a:pathLst>
          </a:custGeom>
          <a:solidFill>
            <a:schemeClr val="accent5">
              <a:lumMod val="60000"/>
              <a:lumOff val="40000"/>
            </a:schemeClr>
          </a:solidFill>
          <a:ln w="40491"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2C0A05DA-F6E4-16E6-A496-1E3F3352C93C}"/>
              </a:ext>
            </a:extLst>
          </p:cNvPr>
          <p:cNvSpPr/>
          <p:nvPr/>
        </p:nvSpPr>
        <p:spPr>
          <a:xfrm>
            <a:off x="4685188" y="1834877"/>
            <a:ext cx="2822030" cy="1289072"/>
          </a:xfrm>
          <a:custGeom>
            <a:avLst/>
            <a:gdLst>
              <a:gd name="connsiteX0" fmla="*/ -428 w 2822030"/>
              <a:gd name="connsiteY0" fmla="*/ -313 h 1289072"/>
              <a:gd name="connsiteX1" fmla="*/ -428 w 2822030"/>
              <a:gd name="connsiteY1" fmla="*/ 1288760 h 1289072"/>
              <a:gd name="connsiteX2" fmla="*/ 2821602 w 2822030"/>
              <a:gd name="connsiteY2" fmla="*/ 1288760 h 1289072"/>
              <a:gd name="connsiteX3" fmla="*/ 2821602 w 2822030"/>
              <a:gd name="connsiteY3" fmla="*/ -313 h 1289072"/>
              <a:gd name="connsiteX4" fmla="*/ 438717 w 2822030"/>
              <a:gd name="connsiteY4" fmla="*/ 1230423 h 1289072"/>
              <a:gd name="connsiteX5" fmla="*/ 438717 w 2822030"/>
              <a:gd name="connsiteY5" fmla="*/ 1221105 h 1289072"/>
              <a:gd name="connsiteX6" fmla="*/ 65200 w 2822030"/>
              <a:gd name="connsiteY6" fmla="*/ 847590 h 1289072"/>
              <a:gd name="connsiteX7" fmla="*/ 56289 w 2822030"/>
              <a:gd name="connsiteY7" fmla="*/ 847590 h 1289072"/>
              <a:gd name="connsiteX8" fmla="*/ 56289 w 2822030"/>
              <a:gd name="connsiteY8" fmla="*/ 442476 h 1289072"/>
              <a:gd name="connsiteX9" fmla="*/ 63986 w 2822030"/>
              <a:gd name="connsiteY9" fmla="*/ 442476 h 1289072"/>
              <a:gd name="connsiteX10" fmla="*/ 437501 w 2822030"/>
              <a:gd name="connsiteY10" fmla="*/ 68961 h 1289072"/>
              <a:gd name="connsiteX11" fmla="*/ 437501 w 2822030"/>
              <a:gd name="connsiteY11" fmla="*/ 58428 h 1289072"/>
              <a:gd name="connsiteX12" fmla="*/ 2382051 w 2822030"/>
              <a:gd name="connsiteY12" fmla="*/ 58428 h 1289072"/>
              <a:gd name="connsiteX13" fmla="*/ 2382051 w 2822030"/>
              <a:gd name="connsiteY13" fmla="*/ 68961 h 1289072"/>
              <a:gd name="connsiteX14" fmla="*/ 2755568 w 2822030"/>
              <a:gd name="connsiteY14" fmla="*/ 442476 h 1289072"/>
              <a:gd name="connsiteX15" fmla="*/ 2763266 w 2822030"/>
              <a:gd name="connsiteY15" fmla="*/ 442476 h 1289072"/>
              <a:gd name="connsiteX16" fmla="*/ 2763266 w 2822030"/>
              <a:gd name="connsiteY16" fmla="*/ 847590 h 1289072"/>
              <a:gd name="connsiteX17" fmla="*/ 2755568 w 2822030"/>
              <a:gd name="connsiteY17" fmla="*/ 847590 h 1289072"/>
              <a:gd name="connsiteX18" fmla="*/ 2382051 w 2822030"/>
              <a:gd name="connsiteY18" fmla="*/ 1221105 h 1289072"/>
              <a:gd name="connsiteX19" fmla="*/ 2382051 w 2822030"/>
              <a:gd name="connsiteY19" fmla="*/ 1230423 h 128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22030" h="1289072">
                <a:moveTo>
                  <a:pt x="-428" y="-313"/>
                </a:moveTo>
                <a:lnTo>
                  <a:pt x="-428" y="1288760"/>
                </a:lnTo>
                <a:lnTo>
                  <a:pt x="2821602" y="1288760"/>
                </a:lnTo>
                <a:lnTo>
                  <a:pt x="2821602" y="-313"/>
                </a:lnTo>
                <a:close/>
                <a:moveTo>
                  <a:pt x="438717" y="1230423"/>
                </a:moveTo>
                <a:cubicBezTo>
                  <a:pt x="438717" y="1227182"/>
                  <a:pt x="438717" y="1223941"/>
                  <a:pt x="438717" y="1221105"/>
                </a:cubicBezTo>
                <a:cubicBezTo>
                  <a:pt x="438717" y="1014821"/>
                  <a:pt x="271486" y="847590"/>
                  <a:pt x="65200" y="847590"/>
                </a:cubicBezTo>
                <a:lnTo>
                  <a:pt x="56289" y="847590"/>
                </a:lnTo>
                <a:lnTo>
                  <a:pt x="56289" y="442476"/>
                </a:lnTo>
                <a:lnTo>
                  <a:pt x="63986" y="442476"/>
                </a:lnTo>
                <a:cubicBezTo>
                  <a:pt x="270270" y="442476"/>
                  <a:pt x="437501" y="275246"/>
                  <a:pt x="437501" y="68961"/>
                </a:cubicBezTo>
                <a:cubicBezTo>
                  <a:pt x="437501" y="65315"/>
                  <a:pt x="437501" y="62075"/>
                  <a:pt x="437501" y="58428"/>
                </a:cubicBezTo>
                <a:lnTo>
                  <a:pt x="2382051" y="58428"/>
                </a:lnTo>
                <a:cubicBezTo>
                  <a:pt x="2382051" y="62075"/>
                  <a:pt x="2382051" y="65315"/>
                  <a:pt x="2382051" y="68961"/>
                </a:cubicBezTo>
                <a:cubicBezTo>
                  <a:pt x="2382051" y="275246"/>
                  <a:pt x="2549285" y="442476"/>
                  <a:pt x="2755568" y="442476"/>
                </a:cubicBezTo>
                <a:lnTo>
                  <a:pt x="2763266" y="442476"/>
                </a:lnTo>
                <a:lnTo>
                  <a:pt x="2763266" y="847590"/>
                </a:lnTo>
                <a:lnTo>
                  <a:pt x="2755568" y="847590"/>
                </a:lnTo>
                <a:cubicBezTo>
                  <a:pt x="2549285" y="847590"/>
                  <a:pt x="2382051" y="1014821"/>
                  <a:pt x="2382051" y="1221105"/>
                </a:cubicBezTo>
                <a:cubicBezTo>
                  <a:pt x="2382051" y="1223941"/>
                  <a:pt x="2382051" y="1227182"/>
                  <a:pt x="2382051" y="1230423"/>
                </a:cubicBezTo>
                <a:close/>
              </a:path>
            </a:pathLst>
          </a:custGeom>
          <a:solidFill>
            <a:schemeClr val="accent5"/>
          </a:solidFill>
          <a:ln w="40491"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E4AB4CB2-096B-54B2-0BEC-60B954E1B724}"/>
              </a:ext>
            </a:extLst>
          </p:cNvPr>
          <p:cNvSpPr/>
          <p:nvPr/>
        </p:nvSpPr>
        <p:spPr>
          <a:xfrm>
            <a:off x="8276530" y="1834877"/>
            <a:ext cx="2822028" cy="1289072"/>
          </a:xfrm>
          <a:custGeom>
            <a:avLst/>
            <a:gdLst>
              <a:gd name="connsiteX0" fmla="*/ 0 w 2822028"/>
              <a:gd name="connsiteY0" fmla="*/ 0 h 1289072"/>
              <a:gd name="connsiteX1" fmla="*/ 2822029 w 2822028"/>
              <a:gd name="connsiteY1" fmla="*/ 0 h 1289072"/>
              <a:gd name="connsiteX2" fmla="*/ 2822029 w 2822028"/>
              <a:gd name="connsiteY2" fmla="*/ 1289073 h 1289072"/>
              <a:gd name="connsiteX3" fmla="*/ 0 w 2822028"/>
              <a:gd name="connsiteY3" fmla="*/ 1289073 h 1289072"/>
            </a:gdLst>
            <a:ahLst/>
            <a:cxnLst>
              <a:cxn ang="0">
                <a:pos x="connsiteX0" y="connsiteY0"/>
              </a:cxn>
              <a:cxn ang="0">
                <a:pos x="connsiteX1" y="connsiteY1"/>
              </a:cxn>
              <a:cxn ang="0">
                <a:pos x="connsiteX2" y="connsiteY2"/>
              </a:cxn>
              <a:cxn ang="0">
                <a:pos x="connsiteX3" y="connsiteY3"/>
              </a:cxn>
            </a:cxnLst>
            <a:rect l="l" t="t" r="r" b="b"/>
            <a:pathLst>
              <a:path w="2822028" h="1289072">
                <a:moveTo>
                  <a:pt x="0" y="0"/>
                </a:moveTo>
                <a:lnTo>
                  <a:pt x="2822029" y="0"/>
                </a:lnTo>
                <a:lnTo>
                  <a:pt x="2822029" y="1289073"/>
                </a:lnTo>
                <a:lnTo>
                  <a:pt x="0" y="1289073"/>
                </a:lnTo>
                <a:close/>
              </a:path>
            </a:pathLst>
          </a:custGeom>
          <a:solidFill>
            <a:schemeClr val="accent5">
              <a:lumMod val="60000"/>
              <a:lumOff val="40000"/>
            </a:schemeClr>
          </a:solidFill>
          <a:ln w="40491"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F398F93B-C2B2-A2D2-418A-431DFF4E6EB2}"/>
              </a:ext>
            </a:extLst>
          </p:cNvPr>
          <p:cNvSpPr/>
          <p:nvPr/>
        </p:nvSpPr>
        <p:spPr>
          <a:xfrm>
            <a:off x="8276530" y="1834877"/>
            <a:ext cx="2822027" cy="1289072"/>
          </a:xfrm>
          <a:custGeom>
            <a:avLst/>
            <a:gdLst>
              <a:gd name="connsiteX0" fmla="*/ -428 w 2822027"/>
              <a:gd name="connsiteY0" fmla="*/ -313 h 1289072"/>
              <a:gd name="connsiteX1" fmla="*/ -428 w 2822027"/>
              <a:gd name="connsiteY1" fmla="*/ 1288760 h 1289072"/>
              <a:gd name="connsiteX2" fmla="*/ 2821600 w 2822027"/>
              <a:gd name="connsiteY2" fmla="*/ 1288760 h 1289072"/>
              <a:gd name="connsiteX3" fmla="*/ 2821600 w 2822027"/>
              <a:gd name="connsiteY3" fmla="*/ -313 h 1289072"/>
              <a:gd name="connsiteX4" fmla="*/ 439120 w 2822027"/>
              <a:gd name="connsiteY4" fmla="*/ 1230423 h 1289072"/>
              <a:gd name="connsiteX5" fmla="*/ 439120 w 2822027"/>
              <a:gd name="connsiteY5" fmla="*/ 1221105 h 1289072"/>
              <a:gd name="connsiteX6" fmla="*/ 65606 w 2822027"/>
              <a:gd name="connsiteY6" fmla="*/ 847590 h 1289072"/>
              <a:gd name="connsiteX7" fmla="*/ 57909 w 2822027"/>
              <a:gd name="connsiteY7" fmla="*/ 847590 h 1289072"/>
              <a:gd name="connsiteX8" fmla="*/ 57909 w 2822027"/>
              <a:gd name="connsiteY8" fmla="*/ 442476 h 1289072"/>
              <a:gd name="connsiteX9" fmla="*/ 65606 w 2822027"/>
              <a:gd name="connsiteY9" fmla="*/ 442476 h 1289072"/>
              <a:gd name="connsiteX10" fmla="*/ 439120 w 2822027"/>
              <a:gd name="connsiteY10" fmla="*/ 68961 h 1289072"/>
              <a:gd name="connsiteX11" fmla="*/ 439120 w 2822027"/>
              <a:gd name="connsiteY11" fmla="*/ 58428 h 1289072"/>
              <a:gd name="connsiteX12" fmla="*/ 2383671 w 2822027"/>
              <a:gd name="connsiteY12" fmla="*/ 58428 h 1289072"/>
              <a:gd name="connsiteX13" fmla="*/ 2383671 w 2822027"/>
              <a:gd name="connsiteY13" fmla="*/ 68961 h 1289072"/>
              <a:gd name="connsiteX14" fmla="*/ 2757188 w 2822027"/>
              <a:gd name="connsiteY14" fmla="*/ 442476 h 1289072"/>
              <a:gd name="connsiteX15" fmla="*/ 2764885 w 2822027"/>
              <a:gd name="connsiteY15" fmla="*/ 442476 h 1289072"/>
              <a:gd name="connsiteX16" fmla="*/ 2764885 w 2822027"/>
              <a:gd name="connsiteY16" fmla="*/ 847590 h 1289072"/>
              <a:gd name="connsiteX17" fmla="*/ 2757188 w 2822027"/>
              <a:gd name="connsiteY17" fmla="*/ 847590 h 1289072"/>
              <a:gd name="connsiteX18" fmla="*/ 2383671 w 2822027"/>
              <a:gd name="connsiteY18" fmla="*/ 1221105 h 1289072"/>
              <a:gd name="connsiteX19" fmla="*/ 2383671 w 2822027"/>
              <a:gd name="connsiteY19" fmla="*/ 1230423 h 128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22027" h="1289072">
                <a:moveTo>
                  <a:pt x="-428" y="-313"/>
                </a:moveTo>
                <a:lnTo>
                  <a:pt x="-428" y="1288760"/>
                </a:lnTo>
                <a:lnTo>
                  <a:pt x="2821600" y="1288760"/>
                </a:lnTo>
                <a:lnTo>
                  <a:pt x="2821600" y="-313"/>
                </a:lnTo>
                <a:close/>
                <a:moveTo>
                  <a:pt x="439120" y="1230423"/>
                </a:moveTo>
                <a:cubicBezTo>
                  <a:pt x="439120" y="1227182"/>
                  <a:pt x="439120" y="1223941"/>
                  <a:pt x="439120" y="1221105"/>
                </a:cubicBezTo>
                <a:cubicBezTo>
                  <a:pt x="439120" y="1014821"/>
                  <a:pt x="271890" y="847590"/>
                  <a:pt x="65606" y="847590"/>
                </a:cubicBezTo>
                <a:lnTo>
                  <a:pt x="57909" y="847590"/>
                </a:lnTo>
                <a:lnTo>
                  <a:pt x="57909" y="442476"/>
                </a:lnTo>
                <a:lnTo>
                  <a:pt x="65606" y="442476"/>
                </a:lnTo>
                <a:cubicBezTo>
                  <a:pt x="271890" y="442476"/>
                  <a:pt x="439120" y="275246"/>
                  <a:pt x="439120" y="68961"/>
                </a:cubicBezTo>
                <a:cubicBezTo>
                  <a:pt x="439120" y="65315"/>
                  <a:pt x="439120" y="62075"/>
                  <a:pt x="439120" y="58428"/>
                </a:cubicBezTo>
                <a:lnTo>
                  <a:pt x="2383671" y="58428"/>
                </a:lnTo>
                <a:cubicBezTo>
                  <a:pt x="2383671" y="62075"/>
                  <a:pt x="2383671" y="65315"/>
                  <a:pt x="2383671" y="68961"/>
                </a:cubicBezTo>
                <a:cubicBezTo>
                  <a:pt x="2383671" y="275246"/>
                  <a:pt x="2550904" y="442476"/>
                  <a:pt x="2757188" y="442476"/>
                </a:cubicBezTo>
                <a:lnTo>
                  <a:pt x="2764885" y="442476"/>
                </a:lnTo>
                <a:lnTo>
                  <a:pt x="2764885" y="847590"/>
                </a:lnTo>
                <a:lnTo>
                  <a:pt x="2757188" y="847590"/>
                </a:lnTo>
                <a:cubicBezTo>
                  <a:pt x="2550904" y="847590"/>
                  <a:pt x="2383671" y="1014821"/>
                  <a:pt x="2383671" y="1221105"/>
                </a:cubicBezTo>
                <a:cubicBezTo>
                  <a:pt x="2383671" y="1223941"/>
                  <a:pt x="2383671" y="1227182"/>
                  <a:pt x="2383671" y="1230423"/>
                </a:cubicBezTo>
                <a:close/>
              </a:path>
            </a:pathLst>
          </a:custGeom>
          <a:solidFill>
            <a:schemeClr val="accent5"/>
          </a:solidFill>
          <a:ln w="40491"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8EAEDF46-7FCC-14B5-5223-9F12486E0413}"/>
              </a:ext>
            </a:extLst>
          </p:cNvPr>
          <p:cNvSpPr/>
          <p:nvPr/>
        </p:nvSpPr>
        <p:spPr>
          <a:xfrm>
            <a:off x="1093443" y="3734051"/>
            <a:ext cx="2822028" cy="1289072"/>
          </a:xfrm>
          <a:custGeom>
            <a:avLst/>
            <a:gdLst>
              <a:gd name="connsiteX0" fmla="*/ 0 w 2822028"/>
              <a:gd name="connsiteY0" fmla="*/ 0 h 1289072"/>
              <a:gd name="connsiteX1" fmla="*/ 2822029 w 2822028"/>
              <a:gd name="connsiteY1" fmla="*/ 0 h 1289072"/>
              <a:gd name="connsiteX2" fmla="*/ 2822029 w 2822028"/>
              <a:gd name="connsiteY2" fmla="*/ 1289073 h 1289072"/>
              <a:gd name="connsiteX3" fmla="*/ 0 w 2822028"/>
              <a:gd name="connsiteY3" fmla="*/ 1289073 h 1289072"/>
            </a:gdLst>
            <a:ahLst/>
            <a:cxnLst>
              <a:cxn ang="0">
                <a:pos x="connsiteX0" y="connsiteY0"/>
              </a:cxn>
              <a:cxn ang="0">
                <a:pos x="connsiteX1" y="connsiteY1"/>
              </a:cxn>
              <a:cxn ang="0">
                <a:pos x="connsiteX2" y="connsiteY2"/>
              </a:cxn>
              <a:cxn ang="0">
                <a:pos x="connsiteX3" y="connsiteY3"/>
              </a:cxn>
            </a:cxnLst>
            <a:rect l="l" t="t" r="r" b="b"/>
            <a:pathLst>
              <a:path w="2822028" h="1289072">
                <a:moveTo>
                  <a:pt x="0" y="0"/>
                </a:moveTo>
                <a:lnTo>
                  <a:pt x="2822029" y="0"/>
                </a:lnTo>
                <a:lnTo>
                  <a:pt x="2822029" y="1289073"/>
                </a:lnTo>
                <a:lnTo>
                  <a:pt x="0" y="1289073"/>
                </a:lnTo>
                <a:close/>
              </a:path>
            </a:pathLst>
          </a:custGeom>
          <a:solidFill>
            <a:schemeClr val="accent5">
              <a:lumMod val="60000"/>
              <a:lumOff val="40000"/>
            </a:schemeClr>
          </a:solidFill>
          <a:ln w="40491"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8BA03B16-8A9D-6A96-6401-C8C571CE5955}"/>
              </a:ext>
            </a:extLst>
          </p:cNvPr>
          <p:cNvSpPr/>
          <p:nvPr/>
        </p:nvSpPr>
        <p:spPr>
          <a:xfrm>
            <a:off x="1093443" y="3734051"/>
            <a:ext cx="2822028" cy="1289071"/>
          </a:xfrm>
          <a:custGeom>
            <a:avLst/>
            <a:gdLst>
              <a:gd name="connsiteX0" fmla="*/ -428 w 2822028"/>
              <a:gd name="connsiteY0" fmla="*/ -313 h 1289071"/>
              <a:gd name="connsiteX1" fmla="*/ -428 w 2822028"/>
              <a:gd name="connsiteY1" fmla="*/ 1288759 h 1289071"/>
              <a:gd name="connsiteX2" fmla="*/ 2821601 w 2822028"/>
              <a:gd name="connsiteY2" fmla="*/ 1288759 h 1289071"/>
              <a:gd name="connsiteX3" fmla="*/ 2821601 w 2822028"/>
              <a:gd name="connsiteY3" fmla="*/ -313 h 1289071"/>
              <a:gd name="connsiteX4" fmla="*/ 439122 w 2822028"/>
              <a:gd name="connsiteY4" fmla="*/ 1230423 h 1289071"/>
              <a:gd name="connsiteX5" fmla="*/ 439122 w 2822028"/>
              <a:gd name="connsiteY5" fmla="*/ 1221105 h 1289071"/>
              <a:gd name="connsiteX6" fmla="*/ 65606 w 2822028"/>
              <a:gd name="connsiteY6" fmla="*/ 847590 h 1289071"/>
              <a:gd name="connsiteX7" fmla="*/ 57909 w 2822028"/>
              <a:gd name="connsiteY7" fmla="*/ 847590 h 1289071"/>
              <a:gd name="connsiteX8" fmla="*/ 57909 w 2822028"/>
              <a:gd name="connsiteY8" fmla="*/ 442476 h 1289071"/>
              <a:gd name="connsiteX9" fmla="*/ 65606 w 2822028"/>
              <a:gd name="connsiteY9" fmla="*/ 442476 h 1289071"/>
              <a:gd name="connsiteX10" fmla="*/ 439122 w 2822028"/>
              <a:gd name="connsiteY10" fmla="*/ 68961 h 1289071"/>
              <a:gd name="connsiteX11" fmla="*/ 439122 w 2822028"/>
              <a:gd name="connsiteY11" fmla="*/ 58833 h 1289071"/>
              <a:gd name="connsiteX12" fmla="*/ 2383672 w 2822028"/>
              <a:gd name="connsiteY12" fmla="*/ 58833 h 1289071"/>
              <a:gd name="connsiteX13" fmla="*/ 2383672 w 2822028"/>
              <a:gd name="connsiteY13" fmla="*/ 68961 h 1289071"/>
              <a:gd name="connsiteX14" fmla="*/ 2757188 w 2822028"/>
              <a:gd name="connsiteY14" fmla="*/ 442476 h 1289071"/>
              <a:gd name="connsiteX15" fmla="*/ 2764885 w 2822028"/>
              <a:gd name="connsiteY15" fmla="*/ 442476 h 1289071"/>
              <a:gd name="connsiteX16" fmla="*/ 2764885 w 2822028"/>
              <a:gd name="connsiteY16" fmla="*/ 847590 h 1289071"/>
              <a:gd name="connsiteX17" fmla="*/ 2756782 w 2822028"/>
              <a:gd name="connsiteY17" fmla="*/ 847590 h 1289071"/>
              <a:gd name="connsiteX18" fmla="*/ 2383267 w 2822028"/>
              <a:gd name="connsiteY18" fmla="*/ 1221105 h 1289071"/>
              <a:gd name="connsiteX19" fmla="*/ 2383267 w 2822028"/>
              <a:gd name="connsiteY19" fmla="*/ 1230423 h 128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22028" h="1289071">
                <a:moveTo>
                  <a:pt x="-428" y="-313"/>
                </a:moveTo>
                <a:lnTo>
                  <a:pt x="-428" y="1288759"/>
                </a:lnTo>
                <a:lnTo>
                  <a:pt x="2821601" y="1288759"/>
                </a:lnTo>
                <a:lnTo>
                  <a:pt x="2821601" y="-313"/>
                </a:lnTo>
                <a:close/>
                <a:moveTo>
                  <a:pt x="439122" y="1230423"/>
                </a:moveTo>
                <a:cubicBezTo>
                  <a:pt x="439122" y="1227182"/>
                  <a:pt x="439122" y="1224346"/>
                  <a:pt x="439122" y="1221105"/>
                </a:cubicBezTo>
                <a:cubicBezTo>
                  <a:pt x="439122" y="1014821"/>
                  <a:pt x="271890" y="847590"/>
                  <a:pt x="65606" y="847590"/>
                </a:cubicBezTo>
                <a:lnTo>
                  <a:pt x="57909" y="847590"/>
                </a:lnTo>
                <a:lnTo>
                  <a:pt x="57909" y="442476"/>
                </a:lnTo>
                <a:lnTo>
                  <a:pt x="65606" y="442476"/>
                </a:lnTo>
                <a:cubicBezTo>
                  <a:pt x="271890" y="442476"/>
                  <a:pt x="439122" y="275246"/>
                  <a:pt x="439122" y="68961"/>
                </a:cubicBezTo>
                <a:cubicBezTo>
                  <a:pt x="439122" y="65721"/>
                  <a:pt x="439122" y="62074"/>
                  <a:pt x="439122" y="58833"/>
                </a:cubicBezTo>
                <a:lnTo>
                  <a:pt x="2383672" y="58833"/>
                </a:lnTo>
                <a:cubicBezTo>
                  <a:pt x="2383469" y="62196"/>
                  <a:pt x="2383469" y="65598"/>
                  <a:pt x="2383672" y="68961"/>
                </a:cubicBezTo>
                <a:cubicBezTo>
                  <a:pt x="2383672" y="275246"/>
                  <a:pt x="2550903" y="442476"/>
                  <a:pt x="2757188" y="442476"/>
                </a:cubicBezTo>
                <a:lnTo>
                  <a:pt x="2764885" y="442476"/>
                </a:lnTo>
                <a:lnTo>
                  <a:pt x="2764885" y="847590"/>
                </a:lnTo>
                <a:lnTo>
                  <a:pt x="2756782" y="847590"/>
                </a:lnTo>
                <a:cubicBezTo>
                  <a:pt x="2550498" y="847590"/>
                  <a:pt x="2383267" y="1014821"/>
                  <a:pt x="2383267" y="1221105"/>
                </a:cubicBezTo>
                <a:cubicBezTo>
                  <a:pt x="2383267" y="1224346"/>
                  <a:pt x="2383267" y="1227182"/>
                  <a:pt x="2383267" y="1230423"/>
                </a:cubicBezTo>
                <a:close/>
              </a:path>
            </a:pathLst>
          </a:custGeom>
          <a:solidFill>
            <a:schemeClr val="accent5"/>
          </a:solidFill>
          <a:ln w="40491"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8B98503D-0A5B-FB6E-FC9F-AE05A90BABCC}"/>
              </a:ext>
            </a:extLst>
          </p:cNvPr>
          <p:cNvSpPr/>
          <p:nvPr/>
        </p:nvSpPr>
        <p:spPr>
          <a:xfrm>
            <a:off x="4684784" y="3734051"/>
            <a:ext cx="2822028" cy="1289072"/>
          </a:xfrm>
          <a:custGeom>
            <a:avLst/>
            <a:gdLst>
              <a:gd name="connsiteX0" fmla="*/ 0 w 2822028"/>
              <a:gd name="connsiteY0" fmla="*/ 0 h 1289072"/>
              <a:gd name="connsiteX1" fmla="*/ 2822029 w 2822028"/>
              <a:gd name="connsiteY1" fmla="*/ 0 h 1289072"/>
              <a:gd name="connsiteX2" fmla="*/ 2822029 w 2822028"/>
              <a:gd name="connsiteY2" fmla="*/ 1289073 h 1289072"/>
              <a:gd name="connsiteX3" fmla="*/ 0 w 2822028"/>
              <a:gd name="connsiteY3" fmla="*/ 1289073 h 1289072"/>
            </a:gdLst>
            <a:ahLst/>
            <a:cxnLst>
              <a:cxn ang="0">
                <a:pos x="connsiteX0" y="connsiteY0"/>
              </a:cxn>
              <a:cxn ang="0">
                <a:pos x="connsiteX1" y="connsiteY1"/>
              </a:cxn>
              <a:cxn ang="0">
                <a:pos x="connsiteX2" y="connsiteY2"/>
              </a:cxn>
              <a:cxn ang="0">
                <a:pos x="connsiteX3" y="connsiteY3"/>
              </a:cxn>
            </a:cxnLst>
            <a:rect l="l" t="t" r="r" b="b"/>
            <a:pathLst>
              <a:path w="2822028" h="1289072">
                <a:moveTo>
                  <a:pt x="0" y="0"/>
                </a:moveTo>
                <a:lnTo>
                  <a:pt x="2822029" y="0"/>
                </a:lnTo>
                <a:lnTo>
                  <a:pt x="2822029" y="1289073"/>
                </a:lnTo>
                <a:lnTo>
                  <a:pt x="0" y="1289073"/>
                </a:lnTo>
                <a:close/>
              </a:path>
            </a:pathLst>
          </a:custGeom>
          <a:solidFill>
            <a:schemeClr val="accent5">
              <a:lumMod val="60000"/>
              <a:lumOff val="40000"/>
            </a:schemeClr>
          </a:solidFill>
          <a:ln w="40491" cap="flat">
            <a:noFill/>
            <a:prstDash val="solid"/>
            <a:miter/>
          </a:ln>
        </p:spPr>
        <p:txBody>
          <a:bodyPr rtlCol="0" anchor="ctr"/>
          <a:lstStyle/>
          <a:p>
            <a:endParaRPr lang="en-US"/>
          </a:p>
        </p:txBody>
      </p:sp>
      <p:grpSp>
        <p:nvGrpSpPr>
          <p:cNvPr id="27" name="Graphic 3">
            <a:extLst>
              <a:ext uri="{FF2B5EF4-FFF2-40B4-BE49-F238E27FC236}">
                <a16:creationId xmlns:a16="http://schemas.microsoft.com/office/drawing/2014/main" id="{42170173-3A50-FDB4-C313-14323539B52D}"/>
              </a:ext>
            </a:extLst>
          </p:cNvPr>
          <p:cNvGrpSpPr/>
          <p:nvPr/>
        </p:nvGrpSpPr>
        <p:grpSpPr>
          <a:xfrm>
            <a:off x="5650577" y="3931747"/>
            <a:ext cx="891252" cy="891250"/>
            <a:chOff x="5649968" y="3925670"/>
            <a:chExt cx="891252" cy="891250"/>
          </a:xfrm>
          <a:solidFill>
            <a:schemeClr val="accent5"/>
          </a:solidFill>
        </p:grpSpPr>
        <p:sp>
          <p:nvSpPr>
            <p:cNvPr id="28" name="Freeform: Shape 27">
              <a:extLst>
                <a:ext uri="{FF2B5EF4-FFF2-40B4-BE49-F238E27FC236}">
                  <a16:creationId xmlns:a16="http://schemas.microsoft.com/office/drawing/2014/main" id="{73CE2A3B-0BAB-C3A9-773D-87717DA88AAE}"/>
                </a:ext>
              </a:extLst>
            </p:cNvPr>
            <p:cNvSpPr/>
            <p:nvPr/>
          </p:nvSpPr>
          <p:spPr>
            <a:xfrm>
              <a:off x="5649968" y="3925670"/>
              <a:ext cx="891252" cy="891250"/>
            </a:xfrm>
            <a:custGeom>
              <a:avLst/>
              <a:gdLst>
                <a:gd name="connsiteX0" fmla="*/ 445198 w 891252"/>
                <a:gd name="connsiteY0" fmla="*/ 890938 h 891250"/>
                <a:gd name="connsiteX1" fmla="*/ -428 w 891252"/>
                <a:gd name="connsiteY1" fmla="*/ 445312 h 891250"/>
                <a:gd name="connsiteX2" fmla="*/ 445198 w 891252"/>
                <a:gd name="connsiteY2" fmla="*/ -313 h 891250"/>
                <a:gd name="connsiteX3" fmla="*/ 890824 w 891252"/>
                <a:gd name="connsiteY3" fmla="*/ 445312 h 891250"/>
                <a:gd name="connsiteX4" fmla="*/ 445198 w 891252"/>
                <a:gd name="connsiteY4" fmla="*/ 890938 h 891250"/>
                <a:gd name="connsiteX5" fmla="*/ 445198 w 891252"/>
                <a:gd name="connsiteY5" fmla="*/ 83140 h 891250"/>
                <a:gd name="connsiteX6" fmla="*/ 80595 w 891252"/>
                <a:gd name="connsiteY6" fmla="*/ 447743 h 891250"/>
                <a:gd name="connsiteX7" fmla="*/ 445198 w 891252"/>
                <a:gd name="connsiteY7" fmla="*/ 812346 h 891250"/>
                <a:gd name="connsiteX8" fmla="*/ 809801 w 891252"/>
                <a:gd name="connsiteY8" fmla="*/ 447743 h 891250"/>
                <a:gd name="connsiteX9" fmla="*/ 445198 w 891252"/>
                <a:gd name="connsiteY9" fmla="*/ 83140 h 8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1252" h="891250">
                  <a:moveTo>
                    <a:pt x="445198" y="890938"/>
                  </a:moveTo>
                  <a:cubicBezTo>
                    <a:pt x="199091" y="890938"/>
                    <a:pt x="-428" y="691418"/>
                    <a:pt x="-428" y="445312"/>
                  </a:cubicBezTo>
                  <a:cubicBezTo>
                    <a:pt x="-428" y="199205"/>
                    <a:pt x="199091" y="-313"/>
                    <a:pt x="445198" y="-313"/>
                  </a:cubicBezTo>
                  <a:cubicBezTo>
                    <a:pt x="691306" y="-313"/>
                    <a:pt x="890824" y="199205"/>
                    <a:pt x="890824" y="445312"/>
                  </a:cubicBezTo>
                  <a:cubicBezTo>
                    <a:pt x="890824" y="691418"/>
                    <a:pt x="691306" y="890938"/>
                    <a:pt x="445198" y="890938"/>
                  </a:cubicBezTo>
                  <a:close/>
                  <a:moveTo>
                    <a:pt x="445198" y="83140"/>
                  </a:moveTo>
                  <a:cubicBezTo>
                    <a:pt x="243815" y="83140"/>
                    <a:pt x="80595" y="246361"/>
                    <a:pt x="80595" y="447743"/>
                  </a:cubicBezTo>
                  <a:cubicBezTo>
                    <a:pt x="80595" y="649124"/>
                    <a:pt x="243815" y="812346"/>
                    <a:pt x="445198" y="812346"/>
                  </a:cubicBezTo>
                  <a:cubicBezTo>
                    <a:pt x="646581" y="812346"/>
                    <a:pt x="809801" y="649124"/>
                    <a:pt x="809801" y="447743"/>
                  </a:cubicBezTo>
                  <a:cubicBezTo>
                    <a:pt x="809801" y="246361"/>
                    <a:pt x="646581" y="83140"/>
                    <a:pt x="445198" y="83140"/>
                  </a:cubicBezTo>
                  <a:close/>
                </a:path>
              </a:pathLst>
            </a:custGeom>
            <a:grpFill/>
            <a:ln w="40491"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3B1208E7-42C2-D38C-3F3B-3974791785A7}"/>
                </a:ext>
              </a:extLst>
            </p:cNvPr>
            <p:cNvSpPr/>
            <p:nvPr/>
          </p:nvSpPr>
          <p:spPr>
            <a:xfrm>
              <a:off x="5894656" y="4048419"/>
              <a:ext cx="402684" cy="648586"/>
            </a:xfrm>
            <a:custGeom>
              <a:avLst/>
              <a:gdLst>
                <a:gd name="connsiteX0" fmla="*/ 240210 w 402684"/>
                <a:gd name="connsiteY0" fmla="*/ 570897 h 648586"/>
                <a:gd name="connsiteX1" fmla="*/ 240210 w 402684"/>
                <a:gd name="connsiteY1" fmla="*/ 648274 h 648586"/>
                <a:gd name="connsiteX2" fmla="*/ 171343 w 402684"/>
                <a:gd name="connsiteY2" fmla="*/ 648274 h 648586"/>
                <a:gd name="connsiteX3" fmla="*/ 171343 w 402684"/>
                <a:gd name="connsiteY3" fmla="*/ 572923 h 648586"/>
                <a:gd name="connsiteX4" fmla="*/ -428 w 402684"/>
                <a:gd name="connsiteY4" fmla="*/ 517827 h 648586"/>
                <a:gd name="connsiteX5" fmla="*/ 37653 w 402684"/>
                <a:gd name="connsiteY5" fmla="*/ 433564 h 648586"/>
                <a:gd name="connsiteX6" fmla="*/ 171343 w 402684"/>
                <a:gd name="connsiteY6" fmla="*/ 482582 h 648586"/>
                <a:gd name="connsiteX7" fmla="*/ 171343 w 402684"/>
                <a:gd name="connsiteY7" fmla="*/ 367124 h 648586"/>
                <a:gd name="connsiteX8" fmla="*/ 9297 w 402684"/>
                <a:gd name="connsiteY8" fmla="*/ 224525 h 648586"/>
                <a:gd name="connsiteX9" fmla="*/ 171343 w 402684"/>
                <a:gd name="connsiteY9" fmla="*/ 76253 h 648586"/>
                <a:gd name="connsiteX10" fmla="*/ 171343 w 402684"/>
                <a:gd name="connsiteY10" fmla="*/ -313 h 648586"/>
                <a:gd name="connsiteX11" fmla="*/ 240210 w 402684"/>
                <a:gd name="connsiteY11" fmla="*/ -313 h 648586"/>
                <a:gd name="connsiteX12" fmla="*/ 240210 w 402684"/>
                <a:gd name="connsiteY12" fmla="*/ 74632 h 648586"/>
                <a:gd name="connsiteX13" fmla="*/ 380381 w 402684"/>
                <a:gd name="connsiteY13" fmla="*/ 115144 h 648586"/>
                <a:gd name="connsiteX14" fmla="*/ 345947 w 402684"/>
                <a:gd name="connsiteY14" fmla="*/ 200218 h 648586"/>
                <a:gd name="connsiteX15" fmla="*/ 240210 w 402684"/>
                <a:gd name="connsiteY15" fmla="*/ 164163 h 648586"/>
                <a:gd name="connsiteX16" fmla="*/ 240210 w 402684"/>
                <a:gd name="connsiteY16" fmla="*/ 281646 h 648586"/>
                <a:gd name="connsiteX17" fmla="*/ 402256 w 402684"/>
                <a:gd name="connsiteY17" fmla="*/ 422221 h 648586"/>
                <a:gd name="connsiteX18" fmla="*/ 240210 w 402684"/>
                <a:gd name="connsiteY18" fmla="*/ 570897 h 648586"/>
                <a:gd name="connsiteX19" fmla="*/ 171343 w 402684"/>
                <a:gd name="connsiteY19" fmla="*/ 265846 h 648586"/>
                <a:gd name="connsiteX20" fmla="*/ 171343 w 402684"/>
                <a:gd name="connsiteY20" fmla="*/ 167809 h 648586"/>
                <a:gd name="connsiteX21" fmla="*/ 120298 w 402684"/>
                <a:gd name="connsiteY21" fmla="*/ 218853 h 648586"/>
                <a:gd name="connsiteX22" fmla="*/ 171343 w 402684"/>
                <a:gd name="connsiteY22" fmla="*/ 265846 h 648586"/>
                <a:gd name="connsiteX23" fmla="*/ 290041 w 402684"/>
                <a:gd name="connsiteY23" fmla="*/ 432348 h 648586"/>
                <a:gd name="connsiteX24" fmla="*/ 240210 w 402684"/>
                <a:gd name="connsiteY24" fmla="*/ 384545 h 648586"/>
                <a:gd name="connsiteX25" fmla="*/ 240210 w 402684"/>
                <a:gd name="connsiteY25" fmla="*/ 479746 h 648586"/>
                <a:gd name="connsiteX26" fmla="*/ 290041 w 402684"/>
                <a:gd name="connsiteY26" fmla="*/ 432348 h 64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2684" h="648586">
                  <a:moveTo>
                    <a:pt x="240210" y="570897"/>
                  </a:moveTo>
                  <a:lnTo>
                    <a:pt x="240210" y="648274"/>
                  </a:lnTo>
                  <a:lnTo>
                    <a:pt x="171343" y="648274"/>
                  </a:lnTo>
                  <a:lnTo>
                    <a:pt x="171343" y="572923"/>
                  </a:lnTo>
                  <a:cubicBezTo>
                    <a:pt x="110049" y="571019"/>
                    <a:pt x="50538" y="551938"/>
                    <a:pt x="-428" y="517827"/>
                  </a:cubicBezTo>
                  <a:lnTo>
                    <a:pt x="37653" y="433564"/>
                  </a:lnTo>
                  <a:cubicBezTo>
                    <a:pt x="77193" y="461232"/>
                    <a:pt x="123295" y="478127"/>
                    <a:pt x="171343" y="482582"/>
                  </a:cubicBezTo>
                  <a:lnTo>
                    <a:pt x="171343" y="367124"/>
                  </a:lnTo>
                  <a:cubicBezTo>
                    <a:pt x="94775" y="348895"/>
                    <a:pt x="9297" y="322967"/>
                    <a:pt x="9297" y="224525"/>
                  </a:cubicBezTo>
                  <a:cubicBezTo>
                    <a:pt x="9297" y="151199"/>
                    <a:pt x="62367" y="88407"/>
                    <a:pt x="171343" y="76253"/>
                  </a:cubicBezTo>
                  <a:lnTo>
                    <a:pt x="171343" y="-313"/>
                  </a:lnTo>
                  <a:lnTo>
                    <a:pt x="240210" y="-313"/>
                  </a:lnTo>
                  <a:lnTo>
                    <a:pt x="240210" y="74632"/>
                  </a:lnTo>
                  <a:cubicBezTo>
                    <a:pt x="289514" y="76699"/>
                    <a:pt x="337560" y="90594"/>
                    <a:pt x="380381" y="115144"/>
                  </a:cubicBezTo>
                  <a:lnTo>
                    <a:pt x="345947" y="200218"/>
                  </a:lnTo>
                  <a:cubicBezTo>
                    <a:pt x="313536" y="181097"/>
                    <a:pt x="277562" y="168862"/>
                    <a:pt x="240210" y="164163"/>
                  </a:cubicBezTo>
                  <a:lnTo>
                    <a:pt x="240210" y="281646"/>
                  </a:lnTo>
                  <a:cubicBezTo>
                    <a:pt x="317183" y="299471"/>
                    <a:pt x="402256" y="324994"/>
                    <a:pt x="402256" y="422221"/>
                  </a:cubicBezTo>
                  <a:cubicBezTo>
                    <a:pt x="401042" y="495546"/>
                    <a:pt x="348783" y="557934"/>
                    <a:pt x="240210" y="570897"/>
                  </a:cubicBezTo>
                  <a:close/>
                  <a:moveTo>
                    <a:pt x="171343" y="265846"/>
                  </a:moveTo>
                  <a:lnTo>
                    <a:pt x="171343" y="167809"/>
                  </a:lnTo>
                  <a:cubicBezTo>
                    <a:pt x="134881" y="176316"/>
                    <a:pt x="120298" y="196166"/>
                    <a:pt x="120298" y="218853"/>
                  </a:cubicBezTo>
                  <a:cubicBezTo>
                    <a:pt x="120298" y="241540"/>
                    <a:pt x="142579" y="254908"/>
                    <a:pt x="171343" y="265846"/>
                  </a:cubicBezTo>
                  <a:close/>
                  <a:moveTo>
                    <a:pt x="290041" y="432348"/>
                  </a:moveTo>
                  <a:cubicBezTo>
                    <a:pt x="290041" y="408041"/>
                    <a:pt x="270191" y="395077"/>
                    <a:pt x="240210" y="384545"/>
                  </a:cubicBezTo>
                  <a:lnTo>
                    <a:pt x="240210" y="479746"/>
                  </a:lnTo>
                  <a:cubicBezTo>
                    <a:pt x="275052" y="472049"/>
                    <a:pt x="290041" y="454225"/>
                    <a:pt x="290041" y="432348"/>
                  </a:cubicBezTo>
                  <a:close/>
                </a:path>
              </a:pathLst>
            </a:custGeom>
            <a:grpFill/>
            <a:ln w="40491" cap="flat">
              <a:noFill/>
              <a:prstDash val="solid"/>
              <a:miter/>
            </a:ln>
          </p:spPr>
          <p:txBody>
            <a:bodyPr rtlCol="0" anchor="ctr"/>
            <a:lstStyle/>
            <a:p>
              <a:endParaRPr lang="en-US"/>
            </a:p>
          </p:txBody>
        </p:sp>
      </p:grpSp>
      <p:sp>
        <p:nvSpPr>
          <p:cNvPr id="31" name="Freeform: Shape 30">
            <a:extLst>
              <a:ext uri="{FF2B5EF4-FFF2-40B4-BE49-F238E27FC236}">
                <a16:creationId xmlns:a16="http://schemas.microsoft.com/office/drawing/2014/main" id="{7E092A46-2F7E-E2ED-E717-E64E94B79C7D}"/>
              </a:ext>
            </a:extLst>
          </p:cNvPr>
          <p:cNvSpPr/>
          <p:nvPr/>
        </p:nvSpPr>
        <p:spPr>
          <a:xfrm>
            <a:off x="4685188" y="3734051"/>
            <a:ext cx="2822030" cy="1289071"/>
          </a:xfrm>
          <a:custGeom>
            <a:avLst/>
            <a:gdLst>
              <a:gd name="connsiteX0" fmla="*/ -428 w 2822030"/>
              <a:gd name="connsiteY0" fmla="*/ -313 h 1289071"/>
              <a:gd name="connsiteX1" fmla="*/ -428 w 2822030"/>
              <a:gd name="connsiteY1" fmla="*/ 1288759 h 1289071"/>
              <a:gd name="connsiteX2" fmla="*/ 2821602 w 2822030"/>
              <a:gd name="connsiteY2" fmla="*/ 1288759 h 1289071"/>
              <a:gd name="connsiteX3" fmla="*/ 2821602 w 2822030"/>
              <a:gd name="connsiteY3" fmla="*/ -313 h 1289071"/>
              <a:gd name="connsiteX4" fmla="*/ 438717 w 2822030"/>
              <a:gd name="connsiteY4" fmla="*/ 1230423 h 1289071"/>
              <a:gd name="connsiteX5" fmla="*/ 438717 w 2822030"/>
              <a:gd name="connsiteY5" fmla="*/ 1221105 h 1289071"/>
              <a:gd name="connsiteX6" fmla="*/ 65200 w 2822030"/>
              <a:gd name="connsiteY6" fmla="*/ 847590 h 1289071"/>
              <a:gd name="connsiteX7" fmla="*/ 56289 w 2822030"/>
              <a:gd name="connsiteY7" fmla="*/ 847590 h 1289071"/>
              <a:gd name="connsiteX8" fmla="*/ 56289 w 2822030"/>
              <a:gd name="connsiteY8" fmla="*/ 442476 h 1289071"/>
              <a:gd name="connsiteX9" fmla="*/ 63986 w 2822030"/>
              <a:gd name="connsiteY9" fmla="*/ 442476 h 1289071"/>
              <a:gd name="connsiteX10" fmla="*/ 437501 w 2822030"/>
              <a:gd name="connsiteY10" fmla="*/ 68961 h 1289071"/>
              <a:gd name="connsiteX11" fmla="*/ 437501 w 2822030"/>
              <a:gd name="connsiteY11" fmla="*/ 58833 h 1289071"/>
              <a:gd name="connsiteX12" fmla="*/ 2382051 w 2822030"/>
              <a:gd name="connsiteY12" fmla="*/ 58833 h 1289071"/>
              <a:gd name="connsiteX13" fmla="*/ 2382051 w 2822030"/>
              <a:gd name="connsiteY13" fmla="*/ 68961 h 1289071"/>
              <a:gd name="connsiteX14" fmla="*/ 2755568 w 2822030"/>
              <a:gd name="connsiteY14" fmla="*/ 442476 h 1289071"/>
              <a:gd name="connsiteX15" fmla="*/ 2763266 w 2822030"/>
              <a:gd name="connsiteY15" fmla="*/ 442476 h 1289071"/>
              <a:gd name="connsiteX16" fmla="*/ 2763266 w 2822030"/>
              <a:gd name="connsiteY16" fmla="*/ 847590 h 1289071"/>
              <a:gd name="connsiteX17" fmla="*/ 2755568 w 2822030"/>
              <a:gd name="connsiteY17" fmla="*/ 847590 h 1289071"/>
              <a:gd name="connsiteX18" fmla="*/ 2382051 w 2822030"/>
              <a:gd name="connsiteY18" fmla="*/ 1221105 h 1289071"/>
              <a:gd name="connsiteX19" fmla="*/ 2382051 w 2822030"/>
              <a:gd name="connsiteY19" fmla="*/ 1230423 h 128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22030" h="1289071">
                <a:moveTo>
                  <a:pt x="-428" y="-313"/>
                </a:moveTo>
                <a:lnTo>
                  <a:pt x="-428" y="1288759"/>
                </a:lnTo>
                <a:lnTo>
                  <a:pt x="2821602" y="1288759"/>
                </a:lnTo>
                <a:lnTo>
                  <a:pt x="2821602" y="-313"/>
                </a:lnTo>
                <a:close/>
                <a:moveTo>
                  <a:pt x="438717" y="1230423"/>
                </a:moveTo>
                <a:cubicBezTo>
                  <a:pt x="438717" y="1227182"/>
                  <a:pt x="438717" y="1224346"/>
                  <a:pt x="438717" y="1221105"/>
                </a:cubicBezTo>
                <a:cubicBezTo>
                  <a:pt x="438717" y="1014821"/>
                  <a:pt x="271486" y="847590"/>
                  <a:pt x="65200" y="847590"/>
                </a:cubicBezTo>
                <a:lnTo>
                  <a:pt x="56289" y="847590"/>
                </a:lnTo>
                <a:lnTo>
                  <a:pt x="56289" y="442476"/>
                </a:lnTo>
                <a:lnTo>
                  <a:pt x="63986" y="442476"/>
                </a:lnTo>
                <a:cubicBezTo>
                  <a:pt x="270270" y="442476"/>
                  <a:pt x="437501" y="275246"/>
                  <a:pt x="437501" y="68961"/>
                </a:cubicBezTo>
                <a:cubicBezTo>
                  <a:pt x="437501" y="65721"/>
                  <a:pt x="437501" y="62074"/>
                  <a:pt x="437501" y="58833"/>
                </a:cubicBezTo>
                <a:lnTo>
                  <a:pt x="2382051" y="58833"/>
                </a:lnTo>
                <a:cubicBezTo>
                  <a:pt x="2382051" y="62074"/>
                  <a:pt x="2382051" y="65721"/>
                  <a:pt x="2382051" y="68961"/>
                </a:cubicBezTo>
                <a:cubicBezTo>
                  <a:pt x="2382051" y="275246"/>
                  <a:pt x="2549285" y="442476"/>
                  <a:pt x="2755568" y="442476"/>
                </a:cubicBezTo>
                <a:lnTo>
                  <a:pt x="2763266" y="442476"/>
                </a:lnTo>
                <a:lnTo>
                  <a:pt x="2763266" y="847590"/>
                </a:lnTo>
                <a:lnTo>
                  <a:pt x="2755568" y="847590"/>
                </a:lnTo>
                <a:cubicBezTo>
                  <a:pt x="2549285" y="847590"/>
                  <a:pt x="2382051" y="1014821"/>
                  <a:pt x="2382051" y="1221105"/>
                </a:cubicBezTo>
                <a:cubicBezTo>
                  <a:pt x="2382051" y="1224346"/>
                  <a:pt x="2382051" y="1227182"/>
                  <a:pt x="2382051" y="1230423"/>
                </a:cubicBezTo>
                <a:close/>
              </a:path>
            </a:pathLst>
          </a:custGeom>
          <a:solidFill>
            <a:schemeClr val="accent5"/>
          </a:solidFill>
          <a:ln w="40491"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63DF5D8-6E13-1806-C0E6-F76A8C044BCB}"/>
              </a:ext>
            </a:extLst>
          </p:cNvPr>
          <p:cNvSpPr/>
          <p:nvPr/>
        </p:nvSpPr>
        <p:spPr>
          <a:xfrm>
            <a:off x="8276530" y="3734051"/>
            <a:ext cx="2822028" cy="1289072"/>
          </a:xfrm>
          <a:custGeom>
            <a:avLst/>
            <a:gdLst>
              <a:gd name="connsiteX0" fmla="*/ 0 w 2822028"/>
              <a:gd name="connsiteY0" fmla="*/ 0 h 1289072"/>
              <a:gd name="connsiteX1" fmla="*/ 2822029 w 2822028"/>
              <a:gd name="connsiteY1" fmla="*/ 0 h 1289072"/>
              <a:gd name="connsiteX2" fmla="*/ 2822029 w 2822028"/>
              <a:gd name="connsiteY2" fmla="*/ 1289073 h 1289072"/>
              <a:gd name="connsiteX3" fmla="*/ 0 w 2822028"/>
              <a:gd name="connsiteY3" fmla="*/ 1289073 h 1289072"/>
            </a:gdLst>
            <a:ahLst/>
            <a:cxnLst>
              <a:cxn ang="0">
                <a:pos x="connsiteX0" y="connsiteY0"/>
              </a:cxn>
              <a:cxn ang="0">
                <a:pos x="connsiteX1" y="connsiteY1"/>
              </a:cxn>
              <a:cxn ang="0">
                <a:pos x="connsiteX2" y="connsiteY2"/>
              </a:cxn>
              <a:cxn ang="0">
                <a:pos x="connsiteX3" y="connsiteY3"/>
              </a:cxn>
            </a:cxnLst>
            <a:rect l="l" t="t" r="r" b="b"/>
            <a:pathLst>
              <a:path w="2822028" h="1289072">
                <a:moveTo>
                  <a:pt x="0" y="0"/>
                </a:moveTo>
                <a:lnTo>
                  <a:pt x="2822029" y="0"/>
                </a:lnTo>
                <a:lnTo>
                  <a:pt x="2822029" y="1289073"/>
                </a:lnTo>
                <a:lnTo>
                  <a:pt x="0" y="1289073"/>
                </a:lnTo>
                <a:close/>
              </a:path>
            </a:pathLst>
          </a:custGeom>
          <a:solidFill>
            <a:schemeClr val="accent5">
              <a:lumMod val="60000"/>
              <a:lumOff val="40000"/>
            </a:schemeClr>
          </a:solidFill>
          <a:ln w="40491" cap="flat">
            <a:noFill/>
            <a:prstDash val="solid"/>
            <a:miter/>
          </a:ln>
        </p:spPr>
        <p:txBody>
          <a:bodyPr rtlCol="0" anchor="ctr"/>
          <a:lstStyle/>
          <a:p>
            <a:endParaRPr lang="en-US"/>
          </a:p>
        </p:txBody>
      </p:sp>
      <p:grpSp>
        <p:nvGrpSpPr>
          <p:cNvPr id="33" name="Graphic 3">
            <a:extLst>
              <a:ext uri="{FF2B5EF4-FFF2-40B4-BE49-F238E27FC236}">
                <a16:creationId xmlns:a16="http://schemas.microsoft.com/office/drawing/2014/main" id="{D7120B92-DC3E-17F5-F5F7-DEBC90701DB0}"/>
              </a:ext>
            </a:extLst>
          </p:cNvPr>
          <p:cNvGrpSpPr/>
          <p:nvPr/>
        </p:nvGrpSpPr>
        <p:grpSpPr>
          <a:xfrm>
            <a:off x="9241919" y="3931747"/>
            <a:ext cx="891252" cy="891250"/>
            <a:chOff x="9241310" y="3925670"/>
            <a:chExt cx="891252" cy="891250"/>
          </a:xfrm>
          <a:solidFill>
            <a:schemeClr val="accent5"/>
          </a:solidFill>
        </p:grpSpPr>
        <p:sp>
          <p:nvSpPr>
            <p:cNvPr id="34" name="Freeform: Shape 33">
              <a:extLst>
                <a:ext uri="{FF2B5EF4-FFF2-40B4-BE49-F238E27FC236}">
                  <a16:creationId xmlns:a16="http://schemas.microsoft.com/office/drawing/2014/main" id="{1637262D-E984-C423-A9F8-B6A3C72027C6}"/>
                </a:ext>
              </a:extLst>
            </p:cNvPr>
            <p:cNvSpPr/>
            <p:nvPr/>
          </p:nvSpPr>
          <p:spPr>
            <a:xfrm>
              <a:off x="9241310" y="3925670"/>
              <a:ext cx="891252" cy="891250"/>
            </a:xfrm>
            <a:custGeom>
              <a:avLst/>
              <a:gdLst>
                <a:gd name="connsiteX0" fmla="*/ 445198 w 891252"/>
                <a:gd name="connsiteY0" fmla="*/ 890938 h 891250"/>
                <a:gd name="connsiteX1" fmla="*/ -428 w 891252"/>
                <a:gd name="connsiteY1" fmla="*/ 445312 h 891250"/>
                <a:gd name="connsiteX2" fmla="*/ 445198 w 891252"/>
                <a:gd name="connsiteY2" fmla="*/ -313 h 891250"/>
                <a:gd name="connsiteX3" fmla="*/ 890824 w 891252"/>
                <a:gd name="connsiteY3" fmla="*/ 445312 h 891250"/>
                <a:gd name="connsiteX4" fmla="*/ 445198 w 891252"/>
                <a:gd name="connsiteY4" fmla="*/ 890938 h 891250"/>
                <a:gd name="connsiteX5" fmla="*/ 445198 w 891252"/>
                <a:gd name="connsiteY5" fmla="*/ 83140 h 891250"/>
                <a:gd name="connsiteX6" fmla="*/ 80595 w 891252"/>
                <a:gd name="connsiteY6" fmla="*/ 447743 h 891250"/>
                <a:gd name="connsiteX7" fmla="*/ 445198 w 891252"/>
                <a:gd name="connsiteY7" fmla="*/ 812346 h 891250"/>
                <a:gd name="connsiteX8" fmla="*/ 809801 w 891252"/>
                <a:gd name="connsiteY8" fmla="*/ 447743 h 891250"/>
                <a:gd name="connsiteX9" fmla="*/ 445198 w 891252"/>
                <a:gd name="connsiteY9" fmla="*/ 83140 h 8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1252" h="891250">
                  <a:moveTo>
                    <a:pt x="445198" y="890938"/>
                  </a:moveTo>
                  <a:cubicBezTo>
                    <a:pt x="199091" y="890938"/>
                    <a:pt x="-428" y="691418"/>
                    <a:pt x="-428" y="445312"/>
                  </a:cubicBezTo>
                  <a:cubicBezTo>
                    <a:pt x="-428" y="199205"/>
                    <a:pt x="199091" y="-313"/>
                    <a:pt x="445198" y="-313"/>
                  </a:cubicBezTo>
                  <a:cubicBezTo>
                    <a:pt x="691306" y="-313"/>
                    <a:pt x="890824" y="199205"/>
                    <a:pt x="890824" y="445312"/>
                  </a:cubicBezTo>
                  <a:cubicBezTo>
                    <a:pt x="890824" y="691418"/>
                    <a:pt x="691306" y="890938"/>
                    <a:pt x="445198" y="890938"/>
                  </a:cubicBezTo>
                  <a:close/>
                  <a:moveTo>
                    <a:pt x="445198" y="83140"/>
                  </a:moveTo>
                  <a:cubicBezTo>
                    <a:pt x="243815" y="83140"/>
                    <a:pt x="80595" y="246361"/>
                    <a:pt x="80595" y="447743"/>
                  </a:cubicBezTo>
                  <a:cubicBezTo>
                    <a:pt x="80595" y="649124"/>
                    <a:pt x="243815" y="812346"/>
                    <a:pt x="445198" y="812346"/>
                  </a:cubicBezTo>
                  <a:cubicBezTo>
                    <a:pt x="646581" y="812346"/>
                    <a:pt x="809801" y="649124"/>
                    <a:pt x="809801" y="447743"/>
                  </a:cubicBezTo>
                  <a:cubicBezTo>
                    <a:pt x="809801" y="246361"/>
                    <a:pt x="646581" y="83140"/>
                    <a:pt x="445198" y="83140"/>
                  </a:cubicBezTo>
                  <a:close/>
                </a:path>
              </a:pathLst>
            </a:custGeom>
            <a:grpFill/>
            <a:ln w="40491"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8A2580C-F646-42E4-DD51-6EBB1208F807}"/>
                </a:ext>
              </a:extLst>
            </p:cNvPr>
            <p:cNvSpPr/>
            <p:nvPr/>
          </p:nvSpPr>
          <p:spPr>
            <a:xfrm>
              <a:off x="9485999" y="4048419"/>
              <a:ext cx="403089" cy="648586"/>
            </a:xfrm>
            <a:custGeom>
              <a:avLst/>
              <a:gdLst>
                <a:gd name="connsiteX0" fmla="*/ 240616 w 403089"/>
                <a:gd name="connsiteY0" fmla="*/ 570897 h 648586"/>
                <a:gd name="connsiteX1" fmla="*/ 240616 w 403089"/>
                <a:gd name="connsiteY1" fmla="*/ 648274 h 648586"/>
                <a:gd name="connsiteX2" fmla="*/ 171746 w 403089"/>
                <a:gd name="connsiteY2" fmla="*/ 648274 h 648586"/>
                <a:gd name="connsiteX3" fmla="*/ 171746 w 403089"/>
                <a:gd name="connsiteY3" fmla="*/ 572923 h 648586"/>
                <a:gd name="connsiteX4" fmla="*/ -428 w 403089"/>
                <a:gd name="connsiteY4" fmla="*/ 517827 h 648586"/>
                <a:gd name="connsiteX5" fmla="*/ 37653 w 403089"/>
                <a:gd name="connsiteY5" fmla="*/ 433564 h 648586"/>
                <a:gd name="connsiteX6" fmla="*/ 171746 w 403089"/>
                <a:gd name="connsiteY6" fmla="*/ 482582 h 648586"/>
                <a:gd name="connsiteX7" fmla="*/ 171746 w 403089"/>
                <a:gd name="connsiteY7" fmla="*/ 367124 h 648586"/>
                <a:gd name="connsiteX8" fmla="*/ 9700 w 403089"/>
                <a:gd name="connsiteY8" fmla="*/ 224525 h 648586"/>
                <a:gd name="connsiteX9" fmla="*/ 171746 w 403089"/>
                <a:gd name="connsiteY9" fmla="*/ 76253 h 648586"/>
                <a:gd name="connsiteX10" fmla="*/ 171746 w 403089"/>
                <a:gd name="connsiteY10" fmla="*/ -313 h 648586"/>
                <a:gd name="connsiteX11" fmla="*/ 240616 w 403089"/>
                <a:gd name="connsiteY11" fmla="*/ -313 h 648586"/>
                <a:gd name="connsiteX12" fmla="*/ 240616 w 403089"/>
                <a:gd name="connsiteY12" fmla="*/ 74632 h 648586"/>
                <a:gd name="connsiteX13" fmla="*/ 380786 w 403089"/>
                <a:gd name="connsiteY13" fmla="*/ 115144 h 648586"/>
                <a:gd name="connsiteX14" fmla="*/ 346350 w 403089"/>
                <a:gd name="connsiteY14" fmla="*/ 200218 h 648586"/>
                <a:gd name="connsiteX15" fmla="*/ 240616 w 403089"/>
                <a:gd name="connsiteY15" fmla="*/ 164163 h 648586"/>
                <a:gd name="connsiteX16" fmla="*/ 240616 w 403089"/>
                <a:gd name="connsiteY16" fmla="*/ 281646 h 648586"/>
                <a:gd name="connsiteX17" fmla="*/ 402662 w 403089"/>
                <a:gd name="connsiteY17" fmla="*/ 422221 h 648586"/>
                <a:gd name="connsiteX18" fmla="*/ 240616 w 403089"/>
                <a:gd name="connsiteY18" fmla="*/ 570897 h 648586"/>
                <a:gd name="connsiteX19" fmla="*/ 171746 w 403089"/>
                <a:gd name="connsiteY19" fmla="*/ 265846 h 648586"/>
                <a:gd name="connsiteX20" fmla="*/ 171746 w 403089"/>
                <a:gd name="connsiteY20" fmla="*/ 167809 h 648586"/>
                <a:gd name="connsiteX21" fmla="*/ 120701 w 403089"/>
                <a:gd name="connsiteY21" fmla="*/ 218853 h 648586"/>
                <a:gd name="connsiteX22" fmla="*/ 171746 w 403089"/>
                <a:gd name="connsiteY22" fmla="*/ 265846 h 648586"/>
                <a:gd name="connsiteX23" fmla="*/ 290444 w 403089"/>
                <a:gd name="connsiteY23" fmla="*/ 432348 h 648586"/>
                <a:gd name="connsiteX24" fmla="*/ 240616 w 403089"/>
                <a:gd name="connsiteY24" fmla="*/ 384545 h 648586"/>
                <a:gd name="connsiteX25" fmla="*/ 240616 w 403089"/>
                <a:gd name="connsiteY25" fmla="*/ 479746 h 648586"/>
                <a:gd name="connsiteX26" fmla="*/ 290444 w 403089"/>
                <a:gd name="connsiteY26" fmla="*/ 432348 h 64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3089" h="648586">
                  <a:moveTo>
                    <a:pt x="240616" y="570897"/>
                  </a:moveTo>
                  <a:lnTo>
                    <a:pt x="240616" y="648274"/>
                  </a:lnTo>
                  <a:lnTo>
                    <a:pt x="171746" y="648274"/>
                  </a:lnTo>
                  <a:lnTo>
                    <a:pt x="171746" y="572923"/>
                  </a:lnTo>
                  <a:cubicBezTo>
                    <a:pt x="110331" y="571019"/>
                    <a:pt x="50699" y="551938"/>
                    <a:pt x="-428" y="517827"/>
                  </a:cubicBezTo>
                  <a:lnTo>
                    <a:pt x="37653" y="433564"/>
                  </a:lnTo>
                  <a:cubicBezTo>
                    <a:pt x="77353" y="461232"/>
                    <a:pt x="123579" y="478127"/>
                    <a:pt x="171746" y="482582"/>
                  </a:cubicBezTo>
                  <a:lnTo>
                    <a:pt x="171746" y="367124"/>
                  </a:lnTo>
                  <a:cubicBezTo>
                    <a:pt x="94773" y="348895"/>
                    <a:pt x="9700" y="322967"/>
                    <a:pt x="9700" y="224525"/>
                  </a:cubicBezTo>
                  <a:cubicBezTo>
                    <a:pt x="9700" y="151199"/>
                    <a:pt x="62770" y="88407"/>
                    <a:pt x="171746" y="76253"/>
                  </a:cubicBezTo>
                  <a:lnTo>
                    <a:pt x="171746" y="-313"/>
                  </a:lnTo>
                  <a:lnTo>
                    <a:pt x="240616" y="-313"/>
                  </a:lnTo>
                  <a:lnTo>
                    <a:pt x="240616" y="74632"/>
                  </a:lnTo>
                  <a:cubicBezTo>
                    <a:pt x="289917" y="76780"/>
                    <a:pt x="337965" y="90676"/>
                    <a:pt x="380786" y="115144"/>
                  </a:cubicBezTo>
                  <a:lnTo>
                    <a:pt x="346350" y="200218"/>
                  </a:lnTo>
                  <a:cubicBezTo>
                    <a:pt x="313902" y="181177"/>
                    <a:pt x="277928" y="168903"/>
                    <a:pt x="240616" y="164163"/>
                  </a:cubicBezTo>
                  <a:lnTo>
                    <a:pt x="240616" y="281646"/>
                  </a:lnTo>
                  <a:cubicBezTo>
                    <a:pt x="317183" y="299471"/>
                    <a:pt x="402662" y="324994"/>
                    <a:pt x="402662" y="422221"/>
                  </a:cubicBezTo>
                  <a:cubicBezTo>
                    <a:pt x="399826" y="495546"/>
                    <a:pt x="348781" y="557934"/>
                    <a:pt x="240616" y="570897"/>
                  </a:cubicBezTo>
                  <a:close/>
                  <a:moveTo>
                    <a:pt x="171746" y="265846"/>
                  </a:moveTo>
                  <a:lnTo>
                    <a:pt x="171746" y="167809"/>
                  </a:lnTo>
                  <a:cubicBezTo>
                    <a:pt x="134881" y="176316"/>
                    <a:pt x="120701" y="196166"/>
                    <a:pt x="120701" y="218853"/>
                  </a:cubicBezTo>
                  <a:cubicBezTo>
                    <a:pt x="120701" y="241540"/>
                    <a:pt x="141362" y="254908"/>
                    <a:pt x="171746" y="265846"/>
                  </a:cubicBezTo>
                  <a:close/>
                  <a:moveTo>
                    <a:pt x="290444" y="432348"/>
                  </a:moveTo>
                  <a:cubicBezTo>
                    <a:pt x="290444" y="408041"/>
                    <a:pt x="270188" y="395077"/>
                    <a:pt x="240616" y="384545"/>
                  </a:cubicBezTo>
                  <a:lnTo>
                    <a:pt x="240616" y="479746"/>
                  </a:lnTo>
                  <a:cubicBezTo>
                    <a:pt x="275050" y="472049"/>
                    <a:pt x="290444" y="454225"/>
                    <a:pt x="290444" y="432348"/>
                  </a:cubicBezTo>
                  <a:close/>
                </a:path>
              </a:pathLst>
            </a:custGeom>
            <a:grpFill/>
            <a:ln w="40491" cap="flat">
              <a:noFill/>
              <a:prstDash val="solid"/>
              <a:miter/>
            </a:ln>
          </p:spPr>
          <p:txBody>
            <a:bodyPr rtlCol="0" anchor="ctr"/>
            <a:lstStyle/>
            <a:p>
              <a:endParaRPr lang="en-US"/>
            </a:p>
          </p:txBody>
        </p:sp>
      </p:grpSp>
      <p:sp>
        <p:nvSpPr>
          <p:cNvPr id="37" name="Freeform: Shape 36">
            <a:extLst>
              <a:ext uri="{FF2B5EF4-FFF2-40B4-BE49-F238E27FC236}">
                <a16:creationId xmlns:a16="http://schemas.microsoft.com/office/drawing/2014/main" id="{7EFB0D9A-D825-8BC4-0172-F6713C15F238}"/>
              </a:ext>
            </a:extLst>
          </p:cNvPr>
          <p:cNvSpPr/>
          <p:nvPr/>
        </p:nvSpPr>
        <p:spPr>
          <a:xfrm>
            <a:off x="8276530" y="3734051"/>
            <a:ext cx="2822027" cy="1289071"/>
          </a:xfrm>
          <a:custGeom>
            <a:avLst/>
            <a:gdLst>
              <a:gd name="connsiteX0" fmla="*/ -428 w 2822027"/>
              <a:gd name="connsiteY0" fmla="*/ -313 h 1289071"/>
              <a:gd name="connsiteX1" fmla="*/ -428 w 2822027"/>
              <a:gd name="connsiteY1" fmla="*/ 1288759 h 1289071"/>
              <a:gd name="connsiteX2" fmla="*/ 2821600 w 2822027"/>
              <a:gd name="connsiteY2" fmla="*/ 1288759 h 1289071"/>
              <a:gd name="connsiteX3" fmla="*/ 2821600 w 2822027"/>
              <a:gd name="connsiteY3" fmla="*/ -313 h 1289071"/>
              <a:gd name="connsiteX4" fmla="*/ 439120 w 2822027"/>
              <a:gd name="connsiteY4" fmla="*/ 1230423 h 1289071"/>
              <a:gd name="connsiteX5" fmla="*/ 439120 w 2822027"/>
              <a:gd name="connsiteY5" fmla="*/ 1221105 h 1289071"/>
              <a:gd name="connsiteX6" fmla="*/ 65606 w 2822027"/>
              <a:gd name="connsiteY6" fmla="*/ 847590 h 1289071"/>
              <a:gd name="connsiteX7" fmla="*/ 57909 w 2822027"/>
              <a:gd name="connsiteY7" fmla="*/ 847590 h 1289071"/>
              <a:gd name="connsiteX8" fmla="*/ 57909 w 2822027"/>
              <a:gd name="connsiteY8" fmla="*/ 442476 h 1289071"/>
              <a:gd name="connsiteX9" fmla="*/ 65606 w 2822027"/>
              <a:gd name="connsiteY9" fmla="*/ 442476 h 1289071"/>
              <a:gd name="connsiteX10" fmla="*/ 439120 w 2822027"/>
              <a:gd name="connsiteY10" fmla="*/ 68961 h 1289071"/>
              <a:gd name="connsiteX11" fmla="*/ 439120 w 2822027"/>
              <a:gd name="connsiteY11" fmla="*/ 58833 h 1289071"/>
              <a:gd name="connsiteX12" fmla="*/ 2383671 w 2822027"/>
              <a:gd name="connsiteY12" fmla="*/ 58833 h 1289071"/>
              <a:gd name="connsiteX13" fmla="*/ 2383671 w 2822027"/>
              <a:gd name="connsiteY13" fmla="*/ 68961 h 1289071"/>
              <a:gd name="connsiteX14" fmla="*/ 2757188 w 2822027"/>
              <a:gd name="connsiteY14" fmla="*/ 442476 h 1289071"/>
              <a:gd name="connsiteX15" fmla="*/ 2764885 w 2822027"/>
              <a:gd name="connsiteY15" fmla="*/ 442476 h 1289071"/>
              <a:gd name="connsiteX16" fmla="*/ 2764885 w 2822027"/>
              <a:gd name="connsiteY16" fmla="*/ 847590 h 1289071"/>
              <a:gd name="connsiteX17" fmla="*/ 2757188 w 2822027"/>
              <a:gd name="connsiteY17" fmla="*/ 847590 h 1289071"/>
              <a:gd name="connsiteX18" fmla="*/ 2383671 w 2822027"/>
              <a:gd name="connsiteY18" fmla="*/ 1221105 h 1289071"/>
              <a:gd name="connsiteX19" fmla="*/ 2383671 w 2822027"/>
              <a:gd name="connsiteY19" fmla="*/ 1230423 h 128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22027" h="1289071">
                <a:moveTo>
                  <a:pt x="-428" y="-313"/>
                </a:moveTo>
                <a:lnTo>
                  <a:pt x="-428" y="1288759"/>
                </a:lnTo>
                <a:lnTo>
                  <a:pt x="2821600" y="1288759"/>
                </a:lnTo>
                <a:lnTo>
                  <a:pt x="2821600" y="-313"/>
                </a:lnTo>
                <a:close/>
                <a:moveTo>
                  <a:pt x="439120" y="1230423"/>
                </a:moveTo>
                <a:cubicBezTo>
                  <a:pt x="439120" y="1227182"/>
                  <a:pt x="439120" y="1224346"/>
                  <a:pt x="439120" y="1221105"/>
                </a:cubicBezTo>
                <a:cubicBezTo>
                  <a:pt x="439120" y="1014821"/>
                  <a:pt x="271890" y="847590"/>
                  <a:pt x="65606" y="847590"/>
                </a:cubicBezTo>
                <a:lnTo>
                  <a:pt x="57909" y="847590"/>
                </a:lnTo>
                <a:lnTo>
                  <a:pt x="57909" y="442476"/>
                </a:lnTo>
                <a:lnTo>
                  <a:pt x="65606" y="442476"/>
                </a:lnTo>
                <a:cubicBezTo>
                  <a:pt x="271890" y="442476"/>
                  <a:pt x="439120" y="275246"/>
                  <a:pt x="439120" y="68961"/>
                </a:cubicBezTo>
                <a:cubicBezTo>
                  <a:pt x="439120" y="65721"/>
                  <a:pt x="439120" y="62074"/>
                  <a:pt x="439120" y="58833"/>
                </a:cubicBezTo>
                <a:lnTo>
                  <a:pt x="2383671" y="58833"/>
                </a:lnTo>
                <a:cubicBezTo>
                  <a:pt x="2383671" y="62074"/>
                  <a:pt x="2383671" y="65721"/>
                  <a:pt x="2383671" y="68961"/>
                </a:cubicBezTo>
                <a:cubicBezTo>
                  <a:pt x="2383671" y="275246"/>
                  <a:pt x="2550904" y="442476"/>
                  <a:pt x="2757188" y="442476"/>
                </a:cubicBezTo>
                <a:lnTo>
                  <a:pt x="2764885" y="442476"/>
                </a:lnTo>
                <a:lnTo>
                  <a:pt x="2764885" y="847590"/>
                </a:lnTo>
                <a:lnTo>
                  <a:pt x="2757188" y="847590"/>
                </a:lnTo>
                <a:cubicBezTo>
                  <a:pt x="2550904" y="847590"/>
                  <a:pt x="2383671" y="1014821"/>
                  <a:pt x="2383671" y="1221105"/>
                </a:cubicBezTo>
                <a:cubicBezTo>
                  <a:pt x="2383671" y="1224346"/>
                  <a:pt x="2383671" y="1227182"/>
                  <a:pt x="2383671" y="1230423"/>
                </a:cubicBezTo>
                <a:close/>
              </a:path>
            </a:pathLst>
          </a:custGeom>
          <a:solidFill>
            <a:schemeClr val="accent5"/>
          </a:solidFill>
          <a:ln w="40491" cap="flat">
            <a:noFill/>
            <a:prstDash val="solid"/>
            <a:miter/>
          </a:ln>
        </p:spPr>
        <p:txBody>
          <a:bodyPr rtlCol="0" anchor="ctr"/>
          <a:lstStyle/>
          <a:p>
            <a:endParaRPr lang="en-US"/>
          </a:p>
        </p:txBody>
      </p:sp>
      <p:grpSp>
        <p:nvGrpSpPr>
          <p:cNvPr id="71" name="Group 70">
            <a:extLst>
              <a:ext uri="{FF2B5EF4-FFF2-40B4-BE49-F238E27FC236}">
                <a16:creationId xmlns:a16="http://schemas.microsoft.com/office/drawing/2014/main" id="{B21B5567-F176-A89A-0FD8-E7586686D1D8}"/>
              </a:ext>
            </a:extLst>
          </p:cNvPr>
          <p:cNvGrpSpPr/>
          <p:nvPr/>
        </p:nvGrpSpPr>
        <p:grpSpPr>
          <a:xfrm>
            <a:off x="1085092" y="5551396"/>
            <a:ext cx="10021816" cy="954107"/>
            <a:chOff x="1085092" y="5551396"/>
            <a:chExt cx="10021816" cy="954107"/>
          </a:xfrm>
        </p:grpSpPr>
        <p:sp>
          <p:nvSpPr>
            <p:cNvPr id="65" name="TextBox 64">
              <a:extLst>
                <a:ext uri="{FF2B5EF4-FFF2-40B4-BE49-F238E27FC236}">
                  <a16:creationId xmlns:a16="http://schemas.microsoft.com/office/drawing/2014/main" id="{AB43D577-CDD7-6CCE-3B7C-E4E1C5A55190}"/>
                </a:ext>
              </a:extLst>
            </p:cNvPr>
            <p:cNvSpPr txBox="1"/>
            <p:nvPr/>
          </p:nvSpPr>
          <p:spPr>
            <a:xfrm>
              <a:off x="1085092" y="5551396"/>
              <a:ext cx="3768427" cy="954107"/>
            </a:xfrm>
            <a:prstGeom prst="rect">
              <a:avLst/>
            </a:prstGeom>
            <a:noFill/>
          </p:spPr>
          <p:txBody>
            <a:bodyPr wrap="square">
              <a:spAutoFit/>
            </a:bodyPr>
            <a:lstStyle/>
            <a:p>
              <a:pPr algn="r" defTabSz="685800"/>
              <a:r>
                <a:rPr lang="en-IN" sz="2800" b="1" dirty="0">
                  <a:solidFill>
                    <a:prstClr val="black"/>
                  </a:solidFill>
                  <a:latin typeface="Lora" pitchFamily="2" charset="0"/>
                </a:rPr>
                <a:t>Save Your Money</a:t>
              </a:r>
            </a:p>
            <a:p>
              <a:pPr algn="r" defTabSz="685800"/>
              <a:r>
                <a:rPr lang="en-IN" sz="2800" b="1" dirty="0">
                  <a:solidFill>
                    <a:prstClr val="black"/>
                  </a:solidFill>
                  <a:latin typeface="Lora" pitchFamily="2" charset="0"/>
                </a:rPr>
                <a:t>Grow Your Business</a:t>
              </a:r>
            </a:p>
          </p:txBody>
        </p:sp>
        <p:sp>
          <p:nvSpPr>
            <p:cNvPr id="67" name="TextBox 66">
              <a:extLst>
                <a:ext uri="{FF2B5EF4-FFF2-40B4-BE49-F238E27FC236}">
                  <a16:creationId xmlns:a16="http://schemas.microsoft.com/office/drawing/2014/main" id="{1F932648-2D98-B5AA-9F46-520D57D54D2E}"/>
                </a:ext>
              </a:extLst>
            </p:cNvPr>
            <p:cNvSpPr txBox="1"/>
            <p:nvPr/>
          </p:nvSpPr>
          <p:spPr>
            <a:xfrm>
              <a:off x="5010908" y="5566784"/>
              <a:ext cx="6096000" cy="923330"/>
            </a:xfrm>
            <a:prstGeom prst="rect">
              <a:avLst/>
            </a:prstGeom>
            <a:noFill/>
          </p:spPr>
          <p:txBody>
            <a:bodyPr wrap="square">
              <a:spAutoFit/>
            </a:bodyPr>
            <a:lstStyle/>
            <a:p>
              <a:r>
                <a:rPr lang="en-IN" sz="1800" dirty="0">
                  <a:solidFill>
                    <a:prstClr val="black"/>
                  </a:solidFill>
                  <a:latin typeface="Lora" pitchFamily="2" charset="0"/>
                </a:rPr>
                <a:t>Maecenas non laoreet odio. Fusce lobortis porttitor purus, vel vestibulum libero pharetra vel. Maecenas non laoreet odio. </a:t>
              </a:r>
              <a:endParaRPr lang="en-US" dirty="0"/>
            </a:p>
          </p:txBody>
        </p:sp>
      </p:grpSp>
      <p:grpSp>
        <p:nvGrpSpPr>
          <p:cNvPr id="74" name="Graphic 3">
            <a:extLst>
              <a:ext uri="{FF2B5EF4-FFF2-40B4-BE49-F238E27FC236}">
                <a16:creationId xmlns:a16="http://schemas.microsoft.com/office/drawing/2014/main" id="{5C5D61F6-616B-C95B-26B2-C4EDA82933C6}"/>
              </a:ext>
            </a:extLst>
          </p:cNvPr>
          <p:cNvGrpSpPr/>
          <p:nvPr/>
        </p:nvGrpSpPr>
        <p:grpSpPr>
          <a:xfrm>
            <a:off x="2078053" y="3931747"/>
            <a:ext cx="891252" cy="891250"/>
            <a:chOff x="5649968" y="3925670"/>
            <a:chExt cx="891252" cy="891250"/>
          </a:xfrm>
          <a:solidFill>
            <a:schemeClr val="accent5"/>
          </a:solidFill>
        </p:grpSpPr>
        <p:sp>
          <p:nvSpPr>
            <p:cNvPr id="75" name="Freeform: Shape 74">
              <a:extLst>
                <a:ext uri="{FF2B5EF4-FFF2-40B4-BE49-F238E27FC236}">
                  <a16:creationId xmlns:a16="http://schemas.microsoft.com/office/drawing/2014/main" id="{5BC80E87-38EE-B893-55A7-2E8CAEA9B3B4}"/>
                </a:ext>
              </a:extLst>
            </p:cNvPr>
            <p:cNvSpPr/>
            <p:nvPr/>
          </p:nvSpPr>
          <p:spPr>
            <a:xfrm>
              <a:off x="5649968" y="3925670"/>
              <a:ext cx="891252" cy="891250"/>
            </a:xfrm>
            <a:custGeom>
              <a:avLst/>
              <a:gdLst>
                <a:gd name="connsiteX0" fmla="*/ 445198 w 891252"/>
                <a:gd name="connsiteY0" fmla="*/ 890938 h 891250"/>
                <a:gd name="connsiteX1" fmla="*/ -428 w 891252"/>
                <a:gd name="connsiteY1" fmla="*/ 445312 h 891250"/>
                <a:gd name="connsiteX2" fmla="*/ 445198 w 891252"/>
                <a:gd name="connsiteY2" fmla="*/ -313 h 891250"/>
                <a:gd name="connsiteX3" fmla="*/ 890824 w 891252"/>
                <a:gd name="connsiteY3" fmla="*/ 445312 h 891250"/>
                <a:gd name="connsiteX4" fmla="*/ 445198 w 891252"/>
                <a:gd name="connsiteY4" fmla="*/ 890938 h 891250"/>
                <a:gd name="connsiteX5" fmla="*/ 445198 w 891252"/>
                <a:gd name="connsiteY5" fmla="*/ 83140 h 891250"/>
                <a:gd name="connsiteX6" fmla="*/ 80595 w 891252"/>
                <a:gd name="connsiteY6" fmla="*/ 447743 h 891250"/>
                <a:gd name="connsiteX7" fmla="*/ 445198 w 891252"/>
                <a:gd name="connsiteY7" fmla="*/ 812346 h 891250"/>
                <a:gd name="connsiteX8" fmla="*/ 809801 w 891252"/>
                <a:gd name="connsiteY8" fmla="*/ 447743 h 891250"/>
                <a:gd name="connsiteX9" fmla="*/ 445198 w 891252"/>
                <a:gd name="connsiteY9" fmla="*/ 83140 h 8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1252" h="891250">
                  <a:moveTo>
                    <a:pt x="445198" y="890938"/>
                  </a:moveTo>
                  <a:cubicBezTo>
                    <a:pt x="199091" y="890938"/>
                    <a:pt x="-428" y="691418"/>
                    <a:pt x="-428" y="445312"/>
                  </a:cubicBezTo>
                  <a:cubicBezTo>
                    <a:pt x="-428" y="199205"/>
                    <a:pt x="199091" y="-313"/>
                    <a:pt x="445198" y="-313"/>
                  </a:cubicBezTo>
                  <a:cubicBezTo>
                    <a:pt x="691306" y="-313"/>
                    <a:pt x="890824" y="199205"/>
                    <a:pt x="890824" y="445312"/>
                  </a:cubicBezTo>
                  <a:cubicBezTo>
                    <a:pt x="890824" y="691418"/>
                    <a:pt x="691306" y="890938"/>
                    <a:pt x="445198" y="890938"/>
                  </a:cubicBezTo>
                  <a:close/>
                  <a:moveTo>
                    <a:pt x="445198" y="83140"/>
                  </a:moveTo>
                  <a:cubicBezTo>
                    <a:pt x="243815" y="83140"/>
                    <a:pt x="80595" y="246361"/>
                    <a:pt x="80595" y="447743"/>
                  </a:cubicBezTo>
                  <a:cubicBezTo>
                    <a:pt x="80595" y="649124"/>
                    <a:pt x="243815" y="812346"/>
                    <a:pt x="445198" y="812346"/>
                  </a:cubicBezTo>
                  <a:cubicBezTo>
                    <a:pt x="646581" y="812346"/>
                    <a:pt x="809801" y="649124"/>
                    <a:pt x="809801" y="447743"/>
                  </a:cubicBezTo>
                  <a:cubicBezTo>
                    <a:pt x="809801" y="246361"/>
                    <a:pt x="646581" y="83140"/>
                    <a:pt x="445198" y="83140"/>
                  </a:cubicBezTo>
                  <a:close/>
                </a:path>
              </a:pathLst>
            </a:custGeom>
            <a:grpFill/>
            <a:ln w="40491"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E9AFE6FE-F3DE-1922-1EC9-CB609D5C5A01}"/>
                </a:ext>
              </a:extLst>
            </p:cNvPr>
            <p:cNvSpPr/>
            <p:nvPr/>
          </p:nvSpPr>
          <p:spPr>
            <a:xfrm>
              <a:off x="5894656" y="4048419"/>
              <a:ext cx="402684" cy="648586"/>
            </a:xfrm>
            <a:custGeom>
              <a:avLst/>
              <a:gdLst>
                <a:gd name="connsiteX0" fmla="*/ 240210 w 402684"/>
                <a:gd name="connsiteY0" fmla="*/ 570897 h 648586"/>
                <a:gd name="connsiteX1" fmla="*/ 240210 w 402684"/>
                <a:gd name="connsiteY1" fmla="*/ 648274 h 648586"/>
                <a:gd name="connsiteX2" fmla="*/ 171343 w 402684"/>
                <a:gd name="connsiteY2" fmla="*/ 648274 h 648586"/>
                <a:gd name="connsiteX3" fmla="*/ 171343 w 402684"/>
                <a:gd name="connsiteY3" fmla="*/ 572923 h 648586"/>
                <a:gd name="connsiteX4" fmla="*/ -428 w 402684"/>
                <a:gd name="connsiteY4" fmla="*/ 517827 h 648586"/>
                <a:gd name="connsiteX5" fmla="*/ 37653 w 402684"/>
                <a:gd name="connsiteY5" fmla="*/ 433564 h 648586"/>
                <a:gd name="connsiteX6" fmla="*/ 171343 w 402684"/>
                <a:gd name="connsiteY6" fmla="*/ 482582 h 648586"/>
                <a:gd name="connsiteX7" fmla="*/ 171343 w 402684"/>
                <a:gd name="connsiteY7" fmla="*/ 367124 h 648586"/>
                <a:gd name="connsiteX8" fmla="*/ 9297 w 402684"/>
                <a:gd name="connsiteY8" fmla="*/ 224525 h 648586"/>
                <a:gd name="connsiteX9" fmla="*/ 171343 w 402684"/>
                <a:gd name="connsiteY9" fmla="*/ 76253 h 648586"/>
                <a:gd name="connsiteX10" fmla="*/ 171343 w 402684"/>
                <a:gd name="connsiteY10" fmla="*/ -313 h 648586"/>
                <a:gd name="connsiteX11" fmla="*/ 240210 w 402684"/>
                <a:gd name="connsiteY11" fmla="*/ -313 h 648586"/>
                <a:gd name="connsiteX12" fmla="*/ 240210 w 402684"/>
                <a:gd name="connsiteY12" fmla="*/ 74632 h 648586"/>
                <a:gd name="connsiteX13" fmla="*/ 380381 w 402684"/>
                <a:gd name="connsiteY13" fmla="*/ 115144 h 648586"/>
                <a:gd name="connsiteX14" fmla="*/ 345947 w 402684"/>
                <a:gd name="connsiteY14" fmla="*/ 200218 h 648586"/>
                <a:gd name="connsiteX15" fmla="*/ 240210 w 402684"/>
                <a:gd name="connsiteY15" fmla="*/ 164163 h 648586"/>
                <a:gd name="connsiteX16" fmla="*/ 240210 w 402684"/>
                <a:gd name="connsiteY16" fmla="*/ 281646 h 648586"/>
                <a:gd name="connsiteX17" fmla="*/ 402256 w 402684"/>
                <a:gd name="connsiteY17" fmla="*/ 422221 h 648586"/>
                <a:gd name="connsiteX18" fmla="*/ 240210 w 402684"/>
                <a:gd name="connsiteY18" fmla="*/ 570897 h 648586"/>
                <a:gd name="connsiteX19" fmla="*/ 171343 w 402684"/>
                <a:gd name="connsiteY19" fmla="*/ 265846 h 648586"/>
                <a:gd name="connsiteX20" fmla="*/ 171343 w 402684"/>
                <a:gd name="connsiteY20" fmla="*/ 167809 h 648586"/>
                <a:gd name="connsiteX21" fmla="*/ 120298 w 402684"/>
                <a:gd name="connsiteY21" fmla="*/ 218853 h 648586"/>
                <a:gd name="connsiteX22" fmla="*/ 171343 w 402684"/>
                <a:gd name="connsiteY22" fmla="*/ 265846 h 648586"/>
                <a:gd name="connsiteX23" fmla="*/ 290041 w 402684"/>
                <a:gd name="connsiteY23" fmla="*/ 432348 h 648586"/>
                <a:gd name="connsiteX24" fmla="*/ 240210 w 402684"/>
                <a:gd name="connsiteY24" fmla="*/ 384545 h 648586"/>
                <a:gd name="connsiteX25" fmla="*/ 240210 w 402684"/>
                <a:gd name="connsiteY25" fmla="*/ 479746 h 648586"/>
                <a:gd name="connsiteX26" fmla="*/ 290041 w 402684"/>
                <a:gd name="connsiteY26" fmla="*/ 432348 h 64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2684" h="648586">
                  <a:moveTo>
                    <a:pt x="240210" y="570897"/>
                  </a:moveTo>
                  <a:lnTo>
                    <a:pt x="240210" y="648274"/>
                  </a:lnTo>
                  <a:lnTo>
                    <a:pt x="171343" y="648274"/>
                  </a:lnTo>
                  <a:lnTo>
                    <a:pt x="171343" y="572923"/>
                  </a:lnTo>
                  <a:cubicBezTo>
                    <a:pt x="110049" y="571019"/>
                    <a:pt x="50538" y="551938"/>
                    <a:pt x="-428" y="517827"/>
                  </a:cubicBezTo>
                  <a:lnTo>
                    <a:pt x="37653" y="433564"/>
                  </a:lnTo>
                  <a:cubicBezTo>
                    <a:pt x="77193" y="461232"/>
                    <a:pt x="123295" y="478127"/>
                    <a:pt x="171343" y="482582"/>
                  </a:cubicBezTo>
                  <a:lnTo>
                    <a:pt x="171343" y="367124"/>
                  </a:lnTo>
                  <a:cubicBezTo>
                    <a:pt x="94775" y="348895"/>
                    <a:pt x="9297" y="322967"/>
                    <a:pt x="9297" y="224525"/>
                  </a:cubicBezTo>
                  <a:cubicBezTo>
                    <a:pt x="9297" y="151199"/>
                    <a:pt x="62367" y="88407"/>
                    <a:pt x="171343" y="76253"/>
                  </a:cubicBezTo>
                  <a:lnTo>
                    <a:pt x="171343" y="-313"/>
                  </a:lnTo>
                  <a:lnTo>
                    <a:pt x="240210" y="-313"/>
                  </a:lnTo>
                  <a:lnTo>
                    <a:pt x="240210" y="74632"/>
                  </a:lnTo>
                  <a:cubicBezTo>
                    <a:pt x="289514" y="76699"/>
                    <a:pt x="337560" y="90594"/>
                    <a:pt x="380381" y="115144"/>
                  </a:cubicBezTo>
                  <a:lnTo>
                    <a:pt x="345947" y="200218"/>
                  </a:lnTo>
                  <a:cubicBezTo>
                    <a:pt x="313536" y="181097"/>
                    <a:pt x="277562" y="168862"/>
                    <a:pt x="240210" y="164163"/>
                  </a:cubicBezTo>
                  <a:lnTo>
                    <a:pt x="240210" y="281646"/>
                  </a:lnTo>
                  <a:cubicBezTo>
                    <a:pt x="317183" y="299471"/>
                    <a:pt x="402256" y="324994"/>
                    <a:pt x="402256" y="422221"/>
                  </a:cubicBezTo>
                  <a:cubicBezTo>
                    <a:pt x="401042" y="495546"/>
                    <a:pt x="348783" y="557934"/>
                    <a:pt x="240210" y="570897"/>
                  </a:cubicBezTo>
                  <a:close/>
                  <a:moveTo>
                    <a:pt x="171343" y="265846"/>
                  </a:moveTo>
                  <a:lnTo>
                    <a:pt x="171343" y="167809"/>
                  </a:lnTo>
                  <a:cubicBezTo>
                    <a:pt x="134881" y="176316"/>
                    <a:pt x="120298" y="196166"/>
                    <a:pt x="120298" y="218853"/>
                  </a:cubicBezTo>
                  <a:cubicBezTo>
                    <a:pt x="120298" y="241540"/>
                    <a:pt x="142579" y="254908"/>
                    <a:pt x="171343" y="265846"/>
                  </a:cubicBezTo>
                  <a:close/>
                  <a:moveTo>
                    <a:pt x="290041" y="432348"/>
                  </a:moveTo>
                  <a:cubicBezTo>
                    <a:pt x="290041" y="408041"/>
                    <a:pt x="270191" y="395077"/>
                    <a:pt x="240210" y="384545"/>
                  </a:cubicBezTo>
                  <a:lnTo>
                    <a:pt x="240210" y="479746"/>
                  </a:lnTo>
                  <a:cubicBezTo>
                    <a:pt x="275052" y="472049"/>
                    <a:pt x="290041" y="454225"/>
                    <a:pt x="290041" y="432348"/>
                  </a:cubicBezTo>
                  <a:close/>
                </a:path>
              </a:pathLst>
            </a:custGeom>
            <a:grpFill/>
            <a:ln w="40491" cap="flat">
              <a:noFill/>
              <a:prstDash val="solid"/>
              <a:miter/>
            </a:ln>
          </p:spPr>
          <p:txBody>
            <a:bodyPr rtlCol="0" anchor="ctr"/>
            <a:lstStyle/>
            <a:p>
              <a:endParaRPr lang="en-US"/>
            </a:p>
          </p:txBody>
        </p:sp>
      </p:grpSp>
      <p:grpSp>
        <p:nvGrpSpPr>
          <p:cNvPr id="77" name="Graphic 3">
            <a:extLst>
              <a:ext uri="{FF2B5EF4-FFF2-40B4-BE49-F238E27FC236}">
                <a16:creationId xmlns:a16="http://schemas.microsoft.com/office/drawing/2014/main" id="{5BB5C4D3-D341-05B1-D3EF-F72033D953A8}"/>
              </a:ext>
            </a:extLst>
          </p:cNvPr>
          <p:cNvGrpSpPr/>
          <p:nvPr/>
        </p:nvGrpSpPr>
        <p:grpSpPr>
          <a:xfrm>
            <a:off x="2078053" y="2027985"/>
            <a:ext cx="891252" cy="891250"/>
            <a:chOff x="5649968" y="3925670"/>
            <a:chExt cx="891252" cy="891250"/>
          </a:xfrm>
          <a:solidFill>
            <a:schemeClr val="accent5"/>
          </a:solidFill>
        </p:grpSpPr>
        <p:sp>
          <p:nvSpPr>
            <p:cNvPr id="78" name="Freeform: Shape 77">
              <a:extLst>
                <a:ext uri="{FF2B5EF4-FFF2-40B4-BE49-F238E27FC236}">
                  <a16:creationId xmlns:a16="http://schemas.microsoft.com/office/drawing/2014/main" id="{30C6E716-F85D-FF83-80D4-99316B1D10BC}"/>
                </a:ext>
              </a:extLst>
            </p:cNvPr>
            <p:cNvSpPr/>
            <p:nvPr/>
          </p:nvSpPr>
          <p:spPr>
            <a:xfrm>
              <a:off x="5649968" y="3925670"/>
              <a:ext cx="891252" cy="891250"/>
            </a:xfrm>
            <a:custGeom>
              <a:avLst/>
              <a:gdLst>
                <a:gd name="connsiteX0" fmla="*/ 445198 w 891252"/>
                <a:gd name="connsiteY0" fmla="*/ 890938 h 891250"/>
                <a:gd name="connsiteX1" fmla="*/ -428 w 891252"/>
                <a:gd name="connsiteY1" fmla="*/ 445312 h 891250"/>
                <a:gd name="connsiteX2" fmla="*/ 445198 w 891252"/>
                <a:gd name="connsiteY2" fmla="*/ -313 h 891250"/>
                <a:gd name="connsiteX3" fmla="*/ 890824 w 891252"/>
                <a:gd name="connsiteY3" fmla="*/ 445312 h 891250"/>
                <a:gd name="connsiteX4" fmla="*/ 445198 w 891252"/>
                <a:gd name="connsiteY4" fmla="*/ 890938 h 891250"/>
                <a:gd name="connsiteX5" fmla="*/ 445198 w 891252"/>
                <a:gd name="connsiteY5" fmla="*/ 83140 h 891250"/>
                <a:gd name="connsiteX6" fmla="*/ 80595 w 891252"/>
                <a:gd name="connsiteY6" fmla="*/ 447743 h 891250"/>
                <a:gd name="connsiteX7" fmla="*/ 445198 w 891252"/>
                <a:gd name="connsiteY7" fmla="*/ 812346 h 891250"/>
                <a:gd name="connsiteX8" fmla="*/ 809801 w 891252"/>
                <a:gd name="connsiteY8" fmla="*/ 447743 h 891250"/>
                <a:gd name="connsiteX9" fmla="*/ 445198 w 891252"/>
                <a:gd name="connsiteY9" fmla="*/ 83140 h 8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1252" h="891250">
                  <a:moveTo>
                    <a:pt x="445198" y="890938"/>
                  </a:moveTo>
                  <a:cubicBezTo>
                    <a:pt x="199091" y="890938"/>
                    <a:pt x="-428" y="691418"/>
                    <a:pt x="-428" y="445312"/>
                  </a:cubicBezTo>
                  <a:cubicBezTo>
                    <a:pt x="-428" y="199205"/>
                    <a:pt x="199091" y="-313"/>
                    <a:pt x="445198" y="-313"/>
                  </a:cubicBezTo>
                  <a:cubicBezTo>
                    <a:pt x="691306" y="-313"/>
                    <a:pt x="890824" y="199205"/>
                    <a:pt x="890824" y="445312"/>
                  </a:cubicBezTo>
                  <a:cubicBezTo>
                    <a:pt x="890824" y="691418"/>
                    <a:pt x="691306" y="890938"/>
                    <a:pt x="445198" y="890938"/>
                  </a:cubicBezTo>
                  <a:close/>
                  <a:moveTo>
                    <a:pt x="445198" y="83140"/>
                  </a:moveTo>
                  <a:cubicBezTo>
                    <a:pt x="243815" y="83140"/>
                    <a:pt x="80595" y="246361"/>
                    <a:pt x="80595" y="447743"/>
                  </a:cubicBezTo>
                  <a:cubicBezTo>
                    <a:pt x="80595" y="649124"/>
                    <a:pt x="243815" y="812346"/>
                    <a:pt x="445198" y="812346"/>
                  </a:cubicBezTo>
                  <a:cubicBezTo>
                    <a:pt x="646581" y="812346"/>
                    <a:pt x="809801" y="649124"/>
                    <a:pt x="809801" y="447743"/>
                  </a:cubicBezTo>
                  <a:cubicBezTo>
                    <a:pt x="809801" y="246361"/>
                    <a:pt x="646581" y="83140"/>
                    <a:pt x="445198" y="83140"/>
                  </a:cubicBezTo>
                  <a:close/>
                </a:path>
              </a:pathLst>
            </a:custGeom>
            <a:grpFill/>
            <a:ln w="40491"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84046249-1E82-2740-70A3-6ECD8F36FF66}"/>
                </a:ext>
              </a:extLst>
            </p:cNvPr>
            <p:cNvSpPr/>
            <p:nvPr/>
          </p:nvSpPr>
          <p:spPr>
            <a:xfrm>
              <a:off x="5894656" y="4048419"/>
              <a:ext cx="402684" cy="648586"/>
            </a:xfrm>
            <a:custGeom>
              <a:avLst/>
              <a:gdLst>
                <a:gd name="connsiteX0" fmla="*/ 240210 w 402684"/>
                <a:gd name="connsiteY0" fmla="*/ 570897 h 648586"/>
                <a:gd name="connsiteX1" fmla="*/ 240210 w 402684"/>
                <a:gd name="connsiteY1" fmla="*/ 648274 h 648586"/>
                <a:gd name="connsiteX2" fmla="*/ 171343 w 402684"/>
                <a:gd name="connsiteY2" fmla="*/ 648274 h 648586"/>
                <a:gd name="connsiteX3" fmla="*/ 171343 w 402684"/>
                <a:gd name="connsiteY3" fmla="*/ 572923 h 648586"/>
                <a:gd name="connsiteX4" fmla="*/ -428 w 402684"/>
                <a:gd name="connsiteY4" fmla="*/ 517827 h 648586"/>
                <a:gd name="connsiteX5" fmla="*/ 37653 w 402684"/>
                <a:gd name="connsiteY5" fmla="*/ 433564 h 648586"/>
                <a:gd name="connsiteX6" fmla="*/ 171343 w 402684"/>
                <a:gd name="connsiteY6" fmla="*/ 482582 h 648586"/>
                <a:gd name="connsiteX7" fmla="*/ 171343 w 402684"/>
                <a:gd name="connsiteY7" fmla="*/ 367124 h 648586"/>
                <a:gd name="connsiteX8" fmla="*/ 9297 w 402684"/>
                <a:gd name="connsiteY8" fmla="*/ 224525 h 648586"/>
                <a:gd name="connsiteX9" fmla="*/ 171343 w 402684"/>
                <a:gd name="connsiteY9" fmla="*/ 76253 h 648586"/>
                <a:gd name="connsiteX10" fmla="*/ 171343 w 402684"/>
                <a:gd name="connsiteY10" fmla="*/ -313 h 648586"/>
                <a:gd name="connsiteX11" fmla="*/ 240210 w 402684"/>
                <a:gd name="connsiteY11" fmla="*/ -313 h 648586"/>
                <a:gd name="connsiteX12" fmla="*/ 240210 w 402684"/>
                <a:gd name="connsiteY12" fmla="*/ 74632 h 648586"/>
                <a:gd name="connsiteX13" fmla="*/ 380381 w 402684"/>
                <a:gd name="connsiteY13" fmla="*/ 115144 h 648586"/>
                <a:gd name="connsiteX14" fmla="*/ 345947 w 402684"/>
                <a:gd name="connsiteY14" fmla="*/ 200218 h 648586"/>
                <a:gd name="connsiteX15" fmla="*/ 240210 w 402684"/>
                <a:gd name="connsiteY15" fmla="*/ 164163 h 648586"/>
                <a:gd name="connsiteX16" fmla="*/ 240210 w 402684"/>
                <a:gd name="connsiteY16" fmla="*/ 281646 h 648586"/>
                <a:gd name="connsiteX17" fmla="*/ 402256 w 402684"/>
                <a:gd name="connsiteY17" fmla="*/ 422221 h 648586"/>
                <a:gd name="connsiteX18" fmla="*/ 240210 w 402684"/>
                <a:gd name="connsiteY18" fmla="*/ 570897 h 648586"/>
                <a:gd name="connsiteX19" fmla="*/ 171343 w 402684"/>
                <a:gd name="connsiteY19" fmla="*/ 265846 h 648586"/>
                <a:gd name="connsiteX20" fmla="*/ 171343 w 402684"/>
                <a:gd name="connsiteY20" fmla="*/ 167809 h 648586"/>
                <a:gd name="connsiteX21" fmla="*/ 120298 w 402684"/>
                <a:gd name="connsiteY21" fmla="*/ 218853 h 648586"/>
                <a:gd name="connsiteX22" fmla="*/ 171343 w 402684"/>
                <a:gd name="connsiteY22" fmla="*/ 265846 h 648586"/>
                <a:gd name="connsiteX23" fmla="*/ 290041 w 402684"/>
                <a:gd name="connsiteY23" fmla="*/ 432348 h 648586"/>
                <a:gd name="connsiteX24" fmla="*/ 240210 w 402684"/>
                <a:gd name="connsiteY24" fmla="*/ 384545 h 648586"/>
                <a:gd name="connsiteX25" fmla="*/ 240210 w 402684"/>
                <a:gd name="connsiteY25" fmla="*/ 479746 h 648586"/>
                <a:gd name="connsiteX26" fmla="*/ 290041 w 402684"/>
                <a:gd name="connsiteY26" fmla="*/ 432348 h 64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2684" h="648586">
                  <a:moveTo>
                    <a:pt x="240210" y="570897"/>
                  </a:moveTo>
                  <a:lnTo>
                    <a:pt x="240210" y="648274"/>
                  </a:lnTo>
                  <a:lnTo>
                    <a:pt x="171343" y="648274"/>
                  </a:lnTo>
                  <a:lnTo>
                    <a:pt x="171343" y="572923"/>
                  </a:lnTo>
                  <a:cubicBezTo>
                    <a:pt x="110049" y="571019"/>
                    <a:pt x="50538" y="551938"/>
                    <a:pt x="-428" y="517827"/>
                  </a:cubicBezTo>
                  <a:lnTo>
                    <a:pt x="37653" y="433564"/>
                  </a:lnTo>
                  <a:cubicBezTo>
                    <a:pt x="77193" y="461232"/>
                    <a:pt x="123295" y="478127"/>
                    <a:pt x="171343" y="482582"/>
                  </a:cubicBezTo>
                  <a:lnTo>
                    <a:pt x="171343" y="367124"/>
                  </a:lnTo>
                  <a:cubicBezTo>
                    <a:pt x="94775" y="348895"/>
                    <a:pt x="9297" y="322967"/>
                    <a:pt x="9297" y="224525"/>
                  </a:cubicBezTo>
                  <a:cubicBezTo>
                    <a:pt x="9297" y="151199"/>
                    <a:pt x="62367" y="88407"/>
                    <a:pt x="171343" y="76253"/>
                  </a:cubicBezTo>
                  <a:lnTo>
                    <a:pt x="171343" y="-313"/>
                  </a:lnTo>
                  <a:lnTo>
                    <a:pt x="240210" y="-313"/>
                  </a:lnTo>
                  <a:lnTo>
                    <a:pt x="240210" y="74632"/>
                  </a:lnTo>
                  <a:cubicBezTo>
                    <a:pt x="289514" y="76699"/>
                    <a:pt x="337560" y="90594"/>
                    <a:pt x="380381" y="115144"/>
                  </a:cubicBezTo>
                  <a:lnTo>
                    <a:pt x="345947" y="200218"/>
                  </a:lnTo>
                  <a:cubicBezTo>
                    <a:pt x="313536" y="181097"/>
                    <a:pt x="277562" y="168862"/>
                    <a:pt x="240210" y="164163"/>
                  </a:cubicBezTo>
                  <a:lnTo>
                    <a:pt x="240210" y="281646"/>
                  </a:lnTo>
                  <a:cubicBezTo>
                    <a:pt x="317183" y="299471"/>
                    <a:pt x="402256" y="324994"/>
                    <a:pt x="402256" y="422221"/>
                  </a:cubicBezTo>
                  <a:cubicBezTo>
                    <a:pt x="401042" y="495546"/>
                    <a:pt x="348783" y="557934"/>
                    <a:pt x="240210" y="570897"/>
                  </a:cubicBezTo>
                  <a:close/>
                  <a:moveTo>
                    <a:pt x="171343" y="265846"/>
                  </a:moveTo>
                  <a:lnTo>
                    <a:pt x="171343" y="167809"/>
                  </a:lnTo>
                  <a:cubicBezTo>
                    <a:pt x="134881" y="176316"/>
                    <a:pt x="120298" y="196166"/>
                    <a:pt x="120298" y="218853"/>
                  </a:cubicBezTo>
                  <a:cubicBezTo>
                    <a:pt x="120298" y="241540"/>
                    <a:pt x="142579" y="254908"/>
                    <a:pt x="171343" y="265846"/>
                  </a:cubicBezTo>
                  <a:close/>
                  <a:moveTo>
                    <a:pt x="290041" y="432348"/>
                  </a:moveTo>
                  <a:cubicBezTo>
                    <a:pt x="290041" y="408041"/>
                    <a:pt x="270191" y="395077"/>
                    <a:pt x="240210" y="384545"/>
                  </a:cubicBezTo>
                  <a:lnTo>
                    <a:pt x="240210" y="479746"/>
                  </a:lnTo>
                  <a:cubicBezTo>
                    <a:pt x="275052" y="472049"/>
                    <a:pt x="290041" y="454225"/>
                    <a:pt x="290041" y="432348"/>
                  </a:cubicBezTo>
                  <a:close/>
                </a:path>
              </a:pathLst>
            </a:custGeom>
            <a:grpFill/>
            <a:ln w="40491" cap="flat">
              <a:noFill/>
              <a:prstDash val="solid"/>
              <a:miter/>
            </a:ln>
          </p:spPr>
          <p:txBody>
            <a:bodyPr rtlCol="0" anchor="ctr"/>
            <a:lstStyle/>
            <a:p>
              <a:endParaRPr lang="en-US"/>
            </a:p>
          </p:txBody>
        </p:sp>
      </p:grpSp>
      <p:grpSp>
        <p:nvGrpSpPr>
          <p:cNvPr id="80" name="Graphic 3">
            <a:extLst>
              <a:ext uri="{FF2B5EF4-FFF2-40B4-BE49-F238E27FC236}">
                <a16:creationId xmlns:a16="http://schemas.microsoft.com/office/drawing/2014/main" id="{A6FB4096-489C-C2FC-F333-B825BFBB657B}"/>
              </a:ext>
            </a:extLst>
          </p:cNvPr>
          <p:cNvGrpSpPr/>
          <p:nvPr/>
        </p:nvGrpSpPr>
        <p:grpSpPr>
          <a:xfrm>
            <a:off x="5650172" y="2027985"/>
            <a:ext cx="891252" cy="891250"/>
            <a:chOff x="5649968" y="3925670"/>
            <a:chExt cx="891252" cy="891250"/>
          </a:xfrm>
          <a:solidFill>
            <a:schemeClr val="accent5"/>
          </a:solidFill>
        </p:grpSpPr>
        <p:sp>
          <p:nvSpPr>
            <p:cNvPr id="81" name="Freeform: Shape 80">
              <a:extLst>
                <a:ext uri="{FF2B5EF4-FFF2-40B4-BE49-F238E27FC236}">
                  <a16:creationId xmlns:a16="http://schemas.microsoft.com/office/drawing/2014/main" id="{05B51A84-7EA9-EA1A-C978-2D4613AFA373}"/>
                </a:ext>
              </a:extLst>
            </p:cNvPr>
            <p:cNvSpPr/>
            <p:nvPr/>
          </p:nvSpPr>
          <p:spPr>
            <a:xfrm>
              <a:off x="5649968" y="3925670"/>
              <a:ext cx="891252" cy="891250"/>
            </a:xfrm>
            <a:custGeom>
              <a:avLst/>
              <a:gdLst>
                <a:gd name="connsiteX0" fmla="*/ 445198 w 891252"/>
                <a:gd name="connsiteY0" fmla="*/ 890938 h 891250"/>
                <a:gd name="connsiteX1" fmla="*/ -428 w 891252"/>
                <a:gd name="connsiteY1" fmla="*/ 445312 h 891250"/>
                <a:gd name="connsiteX2" fmla="*/ 445198 w 891252"/>
                <a:gd name="connsiteY2" fmla="*/ -313 h 891250"/>
                <a:gd name="connsiteX3" fmla="*/ 890824 w 891252"/>
                <a:gd name="connsiteY3" fmla="*/ 445312 h 891250"/>
                <a:gd name="connsiteX4" fmla="*/ 445198 w 891252"/>
                <a:gd name="connsiteY4" fmla="*/ 890938 h 891250"/>
                <a:gd name="connsiteX5" fmla="*/ 445198 w 891252"/>
                <a:gd name="connsiteY5" fmla="*/ 83140 h 891250"/>
                <a:gd name="connsiteX6" fmla="*/ 80595 w 891252"/>
                <a:gd name="connsiteY6" fmla="*/ 447743 h 891250"/>
                <a:gd name="connsiteX7" fmla="*/ 445198 w 891252"/>
                <a:gd name="connsiteY7" fmla="*/ 812346 h 891250"/>
                <a:gd name="connsiteX8" fmla="*/ 809801 w 891252"/>
                <a:gd name="connsiteY8" fmla="*/ 447743 h 891250"/>
                <a:gd name="connsiteX9" fmla="*/ 445198 w 891252"/>
                <a:gd name="connsiteY9" fmla="*/ 83140 h 8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1252" h="891250">
                  <a:moveTo>
                    <a:pt x="445198" y="890938"/>
                  </a:moveTo>
                  <a:cubicBezTo>
                    <a:pt x="199091" y="890938"/>
                    <a:pt x="-428" y="691418"/>
                    <a:pt x="-428" y="445312"/>
                  </a:cubicBezTo>
                  <a:cubicBezTo>
                    <a:pt x="-428" y="199205"/>
                    <a:pt x="199091" y="-313"/>
                    <a:pt x="445198" y="-313"/>
                  </a:cubicBezTo>
                  <a:cubicBezTo>
                    <a:pt x="691306" y="-313"/>
                    <a:pt x="890824" y="199205"/>
                    <a:pt x="890824" y="445312"/>
                  </a:cubicBezTo>
                  <a:cubicBezTo>
                    <a:pt x="890824" y="691418"/>
                    <a:pt x="691306" y="890938"/>
                    <a:pt x="445198" y="890938"/>
                  </a:cubicBezTo>
                  <a:close/>
                  <a:moveTo>
                    <a:pt x="445198" y="83140"/>
                  </a:moveTo>
                  <a:cubicBezTo>
                    <a:pt x="243815" y="83140"/>
                    <a:pt x="80595" y="246361"/>
                    <a:pt x="80595" y="447743"/>
                  </a:cubicBezTo>
                  <a:cubicBezTo>
                    <a:pt x="80595" y="649124"/>
                    <a:pt x="243815" y="812346"/>
                    <a:pt x="445198" y="812346"/>
                  </a:cubicBezTo>
                  <a:cubicBezTo>
                    <a:pt x="646581" y="812346"/>
                    <a:pt x="809801" y="649124"/>
                    <a:pt x="809801" y="447743"/>
                  </a:cubicBezTo>
                  <a:cubicBezTo>
                    <a:pt x="809801" y="246361"/>
                    <a:pt x="646581" y="83140"/>
                    <a:pt x="445198" y="83140"/>
                  </a:cubicBezTo>
                  <a:close/>
                </a:path>
              </a:pathLst>
            </a:custGeom>
            <a:grpFill/>
            <a:ln w="40491"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62E4A034-26E7-995D-AAFB-539C93ED1CEF}"/>
                </a:ext>
              </a:extLst>
            </p:cNvPr>
            <p:cNvSpPr/>
            <p:nvPr/>
          </p:nvSpPr>
          <p:spPr>
            <a:xfrm>
              <a:off x="5894656" y="4048419"/>
              <a:ext cx="402684" cy="648586"/>
            </a:xfrm>
            <a:custGeom>
              <a:avLst/>
              <a:gdLst>
                <a:gd name="connsiteX0" fmla="*/ 240210 w 402684"/>
                <a:gd name="connsiteY0" fmla="*/ 570897 h 648586"/>
                <a:gd name="connsiteX1" fmla="*/ 240210 w 402684"/>
                <a:gd name="connsiteY1" fmla="*/ 648274 h 648586"/>
                <a:gd name="connsiteX2" fmla="*/ 171343 w 402684"/>
                <a:gd name="connsiteY2" fmla="*/ 648274 h 648586"/>
                <a:gd name="connsiteX3" fmla="*/ 171343 w 402684"/>
                <a:gd name="connsiteY3" fmla="*/ 572923 h 648586"/>
                <a:gd name="connsiteX4" fmla="*/ -428 w 402684"/>
                <a:gd name="connsiteY4" fmla="*/ 517827 h 648586"/>
                <a:gd name="connsiteX5" fmla="*/ 37653 w 402684"/>
                <a:gd name="connsiteY5" fmla="*/ 433564 h 648586"/>
                <a:gd name="connsiteX6" fmla="*/ 171343 w 402684"/>
                <a:gd name="connsiteY6" fmla="*/ 482582 h 648586"/>
                <a:gd name="connsiteX7" fmla="*/ 171343 w 402684"/>
                <a:gd name="connsiteY7" fmla="*/ 367124 h 648586"/>
                <a:gd name="connsiteX8" fmla="*/ 9297 w 402684"/>
                <a:gd name="connsiteY8" fmla="*/ 224525 h 648586"/>
                <a:gd name="connsiteX9" fmla="*/ 171343 w 402684"/>
                <a:gd name="connsiteY9" fmla="*/ 76253 h 648586"/>
                <a:gd name="connsiteX10" fmla="*/ 171343 w 402684"/>
                <a:gd name="connsiteY10" fmla="*/ -313 h 648586"/>
                <a:gd name="connsiteX11" fmla="*/ 240210 w 402684"/>
                <a:gd name="connsiteY11" fmla="*/ -313 h 648586"/>
                <a:gd name="connsiteX12" fmla="*/ 240210 w 402684"/>
                <a:gd name="connsiteY12" fmla="*/ 74632 h 648586"/>
                <a:gd name="connsiteX13" fmla="*/ 380381 w 402684"/>
                <a:gd name="connsiteY13" fmla="*/ 115144 h 648586"/>
                <a:gd name="connsiteX14" fmla="*/ 345947 w 402684"/>
                <a:gd name="connsiteY14" fmla="*/ 200218 h 648586"/>
                <a:gd name="connsiteX15" fmla="*/ 240210 w 402684"/>
                <a:gd name="connsiteY15" fmla="*/ 164163 h 648586"/>
                <a:gd name="connsiteX16" fmla="*/ 240210 w 402684"/>
                <a:gd name="connsiteY16" fmla="*/ 281646 h 648586"/>
                <a:gd name="connsiteX17" fmla="*/ 402256 w 402684"/>
                <a:gd name="connsiteY17" fmla="*/ 422221 h 648586"/>
                <a:gd name="connsiteX18" fmla="*/ 240210 w 402684"/>
                <a:gd name="connsiteY18" fmla="*/ 570897 h 648586"/>
                <a:gd name="connsiteX19" fmla="*/ 171343 w 402684"/>
                <a:gd name="connsiteY19" fmla="*/ 265846 h 648586"/>
                <a:gd name="connsiteX20" fmla="*/ 171343 w 402684"/>
                <a:gd name="connsiteY20" fmla="*/ 167809 h 648586"/>
                <a:gd name="connsiteX21" fmla="*/ 120298 w 402684"/>
                <a:gd name="connsiteY21" fmla="*/ 218853 h 648586"/>
                <a:gd name="connsiteX22" fmla="*/ 171343 w 402684"/>
                <a:gd name="connsiteY22" fmla="*/ 265846 h 648586"/>
                <a:gd name="connsiteX23" fmla="*/ 290041 w 402684"/>
                <a:gd name="connsiteY23" fmla="*/ 432348 h 648586"/>
                <a:gd name="connsiteX24" fmla="*/ 240210 w 402684"/>
                <a:gd name="connsiteY24" fmla="*/ 384545 h 648586"/>
                <a:gd name="connsiteX25" fmla="*/ 240210 w 402684"/>
                <a:gd name="connsiteY25" fmla="*/ 479746 h 648586"/>
                <a:gd name="connsiteX26" fmla="*/ 290041 w 402684"/>
                <a:gd name="connsiteY26" fmla="*/ 432348 h 64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2684" h="648586">
                  <a:moveTo>
                    <a:pt x="240210" y="570897"/>
                  </a:moveTo>
                  <a:lnTo>
                    <a:pt x="240210" y="648274"/>
                  </a:lnTo>
                  <a:lnTo>
                    <a:pt x="171343" y="648274"/>
                  </a:lnTo>
                  <a:lnTo>
                    <a:pt x="171343" y="572923"/>
                  </a:lnTo>
                  <a:cubicBezTo>
                    <a:pt x="110049" y="571019"/>
                    <a:pt x="50538" y="551938"/>
                    <a:pt x="-428" y="517827"/>
                  </a:cubicBezTo>
                  <a:lnTo>
                    <a:pt x="37653" y="433564"/>
                  </a:lnTo>
                  <a:cubicBezTo>
                    <a:pt x="77193" y="461232"/>
                    <a:pt x="123295" y="478127"/>
                    <a:pt x="171343" y="482582"/>
                  </a:cubicBezTo>
                  <a:lnTo>
                    <a:pt x="171343" y="367124"/>
                  </a:lnTo>
                  <a:cubicBezTo>
                    <a:pt x="94775" y="348895"/>
                    <a:pt x="9297" y="322967"/>
                    <a:pt x="9297" y="224525"/>
                  </a:cubicBezTo>
                  <a:cubicBezTo>
                    <a:pt x="9297" y="151199"/>
                    <a:pt x="62367" y="88407"/>
                    <a:pt x="171343" y="76253"/>
                  </a:cubicBezTo>
                  <a:lnTo>
                    <a:pt x="171343" y="-313"/>
                  </a:lnTo>
                  <a:lnTo>
                    <a:pt x="240210" y="-313"/>
                  </a:lnTo>
                  <a:lnTo>
                    <a:pt x="240210" y="74632"/>
                  </a:lnTo>
                  <a:cubicBezTo>
                    <a:pt x="289514" y="76699"/>
                    <a:pt x="337560" y="90594"/>
                    <a:pt x="380381" y="115144"/>
                  </a:cubicBezTo>
                  <a:lnTo>
                    <a:pt x="345947" y="200218"/>
                  </a:lnTo>
                  <a:cubicBezTo>
                    <a:pt x="313536" y="181097"/>
                    <a:pt x="277562" y="168862"/>
                    <a:pt x="240210" y="164163"/>
                  </a:cubicBezTo>
                  <a:lnTo>
                    <a:pt x="240210" y="281646"/>
                  </a:lnTo>
                  <a:cubicBezTo>
                    <a:pt x="317183" y="299471"/>
                    <a:pt x="402256" y="324994"/>
                    <a:pt x="402256" y="422221"/>
                  </a:cubicBezTo>
                  <a:cubicBezTo>
                    <a:pt x="401042" y="495546"/>
                    <a:pt x="348783" y="557934"/>
                    <a:pt x="240210" y="570897"/>
                  </a:cubicBezTo>
                  <a:close/>
                  <a:moveTo>
                    <a:pt x="171343" y="265846"/>
                  </a:moveTo>
                  <a:lnTo>
                    <a:pt x="171343" y="167809"/>
                  </a:lnTo>
                  <a:cubicBezTo>
                    <a:pt x="134881" y="176316"/>
                    <a:pt x="120298" y="196166"/>
                    <a:pt x="120298" y="218853"/>
                  </a:cubicBezTo>
                  <a:cubicBezTo>
                    <a:pt x="120298" y="241540"/>
                    <a:pt x="142579" y="254908"/>
                    <a:pt x="171343" y="265846"/>
                  </a:cubicBezTo>
                  <a:close/>
                  <a:moveTo>
                    <a:pt x="290041" y="432348"/>
                  </a:moveTo>
                  <a:cubicBezTo>
                    <a:pt x="290041" y="408041"/>
                    <a:pt x="270191" y="395077"/>
                    <a:pt x="240210" y="384545"/>
                  </a:cubicBezTo>
                  <a:lnTo>
                    <a:pt x="240210" y="479746"/>
                  </a:lnTo>
                  <a:cubicBezTo>
                    <a:pt x="275052" y="472049"/>
                    <a:pt x="290041" y="454225"/>
                    <a:pt x="290041" y="432348"/>
                  </a:cubicBezTo>
                  <a:close/>
                </a:path>
              </a:pathLst>
            </a:custGeom>
            <a:grpFill/>
            <a:ln w="40491" cap="flat">
              <a:noFill/>
              <a:prstDash val="solid"/>
              <a:miter/>
            </a:ln>
          </p:spPr>
          <p:txBody>
            <a:bodyPr rtlCol="0" anchor="ctr"/>
            <a:lstStyle/>
            <a:p>
              <a:endParaRPr lang="en-US"/>
            </a:p>
          </p:txBody>
        </p:sp>
      </p:grpSp>
      <p:grpSp>
        <p:nvGrpSpPr>
          <p:cNvPr id="83" name="Graphic 3">
            <a:extLst>
              <a:ext uri="{FF2B5EF4-FFF2-40B4-BE49-F238E27FC236}">
                <a16:creationId xmlns:a16="http://schemas.microsoft.com/office/drawing/2014/main" id="{D3E851DD-199C-2D06-5732-1DF6A3D533A5}"/>
              </a:ext>
            </a:extLst>
          </p:cNvPr>
          <p:cNvGrpSpPr/>
          <p:nvPr/>
        </p:nvGrpSpPr>
        <p:grpSpPr>
          <a:xfrm>
            <a:off x="9222695" y="2027985"/>
            <a:ext cx="891252" cy="891250"/>
            <a:chOff x="5649968" y="3925670"/>
            <a:chExt cx="891252" cy="891250"/>
          </a:xfrm>
          <a:solidFill>
            <a:schemeClr val="accent5"/>
          </a:solidFill>
        </p:grpSpPr>
        <p:sp>
          <p:nvSpPr>
            <p:cNvPr id="84" name="Freeform: Shape 83">
              <a:extLst>
                <a:ext uri="{FF2B5EF4-FFF2-40B4-BE49-F238E27FC236}">
                  <a16:creationId xmlns:a16="http://schemas.microsoft.com/office/drawing/2014/main" id="{6F2EE2A2-85CE-529D-405B-B9D150225817}"/>
                </a:ext>
              </a:extLst>
            </p:cNvPr>
            <p:cNvSpPr/>
            <p:nvPr/>
          </p:nvSpPr>
          <p:spPr>
            <a:xfrm>
              <a:off x="5649968" y="3925670"/>
              <a:ext cx="891252" cy="891250"/>
            </a:xfrm>
            <a:custGeom>
              <a:avLst/>
              <a:gdLst>
                <a:gd name="connsiteX0" fmla="*/ 445198 w 891252"/>
                <a:gd name="connsiteY0" fmla="*/ 890938 h 891250"/>
                <a:gd name="connsiteX1" fmla="*/ -428 w 891252"/>
                <a:gd name="connsiteY1" fmla="*/ 445312 h 891250"/>
                <a:gd name="connsiteX2" fmla="*/ 445198 w 891252"/>
                <a:gd name="connsiteY2" fmla="*/ -313 h 891250"/>
                <a:gd name="connsiteX3" fmla="*/ 890824 w 891252"/>
                <a:gd name="connsiteY3" fmla="*/ 445312 h 891250"/>
                <a:gd name="connsiteX4" fmla="*/ 445198 w 891252"/>
                <a:gd name="connsiteY4" fmla="*/ 890938 h 891250"/>
                <a:gd name="connsiteX5" fmla="*/ 445198 w 891252"/>
                <a:gd name="connsiteY5" fmla="*/ 83140 h 891250"/>
                <a:gd name="connsiteX6" fmla="*/ 80595 w 891252"/>
                <a:gd name="connsiteY6" fmla="*/ 447743 h 891250"/>
                <a:gd name="connsiteX7" fmla="*/ 445198 w 891252"/>
                <a:gd name="connsiteY7" fmla="*/ 812346 h 891250"/>
                <a:gd name="connsiteX8" fmla="*/ 809801 w 891252"/>
                <a:gd name="connsiteY8" fmla="*/ 447743 h 891250"/>
                <a:gd name="connsiteX9" fmla="*/ 445198 w 891252"/>
                <a:gd name="connsiteY9" fmla="*/ 83140 h 8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1252" h="891250">
                  <a:moveTo>
                    <a:pt x="445198" y="890938"/>
                  </a:moveTo>
                  <a:cubicBezTo>
                    <a:pt x="199091" y="890938"/>
                    <a:pt x="-428" y="691418"/>
                    <a:pt x="-428" y="445312"/>
                  </a:cubicBezTo>
                  <a:cubicBezTo>
                    <a:pt x="-428" y="199205"/>
                    <a:pt x="199091" y="-313"/>
                    <a:pt x="445198" y="-313"/>
                  </a:cubicBezTo>
                  <a:cubicBezTo>
                    <a:pt x="691306" y="-313"/>
                    <a:pt x="890824" y="199205"/>
                    <a:pt x="890824" y="445312"/>
                  </a:cubicBezTo>
                  <a:cubicBezTo>
                    <a:pt x="890824" y="691418"/>
                    <a:pt x="691306" y="890938"/>
                    <a:pt x="445198" y="890938"/>
                  </a:cubicBezTo>
                  <a:close/>
                  <a:moveTo>
                    <a:pt x="445198" y="83140"/>
                  </a:moveTo>
                  <a:cubicBezTo>
                    <a:pt x="243815" y="83140"/>
                    <a:pt x="80595" y="246361"/>
                    <a:pt x="80595" y="447743"/>
                  </a:cubicBezTo>
                  <a:cubicBezTo>
                    <a:pt x="80595" y="649124"/>
                    <a:pt x="243815" y="812346"/>
                    <a:pt x="445198" y="812346"/>
                  </a:cubicBezTo>
                  <a:cubicBezTo>
                    <a:pt x="646581" y="812346"/>
                    <a:pt x="809801" y="649124"/>
                    <a:pt x="809801" y="447743"/>
                  </a:cubicBezTo>
                  <a:cubicBezTo>
                    <a:pt x="809801" y="246361"/>
                    <a:pt x="646581" y="83140"/>
                    <a:pt x="445198" y="83140"/>
                  </a:cubicBezTo>
                  <a:close/>
                </a:path>
              </a:pathLst>
            </a:custGeom>
            <a:grpFill/>
            <a:ln w="40491"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5286AD5B-F6E7-072A-0515-6F3A9CB258D3}"/>
                </a:ext>
              </a:extLst>
            </p:cNvPr>
            <p:cNvSpPr/>
            <p:nvPr/>
          </p:nvSpPr>
          <p:spPr>
            <a:xfrm>
              <a:off x="5894656" y="4048419"/>
              <a:ext cx="402684" cy="648586"/>
            </a:xfrm>
            <a:custGeom>
              <a:avLst/>
              <a:gdLst>
                <a:gd name="connsiteX0" fmla="*/ 240210 w 402684"/>
                <a:gd name="connsiteY0" fmla="*/ 570897 h 648586"/>
                <a:gd name="connsiteX1" fmla="*/ 240210 w 402684"/>
                <a:gd name="connsiteY1" fmla="*/ 648274 h 648586"/>
                <a:gd name="connsiteX2" fmla="*/ 171343 w 402684"/>
                <a:gd name="connsiteY2" fmla="*/ 648274 h 648586"/>
                <a:gd name="connsiteX3" fmla="*/ 171343 w 402684"/>
                <a:gd name="connsiteY3" fmla="*/ 572923 h 648586"/>
                <a:gd name="connsiteX4" fmla="*/ -428 w 402684"/>
                <a:gd name="connsiteY4" fmla="*/ 517827 h 648586"/>
                <a:gd name="connsiteX5" fmla="*/ 37653 w 402684"/>
                <a:gd name="connsiteY5" fmla="*/ 433564 h 648586"/>
                <a:gd name="connsiteX6" fmla="*/ 171343 w 402684"/>
                <a:gd name="connsiteY6" fmla="*/ 482582 h 648586"/>
                <a:gd name="connsiteX7" fmla="*/ 171343 w 402684"/>
                <a:gd name="connsiteY7" fmla="*/ 367124 h 648586"/>
                <a:gd name="connsiteX8" fmla="*/ 9297 w 402684"/>
                <a:gd name="connsiteY8" fmla="*/ 224525 h 648586"/>
                <a:gd name="connsiteX9" fmla="*/ 171343 w 402684"/>
                <a:gd name="connsiteY9" fmla="*/ 76253 h 648586"/>
                <a:gd name="connsiteX10" fmla="*/ 171343 w 402684"/>
                <a:gd name="connsiteY10" fmla="*/ -313 h 648586"/>
                <a:gd name="connsiteX11" fmla="*/ 240210 w 402684"/>
                <a:gd name="connsiteY11" fmla="*/ -313 h 648586"/>
                <a:gd name="connsiteX12" fmla="*/ 240210 w 402684"/>
                <a:gd name="connsiteY12" fmla="*/ 74632 h 648586"/>
                <a:gd name="connsiteX13" fmla="*/ 380381 w 402684"/>
                <a:gd name="connsiteY13" fmla="*/ 115144 h 648586"/>
                <a:gd name="connsiteX14" fmla="*/ 345947 w 402684"/>
                <a:gd name="connsiteY14" fmla="*/ 200218 h 648586"/>
                <a:gd name="connsiteX15" fmla="*/ 240210 w 402684"/>
                <a:gd name="connsiteY15" fmla="*/ 164163 h 648586"/>
                <a:gd name="connsiteX16" fmla="*/ 240210 w 402684"/>
                <a:gd name="connsiteY16" fmla="*/ 281646 h 648586"/>
                <a:gd name="connsiteX17" fmla="*/ 402256 w 402684"/>
                <a:gd name="connsiteY17" fmla="*/ 422221 h 648586"/>
                <a:gd name="connsiteX18" fmla="*/ 240210 w 402684"/>
                <a:gd name="connsiteY18" fmla="*/ 570897 h 648586"/>
                <a:gd name="connsiteX19" fmla="*/ 171343 w 402684"/>
                <a:gd name="connsiteY19" fmla="*/ 265846 h 648586"/>
                <a:gd name="connsiteX20" fmla="*/ 171343 w 402684"/>
                <a:gd name="connsiteY20" fmla="*/ 167809 h 648586"/>
                <a:gd name="connsiteX21" fmla="*/ 120298 w 402684"/>
                <a:gd name="connsiteY21" fmla="*/ 218853 h 648586"/>
                <a:gd name="connsiteX22" fmla="*/ 171343 w 402684"/>
                <a:gd name="connsiteY22" fmla="*/ 265846 h 648586"/>
                <a:gd name="connsiteX23" fmla="*/ 290041 w 402684"/>
                <a:gd name="connsiteY23" fmla="*/ 432348 h 648586"/>
                <a:gd name="connsiteX24" fmla="*/ 240210 w 402684"/>
                <a:gd name="connsiteY24" fmla="*/ 384545 h 648586"/>
                <a:gd name="connsiteX25" fmla="*/ 240210 w 402684"/>
                <a:gd name="connsiteY25" fmla="*/ 479746 h 648586"/>
                <a:gd name="connsiteX26" fmla="*/ 290041 w 402684"/>
                <a:gd name="connsiteY26" fmla="*/ 432348 h 64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2684" h="648586">
                  <a:moveTo>
                    <a:pt x="240210" y="570897"/>
                  </a:moveTo>
                  <a:lnTo>
                    <a:pt x="240210" y="648274"/>
                  </a:lnTo>
                  <a:lnTo>
                    <a:pt x="171343" y="648274"/>
                  </a:lnTo>
                  <a:lnTo>
                    <a:pt x="171343" y="572923"/>
                  </a:lnTo>
                  <a:cubicBezTo>
                    <a:pt x="110049" y="571019"/>
                    <a:pt x="50538" y="551938"/>
                    <a:pt x="-428" y="517827"/>
                  </a:cubicBezTo>
                  <a:lnTo>
                    <a:pt x="37653" y="433564"/>
                  </a:lnTo>
                  <a:cubicBezTo>
                    <a:pt x="77193" y="461232"/>
                    <a:pt x="123295" y="478127"/>
                    <a:pt x="171343" y="482582"/>
                  </a:cubicBezTo>
                  <a:lnTo>
                    <a:pt x="171343" y="367124"/>
                  </a:lnTo>
                  <a:cubicBezTo>
                    <a:pt x="94775" y="348895"/>
                    <a:pt x="9297" y="322967"/>
                    <a:pt x="9297" y="224525"/>
                  </a:cubicBezTo>
                  <a:cubicBezTo>
                    <a:pt x="9297" y="151199"/>
                    <a:pt x="62367" y="88407"/>
                    <a:pt x="171343" y="76253"/>
                  </a:cubicBezTo>
                  <a:lnTo>
                    <a:pt x="171343" y="-313"/>
                  </a:lnTo>
                  <a:lnTo>
                    <a:pt x="240210" y="-313"/>
                  </a:lnTo>
                  <a:lnTo>
                    <a:pt x="240210" y="74632"/>
                  </a:lnTo>
                  <a:cubicBezTo>
                    <a:pt x="289514" y="76699"/>
                    <a:pt x="337560" y="90594"/>
                    <a:pt x="380381" y="115144"/>
                  </a:cubicBezTo>
                  <a:lnTo>
                    <a:pt x="345947" y="200218"/>
                  </a:lnTo>
                  <a:cubicBezTo>
                    <a:pt x="313536" y="181097"/>
                    <a:pt x="277562" y="168862"/>
                    <a:pt x="240210" y="164163"/>
                  </a:cubicBezTo>
                  <a:lnTo>
                    <a:pt x="240210" y="281646"/>
                  </a:lnTo>
                  <a:cubicBezTo>
                    <a:pt x="317183" y="299471"/>
                    <a:pt x="402256" y="324994"/>
                    <a:pt x="402256" y="422221"/>
                  </a:cubicBezTo>
                  <a:cubicBezTo>
                    <a:pt x="401042" y="495546"/>
                    <a:pt x="348783" y="557934"/>
                    <a:pt x="240210" y="570897"/>
                  </a:cubicBezTo>
                  <a:close/>
                  <a:moveTo>
                    <a:pt x="171343" y="265846"/>
                  </a:moveTo>
                  <a:lnTo>
                    <a:pt x="171343" y="167809"/>
                  </a:lnTo>
                  <a:cubicBezTo>
                    <a:pt x="134881" y="176316"/>
                    <a:pt x="120298" y="196166"/>
                    <a:pt x="120298" y="218853"/>
                  </a:cubicBezTo>
                  <a:cubicBezTo>
                    <a:pt x="120298" y="241540"/>
                    <a:pt x="142579" y="254908"/>
                    <a:pt x="171343" y="265846"/>
                  </a:cubicBezTo>
                  <a:close/>
                  <a:moveTo>
                    <a:pt x="290041" y="432348"/>
                  </a:moveTo>
                  <a:cubicBezTo>
                    <a:pt x="290041" y="408041"/>
                    <a:pt x="270191" y="395077"/>
                    <a:pt x="240210" y="384545"/>
                  </a:cubicBezTo>
                  <a:lnTo>
                    <a:pt x="240210" y="479746"/>
                  </a:lnTo>
                  <a:cubicBezTo>
                    <a:pt x="275052" y="472049"/>
                    <a:pt x="290041" y="454225"/>
                    <a:pt x="290041" y="432348"/>
                  </a:cubicBezTo>
                  <a:close/>
                </a:path>
              </a:pathLst>
            </a:custGeom>
            <a:grpFill/>
            <a:ln w="40491" cap="flat">
              <a:noFill/>
              <a:prstDash val="solid"/>
              <a:miter/>
            </a:ln>
          </p:spPr>
          <p:txBody>
            <a:bodyPr rtlCol="0" anchor="ctr"/>
            <a:lstStyle/>
            <a:p>
              <a:endParaRPr lang="en-US"/>
            </a:p>
          </p:txBody>
        </p:sp>
      </p:grpSp>
    </p:spTree>
    <p:extLst>
      <p:ext uri="{BB962C8B-B14F-4D97-AF65-F5344CB8AC3E}">
        <p14:creationId xmlns:p14="http://schemas.microsoft.com/office/powerpoint/2010/main" val="33755834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 name="Group 187">
            <a:extLst>
              <a:ext uri="{FF2B5EF4-FFF2-40B4-BE49-F238E27FC236}">
                <a16:creationId xmlns:a16="http://schemas.microsoft.com/office/drawing/2014/main" id="{88946FBF-F596-AB4C-801A-BCD6C56CBA00}"/>
              </a:ext>
            </a:extLst>
          </p:cNvPr>
          <p:cNvGrpSpPr/>
          <p:nvPr/>
        </p:nvGrpSpPr>
        <p:grpSpPr>
          <a:xfrm>
            <a:off x="1117600" y="1591459"/>
            <a:ext cx="9956800" cy="4938832"/>
            <a:chOff x="1283195" y="990792"/>
            <a:chExt cx="9607181" cy="4765413"/>
          </a:xfrm>
        </p:grpSpPr>
        <p:sp>
          <p:nvSpPr>
            <p:cNvPr id="5" name="Freeform: Shape 4">
              <a:extLst>
                <a:ext uri="{FF2B5EF4-FFF2-40B4-BE49-F238E27FC236}">
                  <a16:creationId xmlns:a16="http://schemas.microsoft.com/office/drawing/2014/main" id="{00483376-7577-2F5E-51B6-7623E871CBA5}"/>
                </a:ext>
              </a:extLst>
            </p:cNvPr>
            <p:cNvSpPr/>
            <p:nvPr/>
          </p:nvSpPr>
          <p:spPr>
            <a:xfrm>
              <a:off x="3771949" y="1955230"/>
              <a:ext cx="1421265" cy="1369467"/>
            </a:xfrm>
            <a:custGeom>
              <a:avLst/>
              <a:gdLst>
                <a:gd name="connsiteX0" fmla="*/ 520719 w 1421265"/>
                <a:gd name="connsiteY0" fmla="*/ 1359154 h 1369467"/>
                <a:gd name="connsiteX1" fmla="*/ 1406576 w 1421265"/>
                <a:gd name="connsiteY1" fmla="*/ 603017 h 1369467"/>
                <a:gd name="connsiteX2" fmla="*/ 1413720 w 1421265"/>
                <a:gd name="connsiteY2" fmla="*/ 551506 h 1369467"/>
                <a:gd name="connsiteX3" fmla="*/ 951616 w 1421265"/>
                <a:gd name="connsiteY3" fmla="*/ 10066 h 1369467"/>
                <a:gd name="connsiteX4" fmla="*/ 899728 w 1421265"/>
                <a:gd name="connsiteY4" fmla="*/ 10066 h 1369467"/>
                <a:gd name="connsiteX5" fmla="*/ 13871 w 1421265"/>
                <a:gd name="connsiteY5" fmla="*/ 766202 h 1369467"/>
                <a:gd name="connsiteX6" fmla="*/ 6727 w 1421265"/>
                <a:gd name="connsiteY6" fmla="*/ 817714 h 1369467"/>
                <a:gd name="connsiteX7" fmla="*/ 468832 w 1421265"/>
                <a:gd name="connsiteY7" fmla="*/ 1358778 h 1369467"/>
                <a:gd name="connsiteX8" fmla="*/ 520719 w 1421265"/>
                <a:gd name="connsiteY8" fmla="*/ 1358778 h 1369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1265" h="1369467">
                  <a:moveTo>
                    <a:pt x="520719" y="1359154"/>
                  </a:moveTo>
                  <a:lnTo>
                    <a:pt x="1406576" y="603017"/>
                  </a:lnTo>
                  <a:cubicBezTo>
                    <a:pt x="1422370" y="590534"/>
                    <a:pt x="1425527" y="567825"/>
                    <a:pt x="1413720" y="551506"/>
                  </a:cubicBezTo>
                  <a:lnTo>
                    <a:pt x="951616" y="10066"/>
                  </a:lnTo>
                  <a:cubicBezTo>
                    <a:pt x="937102" y="-3772"/>
                    <a:pt x="914241" y="-3772"/>
                    <a:pt x="899728" y="10066"/>
                  </a:cubicBezTo>
                  <a:lnTo>
                    <a:pt x="13871" y="766202"/>
                  </a:lnTo>
                  <a:cubicBezTo>
                    <a:pt x="-1921" y="778684"/>
                    <a:pt x="-5079" y="801395"/>
                    <a:pt x="6727" y="817714"/>
                  </a:cubicBezTo>
                  <a:lnTo>
                    <a:pt x="468832" y="1358778"/>
                  </a:lnTo>
                  <a:cubicBezTo>
                    <a:pt x="483345" y="1372615"/>
                    <a:pt x="506206" y="1372615"/>
                    <a:pt x="520719" y="1358778"/>
                  </a:cubicBezTo>
                  <a:close/>
                </a:path>
              </a:pathLst>
            </a:custGeom>
            <a:solidFill>
              <a:schemeClr val="accent2"/>
            </a:solidFill>
            <a:ln w="37579"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8F7A1A17-535C-4612-8A66-7E747A937DBC}"/>
                </a:ext>
              </a:extLst>
            </p:cNvPr>
            <p:cNvSpPr/>
            <p:nvPr/>
          </p:nvSpPr>
          <p:spPr>
            <a:xfrm>
              <a:off x="4047709" y="2224831"/>
              <a:ext cx="870669" cy="829889"/>
            </a:xfrm>
            <a:custGeom>
              <a:avLst/>
              <a:gdLst>
                <a:gd name="connsiteX0" fmla="*/ 639760 w 870669"/>
                <a:gd name="connsiteY0" fmla="*/ 21336 h 829889"/>
                <a:gd name="connsiteX1" fmla="*/ 546512 w 870669"/>
                <a:gd name="connsiteY1" fmla="*/ 13816 h 829889"/>
                <a:gd name="connsiteX2" fmla="*/ 493646 w 870669"/>
                <a:gd name="connsiteY2" fmla="*/ 7913 h 829889"/>
                <a:gd name="connsiteX3" fmla="*/ 491615 w 870669"/>
                <a:gd name="connsiteY3" fmla="*/ 9680 h 829889"/>
                <a:gd name="connsiteX4" fmla="*/ 25375 w 870669"/>
                <a:gd name="connsiteY4" fmla="*/ 407488 h 829889"/>
                <a:gd name="connsiteX5" fmla="*/ 19473 w 870669"/>
                <a:gd name="connsiteY5" fmla="*/ 460316 h 829889"/>
                <a:gd name="connsiteX6" fmla="*/ 21240 w 870669"/>
                <a:gd name="connsiteY6" fmla="*/ 462385 h 829889"/>
                <a:gd name="connsiteX7" fmla="*/ 13833 w 870669"/>
                <a:gd name="connsiteY7" fmla="*/ 555143 h 829889"/>
                <a:gd name="connsiteX8" fmla="*/ 13719 w 870669"/>
                <a:gd name="connsiteY8" fmla="*/ 555257 h 829889"/>
                <a:gd name="connsiteX9" fmla="*/ 7817 w 870669"/>
                <a:gd name="connsiteY9" fmla="*/ 608085 h 829889"/>
                <a:gd name="connsiteX10" fmla="*/ 9584 w 870669"/>
                <a:gd name="connsiteY10" fmla="*/ 610153 h 829889"/>
                <a:gd name="connsiteX11" fmla="*/ 174647 w 870669"/>
                <a:gd name="connsiteY11" fmla="*/ 803416 h 829889"/>
                <a:gd name="connsiteX12" fmla="*/ 227475 w 870669"/>
                <a:gd name="connsiteY12" fmla="*/ 809358 h 829889"/>
                <a:gd name="connsiteX13" fmla="*/ 229168 w 870669"/>
                <a:gd name="connsiteY13" fmla="*/ 807929 h 829889"/>
                <a:gd name="connsiteX14" fmla="*/ 322415 w 870669"/>
                <a:gd name="connsiteY14" fmla="*/ 815448 h 829889"/>
                <a:gd name="connsiteX15" fmla="*/ 375281 w 870669"/>
                <a:gd name="connsiteY15" fmla="*/ 821352 h 829889"/>
                <a:gd name="connsiteX16" fmla="*/ 377312 w 870669"/>
                <a:gd name="connsiteY16" fmla="*/ 819585 h 829889"/>
                <a:gd name="connsiteX17" fmla="*/ 844680 w 870669"/>
                <a:gd name="connsiteY17" fmla="*/ 421776 h 829889"/>
                <a:gd name="connsiteX18" fmla="*/ 850584 w 870669"/>
                <a:gd name="connsiteY18" fmla="*/ 368948 h 829889"/>
                <a:gd name="connsiteX19" fmla="*/ 848816 w 870669"/>
                <a:gd name="connsiteY19" fmla="*/ 366880 h 829889"/>
                <a:gd name="connsiteX20" fmla="*/ 856336 w 870669"/>
                <a:gd name="connsiteY20" fmla="*/ 273632 h 829889"/>
                <a:gd name="connsiteX21" fmla="*/ 861864 w 870669"/>
                <a:gd name="connsiteY21" fmla="*/ 220730 h 829889"/>
                <a:gd name="connsiteX22" fmla="*/ 860473 w 870669"/>
                <a:gd name="connsiteY22" fmla="*/ 219113 h 829889"/>
                <a:gd name="connsiteX23" fmla="*/ 694280 w 870669"/>
                <a:gd name="connsiteY23" fmla="*/ 25472 h 829889"/>
                <a:gd name="connsiteX24" fmla="*/ 641376 w 870669"/>
                <a:gd name="connsiteY24" fmla="*/ 19946 h 829889"/>
                <a:gd name="connsiteX25" fmla="*/ 639760 w 870669"/>
                <a:gd name="connsiteY25" fmla="*/ 21336 h 829889"/>
                <a:gd name="connsiteX26" fmla="*/ 778504 w 870669"/>
                <a:gd name="connsiteY26" fmla="*/ 243929 h 829889"/>
                <a:gd name="connsiteX27" fmla="*/ 767601 w 870669"/>
                <a:gd name="connsiteY27" fmla="*/ 384176 h 829889"/>
                <a:gd name="connsiteX28" fmla="*/ 352120 w 870669"/>
                <a:gd name="connsiteY28" fmla="*/ 738744 h 829889"/>
                <a:gd name="connsiteX29" fmla="*/ 211872 w 870669"/>
                <a:gd name="connsiteY29" fmla="*/ 727464 h 829889"/>
                <a:gd name="connsiteX30" fmla="*/ 90424 w 870669"/>
                <a:gd name="connsiteY30" fmla="*/ 585336 h 829889"/>
                <a:gd name="connsiteX31" fmla="*/ 101328 w 870669"/>
                <a:gd name="connsiteY31" fmla="*/ 445088 h 829889"/>
                <a:gd name="connsiteX32" fmla="*/ 514928 w 870669"/>
                <a:gd name="connsiteY32" fmla="*/ 90520 h 829889"/>
                <a:gd name="connsiteX33" fmla="*/ 655176 w 870669"/>
                <a:gd name="connsiteY33" fmla="*/ 101425 h 829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70669" h="829889">
                  <a:moveTo>
                    <a:pt x="639760" y="21336"/>
                  </a:moveTo>
                  <a:cubicBezTo>
                    <a:pt x="611936" y="44987"/>
                    <a:pt x="570200" y="41641"/>
                    <a:pt x="546512" y="13816"/>
                  </a:cubicBezTo>
                  <a:cubicBezTo>
                    <a:pt x="533540" y="-2390"/>
                    <a:pt x="509890" y="-5059"/>
                    <a:pt x="493646" y="7913"/>
                  </a:cubicBezTo>
                  <a:cubicBezTo>
                    <a:pt x="492969" y="8477"/>
                    <a:pt x="492292" y="9079"/>
                    <a:pt x="491615" y="9680"/>
                  </a:cubicBezTo>
                  <a:lnTo>
                    <a:pt x="25375" y="407488"/>
                  </a:lnTo>
                  <a:cubicBezTo>
                    <a:pt x="9169" y="420460"/>
                    <a:pt x="6500" y="444110"/>
                    <a:pt x="19473" y="460316"/>
                  </a:cubicBezTo>
                  <a:cubicBezTo>
                    <a:pt x="20036" y="461031"/>
                    <a:pt x="20638" y="461708"/>
                    <a:pt x="21240" y="462385"/>
                  </a:cubicBezTo>
                  <a:cubicBezTo>
                    <a:pt x="44814" y="490058"/>
                    <a:pt x="41506" y="531569"/>
                    <a:pt x="13833" y="555143"/>
                  </a:cubicBezTo>
                  <a:cubicBezTo>
                    <a:pt x="13795" y="555181"/>
                    <a:pt x="13757" y="555219"/>
                    <a:pt x="13719" y="555257"/>
                  </a:cubicBezTo>
                  <a:cubicBezTo>
                    <a:pt x="-2486" y="568229"/>
                    <a:pt x="-5155" y="591879"/>
                    <a:pt x="7817" y="608085"/>
                  </a:cubicBezTo>
                  <a:cubicBezTo>
                    <a:pt x="8380" y="608799"/>
                    <a:pt x="8981" y="609476"/>
                    <a:pt x="9584" y="610153"/>
                  </a:cubicBezTo>
                  <a:lnTo>
                    <a:pt x="174647" y="803416"/>
                  </a:lnTo>
                  <a:cubicBezTo>
                    <a:pt x="187619" y="819659"/>
                    <a:pt x="211270" y="822292"/>
                    <a:pt x="227475" y="809358"/>
                  </a:cubicBezTo>
                  <a:cubicBezTo>
                    <a:pt x="228078" y="808907"/>
                    <a:pt x="228641" y="808418"/>
                    <a:pt x="229168" y="807929"/>
                  </a:cubicBezTo>
                  <a:cubicBezTo>
                    <a:pt x="256991" y="784277"/>
                    <a:pt x="298728" y="787625"/>
                    <a:pt x="322415" y="815448"/>
                  </a:cubicBezTo>
                  <a:cubicBezTo>
                    <a:pt x="335387" y="831654"/>
                    <a:pt x="359039" y="834324"/>
                    <a:pt x="375281" y="821352"/>
                  </a:cubicBezTo>
                  <a:cubicBezTo>
                    <a:pt x="375958" y="820787"/>
                    <a:pt x="376635" y="820186"/>
                    <a:pt x="377312" y="819585"/>
                  </a:cubicBezTo>
                  <a:lnTo>
                    <a:pt x="844680" y="421776"/>
                  </a:lnTo>
                  <a:cubicBezTo>
                    <a:pt x="860886" y="408804"/>
                    <a:pt x="863556" y="385154"/>
                    <a:pt x="850584" y="368948"/>
                  </a:cubicBezTo>
                  <a:cubicBezTo>
                    <a:pt x="850019" y="368234"/>
                    <a:pt x="849418" y="367557"/>
                    <a:pt x="848816" y="366880"/>
                  </a:cubicBezTo>
                  <a:cubicBezTo>
                    <a:pt x="825165" y="339057"/>
                    <a:pt x="828513" y="297320"/>
                    <a:pt x="856336" y="273632"/>
                  </a:cubicBezTo>
                  <a:cubicBezTo>
                    <a:pt x="872467" y="260548"/>
                    <a:pt x="874948" y="236897"/>
                    <a:pt x="861864" y="220730"/>
                  </a:cubicBezTo>
                  <a:cubicBezTo>
                    <a:pt x="861413" y="220203"/>
                    <a:pt x="860962" y="219638"/>
                    <a:pt x="860473" y="219113"/>
                  </a:cubicBezTo>
                  <a:lnTo>
                    <a:pt x="694280" y="25472"/>
                  </a:lnTo>
                  <a:cubicBezTo>
                    <a:pt x="681196" y="9342"/>
                    <a:pt x="657545" y="6860"/>
                    <a:pt x="641376" y="19946"/>
                  </a:cubicBezTo>
                  <a:cubicBezTo>
                    <a:pt x="640851" y="20397"/>
                    <a:pt x="640286" y="20848"/>
                    <a:pt x="639760" y="21336"/>
                  </a:cubicBezTo>
                  <a:close/>
                  <a:moveTo>
                    <a:pt x="778504" y="243929"/>
                  </a:moveTo>
                  <a:cubicBezTo>
                    <a:pt x="750642" y="285590"/>
                    <a:pt x="746545" y="338718"/>
                    <a:pt x="767601" y="384176"/>
                  </a:cubicBezTo>
                  <a:lnTo>
                    <a:pt x="352120" y="738744"/>
                  </a:lnTo>
                  <a:cubicBezTo>
                    <a:pt x="310459" y="710996"/>
                    <a:pt x="257442" y="706709"/>
                    <a:pt x="211872" y="727464"/>
                  </a:cubicBezTo>
                  <a:lnTo>
                    <a:pt x="90424" y="585336"/>
                  </a:lnTo>
                  <a:cubicBezTo>
                    <a:pt x="118285" y="543676"/>
                    <a:pt x="122384" y="490547"/>
                    <a:pt x="101328" y="445088"/>
                  </a:cubicBezTo>
                  <a:lnTo>
                    <a:pt x="514928" y="90520"/>
                  </a:lnTo>
                  <a:cubicBezTo>
                    <a:pt x="556589" y="118382"/>
                    <a:pt x="609718" y="122480"/>
                    <a:pt x="655176" y="101425"/>
                  </a:cubicBezTo>
                  <a:close/>
                </a:path>
              </a:pathLst>
            </a:custGeom>
            <a:gradFill>
              <a:gsLst>
                <a:gs pos="0">
                  <a:srgbClr val="4CA963"/>
                </a:gs>
                <a:gs pos="50000">
                  <a:srgbClr val="379B62"/>
                </a:gs>
                <a:gs pos="100000">
                  <a:srgbClr val="238E62"/>
                </a:gs>
              </a:gsLst>
              <a:lin ang="19167651" scaled="1"/>
            </a:gradFill>
            <a:ln w="37579"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673451A1-CEA1-185F-3095-B7AD1464DDE4}"/>
                </a:ext>
              </a:extLst>
            </p:cNvPr>
            <p:cNvSpPr/>
            <p:nvPr/>
          </p:nvSpPr>
          <p:spPr>
            <a:xfrm>
              <a:off x="4361137" y="2517802"/>
              <a:ext cx="244393" cy="244245"/>
            </a:xfrm>
            <a:custGeom>
              <a:avLst/>
              <a:gdLst>
                <a:gd name="connsiteX0" fmla="*/ 42452 w 244393"/>
                <a:gd name="connsiteY0" fmla="*/ 28789 h 244245"/>
                <a:gd name="connsiteX1" fmla="*/ 28840 w 244393"/>
                <a:gd name="connsiteY1" fmla="*/ 201072 h 244245"/>
                <a:gd name="connsiteX2" fmla="*/ 201124 w 244393"/>
                <a:gd name="connsiteY2" fmla="*/ 214683 h 244245"/>
                <a:gd name="connsiteX3" fmla="*/ 214735 w 244393"/>
                <a:gd name="connsiteY3" fmla="*/ 42400 h 244245"/>
                <a:gd name="connsiteX4" fmla="*/ 214659 w 244393"/>
                <a:gd name="connsiteY4" fmla="*/ 42325 h 244245"/>
                <a:gd name="connsiteX5" fmla="*/ 42452 w 244393"/>
                <a:gd name="connsiteY5" fmla="*/ 28789 h 244245"/>
                <a:gd name="connsiteX6" fmla="*/ 150740 w 244393"/>
                <a:gd name="connsiteY6" fmla="*/ 155501 h 244245"/>
                <a:gd name="connsiteX7" fmla="*/ 88211 w 244393"/>
                <a:gd name="connsiteY7" fmla="*/ 150387 h 244245"/>
                <a:gd name="connsiteX8" fmla="*/ 93324 w 244393"/>
                <a:gd name="connsiteY8" fmla="*/ 87859 h 244245"/>
                <a:gd name="connsiteX9" fmla="*/ 155628 w 244393"/>
                <a:gd name="connsiteY9" fmla="*/ 92709 h 244245"/>
                <a:gd name="connsiteX10" fmla="*/ 149987 w 244393"/>
                <a:gd name="connsiteY10" fmla="*/ 155501 h 2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393" h="244245">
                  <a:moveTo>
                    <a:pt x="42452" y="28789"/>
                  </a:moveTo>
                  <a:cubicBezTo>
                    <a:pt x="-8872" y="72593"/>
                    <a:pt x="-14964" y="149748"/>
                    <a:pt x="28840" y="201072"/>
                  </a:cubicBezTo>
                  <a:cubicBezTo>
                    <a:pt x="72645" y="252397"/>
                    <a:pt x="149762" y="258487"/>
                    <a:pt x="201124" y="214683"/>
                  </a:cubicBezTo>
                  <a:cubicBezTo>
                    <a:pt x="252447" y="170880"/>
                    <a:pt x="258539" y="93725"/>
                    <a:pt x="214735" y="42400"/>
                  </a:cubicBezTo>
                  <a:cubicBezTo>
                    <a:pt x="214697" y="42363"/>
                    <a:pt x="214697" y="42363"/>
                    <a:pt x="214659" y="42325"/>
                  </a:cubicBezTo>
                  <a:cubicBezTo>
                    <a:pt x="170742" y="-8736"/>
                    <a:pt x="93813" y="-14790"/>
                    <a:pt x="42452" y="28789"/>
                  </a:cubicBezTo>
                  <a:close/>
                  <a:moveTo>
                    <a:pt x="150740" y="155501"/>
                  </a:moveTo>
                  <a:cubicBezTo>
                    <a:pt x="132052" y="171369"/>
                    <a:pt x="104078" y="169075"/>
                    <a:pt x="88211" y="150387"/>
                  </a:cubicBezTo>
                  <a:cubicBezTo>
                    <a:pt x="72344" y="131700"/>
                    <a:pt x="74637" y="103726"/>
                    <a:pt x="93324" y="87859"/>
                  </a:cubicBezTo>
                  <a:cubicBezTo>
                    <a:pt x="111898" y="72066"/>
                    <a:pt x="139723" y="74248"/>
                    <a:pt x="155628" y="92709"/>
                  </a:cubicBezTo>
                  <a:cubicBezTo>
                    <a:pt x="171119" y="111697"/>
                    <a:pt x="168600" y="139559"/>
                    <a:pt x="149987" y="155501"/>
                  </a:cubicBezTo>
                  <a:close/>
                </a:path>
              </a:pathLst>
            </a:custGeom>
            <a:gradFill>
              <a:gsLst>
                <a:gs pos="0">
                  <a:srgbClr val="4CA963"/>
                </a:gs>
                <a:gs pos="50000">
                  <a:srgbClr val="379B62"/>
                </a:gs>
                <a:gs pos="100000">
                  <a:srgbClr val="238E62"/>
                </a:gs>
              </a:gsLst>
              <a:lin ang="19167651" scaled="1"/>
            </a:gradFill>
            <a:ln w="37579"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971E8C93-E852-3C9B-DD4A-95441D78FFF3}"/>
                </a:ext>
              </a:extLst>
            </p:cNvPr>
            <p:cNvSpPr/>
            <p:nvPr/>
          </p:nvSpPr>
          <p:spPr>
            <a:xfrm rot="1363200">
              <a:off x="3111770" y="1563446"/>
              <a:ext cx="1220120" cy="800503"/>
            </a:xfrm>
            <a:custGeom>
              <a:avLst/>
              <a:gdLst>
                <a:gd name="connsiteX0" fmla="*/ 1101648 w 1220120"/>
                <a:gd name="connsiteY0" fmla="*/ -312 h 800503"/>
                <a:gd name="connsiteX1" fmla="*/ 1219713 w 1220120"/>
                <a:gd name="connsiteY1" fmla="*/ -312 h 800503"/>
                <a:gd name="connsiteX2" fmla="*/ 1219713 w 1220120"/>
                <a:gd name="connsiteY2" fmla="*/ 800192 h 800503"/>
                <a:gd name="connsiteX3" fmla="*/ 1101648 w 1220120"/>
                <a:gd name="connsiteY3" fmla="*/ 800192 h 800503"/>
                <a:gd name="connsiteX4" fmla="*/ 117655 w 1220120"/>
                <a:gd name="connsiteY4" fmla="*/ 800192 h 800503"/>
                <a:gd name="connsiteX5" fmla="*/ -410 w 1220120"/>
                <a:gd name="connsiteY5" fmla="*/ 800192 h 800503"/>
                <a:gd name="connsiteX6" fmla="*/ -410 w 1220120"/>
                <a:gd name="connsiteY6" fmla="*/ -312 h 800503"/>
                <a:gd name="connsiteX7" fmla="*/ 117655 w 1220120"/>
                <a:gd name="connsiteY7" fmla="*/ -312 h 80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20" h="800503">
                  <a:moveTo>
                    <a:pt x="1101648" y="-312"/>
                  </a:moveTo>
                  <a:cubicBezTo>
                    <a:pt x="1166853" y="-312"/>
                    <a:pt x="1219713" y="-312"/>
                    <a:pt x="1219713" y="-312"/>
                  </a:cubicBezTo>
                  <a:lnTo>
                    <a:pt x="1219713" y="800192"/>
                  </a:lnTo>
                  <a:cubicBezTo>
                    <a:pt x="1219713" y="800192"/>
                    <a:pt x="1166854" y="800192"/>
                    <a:pt x="1101648" y="800192"/>
                  </a:cubicBezTo>
                  <a:lnTo>
                    <a:pt x="117655" y="800192"/>
                  </a:lnTo>
                  <a:cubicBezTo>
                    <a:pt x="52450" y="800192"/>
                    <a:pt x="-410" y="800192"/>
                    <a:pt x="-410" y="800192"/>
                  </a:cubicBezTo>
                  <a:lnTo>
                    <a:pt x="-410" y="-312"/>
                  </a:lnTo>
                  <a:cubicBezTo>
                    <a:pt x="-410" y="-312"/>
                    <a:pt x="52449" y="-312"/>
                    <a:pt x="117655" y="-312"/>
                  </a:cubicBezTo>
                  <a:close/>
                </a:path>
              </a:pathLst>
            </a:custGeom>
            <a:solidFill>
              <a:schemeClr val="bg2"/>
            </a:solidFill>
            <a:ln w="37579" cap="flat">
              <a:noFill/>
              <a:prstDash val="solid"/>
              <a:miter/>
            </a:ln>
          </p:spPr>
          <p:txBody>
            <a:bodyPr rtlCol="0" anchor="ctr"/>
            <a:lstStyle/>
            <a:p>
              <a:endParaRPr lang="en-US"/>
            </a:p>
          </p:txBody>
        </p:sp>
        <p:grpSp>
          <p:nvGrpSpPr>
            <p:cNvPr id="9" name="Graphic 2">
              <a:extLst>
                <a:ext uri="{FF2B5EF4-FFF2-40B4-BE49-F238E27FC236}">
                  <a16:creationId xmlns:a16="http://schemas.microsoft.com/office/drawing/2014/main" id="{F7BF7229-B5C5-2E6A-1381-570D19F8464B}"/>
                </a:ext>
              </a:extLst>
            </p:cNvPr>
            <p:cNvGrpSpPr/>
            <p:nvPr/>
          </p:nvGrpSpPr>
          <p:grpSpPr>
            <a:xfrm>
              <a:off x="3195469" y="1711786"/>
              <a:ext cx="1047359" cy="596390"/>
              <a:chOff x="3195469" y="1711786"/>
              <a:chExt cx="1047359" cy="596390"/>
            </a:xfrm>
            <a:solidFill>
              <a:srgbClr val="F7F8F9"/>
            </a:solidFill>
          </p:grpSpPr>
          <p:sp>
            <p:nvSpPr>
              <p:cNvPr id="10" name="Freeform: Shape 9">
                <a:extLst>
                  <a:ext uri="{FF2B5EF4-FFF2-40B4-BE49-F238E27FC236}">
                    <a16:creationId xmlns:a16="http://schemas.microsoft.com/office/drawing/2014/main" id="{4322B185-1F46-D7C4-8896-98CB6DD82B10}"/>
                  </a:ext>
                </a:extLst>
              </p:cNvPr>
              <p:cNvSpPr/>
              <p:nvPr/>
            </p:nvSpPr>
            <p:spPr>
              <a:xfrm>
                <a:off x="4123967" y="1766637"/>
                <a:ext cx="118860" cy="118852"/>
              </a:xfrm>
              <a:custGeom>
                <a:avLst/>
                <a:gdLst>
                  <a:gd name="connsiteX0" fmla="*/ 113805 w 118860"/>
                  <a:gd name="connsiteY0" fmla="*/ 82098 h 118852"/>
                  <a:gd name="connsiteX1" fmla="*/ 36049 w 118860"/>
                  <a:gd name="connsiteY1" fmla="*/ 113908 h 118852"/>
                  <a:gd name="connsiteX2" fmla="*/ 4239 w 118860"/>
                  <a:gd name="connsiteY2" fmla="*/ 36152 h 118852"/>
                  <a:gd name="connsiteX3" fmla="*/ 81845 w 118860"/>
                  <a:gd name="connsiteY3" fmla="*/ 4266 h 118852"/>
                  <a:gd name="connsiteX4" fmla="*/ 113881 w 118860"/>
                  <a:gd name="connsiteY4" fmla="*/ 81948 h 118852"/>
                  <a:gd name="connsiteX5" fmla="*/ 113805 w 118860"/>
                  <a:gd name="connsiteY5" fmla="*/ 82098 h 11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60" h="118852">
                    <a:moveTo>
                      <a:pt x="113805" y="82098"/>
                    </a:moveTo>
                    <a:cubicBezTo>
                      <a:pt x="101097" y="112366"/>
                      <a:pt x="66278" y="126580"/>
                      <a:pt x="36049" y="113908"/>
                    </a:cubicBezTo>
                    <a:cubicBezTo>
                      <a:pt x="5781" y="101199"/>
                      <a:pt x="-8470" y="66382"/>
                      <a:pt x="4239" y="36152"/>
                    </a:cubicBezTo>
                    <a:cubicBezTo>
                      <a:pt x="16910" y="5959"/>
                      <a:pt x="51615" y="-8330"/>
                      <a:pt x="81845" y="4266"/>
                    </a:cubicBezTo>
                    <a:cubicBezTo>
                      <a:pt x="112151" y="16863"/>
                      <a:pt x="126477" y="51643"/>
                      <a:pt x="113881" y="81948"/>
                    </a:cubicBezTo>
                    <a:cubicBezTo>
                      <a:pt x="113843" y="81986"/>
                      <a:pt x="113843" y="82061"/>
                      <a:pt x="113805" y="82098"/>
                    </a:cubicBezTo>
                    <a:close/>
                  </a:path>
                </a:pathLst>
              </a:custGeom>
              <a:solidFill>
                <a:srgbClr val="F7F8F9"/>
              </a:solidFill>
              <a:ln w="37579"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1E0E5A3-052F-C318-8183-29BD7A82A770}"/>
                  </a:ext>
                </a:extLst>
              </p:cNvPr>
              <p:cNvSpPr/>
              <p:nvPr/>
            </p:nvSpPr>
            <p:spPr>
              <a:xfrm rot="1362599">
                <a:off x="3184193" y="1897657"/>
                <a:ext cx="991137" cy="140624"/>
              </a:xfrm>
              <a:custGeom>
                <a:avLst/>
                <a:gdLst>
                  <a:gd name="connsiteX0" fmla="*/ 950496 w 991137"/>
                  <a:gd name="connsiteY0" fmla="*/ -312 h 140624"/>
                  <a:gd name="connsiteX1" fmla="*/ 990728 w 991137"/>
                  <a:gd name="connsiteY1" fmla="*/ -312 h 140624"/>
                  <a:gd name="connsiteX2" fmla="*/ 990728 w 991137"/>
                  <a:gd name="connsiteY2" fmla="*/ 140311 h 140624"/>
                  <a:gd name="connsiteX3" fmla="*/ 950496 w 991137"/>
                  <a:gd name="connsiteY3" fmla="*/ 140311 h 140624"/>
                  <a:gd name="connsiteX4" fmla="*/ 39823 w 991137"/>
                  <a:gd name="connsiteY4" fmla="*/ 140311 h 140624"/>
                  <a:gd name="connsiteX5" fmla="*/ -410 w 991137"/>
                  <a:gd name="connsiteY5" fmla="*/ 140311 h 140624"/>
                  <a:gd name="connsiteX6" fmla="*/ -410 w 991137"/>
                  <a:gd name="connsiteY6" fmla="*/ -312 h 140624"/>
                  <a:gd name="connsiteX7" fmla="*/ 39823 w 991137"/>
                  <a:gd name="connsiteY7" fmla="*/ -312 h 14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1137" h="140624">
                    <a:moveTo>
                      <a:pt x="950496" y="-312"/>
                    </a:moveTo>
                    <a:cubicBezTo>
                      <a:pt x="972715" y="-312"/>
                      <a:pt x="990728" y="-312"/>
                      <a:pt x="990728" y="-312"/>
                    </a:cubicBezTo>
                    <a:lnTo>
                      <a:pt x="990728" y="140311"/>
                    </a:lnTo>
                    <a:cubicBezTo>
                      <a:pt x="990728" y="140311"/>
                      <a:pt x="972715" y="140311"/>
                      <a:pt x="950496" y="140311"/>
                    </a:cubicBezTo>
                    <a:lnTo>
                      <a:pt x="39823" y="140311"/>
                    </a:lnTo>
                    <a:cubicBezTo>
                      <a:pt x="17603" y="140311"/>
                      <a:pt x="-410" y="140311"/>
                      <a:pt x="-410" y="140311"/>
                    </a:cubicBezTo>
                    <a:lnTo>
                      <a:pt x="-410" y="-312"/>
                    </a:lnTo>
                    <a:cubicBezTo>
                      <a:pt x="-410" y="-312"/>
                      <a:pt x="17603" y="-312"/>
                      <a:pt x="39823" y="-312"/>
                    </a:cubicBezTo>
                    <a:close/>
                  </a:path>
                </a:pathLst>
              </a:custGeom>
              <a:solidFill>
                <a:srgbClr val="F7F8F9"/>
              </a:solidFill>
              <a:ln w="37579"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1458339-B672-DE2E-E679-C675E554F7C2}"/>
                  </a:ext>
                </a:extLst>
              </p:cNvPr>
              <p:cNvSpPr/>
              <p:nvPr/>
            </p:nvSpPr>
            <p:spPr>
              <a:xfrm rot="1363200">
                <a:off x="3405694" y="2120477"/>
                <a:ext cx="152656" cy="37975"/>
              </a:xfrm>
              <a:custGeom>
                <a:avLst/>
                <a:gdLst>
                  <a:gd name="connsiteX0" fmla="*/ 141343 w 152656"/>
                  <a:gd name="connsiteY0" fmla="*/ -312 h 37975"/>
                  <a:gd name="connsiteX1" fmla="*/ 152248 w 152656"/>
                  <a:gd name="connsiteY1" fmla="*/ -312 h 37975"/>
                  <a:gd name="connsiteX2" fmla="*/ 152248 w 152656"/>
                  <a:gd name="connsiteY2" fmla="*/ 37664 h 37975"/>
                  <a:gd name="connsiteX3" fmla="*/ 141343 w 152656"/>
                  <a:gd name="connsiteY3" fmla="*/ 37664 h 37975"/>
                  <a:gd name="connsiteX4" fmla="*/ 10495 w 152656"/>
                  <a:gd name="connsiteY4" fmla="*/ 37664 h 37975"/>
                  <a:gd name="connsiteX5" fmla="*/ -409 w 152656"/>
                  <a:gd name="connsiteY5" fmla="*/ 37664 h 37975"/>
                  <a:gd name="connsiteX6" fmla="*/ -409 w 152656"/>
                  <a:gd name="connsiteY6" fmla="*/ -312 h 37975"/>
                  <a:gd name="connsiteX7" fmla="*/ 10495 w 152656"/>
                  <a:gd name="connsiteY7" fmla="*/ -312 h 3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56" h="37975">
                    <a:moveTo>
                      <a:pt x="141343" y="-312"/>
                    </a:moveTo>
                    <a:cubicBezTo>
                      <a:pt x="147365" y="-312"/>
                      <a:pt x="152248" y="-312"/>
                      <a:pt x="152248" y="-312"/>
                    </a:cubicBezTo>
                    <a:lnTo>
                      <a:pt x="152248" y="37664"/>
                    </a:lnTo>
                    <a:cubicBezTo>
                      <a:pt x="152248" y="37664"/>
                      <a:pt x="147365" y="37664"/>
                      <a:pt x="141343" y="37664"/>
                    </a:cubicBezTo>
                    <a:lnTo>
                      <a:pt x="10495" y="37664"/>
                    </a:lnTo>
                    <a:cubicBezTo>
                      <a:pt x="4473" y="37664"/>
                      <a:pt x="-409" y="37664"/>
                      <a:pt x="-409" y="37664"/>
                    </a:cubicBezTo>
                    <a:lnTo>
                      <a:pt x="-409" y="-312"/>
                    </a:lnTo>
                    <a:cubicBezTo>
                      <a:pt x="-409" y="-312"/>
                      <a:pt x="4473" y="-312"/>
                      <a:pt x="10495" y="-312"/>
                    </a:cubicBezTo>
                    <a:close/>
                  </a:path>
                </a:pathLst>
              </a:custGeom>
              <a:solidFill>
                <a:srgbClr val="F7F8F9"/>
              </a:solidFill>
              <a:ln w="37579"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0102FA8-1B72-7034-7B5F-AC666B99EF98}"/>
                  </a:ext>
                </a:extLst>
              </p:cNvPr>
              <p:cNvSpPr/>
              <p:nvPr/>
            </p:nvSpPr>
            <p:spPr>
              <a:xfrm rot="1363200">
                <a:off x="3564132" y="2215546"/>
                <a:ext cx="290648" cy="37975"/>
              </a:xfrm>
              <a:custGeom>
                <a:avLst/>
                <a:gdLst>
                  <a:gd name="connsiteX0" fmla="*/ 279336 w 290648"/>
                  <a:gd name="connsiteY0" fmla="*/ -312 h 37975"/>
                  <a:gd name="connsiteX1" fmla="*/ 290240 w 290648"/>
                  <a:gd name="connsiteY1" fmla="*/ -312 h 37975"/>
                  <a:gd name="connsiteX2" fmla="*/ 290240 w 290648"/>
                  <a:gd name="connsiteY2" fmla="*/ 37664 h 37975"/>
                  <a:gd name="connsiteX3" fmla="*/ 279336 w 290648"/>
                  <a:gd name="connsiteY3" fmla="*/ 37664 h 37975"/>
                  <a:gd name="connsiteX4" fmla="*/ 10496 w 290648"/>
                  <a:gd name="connsiteY4" fmla="*/ 37664 h 37975"/>
                  <a:gd name="connsiteX5" fmla="*/ -409 w 290648"/>
                  <a:gd name="connsiteY5" fmla="*/ 37664 h 37975"/>
                  <a:gd name="connsiteX6" fmla="*/ -409 w 290648"/>
                  <a:gd name="connsiteY6" fmla="*/ -312 h 37975"/>
                  <a:gd name="connsiteX7" fmla="*/ 10496 w 290648"/>
                  <a:gd name="connsiteY7" fmla="*/ -312 h 3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648" h="37975">
                    <a:moveTo>
                      <a:pt x="279336" y="-312"/>
                    </a:moveTo>
                    <a:cubicBezTo>
                      <a:pt x="285358" y="-312"/>
                      <a:pt x="290240" y="-312"/>
                      <a:pt x="290240" y="-312"/>
                    </a:cubicBezTo>
                    <a:lnTo>
                      <a:pt x="290240" y="37664"/>
                    </a:lnTo>
                    <a:cubicBezTo>
                      <a:pt x="290240" y="37664"/>
                      <a:pt x="285358" y="37664"/>
                      <a:pt x="279336" y="37664"/>
                    </a:cubicBezTo>
                    <a:lnTo>
                      <a:pt x="10496" y="37664"/>
                    </a:lnTo>
                    <a:cubicBezTo>
                      <a:pt x="4474" y="37664"/>
                      <a:pt x="-409" y="37664"/>
                      <a:pt x="-409" y="37664"/>
                    </a:cubicBezTo>
                    <a:lnTo>
                      <a:pt x="-409" y="-312"/>
                    </a:lnTo>
                    <a:cubicBezTo>
                      <a:pt x="-409" y="-312"/>
                      <a:pt x="4474" y="-312"/>
                      <a:pt x="10496" y="-312"/>
                    </a:cubicBezTo>
                    <a:close/>
                  </a:path>
                </a:pathLst>
              </a:custGeom>
              <a:solidFill>
                <a:srgbClr val="F7F8F9"/>
              </a:solidFill>
              <a:ln w="37579"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B0E83BB8-E0D6-4CA8-F255-86561B715AAD}"/>
                  </a:ext>
                </a:extLst>
              </p:cNvPr>
              <p:cNvSpPr/>
              <p:nvPr/>
            </p:nvSpPr>
            <p:spPr>
              <a:xfrm rot="1362599">
                <a:off x="3428082" y="2099880"/>
                <a:ext cx="419240" cy="37976"/>
              </a:xfrm>
              <a:custGeom>
                <a:avLst/>
                <a:gdLst>
                  <a:gd name="connsiteX0" fmla="*/ 407927 w 419240"/>
                  <a:gd name="connsiteY0" fmla="*/ -312 h 37976"/>
                  <a:gd name="connsiteX1" fmla="*/ 418831 w 419240"/>
                  <a:gd name="connsiteY1" fmla="*/ -312 h 37976"/>
                  <a:gd name="connsiteX2" fmla="*/ 418831 w 419240"/>
                  <a:gd name="connsiteY2" fmla="*/ 37664 h 37976"/>
                  <a:gd name="connsiteX3" fmla="*/ 407927 w 419240"/>
                  <a:gd name="connsiteY3" fmla="*/ 37664 h 37976"/>
                  <a:gd name="connsiteX4" fmla="*/ 10494 w 419240"/>
                  <a:gd name="connsiteY4" fmla="*/ 37664 h 37976"/>
                  <a:gd name="connsiteX5" fmla="*/ -410 w 419240"/>
                  <a:gd name="connsiteY5" fmla="*/ 37664 h 37976"/>
                  <a:gd name="connsiteX6" fmla="*/ -410 w 419240"/>
                  <a:gd name="connsiteY6" fmla="*/ -312 h 37976"/>
                  <a:gd name="connsiteX7" fmla="*/ 10494 w 419240"/>
                  <a:gd name="connsiteY7" fmla="*/ -312 h 37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9240" h="37976">
                    <a:moveTo>
                      <a:pt x="407927" y="-312"/>
                    </a:moveTo>
                    <a:cubicBezTo>
                      <a:pt x="413949" y="-312"/>
                      <a:pt x="418831" y="-312"/>
                      <a:pt x="418831" y="-312"/>
                    </a:cubicBezTo>
                    <a:lnTo>
                      <a:pt x="418831" y="37664"/>
                    </a:lnTo>
                    <a:cubicBezTo>
                      <a:pt x="418831" y="37664"/>
                      <a:pt x="413949" y="37664"/>
                      <a:pt x="407927" y="37664"/>
                    </a:cubicBezTo>
                    <a:lnTo>
                      <a:pt x="10494" y="37664"/>
                    </a:lnTo>
                    <a:cubicBezTo>
                      <a:pt x="4472" y="37664"/>
                      <a:pt x="-410" y="37664"/>
                      <a:pt x="-410" y="37664"/>
                    </a:cubicBezTo>
                    <a:lnTo>
                      <a:pt x="-410" y="-312"/>
                    </a:lnTo>
                    <a:cubicBezTo>
                      <a:pt x="-410" y="-312"/>
                      <a:pt x="4472" y="-312"/>
                      <a:pt x="10494" y="-312"/>
                    </a:cubicBezTo>
                    <a:close/>
                  </a:path>
                </a:pathLst>
              </a:custGeom>
              <a:solidFill>
                <a:srgbClr val="F7F8F9"/>
              </a:solidFill>
              <a:ln w="37579"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FC43A1B-A9B6-27AB-5D07-B3B7E85AE658}"/>
                  </a:ext>
                </a:extLst>
              </p:cNvPr>
              <p:cNvSpPr/>
              <p:nvPr/>
            </p:nvSpPr>
            <p:spPr>
              <a:xfrm rot="1363200">
                <a:off x="3843993" y="2223539"/>
                <a:ext cx="163184" cy="37975"/>
              </a:xfrm>
              <a:custGeom>
                <a:avLst/>
                <a:gdLst>
                  <a:gd name="connsiteX0" fmla="*/ 151871 w 163184"/>
                  <a:gd name="connsiteY0" fmla="*/ -312 h 37975"/>
                  <a:gd name="connsiteX1" fmla="*/ 162776 w 163184"/>
                  <a:gd name="connsiteY1" fmla="*/ -312 h 37975"/>
                  <a:gd name="connsiteX2" fmla="*/ 162776 w 163184"/>
                  <a:gd name="connsiteY2" fmla="*/ 37664 h 37975"/>
                  <a:gd name="connsiteX3" fmla="*/ 151871 w 163184"/>
                  <a:gd name="connsiteY3" fmla="*/ 37664 h 37975"/>
                  <a:gd name="connsiteX4" fmla="*/ 10495 w 163184"/>
                  <a:gd name="connsiteY4" fmla="*/ 37664 h 37975"/>
                  <a:gd name="connsiteX5" fmla="*/ -410 w 163184"/>
                  <a:gd name="connsiteY5" fmla="*/ 37664 h 37975"/>
                  <a:gd name="connsiteX6" fmla="*/ -410 w 163184"/>
                  <a:gd name="connsiteY6" fmla="*/ -312 h 37975"/>
                  <a:gd name="connsiteX7" fmla="*/ 10495 w 163184"/>
                  <a:gd name="connsiteY7" fmla="*/ -312 h 3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184" h="37975">
                    <a:moveTo>
                      <a:pt x="151871" y="-312"/>
                    </a:moveTo>
                    <a:cubicBezTo>
                      <a:pt x="157893" y="-312"/>
                      <a:pt x="162776" y="-312"/>
                      <a:pt x="162776" y="-312"/>
                    </a:cubicBezTo>
                    <a:lnTo>
                      <a:pt x="162776" y="37664"/>
                    </a:lnTo>
                    <a:cubicBezTo>
                      <a:pt x="162776" y="37664"/>
                      <a:pt x="157893" y="37664"/>
                      <a:pt x="151871" y="37664"/>
                    </a:cubicBezTo>
                    <a:lnTo>
                      <a:pt x="10495" y="37664"/>
                    </a:lnTo>
                    <a:cubicBezTo>
                      <a:pt x="4473" y="37664"/>
                      <a:pt x="-410" y="37664"/>
                      <a:pt x="-410" y="37664"/>
                    </a:cubicBezTo>
                    <a:lnTo>
                      <a:pt x="-410" y="-312"/>
                    </a:lnTo>
                    <a:cubicBezTo>
                      <a:pt x="-410" y="-312"/>
                      <a:pt x="4473" y="-312"/>
                      <a:pt x="10495" y="-312"/>
                    </a:cubicBezTo>
                    <a:close/>
                  </a:path>
                </a:pathLst>
              </a:custGeom>
              <a:solidFill>
                <a:srgbClr val="F7F8F9"/>
              </a:solidFill>
              <a:ln w="37579" cap="flat">
                <a:noFill/>
                <a:prstDash val="solid"/>
                <a:miter/>
              </a:ln>
            </p:spPr>
            <p:txBody>
              <a:bodyPr rtlCol="0" anchor="ctr"/>
              <a:lstStyle/>
              <a:p>
                <a:endParaRPr lang="en-US"/>
              </a:p>
            </p:txBody>
          </p:sp>
        </p:grpSp>
        <p:sp>
          <p:nvSpPr>
            <p:cNvPr id="16" name="Freeform: Shape 15">
              <a:extLst>
                <a:ext uri="{FF2B5EF4-FFF2-40B4-BE49-F238E27FC236}">
                  <a16:creationId xmlns:a16="http://schemas.microsoft.com/office/drawing/2014/main" id="{8460F0A6-5460-DED3-8E84-A5288425356E}"/>
                </a:ext>
              </a:extLst>
            </p:cNvPr>
            <p:cNvSpPr/>
            <p:nvPr/>
          </p:nvSpPr>
          <p:spPr>
            <a:xfrm rot="1363200">
              <a:off x="3168197" y="1760324"/>
              <a:ext cx="1222000" cy="128215"/>
            </a:xfrm>
            <a:custGeom>
              <a:avLst/>
              <a:gdLst>
                <a:gd name="connsiteX0" fmla="*/ -409 w 1222000"/>
                <a:gd name="connsiteY0" fmla="*/ -313 h 128215"/>
                <a:gd name="connsiteX1" fmla="*/ 1221592 w 1222000"/>
                <a:gd name="connsiteY1" fmla="*/ -313 h 128215"/>
                <a:gd name="connsiteX2" fmla="*/ 1221592 w 1222000"/>
                <a:gd name="connsiteY2" fmla="*/ 127903 h 128215"/>
                <a:gd name="connsiteX3" fmla="*/ -409 w 1222000"/>
                <a:gd name="connsiteY3" fmla="*/ 127903 h 128215"/>
              </a:gdLst>
              <a:ahLst/>
              <a:cxnLst>
                <a:cxn ang="0">
                  <a:pos x="connsiteX0" y="connsiteY0"/>
                </a:cxn>
                <a:cxn ang="0">
                  <a:pos x="connsiteX1" y="connsiteY1"/>
                </a:cxn>
                <a:cxn ang="0">
                  <a:pos x="connsiteX2" y="connsiteY2"/>
                </a:cxn>
                <a:cxn ang="0">
                  <a:pos x="connsiteX3" y="connsiteY3"/>
                </a:cxn>
              </a:cxnLst>
              <a:rect l="l" t="t" r="r" b="b"/>
              <a:pathLst>
                <a:path w="1222000" h="128215">
                  <a:moveTo>
                    <a:pt x="-409" y="-313"/>
                  </a:moveTo>
                  <a:lnTo>
                    <a:pt x="1221592" y="-313"/>
                  </a:lnTo>
                  <a:lnTo>
                    <a:pt x="1221592" y="127903"/>
                  </a:lnTo>
                  <a:lnTo>
                    <a:pt x="-409" y="127903"/>
                  </a:lnTo>
                  <a:close/>
                </a:path>
              </a:pathLst>
            </a:custGeom>
            <a:gradFill>
              <a:gsLst>
                <a:gs pos="0">
                  <a:srgbClr val="7E67FD"/>
                </a:gs>
                <a:gs pos="50000">
                  <a:srgbClr val="6749FC"/>
                </a:gs>
                <a:gs pos="100000">
                  <a:srgbClr val="512CFB"/>
                </a:gs>
              </a:gsLst>
              <a:lin ang="21597599" scaled="1"/>
            </a:gradFill>
            <a:ln w="37579"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C97B4B9A-9882-C24A-F422-1B278F5AA4DE}"/>
                </a:ext>
              </a:extLst>
            </p:cNvPr>
            <p:cNvSpPr/>
            <p:nvPr/>
          </p:nvSpPr>
          <p:spPr>
            <a:xfrm>
              <a:off x="4203130" y="1796435"/>
              <a:ext cx="118834" cy="118849"/>
            </a:xfrm>
            <a:custGeom>
              <a:avLst/>
              <a:gdLst>
                <a:gd name="connsiteX0" fmla="*/ 112475 w 118834"/>
                <a:gd name="connsiteY0" fmla="*/ 85012 h 118849"/>
                <a:gd name="connsiteX1" fmla="*/ 33101 w 118834"/>
                <a:gd name="connsiteY1" fmla="*/ 112573 h 118849"/>
                <a:gd name="connsiteX2" fmla="*/ 3059 w 118834"/>
                <a:gd name="connsiteY2" fmla="*/ 39140 h 118849"/>
                <a:gd name="connsiteX3" fmla="*/ 78974 w 118834"/>
                <a:gd name="connsiteY3" fmla="*/ 3157 h 118849"/>
                <a:gd name="connsiteX4" fmla="*/ 114957 w 118834"/>
                <a:gd name="connsiteY4" fmla="*/ 79109 h 118849"/>
                <a:gd name="connsiteX5" fmla="*/ 112475 w 118834"/>
                <a:gd name="connsiteY5" fmla="*/ 85012 h 11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34" h="118849">
                  <a:moveTo>
                    <a:pt x="112475" y="85012"/>
                  </a:moveTo>
                  <a:cubicBezTo>
                    <a:pt x="98187" y="114528"/>
                    <a:pt x="62654" y="126899"/>
                    <a:pt x="33101" y="112573"/>
                  </a:cubicBezTo>
                  <a:cubicBezTo>
                    <a:pt x="5803" y="99376"/>
                    <a:pt x="-7131" y="67716"/>
                    <a:pt x="3059" y="39140"/>
                  </a:cubicBezTo>
                  <a:cubicBezTo>
                    <a:pt x="14075" y="8233"/>
                    <a:pt x="48103" y="-7860"/>
                    <a:pt x="78974" y="3157"/>
                  </a:cubicBezTo>
                  <a:cubicBezTo>
                    <a:pt x="109880" y="14211"/>
                    <a:pt x="125974" y="48202"/>
                    <a:pt x="114957" y="79109"/>
                  </a:cubicBezTo>
                  <a:cubicBezTo>
                    <a:pt x="114242" y="81102"/>
                    <a:pt x="113415" y="83094"/>
                    <a:pt x="112475" y="85012"/>
                  </a:cubicBezTo>
                  <a:close/>
                </a:path>
              </a:pathLst>
            </a:custGeom>
            <a:solidFill>
              <a:srgbClr val="F7F8F9"/>
            </a:solidFill>
            <a:ln w="37579"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51CAF58-DA24-5CFB-3B9E-BA714A5E603A}"/>
                </a:ext>
              </a:extLst>
            </p:cNvPr>
            <p:cNvSpPr/>
            <p:nvPr/>
          </p:nvSpPr>
          <p:spPr>
            <a:xfrm rot="1363200">
              <a:off x="4061562" y="2135088"/>
              <a:ext cx="137992" cy="49255"/>
            </a:xfrm>
            <a:custGeom>
              <a:avLst/>
              <a:gdLst>
                <a:gd name="connsiteX0" fmla="*/ 123295 w 137992"/>
                <a:gd name="connsiteY0" fmla="*/ -313 h 49255"/>
                <a:gd name="connsiteX1" fmla="*/ 137583 w 137992"/>
                <a:gd name="connsiteY1" fmla="*/ -313 h 49255"/>
                <a:gd name="connsiteX2" fmla="*/ 137583 w 137992"/>
                <a:gd name="connsiteY2" fmla="*/ 48943 h 49255"/>
                <a:gd name="connsiteX3" fmla="*/ 123295 w 137992"/>
                <a:gd name="connsiteY3" fmla="*/ 48943 h 49255"/>
                <a:gd name="connsiteX4" fmla="*/ 13879 w 137992"/>
                <a:gd name="connsiteY4" fmla="*/ 48943 h 49255"/>
                <a:gd name="connsiteX5" fmla="*/ -409 w 137992"/>
                <a:gd name="connsiteY5" fmla="*/ 48943 h 49255"/>
                <a:gd name="connsiteX6" fmla="*/ -409 w 137992"/>
                <a:gd name="connsiteY6" fmla="*/ -313 h 49255"/>
                <a:gd name="connsiteX7" fmla="*/ 13879 w 137992"/>
                <a:gd name="connsiteY7" fmla="*/ -313 h 49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992" h="49255">
                  <a:moveTo>
                    <a:pt x="123295" y="-313"/>
                  </a:moveTo>
                  <a:cubicBezTo>
                    <a:pt x="131186" y="-313"/>
                    <a:pt x="137583" y="-313"/>
                    <a:pt x="137583" y="-313"/>
                  </a:cubicBezTo>
                  <a:lnTo>
                    <a:pt x="137583" y="48943"/>
                  </a:lnTo>
                  <a:cubicBezTo>
                    <a:pt x="137583" y="48943"/>
                    <a:pt x="131186" y="48943"/>
                    <a:pt x="123295" y="48943"/>
                  </a:cubicBezTo>
                  <a:lnTo>
                    <a:pt x="13879" y="48943"/>
                  </a:lnTo>
                  <a:cubicBezTo>
                    <a:pt x="5988" y="48943"/>
                    <a:pt x="-409" y="48943"/>
                    <a:pt x="-409" y="48943"/>
                  </a:cubicBezTo>
                  <a:lnTo>
                    <a:pt x="-409" y="-313"/>
                  </a:lnTo>
                  <a:cubicBezTo>
                    <a:pt x="-409" y="-313"/>
                    <a:pt x="5988" y="-313"/>
                    <a:pt x="13879" y="-313"/>
                  </a:cubicBezTo>
                  <a:close/>
                </a:path>
              </a:pathLst>
            </a:custGeom>
            <a:solidFill>
              <a:srgbClr val="F7F8F9"/>
            </a:solidFill>
            <a:ln w="37579"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799BCD7D-2FAE-148F-039A-A46CAE33B189}"/>
                </a:ext>
              </a:extLst>
            </p:cNvPr>
            <p:cNvSpPr/>
            <p:nvPr/>
          </p:nvSpPr>
          <p:spPr>
            <a:xfrm rot="1362599">
              <a:off x="3136247" y="1930122"/>
              <a:ext cx="266208" cy="167696"/>
            </a:xfrm>
            <a:custGeom>
              <a:avLst/>
              <a:gdLst>
                <a:gd name="connsiteX0" fmla="*/ 217672 w 266208"/>
                <a:gd name="connsiteY0" fmla="*/ -313 h 167696"/>
                <a:gd name="connsiteX1" fmla="*/ 265800 w 266208"/>
                <a:gd name="connsiteY1" fmla="*/ -313 h 167696"/>
                <a:gd name="connsiteX2" fmla="*/ 265800 w 266208"/>
                <a:gd name="connsiteY2" fmla="*/ 167383 h 167696"/>
                <a:gd name="connsiteX3" fmla="*/ 217672 w 266208"/>
                <a:gd name="connsiteY3" fmla="*/ 167383 h 167696"/>
                <a:gd name="connsiteX4" fmla="*/ 47720 w 266208"/>
                <a:gd name="connsiteY4" fmla="*/ 167383 h 167696"/>
                <a:gd name="connsiteX5" fmla="*/ -408 w 266208"/>
                <a:gd name="connsiteY5" fmla="*/ 167383 h 167696"/>
                <a:gd name="connsiteX6" fmla="*/ -408 w 266208"/>
                <a:gd name="connsiteY6" fmla="*/ -313 h 167696"/>
                <a:gd name="connsiteX7" fmla="*/ 47720 w 266208"/>
                <a:gd name="connsiteY7" fmla="*/ -313 h 167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6208" h="167696">
                  <a:moveTo>
                    <a:pt x="217672" y="-313"/>
                  </a:moveTo>
                  <a:cubicBezTo>
                    <a:pt x="244253" y="-313"/>
                    <a:pt x="265800" y="-313"/>
                    <a:pt x="265800" y="-313"/>
                  </a:cubicBezTo>
                  <a:lnTo>
                    <a:pt x="265800" y="167383"/>
                  </a:lnTo>
                  <a:cubicBezTo>
                    <a:pt x="265800" y="167383"/>
                    <a:pt x="244251" y="167383"/>
                    <a:pt x="217672" y="167383"/>
                  </a:cubicBezTo>
                  <a:lnTo>
                    <a:pt x="47720" y="167383"/>
                  </a:lnTo>
                  <a:cubicBezTo>
                    <a:pt x="21139" y="167383"/>
                    <a:pt x="-408" y="167383"/>
                    <a:pt x="-408" y="167383"/>
                  </a:cubicBezTo>
                  <a:lnTo>
                    <a:pt x="-408" y="-313"/>
                  </a:lnTo>
                  <a:cubicBezTo>
                    <a:pt x="-408" y="-313"/>
                    <a:pt x="21140" y="-313"/>
                    <a:pt x="47720" y="-313"/>
                  </a:cubicBezTo>
                  <a:close/>
                </a:path>
              </a:pathLst>
            </a:custGeom>
            <a:solidFill>
              <a:srgbClr val="F7F8F9"/>
            </a:solidFill>
            <a:ln w="37579"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46451EB3-C6E3-90FB-C208-9164132D066D}"/>
                </a:ext>
              </a:extLst>
            </p:cNvPr>
            <p:cNvSpPr/>
            <p:nvPr/>
          </p:nvSpPr>
          <p:spPr>
            <a:xfrm>
              <a:off x="1804114" y="1566648"/>
              <a:ext cx="1026498" cy="578561"/>
            </a:xfrm>
            <a:custGeom>
              <a:avLst/>
              <a:gdLst>
                <a:gd name="connsiteX0" fmla="*/ 56207 w 1026498"/>
                <a:gd name="connsiteY0" fmla="*/ 312167 h 578561"/>
                <a:gd name="connsiteX1" fmla="*/ 869873 w 1026498"/>
                <a:gd name="connsiteY1" fmla="*/ 5351 h 578561"/>
                <a:gd name="connsiteX2" fmla="*/ 982673 w 1026498"/>
                <a:gd name="connsiteY2" fmla="*/ 56112 h 578561"/>
                <a:gd name="connsiteX3" fmla="*/ 1020273 w 1026498"/>
                <a:gd name="connsiteY3" fmla="*/ 153871 h 578561"/>
                <a:gd name="connsiteX4" fmla="*/ 970114 w 1026498"/>
                <a:gd name="connsiteY4" fmla="*/ 266596 h 578561"/>
                <a:gd name="connsiteX5" fmla="*/ 969889 w 1026498"/>
                <a:gd name="connsiteY5" fmla="*/ 266671 h 578561"/>
                <a:gd name="connsiteX6" fmla="*/ 155472 w 1026498"/>
                <a:gd name="connsiteY6" fmla="*/ 572359 h 578561"/>
                <a:gd name="connsiteX7" fmla="*/ 43123 w 1026498"/>
                <a:gd name="connsiteY7" fmla="*/ 522727 h 578561"/>
                <a:gd name="connsiteX8" fmla="*/ 42672 w 1026498"/>
                <a:gd name="connsiteY8" fmla="*/ 521599 h 578561"/>
                <a:gd name="connsiteX9" fmla="*/ 5072 w 1026498"/>
                <a:gd name="connsiteY9" fmla="*/ 424215 h 578561"/>
                <a:gd name="connsiteX10" fmla="*/ 56207 w 1026498"/>
                <a:gd name="connsiteY10" fmla="*/ 312167 h 578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6498" h="578561">
                  <a:moveTo>
                    <a:pt x="56207" y="312167"/>
                  </a:moveTo>
                  <a:lnTo>
                    <a:pt x="869873" y="5351"/>
                  </a:lnTo>
                  <a:cubicBezTo>
                    <a:pt x="915030" y="-11682"/>
                    <a:pt x="965489" y="10991"/>
                    <a:pt x="982673" y="56112"/>
                  </a:cubicBezTo>
                  <a:lnTo>
                    <a:pt x="1020273" y="153871"/>
                  </a:lnTo>
                  <a:cubicBezTo>
                    <a:pt x="1037532" y="198841"/>
                    <a:pt x="1015084" y="249300"/>
                    <a:pt x="970114" y="266596"/>
                  </a:cubicBezTo>
                  <a:cubicBezTo>
                    <a:pt x="970039" y="266596"/>
                    <a:pt x="969963" y="266634"/>
                    <a:pt x="969889" y="266671"/>
                  </a:cubicBezTo>
                  <a:lnTo>
                    <a:pt x="155472" y="572359"/>
                  </a:lnTo>
                  <a:cubicBezTo>
                    <a:pt x="110728" y="589692"/>
                    <a:pt x="60418" y="567471"/>
                    <a:pt x="43123" y="522727"/>
                  </a:cubicBezTo>
                  <a:cubicBezTo>
                    <a:pt x="42972" y="522351"/>
                    <a:pt x="42822" y="521975"/>
                    <a:pt x="42672" y="521599"/>
                  </a:cubicBezTo>
                  <a:lnTo>
                    <a:pt x="5072" y="424215"/>
                  </a:lnTo>
                  <a:cubicBezTo>
                    <a:pt x="-11661" y="379170"/>
                    <a:pt x="11200" y="329049"/>
                    <a:pt x="56207" y="312167"/>
                  </a:cubicBezTo>
                  <a:close/>
                </a:path>
              </a:pathLst>
            </a:custGeom>
            <a:solidFill>
              <a:schemeClr val="accent6"/>
            </a:solidFill>
            <a:ln w="37579"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A26F4F0-95B1-91B4-5A35-4E124209D66C}"/>
                </a:ext>
              </a:extLst>
            </p:cNvPr>
            <p:cNvSpPr/>
            <p:nvPr/>
          </p:nvSpPr>
          <p:spPr>
            <a:xfrm>
              <a:off x="1979172" y="1565095"/>
              <a:ext cx="809204" cy="776209"/>
            </a:xfrm>
            <a:custGeom>
              <a:avLst/>
              <a:gdLst>
                <a:gd name="connsiteX0" fmla="*/ 93215 w 809204"/>
                <a:gd name="connsiteY0" fmla="*/ 333273 h 776209"/>
                <a:gd name="connsiteX1" fmla="*/ 551559 w 809204"/>
                <a:gd name="connsiteY1" fmla="*/ 6152 h 776209"/>
                <a:gd name="connsiteX2" fmla="*/ 600064 w 809204"/>
                <a:gd name="connsiteY2" fmla="*/ 14049 h 776209"/>
                <a:gd name="connsiteX3" fmla="*/ 802351 w 809204"/>
                <a:gd name="connsiteY3" fmla="*/ 294545 h 776209"/>
                <a:gd name="connsiteX4" fmla="*/ 794832 w 809204"/>
                <a:gd name="connsiteY4" fmla="*/ 343049 h 776209"/>
                <a:gd name="connsiteX5" fmla="*/ 198494 w 809204"/>
                <a:gd name="connsiteY5" fmla="*/ 769433 h 776209"/>
                <a:gd name="connsiteX6" fmla="*/ 149991 w 809204"/>
                <a:gd name="connsiteY6" fmla="*/ 761537 h 776209"/>
                <a:gd name="connsiteX7" fmla="*/ -409 w 809204"/>
                <a:gd name="connsiteY7" fmla="*/ 555489 h 77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9204" h="776209">
                  <a:moveTo>
                    <a:pt x="93215" y="333273"/>
                  </a:moveTo>
                  <a:lnTo>
                    <a:pt x="551559" y="6152"/>
                  </a:lnTo>
                  <a:cubicBezTo>
                    <a:pt x="567164" y="-4939"/>
                    <a:pt x="588783" y="-1405"/>
                    <a:pt x="600064" y="14049"/>
                  </a:cubicBezTo>
                  <a:lnTo>
                    <a:pt x="802351" y="294545"/>
                  </a:lnTo>
                  <a:cubicBezTo>
                    <a:pt x="813293" y="310111"/>
                    <a:pt x="809984" y="331543"/>
                    <a:pt x="794832" y="343049"/>
                  </a:cubicBezTo>
                  <a:lnTo>
                    <a:pt x="198494" y="769433"/>
                  </a:lnTo>
                  <a:cubicBezTo>
                    <a:pt x="182891" y="780524"/>
                    <a:pt x="161271" y="776990"/>
                    <a:pt x="149991" y="761537"/>
                  </a:cubicBezTo>
                  <a:lnTo>
                    <a:pt x="-409" y="555489"/>
                  </a:lnTo>
                  <a:close/>
                </a:path>
              </a:pathLst>
            </a:custGeom>
            <a:gradFill>
              <a:gsLst>
                <a:gs pos="0">
                  <a:srgbClr val="BFDB7E"/>
                </a:gs>
                <a:gs pos="50000">
                  <a:srgbClr val="ABD788"/>
                </a:gs>
                <a:gs pos="100000">
                  <a:srgbClr val="97D392"/>
                </a:gs>
              </a:gsLst>
              <a:lin ang="650999" scaled="1"/>
            </a:gradFill>
            <a:ln w="37579"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384F8261-7D98-9783-5ECD-227B6628718F}"/>
                </a:ext>
              </a:extLst>
            </p:cNvPr>
            <p:cNvSpPr/>
            <p:nvPr/>
          </p:nvSpPr>
          <p:spPr>
            <a:xfrm>
              <a:off x="2011812" y="1654961"/>
              <a:ext cx="684652" cy="597623"/>
            </a:xfrm>
            <a:custGeom>
              <a:avLst/>
              <a:gdLst>
                <a:gd name="connsiteX0" fmla="*/ 676463 w 684652"/>
                <a:gd name="connsiteY0" fmla="*/ 228742 h 597623"/>
                <a:gd name="connsiteX1" fmla="*/ 577575 w 684652"/>
                <a:gd name="connsiteY1" fmla="*/ 299430 h 597623"/>
                <a:gd name="connsiteX2" fmla="*/ 554864 w 684652"/>
                <a:gd name="connsiteY2" fmla="*/ 296686 h 597623"/>
                <a:gd name="connsiteX3" fmla="*/ 553887 w 684652"/>
                <a:gd name="connsiteY3" fmla="*/ 295295 h 597623"/>
                <a:gd name="connsiteX4" fmla="*/ 555692 w 684652"/>
                <a:gd name="connsiteY4" fmla="*/ 273035 h 597623"/>
                <a:gd name="connsiteX5" fmla="*/ 557647 w 684652"/>
                <a:gd name="connsiteY5" fmla="*/ 271607 h 597623"/>
                <a:gd name="connsiteX6" fmla="*/ 642623 w 684652"/>
                <a:gd name="connsiteY6" fmla="*/ 210695 h 597623"/>
                <a:gd name="connsiteX7" fmla="*/ 521175 w 684652"/>
                <a:gd name="connsiteY7" fmla="*/ 41119 h 597623"/>
                <a:gd name="connsiteX8" fmla="*/ 436575 w 684652"/>
                <a:gd name="connsiteY8" fmla="*/ 101655 h 597623"/>
                <a:gd name="connsiteX9" fmla="*/ 414315 w 684652"/>
                <a:gd name="connsiteY9" fmla="*/ 99850 h 597623"/>
                <a:gd name="connsiteX10" fmla="*/ 412887 w 684652"/>
                <a:gd name="connsiteY10" fmla="*/ 97895 h 597623"/>
                <a:gd name="connsiteX11" fmla="*/ 414880 w 684652"/>
                <a:gd name="connsiteY11" fmla="*/ 75109 h 597623"/>
                <a:gd name="connsiteX12" fmla="*/ 416647 w 684652"/>
                <a:gd name="connsiteY12" fmla="*/ 73830 h 597623"/>
                <a:gd name="connsiteX13" fmla="*/ 515535 w 684652"/>
                <a:gd name="connsiteY13" fmla="*/ 3142 h 597623"/>
                <a:gd name="connsiteX14" fmla="*/ 538246 w 684652"/>
                <a:gd name="connsiteY14" fmla="*/ 5888 h 597623"/>
                <a:gd name="connsiteX15" fmla="*/ 539223 w 684652"/>
                <a:gd name="connsiteY15" fmla="*/ 7279 h 597623"/>
                <a:gd name="connsiteX16" fmla="*/ 680599 w 684652"/>
                <a:gd name="connsiteY16" fmla="*/ 204679 h 597623"/>
                <a:gd name="connsiteX17" fmla="*/ 678305 w 684652"/>
                <a:gd name="connsiteY17" fmla="*/ 227427 h 597623"/>
                <a:gd name="connsiteX18" fmla="*/ 676463 w 684652"/>
                <a:gd name="connsiteY18" fmla="*/ 228742 h 597623"/>
                <a:gd name="connsiteX19" fmla="*/ 266998 w 684652"/>
                <a:gd name="connsiteY19" fmla="*/ 523151 h 597623"/>
                <a:gd name="connsiteX20" fmla="*/ 168486 w 684652"/>
                <a:gd name="connsiteY20" fmla="*/ 593839 h 597623"/>
                <a:gd name="connsiteX21" fmla="*/ 145287 w 684652"/>
                <a:gd name="connsiteY21" fmla="*/ 590906 h 597623"/>
                <a:gd name="connsiteX22" fmla="*/ 144423 w 684652"/>
                <a:gd name="connsiteY22" fmla="*/ 589702 h 597623"/>
                <a:gd name="connsiteX23" fmla="*/ 3046 w 684652"/>
                <a:gd name="connsiteY23" fmla="*/ 393807 h 597623"/>
                <a:gd name="connsiteX24" fmla="*/ 5791 w 684652"/>
                <a:gd name="connsiteY24" fmla="*/ 371096 h 597623"/>
                <a:gd name="connsiteX25" fmla="*/ 7182 w 684652"/>
                <a:gd name="connsiteY25" fmla="*/ 370119 h 597623"/>
                <a:gd name="connsiteX26" fmla="*/ 106070 w 684652"/>
                <a:gd name="connsiteY26" fmla="*/ 299430 h 597623"/>
                <a:gd name="connsiteX27" fmla="*/ 128330 w 684652"/>
                <a:gd name="connsiteY27" fmla="*/ 301235 h 597623"/>
                <a:gd name="connsiteX28" fmla="*/ 129758 w 684652"/>
                <a:gd name="connsiteY28" fmla="*/ 303191 h 597623"/>
                <a:gd name="connsiteX29" fmla="*/ 127464 w 684652"/>
                <a:gd name="connsiteY29" fmla="*/ 325939 h 597623"/>
                <a:gd name="connsiteX30" fmla="*/ 125623 w 684652"/>
                <a:gd name="connsiteY30" fmla="*/ 327255 h 597623"/>
                <a:gd name="connsiteX31" fmla="*/ 41023 w 684652"/>
                <a:gd name="connsiteY31" fmla="*/ 387791 h 597623"/>
                <a:gd name="connsiteX32" fmla="*/ 162470 w 684652"/>
                <a:gd name="connsiteY32" fmla="*/ 557742 h 597623"/>
                <a:gd name="connsiteX33" fmla="*/ 248575 w 684652"/>
                <a:gd name="connsiteY33" fmla="*/ 495327 h 597623"/>
                <a:gd name="connsiteX34" fmla="*/ 270796 w 684652"/>
                <a:gd name="connsiteY34" fmla="*/ 497395 h 597623"/>
                <a:gd name="connsiteX35" fmla="*/ 272263 w 684652"/>
                <a:gd name="connsiteY35" fmla="*/ 499463 h 597623"/>
                <a:gd name="connsiteX36" fmla="*/ 268052 w 684652"/>
                <a:gd name="connsiteY36" fmla="*/ 522474 h 597623"/>
                <a:gd name="connsiteX37" fmla="*/ 266998 w 684652"/>
                <a:gd name="connsiteY37" fmla="*/ 523151 h 597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84652" h="597623">
                  <a:moveTo>
                    <a:pt x="676463" y="228742"/>
                  </a:moveTo>
                  <a:lnTo>
                    <a:pt x="577575" y="299430"/>
                  </a:lnTo>
                  <a:cubicBezTo>
                    <a:pt x="570543" y="304958"/>
                    <a:pt x="560392" y="303717"/>
                    <a:pt x="554864" y="296686"/>
                  </a:cubicBezTo>
                  <a:cubicBezTo>
                    <a:pt x="554526" y="296235"/>
                    <a:pt x="554187" y="295784"/>
                    <a:pt x="553887" y="295295"/>
                  </a:cubicBezTo>
                  <a:cubicBezTo>
                    <a:pt x="548247" y="288640"/>
                    <a:pt x="549036" y="278675"/>
                    <a:pt x="555692" y="273035"/>
                  </a:cubicBezTo>
                  <a:cubicBezTo>
                    <a:pt x="556293" y="272509"/>
                    <a:pt x="556970" y="272020"/>
                    <a:pt x="557647" y="271607"/>
                  </a:cubicBezTo>
                  <a:lnTo>
                    <a:pt x="642623" y="210695"/>
                  </a:lnTo>
                  <a:lnTo>
                    <a:pt x="521175" y="41119"/>
                  </a:lnTo>
                  <a:lnTo>
                    <a:pt x="436575" y="101655"/>
                  </a:lnTo>
                  <a:cubicBezTo>
                    <a:pt x="429919" y="107295"/>
                    <a:pt x="419956" y="106505"/>
                    <a:pt x="414315" y="99850"/>
                  </a:cubicBezTo>
                  <a:cubicBezTo>
                    <a:pt x="413790" y="99248"/>
                    <a:pt x="413301" y="98572"/>
                    <a:pt x="412887" y="97895"/>
                  </a:cubicBezTo>
                  <a:cubicBezTo>
                    <a:pt x="407134" y="91051"/>
                    <a:pt x="408036" y="80862"/>
                    <a:pt x="414880" y="75109"/>
                  </a:cubicBezTo>
                  <a:cubicBezTo>
                    <a:pt x="415443" y="74658"/>
                    <a:pt x="416045" y="74207"/>
                    <a:pt x="416647" y="73830"/>
                  </a:cubicBezTo>
                  <a:lnTo>
                    <a:pt x="515535" y="3142"/>
                  </a:lnTo>
                  <a:cubicBezTo>
                    <a:pt x="522566" y="-2384"/>
                    <a:pt x="532718" y="-1144"/>
                    <a:pt x="538246" y="5888"/>
                  </a:cubicBezTo>
                  <a:cubicBezTo>
                    <a:pt x="538584" y="6339"/>
                    <a:pt x="538921" y="6790"/>
                    <a:pt x="539223" y="7279"/>
                  </a:cubicBezTo>
                  <a:lnTo>
                    <a:pt x="680599" y="204679"/>
                  </a:lnTo>
                  <a:cubicBezTo>
                    <a:pt x="686240" y="211597"/>
                    <a:pt x="685224" y="221786"/>
                    <a:pt x="678305" y="227427"/>
                  </a:cubicBezTo>
                  <a:cubicBezTo>
                    <a:pt x="677741" y="227916"/>
                    <a:pt x="677102" y="228367"/>
                    <a:pt x="676463" y="228742"/>
                  </a:cubicBezTo>
                  <a:close/>
                  <a:moveTo>
                    <a:pt x="266998" y="523151"/>
                  </a:moveTo>
                  <a:lnTo>
                    <a:pt x="168486" y="593839"/>
                  </a:lnTo>
                  <a:cubicBezTo>
                    <a:pt x="161268" y="599441"/>
                    <a:pt x="150890" y="598125"/>
                    <a:pt x="145287" y="590906"/>
                  </a:cubicBezTo>
                  <a:cubicBezTo>
                    <a:pt x="144986" y="590530"/>
                    <a:pt x="144686" y="590117"/>
                    <a:pt x="144423" y="589702"/>
                  </a:cubicBezTo>
                  <a:lnTo>
                    <a:pt x="3046" y="393807"/>
                  </a:lnTo>
                  <a:cubicBezTo>
                    <a:pt x="-2481" y="386775"/>
                    <a:pt x="-1241" y="376624"/>
                    <a:pt x="5791" y="371096"/>
                  </a:cubicBezTo>
                  <a:cubicBezTo>
                    <a:pt x="6242" y="370758"/>
                    <a:pt x="6693" y="370419"/>
                    <a:pt x="7182" y="370119"/>
                  </a:cubicBezTo>
                  <a:lnTo>
                    <a:pt x="106070" y="299430"/>
                  </a:lnTo>
                  <a:cubicBezTo>
                    <a:pt x="112725" y="293791"/>
                    <a:pt x="122690" y="294580"/>
                    <a:pt x="128330" y="301235"/>
                  </a:cubicBezTo>
                  <a:cubicBezTo>
                    <a:pt x="128856" y="301837"/>
                    <a:pt x="129345" y="302514"/>
                    <a:pt x="129758" y="303191"/>
                  </a:cubicBezTo>
                  <a:cubicBezTo>
                    <a:pt x="135398" y="310109"/>
                    <a:pt x="134384" y="320299"/>
                    <a:pt x="127464" y="325939"/>
                  </a:cubicBezTo>
                  <a:cubicBezTo>
                    <a:pt x="126901" y="326428"/>
                    <a:pt x="126262" y="326879"/>
                    <a:pt x="125623" y="327255"/>
                  </a:cubicBezTo>
                  <a:lnTo>
                    <a:pt x="41023" y="387791"/>
                  </a:lnTo>
                  <a:lnTo>
                    <a:pt x="162470" y="557742"/>
                  </a:lnTo>
                  <a:lnTo>
                    <a:pt x="248575" y="495327"/>
                  </a:lnTo>
                  <a:cubicBezTo>
                    <a:pt x="255304" y="489762"/>
                    <a:pt x="265231" y="490702"/>
                    <a:pt x="270796" y="497395"/>
                  </a:cubicBezTo>
                  <a:cubicBezTo>
                    <a:pt x="271360" y="498034"/>
                    <a:pt x="271849" y="498748"/>
                    <a:pt x="272263" y="499463"/>
                  </a:cubicBezTo>
                  <a:cubicBezTo>
                    <a:pt x="277452" y="506983"/>
                    <a:pt x="275571" y="517285"/>
                    <a:pt x="268052" y="522474"/>
                  </a:cubicBezTo>
                  <a:cubicBezTo>
                    <a:pt x="267713" y="522700"/>
                    <a:pt x="267375" y="522925"/>
                    <a:pt x="266998" y="523151"/>
                  </a:cubicBezTo>
                  <a:close/>
                </a:path>
              </a:pathLst>
            </a:custGeom>
            <a:gradFill>
              <a:gsLst>
                <a:gs pos="0">
                  <a:srgbClr val="4CA963"/>
                </a:gs>
                <a:gs pos="50000">
                  <a:srgbClr val="379B62"/>
                </a:gs>
                <a:gs pos="100000">
                  <a:srgbClr val="238E62"/>
                </a:gs>
              </a:gsLst>
              <a:lin ang="650999" scaled="1"/>
            </a:gradFill>
            <a:ln w="37579"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00BADE8E-B9F4-13C2-6D7C-C638666E0C15}"/>
                </a:ext>
              </a:extLst>
            </p:cNvPr>
            <p:cNvSpPr/>
            <p:nvPr/>
          </p:nvSpPr>
          <p:spPr>
            <a:xfrm>
              <a:off x="1861860" y="1581854"/>
              <a:ext cx="747242" cy="853851"/>
            </a:xfrm>
            <a:custGeom>
              <a:avLst/>
              <a:gdLst>
                <a:gd name="connsiteX0" fmla="*/ -409 w 747242"/>
                <a:gd name="connsiteY0" fmla="*/ 525945 h 853851"/>
                <a:gd name="connsiteX1" fmla="*/ 417327 w 747242"/>
                <a:gd name="connsiteY1" fmla="*/ 12706 h 853851"/>
                <a:gd name="connsiteX2" fmla="*/ 465944 w 747242"/>
                <a:gd name="connsiteY2" fmla="*/ 7215 h 853851"/>
                <a:gd name="connsiteX3" fmla="*/ 466206 w 747242"/>
                <a:gd name="connsiteY3" fmla="*/ 7441 h 853851"/>
                <a:gd name="connsiteX4" fmla="*/ 734671 w 747242"/>
                <a:gd name="connsiteY4" fmla="*/ 225897 h 853851"/>
                <a:gd name="connsiteX5" fmla="*/ 738807 w 747242"/>
                <a:gd name="connsiteY5" fmla="*/ 274401 h 853851"/>
                <a:gd name="connsiteX6" fmla="*/ 272191 w 747242"/>
                <a:gd name="connsiteY6" fmla="*/ 840281 h 853851"/>
                <a:gd name="connsiteX7" fmla="*/ 223611 w 747242"/>
                <a:gd name="connsiteY7" fmla="*/ 846185 h 853851"/>
                <a:gd name="connsiteX8" fmla="*/ 223311 w 747242"/>
                <a:gd name="connsiteY8" fmla="*/ 845921 h 853851"/>
                <a:gd name="connsiteX9" fmla="*/ 67647 w 747242"/>
                <a:gd name="connsiteY9" fmla="*/ 709434 h 853851"/>
                <a:gd name="connsiteX10" fmla="*/ -409 w 747242"/>
                <a:gd name="connsiteY10" fmla="*/ 525945 h 85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7242" h="853851">
                  <a:moveTo>
                    <a:pt x="-409" y="525945"/>
                  </a:moveTo>
                  <a:cubicBezTo>
                    <a:pt x="112391" y="388706"/>
                    <a:pt x="417327" y="12706"/>
                    <a:pt x="417327" y="12706"/>
                  </a:cubicBezTo>
                  <a:cubicBezTo>
                    <a:pt x="429246" y="-2222"/>
                    <a:pt x="451016" y="-4666"/>
                    <a:pt x="465944" y="7215"/>
                  </a:cubicBezTo>
                  <a:cubicBezTo>
                    <a:pt x="466019" y="7291"/>
                    <a:pt x="466132" y="7366"/>
                    <a:pt x="466206" y="7441"/>
                  </a:cubicBezTo>
                  <a:lnTo>
                    <a:pt x="734671" y="225897"/>
                  </a:lnTo>
                  <a:cubicBezTo>
                    <a:pt x="749110" y="238192"/>
                    <a:pt x="750952" y="259850"/>
                    <a:pt x="738807" y="274401"/>
                  </a:cubicBezTo>
                  <a:lnTo>
                    <a:pt x="272191" y="840281"/>
                  </a:lnTo>
                  <a:cubicBezTo>
                    <a:pt x="260422" y="855321"/>
                    <a:pt x="238651" y="857953"/>
                    <a:pt x="223611" y="846185"/>
                  </a:cubicBezTo>
                  <a:cubicBezTo>
                    <a:pt x="223537" y="846072"/>
                    <a:pt x="223423" y="845996"/>
                    <a:pt x="223311" y="845921"/>
                  </a:cubicBezTo>
                  <a:cubicBezTo>
                    <a:pt x="223311" y="845921"/>
                    <a:pt x="142847" y="770721"/>
                    <a:pt x="67647" y="709434"/>
                  </a:cubicBezTo>
                  <a:cubicBezTo>
                    <a:pt x="-1162" y="526321"/>
                    <a:pt x="22526" y="586106"/>
                    <a:pt x="-409" y="525945"/>
                  </a:cubicBezTo>
                  <a:close/>
                </a:path>
              </a:pathLst>
            </a:custGeom>
            <a:gradFill>
              <a:gsLst>
                <a:gs pos="0">
                  <a:srgbClr val="BFDB7E"/>
                </a:gs>
                <a:gs pos="50000">
                  <a:srgbClr val="ABD788"/>
                </a:gs>
                <a:gs pos="100000">
                  <a:srgbClr val="97D392"/>
                </a:gs>
              </a:gsLst>
              <a:lin ang="650999" scaled="1"/>
            </a:gradFill>
            <a:ln w="37579"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1AAA482-F874-719A-420A-62AF57E3D000}"/>
                </a:ext>
              </a:extLst>
            </p:cNvPr>
            <p:cNvSpPr/>
            <p:nvPr/>
          </p:nvSpPr>
          <p:spPr>
            <a:xfrm>
              <a:off x="1897112" y="1672266"/>
              <a:ext cx="619830" cy="672847"/>
            </a:xfrm>
            <a:custGeom>
              <a:avLst/>
              <a:gdLst>
                <a:gd name="connsiteX0" fmla="*/ 612939 w 619830"/>
                <a:gd name="connsiteY0" fmla="*/ 157669 h 672847"/>
                <a:gd name="connsiteX1" fmla="*/ 424939 w 619830"/>
                <a:gd name="connsiteY1" fmla="*/ 3886 h 672847"/>
                <a:gd name="connsiteX2" fmla="*/ 402115 w 619830"/>
                <a:gd name="connsiteY2" fmla="*/ 4976 h 672847"/>
                <a:gd name="connsiteX3" fmla="*/ 400874 w 619830"/>
                <a:gd name="connsiteY3" fmla="*/ 6518 h 672847"/>
                <a:gd name="connsiteX4" fmla="*/ 323795 w 619830"/>
                <a:gd name="connsiteY4" fmla="*/ 100518 h 672847"/>
                <a:gd name="connsiteX5" fmla="*/ 324885 w 619830"/>
                <a:gd name="connsiteY5" fmla="*/ 123341 h 672847"/>
                <a:gd name="connsiteX6" fmla="*/ 326426 w 619830"/>
                <a:gd name="connsiteY6" fmla="*/ 124581 h 672847"/>
                <a:gd name="connsiteX7" fmla="*/ 349776 w 619830"/>
                <a:gd name="connsiteY7" fmla="*/ 122852 h 672847"/>
                <a:gd name="connsiteX8" fmla="*/ 350490 w 619830"/>
                <a:gd name="connsiteY8" fmla="*/ 121950 h 672847"/>
                <a:gd name="connsiteX9" fmla="*/ 416667 w 619830"/>
                <a:gd name="connsiteY9" fmla="*/ 41109 h 672847"/>
                <a:gd name="connsiteX10" fmla="*/ 577970 w 619830"/>
                <a:gd name="connsiteY10" fmla="*/ 173462 h 672847"/>
                <a:gd name="connsiteX11" fmla="*/ 513674 w 619830"/>
                <a:gd name="connsiteY11" fmla="*/ 254302 h 672847"/>
                <a:gd name="connsiteX12" fmla="*/ 515404 w 619830"/>
                <a:gd name="connsiteY12" fmla="*/ 277651 h 672847"/>
                <a:gd name="connsiteX13" fmla="*/ 516307 w 619830"/>
                <a:gd name="connsiteY13" fmla="*/ 278366 h 672847"/>
                <a:gd name="connsiteX14" fmla="*/ 539130 w 619830"/>
                <a:gd name="connsiteY14" fmla="*/ 277275 h 672847"/>
                <a:gd name="connsiteX15" fmla="*/ 540370 w 619830"/>
                <a:gd name="connsiteY15" fmla="*/ 275734 h 672847"/>
                <a:gd name="connsiteX16" fmla="*/ 615570 w 619830"/>
                <a:gd name="connsiteY16" fmla="*/ 181734 h 672847"/>
                <a:gd name="connsiteX17" fmla="*/ 613240 w 619830"/>
                <a:gd name="connsiteY17" fmla="*/ 157933 h 672847"/>
                <a:gd name="connsiteX18" fmla="*/ 612939 w 619830"/>
                <a:gd name="connsiteY18" fmla="*/ 157669 h 672847"/>
                <a:gd name="connsiteX19" fmla="*/ 268523 w 619830"/>
                <a:gd name="connsiteY19" fmla="*/ 550214 h 672847"/>
                <a:gd name="connsiteX20" fmla="*/ 202346 w 619830"/>
                <a:gd name="connsiteY20" fmla="*/ 631053 h 672847"/>
                <a:gd name="connsiteX21" fmla="*/ 41042 w 619830"/>
                <a:gd name="connsiteY21" fmla="*/ 498702 h 672847"/>
                <a:gd name="connsiteX22" fmla="*/ 107218 w 619830"/>
                <a:gd name="connsiteY22" fmla="*/ 417862 h 672847"/>
                <a:gd name="connsiteX23" fmla="*/ 105489 w 619830"/>
                <a:gd name="connsiteY23" fmla="*/ 394512 h 672847"/>
                <a:gd name="connsiteX24" fmla="*/ 104586 w 619830"/>
                <a:gd name="connsiteY24" fmla="*/ 393797 h 672847"/>
                <a:gd name="connsiteX25" fmla="*/ 80785 w 619830"/>
                <a:gd name="connsiteY25" fmla="*/ 396129 h 672847"/>
                <a:gd name="connsiteX26" fmla="*/ 80522 w 619830"/>
                <a:gd name="connsiteY26" fmla="*/ 396430 h 672847"/>
                <a:gd name="connsiteX27" fmla="*/ 3442 w 619830"/>
                <a:gd name="connsiteY27" fmla="*/ 490430 h 672847"/>
                <a:gd name="connsiteX28" fmla="*/ 5773 w 619830"/>
                <a:gd name="connsiteY28" fmla="*/ 514230 h 672847"/>
                <a:gd name="connsiteX29" fmla="*/ 6074 w 619830"/>
                <a:gd name="connsiteY29" fmla="*/ 514494 h 672847"/>
                <a:gd name="connsiteX30" fmla="*/ 194074 w 619830"/>
                <a:gd name="connsiteY30" fmla="*/ 668653 h 672847"/>
                <a:gd name="connsiteX31" fmla="*/ 218401 w 619830"/>
                <a:gd name="connsiteY31" fmla="*/ 666173 h 672847"/>
                <a:gd name="connsiteX32" fmla="*/ 218514 w 619830"/>
                <a:gd name="connsiteY32" fmla="*/ 666022 h 672847"/>
                <a:gd name="connsiteX33" fmla="*/ 293714 w 619830"/>
                <a:gd name="connsiteY33" fmla="*/ 572022 h 672847"/>
                <a:gd name="connsiteX34" fmla="*/ 292624 w 619830"/>
                <a:gd name="connsiteY34" fmla="*/ 549198 h 672847"/>
                <a:gd name="connsiteX35" fmla="*/ 291082 w 619830"/>
                <a:gd name="connsiteY35" fmla="*/ 547958 h 672847"/>
                <a:gd name="connsiteX36" fmla="*/ 268523 w 619830"/>
                <a:gd name="connsiteY36" fmla="*/ 550214 h 672847"/>
                <a:gd name="connsiteX37" fmla="*/ 201970 w 619830"/>
                <a:gd name="connsiteY37" fmla="*/ 247534 h 672847"/>
                <a:gd name="connsiteX38" fmla="*/ 221559 w 619830"/>
                <a:gd name="connsiteY38" fmla="*/ 443317 h 672847"/>
                <a:gd name="connsiteX39" fmla="*/ 417343 w 619830"/>
                <a:gd name="connsiteY39" fmla="*/ 423728 h 672847"/>
                <a:gd name="connsiteX40" fmla="*/ 398242 w 619830"/>
                <a:gd name="connsiteY40" fmla="*/ 228358 h 672847"/>
                <a:gd name="connsiteX41" fmla="*/ 202384 w 619830"/>
                <a:gd name="connsiteY41" fmla="*/ 247045 h 672847"/>
                <a:gd name="connsiteX42" fmla="*/ 201970 w 619830"/>
                <a:gd name="connsiteY42" fmla="*/ 247534 h 672847"/>
                <a:gd name="connsiteX43" fmla="*/ 612939 w 619830"/>
                <a:gd name="connsiteY43" fmla="*/ 157669 h 672847"/>
                <a:gd name="connsiteX44" fmla="*/ 424939 w 619830"/>
                <a:gd name="connsiteY44" fmla="*/ 3886 h 672847"/>
                <a:gd name="connsiteX45" fmla="*/ 402115 w 619830"/>
                <a:gd name="connsiteY45" fmla="*/ 4976 h 672847"/>
                <a:gd name="connsiteX46" fmla="*/ 400874 w 619830"/>
                <a:gd name="connsiteY46" fmla="*/ 6518 h 672847"/>
                <a:gd name="connsiteX47" fmla="*/ 323795 w 619830"/>
                <a:gd name="connsiteY47" fmla="*/ 100518 h 672847"/>
                <a:gd name="connsiteX48" fmla="*/ 324885 w 619830"/>
                <a:gd name="connsiteY48" fmla="*/ 123341 h 672847"/>
                <a:gd name="connsiteX49" fmla="*/ 326426 w 619830"/>
                <a:gd name="connsiteY49" fmla="*/ 124581 h 672847"/>
                <a:gd name="connsiteX50" fmla="*/ 349776 w 619830"/>
                <a:gd name="connsiteY50" fmla="*/ 122852 h 672847"/>
                <a:gd name="connsiteX51" fmla="*/ 350490 w 619830"/>
                <a:gd name="connsiteY51" fmla="*/ 121950 h 672847"/>
                <a:gd name="connsiteX52" fmla="*/ 416667 w 619830"/>
                <a:gd name="connsiteY52" fmla="*/ 41109 h 672847"/>
                <a:gd name="connsiteX53" fmla="*/ 577970 w 619830"/>
                <a:gd name="connsiteY53" fmla="*/ 173462 h 672847"/>
                <a:gd name="connsiteX54" fmla="*/ 513674 w 619830"/>
                <a:gd name="connsiteY54" fmla="*/ 254302 h 672847"/>
                <a:gd name="connsiteX55" fmla="*/ 515404 w 619830"/>
                <a:gd name="connsiteY55" fmla="*/ 277651 h 672847"/>
                <a:gd name="connsiteX56" fmla="*/ 516307 w 619830"/>
                <a:gd name="connsiteY56" fmla="*/ 278366 h 672847"/>
                <a:gd name="connsiteX57" fmla="*/ 539130 w 619830"/>
                <a:gd name="connsiteY57" fmla="*/ 277275 h 672847"/>
                <a:gd name="connsiteX58" fmla="*/ 540370 w 619830"/>
                <a:gd name="connsiteY58" fmla="*/ 275734 h 672847"/>
                <a:gd name="connsiteX59" fmla="*/ 615570 w 619830"/>
                <a:gd name="connsiteY59" fmla="*/ 181734 h 672847"/>
                <a:gd name="connsiteX60" fmla="*/ 613240 w 619830"/>
                <a:gd name="connsiteY60" fmla="*/ 157933 h 672847"/>
                <a:gd name="connsiteX61" fmla="*/ 612939 w 619830"/>
                <a:gd name="connsiteY61" fmla="*/ 157669 h 672847"/>
                <a:gd name="connsiteX62" fmla="*/ 268523 w 619830"/>
                <a:gd name="connsiteY62" fmla="*/ 550214 h 672847"/>
                <a:gd name="connsiteX63" fmla="*/ 202346 w 619830"/>
                <a:gd name="connsiteY63" fmla="*/ 631053 h 672847"/>
                <a:gd name="connsiteX64" fmla="*/ 41042 w 619830"/>
                <a:gd name="connsiteY64" fmla="*/ 498702 h 672847"/>
                <a:gd name="connsiteX65" fmla="*/ 107218 w 619830"/>
                <a:gd name="connsiteY65" fmla="*/ 417862 h 672847"/>
                <a:gd name="connsiteX66" fmla="*/ 105489 w 619830"/>
                <a:gd name="connsiteY66" fmla="*/ 394512 h 672847"/>
                <a:gd name="connsiteX67" fmla="*/ 104586 w 619830"/>
                <a:gd name="connsiteY67" fmla="*/ 393797 h 672847"/>
                <a:gd name="connsiteX68" fmla="*/ 80785 w 619830"/>
                <a:gd name="connsiteY68" fmla="*/ 396129 h 672847"/>
                <a:gd name="connsiteX69" fmla="*/ 80522 w 619830"/>
                <a:gd name="connsiteY69" fmla="*/ 396430 h 672847"/>
                <a:gd name="connsiteX70" fmla="*/ 3442 w 619830"/>
                <a:gd name="connsiteY70" fmla="*/ 490430 h 672847"/>
                <a:gd name="connsiteX71" fmla="*/ 5773 w 619830"/>
                <a:gd name="connsiteY71" fmla="*/ 514230 h 672847"/>
                <a:gd name="connsiteX72" fmla="*/ 6074 w 619830"/>
                <a:gd name="connsiteY72" fmla="*/ 514494 h 672847"/>
                <a:gd name="connsiteX73" fmla="*/ 194074 w 619830"/>
                <a:gd name="connsiteY73" fmla="*/ 668653 h 672847"/>
                <a:gd name="connsiteX74" fmla="*/ 218401 w 619830"/>
                <a:gd name="connsiteY74" fmla="*/ 666173 h 672847"/>
                <a:gd name="connsiteX75" fmla="*/ 218514 w 619830"/>
                <a:gd name="connsiteY75" fmla="*/ 666022 h 672847"/>
                <a:gd name="connsiteX76" fmla="*/ 293714 w 619830"/>
                <a:gd name="connsiteY76" fmla="*/ 572022 h 672847"/>
                <a:gd name="connsiteX77" fmla="*/ 292624 w 619830"/>
                <a:gd name="connsiteY77" fmla="*/ 549198 h 672847"/>
                <a:gd name="connsiteX78" fmla="*/ 291082 w 619830"/>
                <a:gd name="connsiteY78" fmla="*/ 547958 h 672847"/>
                <a:gd name="connsiteX79" fmla="*/ 268523 w 619830"/>
                <a:gd name="connsiteY79" fmla="*/ 550214 h 672847"/>
                <a:gd name="connsiteX80" fmla="*/ 201970 w 619830"/>
                <a:gd name="connsiteY80" fmla="*/ 247534 h 672847"/>
                <a:gd name="connsiteX81" fmla="*/ 221559 w 619830"/>
                <a:gd name="connsiteY81" fmla="*/ 443317 h 672847"/>
                <a:gd name="connsiteX82" fmla="*/ 417343 w 619830"/>
                <a:gd name="connsiteY82" fmla="*/ 423728 h 672847"/>
                <a:gd name="connsiteX83" fmla="*/ 398242 w 619830"/>
                <a:gd name="connsiteY83" fmla="*/ 228358 h 672847"/>
                <a:gd name="connsiteX84" fmla="*/ 202384 w 619830"/>
                <a:gd name="connsiteY84" fmla="*/ 247045 h 672847"/>
                <a:gd name="connsiteX85" fmla="*/ 201970 w 619830"/>
                <a:gd name="connsiteY85" fmla="*/ 247534 h 672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19830" h="672847">
                  <a:moveTo>
                    <a:pt x="612939" y="157669"/>
                  </a:moveTo>
                  <a:lnTo>
                    <a:pt x="424939" y="3886"/>
                  </a:lnTo>
                  <a:cubicBezTo>
                    <a:pt x="418320" y="-2131"/>
                    <a:pt x="408093" y="-1604"/>
                    <a:pt x="402115" y="4976"/>
                  </a:cubicBezTo>
                  <a:cubicBezTo>
                    <a:pt x="401664" y="5464"/>
                    <a:pt x="401251" y="5991"/>
                    <a:pt x="400874" y="6518"/>
                  </a:cubicBezTo>
                  <a:lnTo>
                    <a:pt x="323795" y="100518"/>
                  </a:lnTo>
                  <a:cubicBezTo>
                    <a:pt x="317779" y="107135"/>
                    <a:pt x="318304" y="117363"/>
                    <a:pt x="324885" y="123341"/>
                  </a:cubicBezTo>
                  <a:cubicBezTo>
                    <a:pt x="325374" y="123792"/>
                    <a:pt x="325900" y="124206"/>
                    <a:pt x="326426" y="124581"/>
                  </a:cubicBezTo>
                  <a:cubicBezTo>
                    <a:pt x="333345" y="130561"/>
                    <a:pt x="343797" y="129770"/>
                    <a:pt x="349776" y="122852"/>
                  </a:cubicBezTo>
                  <a:cubicBezTo>
                    <a:pt x="350002" y="122551"/>
                    <a:pt x="350264" y="122251"/>
                    <a:pt x="350490" y="121950"/>
                  </a:cubicBezTo>
                  <a:lnTo>
                    <a:pt x="416667" y="41109"/>
                  </a:lnTo>
                  <a:lnTo>
                    <a:pt x="577970" y="173462"/>
                  </a:lnTo>
                  <a:lnTo>
                    <a:pt x="513674" y="254302"/>
                  </a:lnTo>
                  <a:cubicBezTo>
                    <a:pt x="507696" y="261220"/>
                    <a:pt x="508486" y="271673"/>
                    <a:pt x="515404" y="277651"/>
                  </a:cubicBezTo>
                  <a:cubicBezTo>
                    <a:pt x="515704" y="277877"/>
                    <a:pt x="516006" y="278140"/>
                    <a:pt x="516307" y="278366"/>
                  </a:cubicBezTo>
                  <a:cubicBezTo>
                    <a:pt x="522924" y="284381"/>
                    <a:pt x="533151" y="283856"/>
                    <a:pt x="539130" y="277275"/>
                  </a:cubicBezTo>
                  <a:cubicBezTo>
                    <a:pt x="539581" y="276786"/>
                    <a:pt x="539995" y="276261"/>
                    <a:pt x="540370" y="275734"/>
                  </a:cubicBezTo>
                  <a:lnTo>
                    <a:pt x="615570" y="181734"/>
                  </a:lnTo>
                  <a:cubicBezTo>
                    <a:pt x="621512" y="174514"/>
                    <a:pt x="620458" y="163836"/>
                    <a:pt x="613240" y="157933"/>
                  </a:cubicBezTo>
                  <a:cubicBezTo>
                    <a:pt x="613164" y="157820"/>
                    <a:pt x="613052" y="157745"/>
                    <a:pt x="612939" y="157669"/>
                  </a:cubicBezTo>
                  <a:close/>
                  <a:moveTo>
                    <a:pt x="268523" y="550214"/>
                  </a:moveTo>
                  <a:lnTo>
                    <a:pt x="202346" y="631053"/>
                  </a:lnTo>
                  <a:lnTo>
                    <a:pt x="41042" y="498702"/>
                  </a:lnTo>
                  <a:lnTo>
                    <a:pt x="107218" y="417862"/>
                  </a:lnTo>
                  <a:cubicBezTo>
                    <a:pt x="113196" y="410943"/>
                    <a:pt x="112407" y="400491"/>
                    <a:pt x="105489" y="394512"/>
                  </a:cubicBezTo>
                  <a:cubicBezTo>
                    <a:pt x="105187" y="394286"/>
                    <a:pt x="104886" y="394023"/>
                    <a:pt x="104586" y="393797"/>
                  </a:cubicBezTo>
                  <a:cubicBezTo>
                    <a:pt x="97367" y="387857"/>
                    <a:pt x="86689" y="388909"/>
                    <a:pt x="80785" y="396129"/>
                  </a:cubicBezTo>
                  <a:cubicBezTo>
                    <a:pt x="80673" y="396204"/>
                    <a:pt x="80597" y="396317"/>
                    <a:pt x="80522" y="396430"/>
                  </a:cubicBezTo>
                  <a:lnTo>
                    <a:pt x="3442" y="490430"/>
                  </a:lnTo>
                  <a:cubicBezTo>
                    <a:pt x="-2499" y="497648"/>
                    <a:pt x="-1447" y="508328"/>
                    <a:pt x="5773" y="514230"/>
                  </a:cubicBezTo>
                  <a:cubicBezTo>
                    <a:pt x="5848" y="514343"/>
                    <a:pt x="5961" y="514419"/>
                    <a:pt x="6074" y="514494"/>
                  </a:cubicBezTo>
                  <a:lnTo>
                    <a:pt x="194074" y="668653"/>
                  </a:lnTo>
                  <a:cubicBezTo>
                    <a:pt x="201481" y="674669"/>
                    <a:pt x="212385" y="673579"/>
                    <a:pt x="218401" y="666173"/>
                  </a:cubicBezTo>
                  <a:cubicBezTo>
                    <a:pt x="218439" y="666097"/>
                    <a:pt x="218476" y="666059"/>
                    <a:pt x="218514" y="666022"/>
                  </a:cubicBezTo>
                  <a:lnTo>
                    <a:pt x="293714" y="572022"/>
                  </a:lnTo>
                  <a:cubicBezTo>
                    <a:pt x="299730" y="565404"/>
                    <a:pt x="299203" y="555177"/>
                    <a:pt x="292624" y="549198"/>
                  </a:cubicBezTo>
                  <a:cubicBezTo>
                    <a:pt x="292135" y="548747"/>
                    <a:pt x="291608" y="548334"/>
                    <a:pt x="291082" y="547958"/>
                  </a:cubicBezTo>
                  <a:cubicBezTo>
                    <a:pt x="284164" y="542619"/>
                    <a:pt x="274275" y="543634"/>
                    <a:pt x="268523" y="550214"/>
                  </a:cubicBezTo>
                  <a:close/>
                  <a:moveTo>
                    <a:pt x="201970" y="247534"/>
                  </a:moveTo>
                  <a:cubicBezTo>
                    <a:pt x="153315" y="307017"/>
                    <a:pt x="162076" y="394663"/>
                    <a:pt x="221559" y="443317"/>
                  </a:cubicBezTo>
                  <a:cubicBezTo>
                    <a:pt x="281043" y="491934"/>
                    <a:pt x="368689" y="483173"/>
                    <a:pt x="417343" y="423728"/>
                  </a:cubicBezTo>
                  <a:cubicBezTo>
                    <a:pt x="465809" y="364432"/>
                    <a:pt x="457274" y="277125"/>
                    <a:pt x="398242" y="228358"/>
                  </a:cubicBezTo>
                  <a:cubicBezTo>
                    <a:pt x="338985" y="179440"/>
                    <a:pt x="251301" y="187787"/>
                    <a:pt x="202384" y="247045"/>
                  </a:cubicBezTo>
                  <a:cubicBezTo>
                    <a:pt x="202234" y="247195"/>
                    <a:pt x="202120" y="247384"/>
                    <a:pt x="201970" y="247534"/>
                  </a:cubicBezTo>
                  <a:close/>
                  <a:moveTo>
                    <a:pt x="612939" y="157669"/>
                  </a:moveTo>
                  <a:lnTo>
                    <a:pt x="424939" y="3886"/>
                  </a:lnTo>
                  <a:cubicBezTo>
                    <a:pt x="418320" y="-2131"/>
                    <a:pt x="408093" y="-1604"/>
                    <a:pt x="402115" y="4976"/>
                  </a:cubicBezTo>
                  <a:cubicBezTo>
                    <a:pt x="401664" y="5464"/>
                    <a:pt x="401251" y="5991"/>
                    <a:pt x="400874" y="6518"/>
                  </a:cubicBezTo>
                  <a:lnTo>
                    <a:pt x="323795" y="100518"/>
                  </a:lnTo>
                  <a:cubicBezTo>
                    <a:pt x="317779" y="107135"/>
                    <a:pt x="318304" y="117363"/>
                    <a:pt x="324885" y="123341"/>
                  </a:cubicBezTo>
                  <a:cubicBezTo>
                    <a:pt x="325374" y="123792"/>
                    <a:pt x="325900" y="124206"/>
                    <a:pt x="326426" y="124581"/>
                  </a:cubicBezTo>
                  <a:cubicBezTo>
                    <a:pt x="333345" y="130561"/>
                    <a:pt x="343797" y="129770"/>
                    <a:pt x="349776" y="122852"/>
                  </a:cubicBezTo>
                  <a:cubicBezTo>
                    <a:pt x="350002" y="122551"/>
                    <a:pt x="350264" y="122251"/>
                    <a:pt x="350490" y="121950"/>
                  </a:cubicBezTo>
                  <a:lnTo>
                    <a:pt x="416667" y="41109"/>
                  </a:lnTo>
                  <a:lnTo>
                    <a:pt x="577970" y="173462"/>
                  </a:lnTo>
                  <a:lnTo>
                    <a:pt x="513674" y="254302"/>
                  </a:lnTo>
                  <a:cubicBezTo>
                    <a:pt x="507696" y="261220"/>
                    <a:pt x="508486" y="271673"/>
                    <a:pt x="515404" y="277651"/>
                  </a:cubicBezTo>
                  <a:cubicBezTo>
                    <a:pt x="515704" y="277877"/>
                    <a:pt x="516006" y="278140"/>
                    <a:pt x="516307" y="278366"/>
                  </a:cubicBezTo>
                  <a:cubicBezTo>
                    <a:pt x="522924" y="284381"/>
                    <a:pt x="533151" y="283856"/>
                    <a:pt x="539130" y="277275"/>
                  </a:cubicBezTo>
                  <a:cubicBezTo>
                    <a:pt x="539581" y="276786"/>
                    <a:pt x="539995" y="276261"/>
                    <a:pt x="540370" y="275734"/>
                  </a:cubicBezTo>
                  <a:lnTo>
                    <a:pt x="615570" y="181734"/>
                  </a:lnTo>
                  <a:cubicBezTo>
                    <a:pt x="621512" y="174514"/>
                    <a:pt x="620458" y="163836"/>
                    <a:pt x="613240" y="157933"/>
                  </a:cubicBezTo>
                  <a:cubicBezTo>
                    <a:pt x="613164" y="157820"/>
                    <a:pt x="613052" y="157745"/>
                    <a:pt x="612939" y="157669"/>
                  </a:cubicBezTo>
                  <a:close/>
                  <a:moveTo>
                    <a:pt x="268523" y="550214"/>
                  </a:moveTo>
                  <a:lnTo>
                    <a:pt x="202346" y="631053"/>
                  </a:lnTo>
                  <a:lnTo>
                    <a:pt x="41042" y="498702"/>
                  </a:lnTo>
                  <a:lnTo>
                    <a:pt x="107218" y="417862"/>
                  </a:lnTo>
                  <a:cubicBezTo>
                    <a:pt x="113196" y="410943"/>
                    <a:pt x="112407" y="400491"/>
                    <a:pt x="105489" y="394512"/>
                  </a:cubicBezTo>
                  <a:cubicBezTo>
                    <a:pt x="105187" y="394286"/>
                    <a:pt x="104886" y="394023"/>
                    <a:pt x="104586" y="393797"/>
                  </a:cubicBezTo>
                  <a:cubicBezTo>
                    <a:pt x="97367" y="387857"/>
                    <a:pt x="86689" y="388909"/>
                    <a:pt x="80785" y="396129"/>
                  </a:cubicBezTo>
                  <a:cubicBezTo>
                    <a:pt x="80673" y="396204"/>
                    <a:pt x="80597" y="396317"/>
                    <a:pt x="80522" y="396430"/>
                  </a:cubicBezTo>
                  <a:lnTo>
                    <a:pt x="3442" y="490430"/>
                  </a:lnTo>
                  <a:cubicBezTo>
                    <a:pt x="-2499" y="497648"/>
                    <a:pt x="-1447" y="508328"/>
                    <a:pt x="5773" y="514230"/>
                  </a:cubicBezTo>
                  <a:cubicBezTo>
                    <a:pt x="5848" y="514343"/>
                    <a:pt x="5961" y="514419"/>
                    <a:pt x="6074" y="514494"/>
                  </a:cubicBezTo>
                  <a:lnTo>
                    <a:pt x="194074" y="668653"/>
                  </a:lnTo>
                  <a:cubicBezTo>
                    <a:pt x="201481" y="674669"/>
                    <a:pt x="212385" y="673579"/>
                    <a:pt x="218401" y="666173"/>
                  </a:cubicBezTo>
                  <a:cubicBezTo>
                    <a:pt x="218439" y="666097"/>
                    <a:pt x="218476" y="666059"/>
                    <a:pt x="218514" y="666022"/>
                  </a:cubicBezTo>
                  <a:lnTo>
                    <a:pt x="293714" y="572022"/>
                  </a:lnTo>
                  <a:cubicBezTo>
                    <a:pt x="299730" y="565404"/>
                    <a:pt x="299203" y="555177"/>
                    <a:pt x="292624" y="549198"/>
                  </a:cubicBezTo>
                  <a:cubicBezTo>
                    <a:pt x="292135" y="548747"/>
                    <a:pt x="291608" y="548334"/>
                    <a:pt x="291082" y="547958"/>
                  </a:cubicBezTo>
                  <a:cubicBezTo>
                    <a:pt x="284164" y="542619"/>
                    <a:pt x="274275" y="543634"/>
                    <a:pt x="268523" y="550214"/>
                  </a:cubicBezTo>
                  <a:close/>
                  <a:moveTo>
                    <a:pt x="201970" y="247534"/>
                  </a:moveTo>
                  <a:cubicBezTo>
                    <a:pt x="153315" y="307017"/>
                    <a:pt x="162076" y="394663"/>
                    <a:pt x="221559" y="443317"/>
                  </a:cubicBezTo>
                  <a:cubicBezTo>
                    <a:pt x="281043" y="491934"/>
                    <a:pt x="368689" y="483173"/>
                    <a:pt x="417343" y="423728"/>
                  </a:cubicBezTo>
                  <a:cubicBezTo>
                    <a:pt x="465809" y="364432"/>
                    <a:pt x="457274" y="277125"/>
                    <a:pt x="398242" y="228358"/>
                  </a:cubicBezTo>
                  <a:cubicBezTo>
                    <a:pt x="338985" y="179440"/>
                    <a:pt x="251301" y="187787"/>
                    <a:pt x="202384" y="247045"/>
                  </a:cubicBezTo>
                  <a:cubicBezTo>
                    <a:pt x="202234" y="247195"/>
                    <a:pt x="202120" y="247384"/>
                    <a:pt x="201970" y="247534"/>
                  </a:cubicBezTo>
                  <a:close/>
                </a:path>
              </a:pathLst>
            </a:custGeom>
            <a:gradFill>
              <a:gsLst>
                <a:gs pos="0">
                  <a:srgbClr val="4CA963"/>
                </a:gs>
                <a:gs pos="50000">
                  <a:srgbClr val="379B62"/>
                </a:gs>
                <a:gs pos="100000">
                  <a:srgbClr val="238E62"/>
                </a:gs>
              </a:gsLst>
              <a:lin ang="650999" scaled="1"/>
            </a:gradFill>
            <a:ln w="37579"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D509E6C9-7B07-B06F-D95A-CE30017F6BF5}"/>
                </a:ext>
              </a:extLst>
            </p:cNvPr>
            <p:cNvSpPr/>
            <p:nvPr/>
          </p:nvSpPr>
          <p:spPr>
            <a:xfrm>
              <a:off x="1809595" y="1700763"/>
              <a:ext cx="1259379" cy="997433"/>
            </a:xfrm>
            <a:custGeom>
              <a:avLst/>
              <a:gdLst>
                <a:gd name="connsiteX0" fmla="*/ 1202792 w 1259379"/>
                <a:gd name="connsiteY0" fmla="*/ 672493 h 997433"/>
                <a:gd name="connsiteX1" fmla="*/ 356791 w 1259379"/>
                <a:gd name="connsiteY1" fmla="*/ 991340 h 997433"/>
                <a:gd name="connsiteX2" fmla="*/ 244142 w 1259379"/>
                <a:gd name="connsiteY2" fmla="*/ 941032 h 997433"/>
                <a:gd name="connsiteX3" fmla="*/ 243991 w 1259379"/>
                <a:gd name="connsiteY3" fmla="*/ 940581 h 997433"/>
                <a:gd name="connsiteX4" fmla="*/ 23279 w 1259379"/>
                <a:gd name="connsiteY4" fmla="*/ 355149 h 997433"/>
                <a:gd name="connsiteX5" fmla="*/ 950496 w 1259379"/>
                <a:gd name="connsiteY5" fmla="*/ 5469 h 997433"/>
                <a:gd name="connsiteX6" fmla="*/ 1063146 w 1259379"/>
                <a:gd name="connsiteY6" fmla="*/ 55777 h 997433"/>
                <a:gd name="connsiteX7" fmla="*/ 1063296 w 1259379"/>
                <a:gd name="connsiteY7" fmla="*/ 56228 h 997433"/>
                <a:gd name="connsiteX8" fmla="*/ 1253553 w 1259379"/>
                <a:gd name="connsiteY8" fmla="*/ 560444 h 997433"/>
                <a:gd name="connsiteX9" fmla="*/ 1202792 w 1259379"/>
                <a:gd name="connsiteY9" fmla="*/ 672493 h 997433"/>
                <a:gd name="connsiteX10" fmla="*/ 89079 w 1259379"/>
                <a:gd name="connsiteY10" fmla="*/ 330709 h 997433"/>
                <a:gd name="connsiteX11" fmla="*/ 24031 w 1259379"/>
                <a:gd name="connsiteY11" fmla="*/ 355149 h 997433"/>
                <a:gd name="connsiteX12" fmla="*/ -409 w 1259379"/>
                <a:gd name="connsiteY12" fmla="*/ 290100 h 997433"/>
                <a:gd name="connsiteX13" fmla="*/ 89041 w 1259379"/>
                <a:gd name="connsiteY13" fmla="*/ 331009 h 997433"/>
                <a:gd name="connsiteX14" fmla="*/ 89831 w 1259379"/>
                <a:gd name="connsiteY14" fmla="*/ 330709 h 997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59379" h="997433">
                  <a:moveTo>
                    <a:pt x="1202792" y="672493"/>
                  </a:moveTo>
                  <a:lnTo>
                    <a:pt x="356791" y="991340"/>
                  </a:lnTo>
                  <a:cubicBezTo>
                    <a:pt x="311784" y="1008561"/>
                    <a:pt x="261363" y="986001"/>
                    <a:pt x="244142" y="941032"/>
                  </a:cubicBezTo>
                  <a:cubicBezTo>
                    <a:pt x="244104" y="940881"/>
                    <a:pt x="244029" y="940731"/>
                    <a:pt x="243991" y="940581"/>
                  </a:cubicBezTo>
                  <a:lnTo>
                    <a:pt x="23279" y="355149"/>
                  </a:lnTo>
                  <a:lnTo>
                    <a:pt x="950496" y="5469"/>
                  </a:lnTo>
                  <a:cubicBezTo>
                    <a:pt x="995503" y="-11752"/>
                    <a:pt x="1045925" y="10808"/>
                    <a:pt x="1063146" y="55777"/>
                  </a:cubicBezTo>
                  <a:cubicBezTo>
                    <a:pt x="1063183" y="55927"/>
                    <a:pt x="1063259" y="56078"/>
                    <a:pt x="1063296" y="56228"/>
                  </a:cubicBezTo>
                  <a:lnTo>
                    <a:pt x="1253553" y="560444"/>
                  </a:lnTo>
                  <a:cubicBezTo>
                    <a:pt x="1270097" y="605376"/>
                    <a:pt x="1247499" y="655309"/>
                    <a:pt x="1202792" y="672493"/>
                  </a:cubicBezTo>
                  <a:close/>
                  <a:moveTo>
                    <a:pt x="89079" y="330709"/>
                  </a:moveTo>
                  <a:lnTo>
                    <a:pt x="24031" y="355149"/>
                  </a:lnTo>
                  <a:lnTo>
                    <a:pt x="-409" y="290100"/>
                  </a:lnTo>
                  <a:cubicBezTo>
                    <a:pt x="13014" y="326083"/>
                    <a:pt x="53058" y="344395"/>
                    <a:pt x="89041" y="331009"/>
                  </a:cubicBezTo>
                  <a:cubicBezTo>
                    <a:pt x="89304" y="330897"/>
                    <a:pt x="89568" y="330821"/>
                    <a:pt x="89831" y="330709"/>
                  </a:cubicBezTo>
                  <a:close/>
                </a:path>
              </a:pathLst>
            </a:custGeom>
            <a:solidFill>
              <a:schemeClr val="accent6"/>
            </a:solidFill>
            <a:ln w="37579"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A5024CE6-8CC0-7B32-48DA-2F56A1763CD5}"/>
                </a:ext>
              </a:extLst>
            </p:cNvPr>
            <p:cNvSpPr/>
            <p:nvPr/>
          </p:nvSpPr>
          <p:spPr>
            <a:xfrm>
              <a:off x="2718639" y="1909565"/>
              <a:ext cx="321999" cy="288663"/>
            </a:xfrm>
            <a:custGeom>
              <a:avLst/>
              <a:gdLst>
                <a:gd name="connsiteX0" fmla="*/ 299013 w 321999"/>
                <a:gd name="connsiteY0" fmla="*/ 229819 h 288663"/>
                <a:gd name="connsiteX1" fmla="*/ 168916 w 321999"/>
                <a:gd name="connsiteY1" fmla="*/ 278698 h 288663"/>
                <a:gd name="connsiteX2" fmla="*/ 9266 w 321999"/>
                <a:gd name="connsiteY2" fmla="*/ 213951 h 288663"/>
                <a:gd name="connsiteX3" fmla="*/ 73976 w 321999"/>
                <a:gd name="connsiteY3" fmla="*/ 54302 h 288663"/>
                <a:gd name="connsiteX4" fmla="*/ 83188 w 321999"/>
                <a:gd name="connsiteY4" fmla="*/ 50842 h 288663"/>
                <a:gd name="connsiteX5" fmla="*/ 213284 w 321999"/>
                <a:gd name="connsiteY5" fmla="*/ 1963 h 288663"/>
                <a:gd name="connsiteX6" fmla="*/ 257915 w 321999"/>
                <a:gd name="connsiteY6" fmla="*/ 21965 h 288663"/>
                <a:gd name="connsiteX7" fmla="*/ 258028 w 321999"/>
                <a:gd name="connsiteY7" fmla="*/ 22267 h 288663"/>
                <a:gd name="connsiteX8" fmla="*/ 319316 w 321999"/>
                <a:gd name="connsiteY8" fmla="*/ 185074 h 288663"/>
                <a:gd name="connsiteX9" fmla="*/ 299313 w 321999"/>
                <a:gd name="connsiteY9" fmla="*/ 229706 h 288663"/>
                <a:gd name="connsiteX10" fmla="*/ 299013 w 321999"/>
                <a:gd name="connsiteY10" fmla="*/ 229819 h 28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1999" h="288663">
                  <a:moveTo>
                    <a:pt x="299013" y="229819"/>
                  </a:moveTo>
                  <a:lnTo>
                    <a:pt x="168916" y="278698"/>
                  </a:lnTo>
                  <a:cubicBezTo>
                    <a:pt x="106952" y="304906"/>
                    <a:pt x="35474" y="275915"/>
                    <a:pt x="9266" y="213951"/>
                  </a:cubicBezTo>
                  <a:cubicBezTo>
                    <a:pt x="-16979" y="151986"/>
                    <a:pt x="12011" y="80509"/>
                    <a:pt x="73976" y="54302"/>
                  </a:cubicBezTo>
                  <a:cubicBezTo>
                    <a:pt x="77021" y="53023"/>
                    <a:pt x="80067" y="51858"/>
                    <a:pt x="83188" y="50842"/>
                  </a:cubicBezTo>
                  <a:lnTo>
                    <a:pt x="213284" y="1963"/>
                  </a:lnTo>
                  <a:cubicBezTo>
                    <a:pt x="231144" y="-4843"/>
                    <a:pt x="251110" y="4143"/>
                    <a:pt x="257915" y="21965"/>
                  </a:cubicBezTo>
                  <a:cubicBezTo>
                    <a:pt x="257953" y="22079"/>
                    <a:pt x="257991" y="22153"/>
                    <a:pt x="258028" y="22267"/>
                  </a:cubicBezTo>
                  <a:lnTo>
                    <a:pt x="319316" y="185074"/>
                  </a:lnTo>
                  <a:cubicBezTo>
                    <a:pt x="326122" y="202935"/>
                    <a:pt x="317136" y="222900"/>
                    <a:pt x="299313" y="229706"/>
                  </a:cubicBezTo>
                  <a:cubicBezTo>
                    <a:pt x="299200" y="229743"/>
                    <a:pt x="299125" y="229781"/>
                    <a:pt x="299013" y="229819"/>
                  </a:cubicBezTo>
                  <a:close/>
                </a:path>
              </a:pathLst>
            </a:custGeom>
            <a:gradFill>
              <a:gsLst>
                <a:gs pos="0">
                  <a:srgbClr val="CF54BD"/>
                </a:gs>
                <a:gs pos="50000">
                  <a:srgbClr val="D762BA"/>
                </a:gs>
                <a:gs pos="100000">
                  <a:srgbClr val="E071B8"/>
                </a:gs>
              </a:gsLst>
              <a:lin ang="650999" scaled="1"/>
            </a:gradFill>
            <a:ln w="37579"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689CBC16-F6DD-F254-A7D6-AEF5BC2ADE79}"/>
                </a:ext>
              </a:extLst>
            </p:cNvPr>
            <p:cNvSpPr/>
            <p:nvPr/>
          </p:nvSpPr>
          <p:spPr>
            <a:xfrm>
              <a:off x="2775495" y="2007028"/>
              <a:ext cx="139159" cy="139172"/>
            </a:xfrm>
            <a:custGeom>
              <a:avLst/>
              <a:gdLst>
                <a:gd name="connsiteX0" fmla="*/ 44757 w 139159"/>
                <a:gd name="connsiteY0" fmla="*/ 4139 h 139172"/>
                <a:gd name="connsiteX1" fmla="*/ 134319 w 139159"/>
                <a:gd name="connsiteY1" fmla="*/ 44860 h 139172"/>
                <a:gd name="connsiteX2" fmla="*/ 93560 w 139159"/>
                <a:gd name="connsiteY2" fmla="*/ 134423 h 139172"/>
                <a:gd name="connsiteX3" fmla="*/ 4148 w 139159"/>
                <a:gd name="connsiteY3" fmla="*/ 94004 h 139172"/>
                <a:gd name="connsiteX4" fmla="*/ 44455 w 139159"/>
                <a:gd name="connsiteY4" fmla="*/ 4252 h 139172"/>
                <a:gd name="connsiteX5" fmla="*/ 44757 w 139159"/>
                <a:gd name="connsiteY5" fmla="*/ 4139 h 139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159" h="139172">
                  <a:moveTo>
                    <a:pt x="44757" y="4139"/>
                  </a:moveTo>
                  <a:cubicBezTo>
                    <a:pt x="80739" y="-9360"/>
                    <a:pt x="120821" y="8877"/>
                    <a:pt x="134319" y="44860"/>
                  </a:cubicBezTo>
                  <a:cubicBezTo>
                    <a:pt x="147780" y="80843"/>
                    <a:pt x="129544" y="120924"/>
                    <a:pt x="93560" y="134423"/>
                  </a:cubicBezTo>
                  <a:cubicBezTo>
                    <a:pt x="57727" y="147846"/>
                    <a:pt x="17759" y="129799"/>
                    <a:pt x="4148" y="94004"/>
                  </a:cubicBezTo>
                  <a:cubicBezTo>
                    <a:pt x="-9501" y="58095"/>
                    <a:pt x="8547" y="17901"/>
                    <a:pt x="44455" y="4252"/>
                  </a:cubicBezTo>
                  <a:cubicBezTo>
                    <a:pt x="44531" y="4215"/>
                    <a:pt x="44643" y="4177"/>
                    <a:pt x="44757" y="4139"/>
                  </a:cubicBezTo>
                  <a:close/>
                </a:path>
              </a:pathLst>
            </a:custGeom>
            <a:gradFill>
              <a:gsLst>
                <a:gs pos="0">
                  <a:srgbClr val="FFDB4D"/>
                </a:gs>
                <a:gs pos="50000">
                  <a:srgbClr val="FFC563"/>
                </a:gs>
                <a:gs pos="100000">
                  <a:srgbClr val="FFAF7A"/>
                </a:gs>
              </a:gsLst>
              <a:lin ang="650999" scaled="1"/>
            </a:gradFill>
            <a:ln w="37579"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A7AEA0A-5AC0-FF24-BDB7-6F59D6616F7A}"/>
                </a:ext>
              </a:extLst>
            </p:cNvPr>
            <p:cNvSpPr/>
            <p:nvPr/>
          </p:nvSpPr>
          <p:spPr>
            <a:xfrm>
              <a:off x="2396156" y="2308520"/>
              <a:ext cx="1136273" cy="1136272"/>
            </a:xfrm>
            <a:custGeom>
              <a:avLst/>
              <a:gdLst>
                <a:gd name="connsiteX0" fmla="*/ 1136273 w 1136273"/>
                <a:gd name="connsiteY0" fmla="*/ 568136 h 1136272"/>
                <a:gd name="connsiteX1" fmla="*/ 568137 w 1136273"/>
                <a:gd name="connsiteY1" fmla="*/ 1136272 h 1136272"/>
                <a:gd name="connsiteX2" fmla="*/ 0 w 1136273"/>
                <a:gd name="connsiteY2" fmla="*/ 568136 h 1136272"/>
                <a:gd name="connsiteX3" fmla="*/ 568137 w 1136273"/>
                <a:gd name="connsiteY3" fmla="*/ 0 h 1136272"/>
                <a:gd name="connsiteX4" fmla="*/ 1136273 w 1136273"/>
                <a:gd name="connsiteY4" fmla="*/ 568136 h 1136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6273" h="1136272">
                  <a:moveTo>
                    <a:pt x="1136273" y="568136"/>
                  </a:moveTo>
                  <a:cubicBezTo>
                    <a:pt x="1136273" y="881909"/>
                    <a:pt x="881910" y="1136272"/>
                    <a:pt x="568137" y="1136272"/>
                  </a:cubicBezTo>
                  <a:cubicBezTo>
                    <a:pt x="254363" y="1136272"/>
                    <a:pt x="0" y="881909"/>
                    <a:pt x="0" y="568136"/>
                  </a:cubicBezTo>
                  <a:cubicBezTo>
                    <a:pt x="0" y="254363"/>
                    <a:pt x="254363" y="0"/>
                    <a:pt x="568137" y="0"/>
                  </a:cubicBezTo>
                  <a:cubicBezTo>
                    <a:pt x="881910" y="0"/>
                    <a:pt x="1136273" y="254363"/>
                    <a:pt x="1136273" y="568136"/>
                  </a:cubicBezTo>
                  <a:close/>
                </a:path>
              </a:pathLst>
            </a:custGeom>
            <a:solidFill>
              <a:schemeClr val="accent5"/>
            </a:solidFill>
            <a:ln w="37579"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F6F61292-CB58-D8DA-FF02-B3E7BC0421C2}"/>
                </a:ext>
              </a:extLst>
            </p:cNvPr>
            <p:cNvSpPr/>
            <p:nvPr/>
          </p:nvSpPr>
          <p:spPr>
            <a:xfrm rot="16533600">
              <a:off x="2514991" y="2427458"/>
              <a:ext cx="899392" cy="899391"/>
            </a:xfrm>
            <a:custGeom>
              <a:avLst/>
              <a:gdLst>
                <a:gd name="connsiteX0" fmla="*/ 898984 w 899392"/>
                <a:gd name="connsiteY0" fmla="*/ 449383 h 899391"/>
                <a:gd name="connsiteX1" fmla="*/ 449288 w 899392"/>
                <a:gd name="connsiteY1" fmla="*/ 899079 h 899391"/>
                <a:gd name="connsiteX2" fmla="*/ -408 w 899392"/>
                <a:gd name="connsiteY2" fmla="*/ 449383 h 899391"/>
                <a:gd name="connsiteX3" fmla="*/ 449288 w 899392"/>
                <a:gd name="connsiteY3" fmla="*/ -312 h 899391"/>
                <a:gd name="connsiteX4" fmla="*/ 898984 w 899392"/>
                <a:gd name="connsiteY4" fmla="*/ 449383 h 899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392" h="899391">
                  <a:moveTo>
                    <a:pt x="898984" y="449383"/>
                  </a:moveTo>
                  <a:cubicBezTo>
                    <a:pt x="898984" y="697743"/>
                    <a:pt x="697648" y="899079"/>
                    <a:pt x="449288" y="899079"/>
                  </a:cubicBezTo>
                  <a:cubicBezTo>
                    <a:pt x="200928" y="899079"/>
                    <a:pt x="-408" y="697743"/>
                    <a:pt x="-408" y="449383"/>
                  </a:cubicBezTo>
                  <a:cubicBezTo>
                    <a:pt x="-408" y="201023"/>
                    <a:pt x="200928" y="-312"/>
                    <a:pt x="449288" y="-312"/>
                  </a:cubicBezTo>
                  <a:cubicBezTo>
                    <a:pt x="697648" y="-312"/>
                    <a:pt x="898984" y="201023"/>
                    <a:pt x="898984" y="449383"/>
                  </a:cubicBezTo>
                  <a:close/>
                </a:path>
              </a:pathLst>
            </a:custGeom>
            <a:noFill/>
            <a:ln w="63133" cap="rnd">
              <a:gradFill>
                <a:gsLst>
                  <a:gs pos="0">
                    <a:srgbClr val="FFEDB3"/>
                  </a:gs>
                  <a:gs pos="50000">
                    <a:srgbClr val="FAE590"/>
                  </a:gs>
                  <a:gs pos="100000">
                    <a:srgbClr val="F6DD6D"/>
                  </a:gs>
                </a:gsLst>
                <a:lin ang="4166998" scaled="1"/>
              </a:gradFill>
              <a:prstDash val="solid"/>
              <a:round/>
            </a:ln>
          </p:spPr>
          <p:txBody>
            <a:bodyPr rtlCol="0" anchor="ctr"/>
            <a:lstStyle/>
            <a:p>
              <a:endParaRPr lang="en-US"/>
            </a:p>
          </p:txBody>
        </p:sp>
        <p:sp>
          <p:nvSpPr>
            <p:cNvPr id="30" name="Freeform: Shape 29">
              <a:extLst>
                <a:ext uri="{FF2B5EF4-FFF2-40B4-BE49-F238E27FC236}">
                  <a16:creationId xmlns:a16="http://schemas.microsoft.com/office/drawing/2014/main" id="{ECB3DF44-9593-4DDA-24B9-3227AC6F89E2}"/>
                </a:ext>
              </a:extLst>
            </p:cNvPr>
            <p:cNvSpPr/>
            <p:nvPr/>
          </p:nvSpPr>
          <p:spPr>
            <a:xfrm>
              <a:off x="2731796" y="2548706"/>
              <a:ext cx="489086" cy="700942"/>
            </a:xfrm>
            <a:custGeom>
              <a:avLst/>
              <a:gdLst>
                <a:gd name="connsiteX0" fmla="*/ 482503 w 489086"/>
                <a:gd name="connsiteY0" fmla="*/ 412613 h 700942"/>
                <a:gd name="connsiteX1" fmla="*/ 278335 w 489086"/>
                <a:gd name="connsiteY1" fmla="*/ 293797 h 700942"/>
                <a:gd name="connsiteX2" fmla="*/ 228703 w 489086"/>
                <a:gd name="connsiteY2" fmla="*/ 139262 h 700942"/>
                <a:gd name="connsiteX3" fmla="*/ 309168 w 489086"/>
                <a:gd name="connsiteY3" fmla="*/ 191526 h 700942"/>
                <a:gd name="connsiteX4" fmla="*/ 370719 w 489086"/>
                <a:gd name="connsiteY4" fmla="*/ 222996 h 700942"/>
                <a:gd name="connsiteX5" fmla="*/ 399031 w 489086"/>
                <a:gd name="connsiteY5" fmla="*/ 199045 h 700942"/>
                <a:gd name="connsiteX6" fmla="*/ 402040 w 489086"/>
                <a:gd name="connsiteY6" fmla="*/ 161445 h 700942"/>
                <a:gd name="connsiteX7" fmla="*/ 197871 w 489086"/>
                <a:gd name="connsiteY7" fmla="*/ 42254 h 700942"/>
                <a:gd name="connsiteX8" fmla="*/ 194863 w 489086"/>
                <a:gd name="connsiteY8" fmla="*/ 33606 h 700942"/>
                <a:gd name="connsiteX9" fmla="*/ 170799 w 489086"/>
                <a:gd name="connsiteY9" fmla="*/ 5029 h 700942"/>
                <a:gd name="connsiteX10" fmla="*/ 105036 w 489086"/>
                <a:gd name="connsiteY10" fmla="*/ 26386 h 700942"/>
                <a:gd name="connsiteX11" fmla="*/ 101991 w 489086"/>
                <a:gd name="connsiteY11" fmla="*/ 63310 h 700942"/>
                <a:gd name="connsiteX12" fmla="*/ 104623 w 489086"/>
                <a:gd name="connsiteY12" fmla="*/ 71957 h 700942"/>
                <a:gd name="connsiteX13" fmla="*/ 14834 w 489086"/>
                <a:gd name="connsiteY13" fmla="*/ 305190 h 700942"/>
                <a:gd name="connsiteX14" fmla="*/ 211784 w 489086"/>
                <a:gd name="connsiteY14" fmla="*/ 406597 h 700942"/>
                <a:gd name="connsiteX15" fmla="*/ 261415 w 489086"/>
                <a:gd name="connsiteY15" fmla="*/ 561510 h 700942"/>
                <a:gd name="connsiteX16" fmla="*/ 180951 w 489086"/>
                <a:gd name="connsiteY16" fmla="*/ 509245 h 700942"/>
                <a:gd name="connsiteX17" fmla="*/ 121957 w 489086"/>
                <a:gd name="connsiteY17" fmla="*/ 473224 h 700942"/>
                <a:gd name="connsiteX18" fmla="*/ 85936 w 489086"/>
                <a:gd name="connsiteY18" fmla="*/ 532257 h 700942"/>
                <a:gd name="connsiteX19" fmla="*/ 88079 w 489086"/>
                <a:gd name="connsiteY19" fmla="*/ 538950 h 700942"/>
                <a:gd name="connsiteX20" fmla="*/ 292247 w 489086"/>
                <a:gd name="connsiteY20" fmla="*/ 657766 h 700942"/>
                <a:gd name="connsiteX21" fmla="*/ 295256 w 489086"/>
                <a:gd name="connsiteY21" fmla="*/ 666413 h 700942"/>
                <a:gd name="connsiteX22" fmla="*/ 341879 w 489086"/>
                <a:gd name="connsiteY22" fmla="*/ 700629 h 700942"/>
                <a:gd name="connsiteX23" fmla="*/ 356543 w 489086"/>
                <a:gd name="connsiteY23" fmla="*/ 697997 h 700942"/>
                <a:gd name="connsiteX24" fmla="*/ 388127 w 489086"/>
                <a:gd name="connsiteY24" fmla="*/ 636710 h 700942"/>
                <a:gd name="connsiteX25" fmla="*/ 385496 w 489086"/>
                <a:gd name="connsiteY25" fmla="*/ 628062 h 700942"/>
                <a:gd name="connsiteX26" fmla="*/ 482503 w 489086"/>
                <a:gd name="connsiteY26" fmla="*/ 412613 h 700942"/>
                <a:gd name="connsiteX27" fmla="*/ 354663 w 489086"/>
                <a:gd name="connsiteY27" fmla="*/ 531429 h 700942"/>
                <a:gd name="connsiteX28" fmla="*/ 309168 w 489086"/>
                <a:gd name="connsiteY28" fmla="*/ 390054 h 700942"/>
                <a:gd name="connsiteX29" fmla="*/ 394932 w 489086"/>
                <a:gd name="connsiteY29" fmla="*/ 452921 h 700942"/>
                <a:gd name="connsiteX30" fmla="*/ 354663 w 489086"/>
                <a:gd name="connsiteY30" fmla="*/ 531429 h 700942"/>
                <a:gd name="connsiteX31" fmla="*/ 180951 w 489086"/>
                <a:gd name="connsiteY31" fmla="*/ 309966 h 700942"/>
                <a:gd name="connsiteX32" fmla="*/ 100487 w 489086"/>
                <a:gd name="connsiteY32" fmla="*/ 258078 h 700942"/>
                <a:gd name="connsiteX33" fmla="*/ 100487 w 489086"/>
                <a:gd name="connsiteY33" fmla="*/ 258078 h 700942"/>
                <a:gd name="connsiteX34" fmla="*/ 135456 w 489086"/>
                <a:gd name="connsiteY34" fmla="*/ 168590 h 70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89086" h="700942">
                  <a:moveTo>
                    <a:pt x="482503" y="412613"/>
                  </a:moveTo>
                  <a:cubicBezTo>
                    <a:pt x="450919" y="329856"/>
                    <a:pt x="365868" y="280374"/>
                    <a:pt x="278335" y="293797"/>
                  </a:cubicBezTo>
                  <a:lnTo>
                    <a:pt x="228703" y="139262"/>
                  </a:lnTo>
                  <a:cubicBezTo>
                    <a:pt x="263746" y="138434"/>
                    <a:pt x="295669" y="159190"/>
                    <a:pt x="309168" y="191526"/>
                  </a:cubicBezTo>
                  <a:cubicBezTo>
                    <a:pt x="317476" y="217206"/>
                    <a:pt x="345037" y="231306"/>
                    <a:pt x="370719" y="222996"/>
                  </a:cubicBezTo>
                  <a:cubicBezTo>
                    <a:pt x="382938" y="219049"/>
                    <a:pt x="393091" y="210439"/>
                    <a:pt x="399031" y="199045"/>
                  </a:cubicBezTo>
                  <a:cubicBezTo>
                    <a:pt x="405160" y="187465"/>
                    <a:pt x="406251" y="173854"/>
                    <a:pt x="402040" y="161445"/>
                  </a:cubicBezTo>
                  <a:cubicBezTo>
                    <a:pt x="370606" y="78538"/>
                    <a:pt x="285517" y="28868"/>
                    <a:pt x="197871" y="42254"/>
                  </a:cubicBezTo>
                  <a:lnTo>
                    <a:pt x="194863" y="33606"/>
                  </a:lnTo>
                  <a:cubicBezTo>
                    <a:pt x="191065" y="21197"/>
                    <a:pt x="182380" y="10895"/>
                    <a:pt x="170799" y="5029"/>
                  </a:cubicBezTo>
                  <a:cubicBezTo>
                    <a:pt x="146735" y="-7228"/>
                    <a:pt x="117295" y="2322"/>
                    <a:pt x="105036" y="26386"/>
                  </a:cubicBezTo>
                  <a:cubicBezTo>
                    <a:pt x="99208" y="37817"/>
                    <a:pt x="98118" y="51090"/>
                    <a:pt x="101991" y="63310"/>
                  </a:cubicBezTo>
                  <a:lnTo>
                    <a:pt x="104623" y="71957"/>
                  </a:lnTo>
                  <a:cubicBezTo>
                    <a:pt x="15436" y="111588"/>
                    <a:pt x="-24759" y="216003"/>
                    <a:pt x="14834" y="305190"/>
                  </a:cubicBezTo>
                  <a:cubicBezTo>
                    <a:pt x="48524" y="381067"/>
                    <a:pt x="130454" y="423255"/>
                    <a:pt x="211784" y="406597"/>
                  </a:cubicBezTo>
                  <a:lnTo>
                    <a:pt x="261415" y="561510"/>
                  </a:lnTo>
                  <a:cubicBezTo>
                    <a:pt x="226372" y="562337"/>
                    <a:pt x="194412" y="541582"/>
                    <a:pt x="180951" y="509245"/>
                  </a:cubicBezTo>
                  <a:cubicBezTo>
                    <a:pt x="174597" y="483001"/>
                    <a:pt x="148164" y="466871"/>
                    <a:pt x="121957" y="473224"/>
                  </a:cubicBezTo>
                  <a:cubicBezTo>
                    <a:pt x="95712" y="479579"/>
                    <a:pt x="79581" y="506012"/>
                    <a:pt x="85936" y="532257"/>
                  </a:cubicBezTo>
                  <a:cubicBezTo>
                    <a:pt x="86500" y="534550"/>
                    <a:pt x="87214" y="536768"/>
                    <a:pt x="88079" y="538950"/>
                  </a:cubicBezTo>
                  <a:cubicBezTo>
                    <a:pt x="119663" y="621707"/>
                    <a:pt x="204714" y="671189"/>
                    <a:pt x="292247" y="657766"/>
                  </a:cubicBezTo>
                  <a:lnTo>
                    <a:pt x="295256" y="666413"/>
                  </a:lnTo>
                  <a:cubicBezTo>
                    <a:pt x="301760" y="686718"/>
                    <a:pt x="320560" y="700517"/>
                    <a:pt x="341879" y="700629"/>
                  </a:cubicBezTo>
                  <a:cubicBezTo>
                    <a:pt x="346880" y="700667"/>
                    <a:pt x="351881" y="699765"/>
                    <a:pt x="356543" y="697997"/>
                  </a:cubicBezTo>
                  <a:cubicBezTo>
                    <a:pt x="382148" y="689726"/>
                    <a:pt x="396248" y="662352"/>
                    <a:pt x="388127" y="636710"/>
                  </a:cubicBezTo>
                  <a:lnTo>
                    <a:pt x="385496" y="628062"/>
                  </a:lnTo>
                  <a:cubicBezTo>
                    <a:pt x="464568" y="588093"/>
                    <a:pt x="504988" y="498304"/>
                    <a:pt x="482503" y="412613"/>
                  </a:cubicBezTo>
                  <a:close/>
                  <a:moveTo>
                    <a:pt x="354663" y="531429"/>
                  </a:moveTo>
                  <a:lnTo>
                    <a:pt x="309168" y="390054"/>
                  </a:lnTo>
                  <a:cubicBezTo>
                    <a:pt x="350226" y="383737"/>
                    <a:pt x="388616" y="411862"/>
                    <a:pt x="394932" y="452921"/>
                  </a:cubicBezTo>
                  <a:cubicBezTo>
                    <a:pt x="399896" y="485032"/>
                    <a:pt x="383653" y="516728"/>
                    <a:pt x="354663" y="531429"/>
                  </a:cubicBezTo>
                  <a:close/>
                  <a:moveTo>
                    <a:pt x="180951" y="309966"/>
                  </a:moveTo>
                  <a:cubicBezTo>
                    <a:pt x="145984" y="310980"/>
                    <a:pt x="113985" y="290339"/>
                    <a:pt x="100487" y="258078"/>
                  </a:cubicBezTo>
                  <a:lnTo>
                    <a:pt x="100487" y="258078"/>
                  </a:lnTo>
                  <a:cubicBezTo>
                    <a:pt x="92667" y="223899"/>
                    <a:pt x="106541" y="188405"/>
                    <a:pt x="135456" y="168590"/>
                  </a:cubicBezTo>
                  <a:close/>
                </a:path>
              </a:pathLst>
            </a:custGeom>
            <a:solidFill>
              <a:srgbClr val="BD831A"/>
            </a:solidFill>
            <a:ln w="37579"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C2285D3B-B0F6-B47F-0405-25B1E2F10822}"/>
                </a:ext>
              </a:extLst>
            </p:cNvPr>
            <p:cNvSpPr/>
            <p:nvPr/>
          </p:nvSpPr>
          <p:spPr>
            <a:xfrm>
              <a:off x="2560844" y="4611144"/>
              <a:ext cx="509856" cy="509856"/>
            </a:xfrm>
            <a:custGeom>
              <a:avLst/>
              <a:gdLst>
                <a:gd name="connsiteX0" fmla="*/ 509857 w 509856"/>
                <a:gd name="connsiteY0" fmla="*/ 254928 h 509856"/>
                <a:gd name="connsiteX1" fmla="*/ 254928 w 509856"/>
                <a:gd name="connsiteY1" fmla="*/ 509856 h 509856"/>
                <a:gd name="connsiteX2" fmla="*/ 0 w 509856"/>
                <a:gd name="connsiteY2" fmla="*/ 254928 h 509856"/>
                <a:gd name="connsiteX3" fmla="*/ 254928 w 509856"/>
                <a:gd name="connsiteY3" fmla="*/ 0 h 509856"/>
                <a:gd name="connsiteX4" fmla="*/ 509857 w 509856"/>
                <a:gd name="connsiteY4" fmla="*/ 254928 h 509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856" h="509856">
                  <a:moveTo>
                    <a:pt x="509857" y="254928"/>
                  </a:moveTo>
                  <a:cubicBezTo>
                    <a:pt x="509857" y="395721"/>
                    <a:pt x="395721" y="509856"/>
                    <a:pt x="254928" y="509856"/>
                  </a:cubicBezTo>
                  <a:cubicBezTo>
                    <a:pt x="114135" y="509856"/>
                    <a:pt x="0" y="395721"/>
                    <a:pt x="0" y="254928"/>
                  </a:cubicBezTo>
                  <a:cubicBezTo>
                    <a:pt x="0" y="114135"/>
                    <a:pt x="114135" y="0"/>
                    <a:pt x="254928" y="0"/>
                  </a:cubicBezTo>
                  <a:cubicBezTo>
                    <a:pt x="395721" y="0"/>
                    <a:pt x="509857" y="114135"/>
                    <a:pt x="509857" y="254928"/>
                  </a:cubicBezTo>
                  <a:close/>
                </a:path>
              </a:pathLst>
            </a:custGeom>
            <a:solidFill>
              <a:schemeClr val="bg1">
                <a:lumMod val="50000"/>
              </a:schemeClr>
            </a:solidFill>
            <a:ln w="37579"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98AAD9D-F87B-9FF0-398A-77088B7856C4}"/>
                </a:ext>
              </a:extLst>
            </p:cNvPr>
            <p:cNvSpPr/>
            <p:nvPr/>
          </p:nvSpPr>
          <p:spPr>
            <a:xfrm>
              <a:off x="4041909" y="4611144"/>
              <a:ext cx="509856" cy="509856"/>
            </a:xfrm>
            <a:custGeom>
              <a:avLst/>
              <a:gdLst>
                <a:gd name="connsiteX0" fmla="*/ 509857 w 509856"/>
                <a:gd name="connsiteY0" fmla="*/ 254928 h 509856"/>
                <a:gd name="connsiteX1" fmla="*/ 254928 w 509856"/>
                <a:gd name="connsiteY1" fmla="*/ 509856 h 509856"/>
                <a:gd name="connsiteX2" fmla="*/ 0 w 509856"/>
                <a:gd name="connsiteY2" fmla="*/ 254928 h 509856"/>
                <a:gd name="connsiteX3" fmla="*/ 254928 w 509856"/>
                <a:gd name="connsiteY3" fmla="*/ 0 h 509856"/>
                <a:gd name="connsiteX4" fmla="*/ 509857 w 509856"/>
                <a:gd name="connsiteY4" fmla="*/ 254928 h 509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856" h="509856">
                  <a:moveTo>
                    <a:pt x="509857" y="254928"/>
                  </a:moveTo>
                  <a:cubicBezTo>
                    <a:pt x="509857" y="395721"/>
                    <a:pt x="395721" y="509856"/>
                    <a:pt x="254928" y="509856"/>
                  </a:cubicBezTo>
                  <a:cubicBezTo>
                    <a:pt x="114135" y="509856"/>
                    <a:pt x="0" y="395721"/>
                    <a:pt x="0" y="254928"/>
                  </a:cubicBezTo>
                  <a:cubicBezTo>
                    <a:pt x="0" y="114135"/>
                    <a:pt x="114135" y="0"/>
                    <a:pt x="254928" y="0"/>
                  </a:cubicBezTo>
                  <a:cubicBezTo>
                    <a:pt x="395721" y="0"/>
                    <a:pt x="509857" y="114135"/>
                    <a:pt x="509857" y="254928"/>
                  </a:cubicBezTo>
                  <a:close/>
                </a:path>
              </a:pathLst>
            </a:custGeom>
            <a:solidFill>
              <a:schemeClr val="bg1">
                <a:lumMod val="50000"/>
              </a:schemeClr>
            </a:solidFill>
            <a:ln w="37579" cap="flat">
              <a:noFill/>
              <a:prstDash val="solid"/>
              <a:miter/>
            </a:ln>
          </p:spPr>
          <p:txBody>
            <a:bodyPr rtlCol="0" anchor="ctr"/>
            <a:lstStyle/>
            <a:p>
              <a:endParaRPr lang="en-US"/>
            </a:p>
          </p:txBody>
        </p:sp>
        <p:grpSp>
          <p:nvGrpSpPr>
            <p:cNvPr id="33" name="Graphic 2">
              <a:extLst>
                <a:ext uri="{FF2B5EF4-FFF2-40B4-BE49-F238E27FC236}">
                  <a16:creationId xmlns:a16="http://schemas.microsoft.com/office/drawing/2014/main" id="{23CA4B00-D601-2AA9-E4FC-9C97C76DFA9F}"/>
                </a:ext>
              </a:extLst>
            </p:cNvPr>
            <p:cNvGrpSpPr/>
            <p:nvPr/>
          </p:nvGrpSpPr>
          <p:grpSpPr>
            <a:xfrm>
              <a:off x="1412258" y="2272047"/>
              <a:ext cx="3678423" cy="2952380"/>
              <a:chOff x="1412258" y="2272047"/>
              <a:chExt cx="3678423" cy="2952380"/>
            </a:xfrm>
            <a:solidFill>
              <a:schemeClr val="bg1">
                <a:lumMod val="85000"/>
              </a:schemeClr>
            </a:solidFill>
          </p:grpSpPr>
          <p:sp>
            <p:nvSpPr>
              <p:cNvPr id="34" name="Freeform: Shape 33">
                <a:extLst>
                  <a:ext uri="{FF2B5EF4-FFF2-40B4-BE49-F238E27FC236}">
                    <a16:creationId xmlns:a16="http://schemas.microsoft.com/office/drawing/2014/main" id="{B1A7E46F-5AB9-A1A8-3DFA-B32C16838BBB}"/>
                  </a:ext>
                </a:extLst>
              </p:cNvPr>
              <p:cNvSpPr/>
              <p:nvPr/>
            </p:nvSpPr>
            <p:spPr>
              <a:xfrm>
                <a:off x="2730420" y="4781096"/>
                <a:ext cx="147392" cy="147391"/>
              </a:xfrm>
              <a:custGeom>
                <a:avLst/>
                <a:gdLst>
                  <a:gd name="connsiteX0" fmla="*/ 147392 w 147392"/>
                  <a:gd name="connsiteY0" fmla="*/ 73696 h 147391"/>
                  <a:gd name="connsiteX1" fmla="*/ 73696 w 147392"/>
                  <a:gd name="connsiteY1" fmla="*/ 147392 h 147391"/>
                  <a:gd name="connsiteX2" fmla="*/ 0 w 147392"/>
                  <a:gd name="connsiteY2" fmla="*/ 73696 h 147391"/>
                  <a:gd name="connsiteX3" fmla="*/ 73696 w 147392"/>
                  <a:gd name="connsiteY3" fmla="*/ 0 h 147391"/>
                  <a:gd name="connsiteX4" fmla="*/ 147392 w 147392"/>
                  <a:gd name="connsiteY4" fmla="*/ 73696 h 147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92" h="147391">
                    <a:moveTo>
                      <a:pt x="147392" y="73696"/>
                    </a:moveTo>
                    <a:cubicBezTo>
                      <a:pt x="147392" y="114397"/>
                      <a:pt x="114397" y="147392"/>
                      <a:pt x="73696" y="147392"/>
                    </a:cubicBezTo>
                    <a:cubicBezTo>
                      <a:pt x="32995" y="147392"/>
                      <a:pt x="0" y="114397"/>
                      <a:pt x="0" y="73696"/>
                    </a:cubicBezTo>
                    <a:cubicBezTo>
                      <a:pt x="0" y="32995"/>
                      <a:pt x="32995" y="0"/>
                      <a:pt x="73696" y="0"/>
                    </a:cubicBezTo>
                    <a:cubicBezTo>
                      <a:pt x="114397" y="0"/>
                      <a:pt x="147392" y="32995"/>
                      <a:pt x="147392" y="73696"/>
                    </a:cubicBezTo>
                    <a:close/>
                  </a:path>
                </a:pathLst>
              </a:custGeom>
              <a:grpFill/>
              <a:ln w="37579"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4B6D9B37-03EB-838B-6B09-35E7506132FE}"/>
                  </a:ext>
                </a:extLst>
              </p:cNvPr>
              <p:cNvSpPr/>
              <p:nvPr/>
            </p:nvSpPr>
            <p:spPr>
              <a:xfrm>
                <a:off x="4205470" y="4781096"/>
                <a:ext cx="150400" cy="150400"/>
              </a:xfrm>
              <a:custGeom>
                <a:avLst/>
                <a:gdLst>
                  <a:gd name="connsiteX0" fmla="*/ 74791 w 150400"/>
                  <a:gd name="connsiteY0" fmla="*/ -312 h 150400"/>
                  <a:gd name="connsiteX1" fmla="*/ 149991 w 150400"/>
                  <a:gd name="connsiteY1" fmla="*/ 74888 h 150400"/>
                  <a:gd name="connsiteX2" fmla="*/ 74791 w 150400"/>
                  <a:gd name="connsiteY2" fmla="*/ 150088 h 150400"/>
                  <a:gd name="connsiteX3" fmla="*/ -409 w 150400"/>
                  <a:gd name="connsiteY3" fmla="*/ 74888 h 150400"/>
                  <a:gd name="connsiteX4" fmla="*/ 74791 w 150400"/>
                  <a:gd name="connsiteY4" fmla="*/ -312 h 15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00" h="150400">
                    <a:moveTo>
                      <a:pt x="74791" y="-312"/>
                    </a:moveTo>
                    <a:cubicBezTo>
                      <a:pt x="116340" y="-312"/>
                      <a:pt x="149991" y="33339"/>
                      <a:pt x="149991" y="74888"/>
                    </a:cubicBezTo>
                    <a:cubicBezTo>
                      <a:pt x="149991" y="116436"/>
                      <a:pt x="116340" y="150088"/>
                      <a:pt x="74791" y="150088"/>
                    </a:cubicBezTo>
                    <a:cubicBezTo>
                      <a:pt x="33243" y="150088"/>
                      <a:pt x="-409" y="116436"/>
                      <a:pt x="-409" y="74888"/>
                    </a:cubicBezTo>
                    <a:cubicBezTo>
                      <a:pt x="-409" y="33339"/>
                      <a:pt x="33243" y="-312"/>
                      <a:pt x="74791" y="-312"/>
                    </a:cubicBezTo>
                    <a:close/>
                  </a:path>
                </a:pathLst>
              </a:custGeom>
              <a:grpFill/>
              <a:ln w="37579"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3F86ABF-D094-8E53-ADBF-5236A302368D}"/>
                  </a:ext>
                </a:extLst>
              </p:cNvPr>
              <p:cNvSpPr/>
              <p:nvPr/>
            </p:nvSpPr>
            <p:spPr>
              <a:xfrm>
                <a:off x="1412258" y="2272047"/>
                <a:ext cx="3678423" cy="2952380"/>
              </a:xfrm>
              <a:custGeom>
                <a:avLst/>
                <a:gdLst>
                  <a:gd name="connsiteX0" fmla="*/ 3482763 w 3678423"/>
                  <a:gd name="connsiteY0" fmla="*/ 442616 h 2952380"/>
                  <a:gd name="connsiteX1" fmla="*/ 3153010 w 3678423"/>
                  <a:gd name="connsiteY1" fmla="*/ 442616 h 2952380"/>
                  <a:gd name="connsiteX2" fmla="*/ 1017328 w 3678423"/>
                  <a:gd name="connsiteY2" fmla="*/ 442616 h 2952380"/>
                  <a:gd name="connsiteX3" fmla="*/ 660128 w 3678423"/>
                  <a:gd name="connsiteY3" fmla="*/ 442616 h 2952380"/>
                  <a:gd name="connsiteX4" fmla="*/ 622528 w 3678423"/>
                  <a:gd name="connsiteY4" fmla="*/ 258752 h 2952380"/>
                  <a:gd name="connsiteX5" fmla="*/ 301423 w 3678423"/>
                  <a:gd name="connsiteY5" fmla="*/ -312 h 2952380"/>
                  <a:gd name="connsiteX6" fmla="*/ 60783 w 3678423"/>
                  <a:gd name="connsiteY6" fmla="*/ -312 h 2952380"/>
                  <a:gd name="connsiteX7" fmla="*/ 924 w 3678423"/>
                  <a:gd name="connsiteY7" fmla="*/ 87597 h 2952380"/>
                  <a:gd name="connsiteX8" fmla="*/ 60783 w 3678423"/>
                  <a:gd name="connsiteY8" fmla="*/ 147456 h 2952380"/>
                  <a:gd name="connsiteX9" fmla="*/ 301423 w 3678423"/>
                  <a:gd name="connsiteY9" fmla="*/ 147456 h 2952380"/>
                  <a:gd name="connsiteX10" fmla="*/ 477768 w 3678423"/>
                  <a:gd name="connsiteY10" fmla="*/ 289208 h 2952380"/>
                  <a:gd name="connsiteX11" fmla="*/ 827072 w 3678423"/>
                  <a:gd name="connsiteY11" fmla="*/ 2052648 h 2952380"/>
                  <a:gd name="connsiteX12" fmla="*/ 1108321 w 3678423"/>
                  <a:gd name="connsiteY12" fmla="*/ 2347808 h 2952380"/>
                  <a:gd name="connsiteX13" fmla="*/ 1154568 w 3678423"/>
                  <a:gd name="connsiteY13" fmla="*/ 2866313 h 2952380"/>
                  <a:gd name="connsiteX14" fmla="*/ 1673073 w 3678423"/>
                  <a:gd name="connsiteY14" fmla="*/ 2820102 h 2952380"/>
                  <a:gd name="connsiteX15" fmla="*/ 1758801 w 3678423"/>
                  <a:gd name="connsiteY15" fmla="*/ 2583560 h 2952380"/>
                  <a:gd name="connsiteX16" fmla="*/ 1683601 w 3678423"/>
                  <a:gd name="connsiteY16" fmla="*/ 2362097 h 2952380"/>
                  <a:gd name="connsiteX17" fmla="*/ 2569458 w 3678423"/>
                  <a:gd name="connsiteY17" fmla="*/ 2362097 h 2952380"/>
                  <a:gd name="connsiteX18" fmla="*/ 2494258 w 3678423"/>
                  <a:gd name="connsiteY18" fmla="*/ 2583560 h 2952380"/>
                  <a:gd name="connsiteX19" fmla="*/ 2875071 w 3678423"/>
                  <a:gd name="connsiteY19" fmla="*/ 2940836 h 2952380"/>
                  <a:gd name="connsiteX20" fmla="*/ 3232347 w 3678423"/>
                  <a:gd name="connsiteY20" fmla="*/ 2583560 h 2952380"/>
                  <a:gd name="connsiteX21" fmla="*/ 3157147 w 3678423"/>
                  <a:gd name="connsiteY21" fmla="*/ 2362097 h 2952380"/>
                  <a:gd name="connsiteX22" fmla="*/ 3236859 w 3678423"/>
                  <a:gd name="connsiteY22" fmla="*/ 2362097 h 2952380"/>
                  <a:gd name="connsiteX23" fmla="*/ 3324768 w 3678423"/>
                  <a:gd name="connsiteY23" fmla="*/ 2302237 h 2952380"/>
                  <a:gd name="connsiteX24" fmla="*/ 3264871 w 3678423"/>
                  <a:gd name="connsiteY24" fmla="*/ 2214328 h 2952380"/>
                  <a:gd name="connsiteX25" fmla="*/ 3236859 w 3678423"/>
                  <a:gd name="connsiteY25" fmla="*/ 2214328 h 2952380"/>
                  <a:gd name="connsiteX26" fmla="*/ 1206457 w 3678423"/>
                  <a:gd name="connsiteY26" fmla="*/ 2214328 h 2952380"/>
                  <a:gd name="connsiteX27" fmla="*/ 984993 w 3678423"/>
                  <a:gd name="connsiteY27" fmla="*/ 2066560 h 2952380"/>
                  <a:gd name="connsiteX28" fmla="*/ 3179707 w 3678423"/>
                  <a:gd name="connsiteY28" fmla="*/ 2066560 h 2952380"/>
                  <a:gd name="connsiteX29" fmla="*/ 3378235 w 3678423"/>
                  <a:gd name="connsiteY29" fmla="*/ 1908641 h 2952380"/>
                  <a:gd name="connsiteX30" fmla="*/ 3673771 w 3678423"/>
                  <a:gd name="connsiteY30" fmla="*/ 687016 h 2952380"/>
                  <a:gd name="connsiteX31" fmla="*/ 3633163 w 3678423"/>
                  <a:gd name="connsiteY31" fmla="*/ 517064 h 2952380"/>
                  <a:gd name="connsiteX32" fmla="*/ 3482763 w 3678423"/>
                  <a:gd name="connsiteY32" fmla="*/ 442616 h 2952380"/>
                  <a:gd name="connsiteX33" fmla="*/ 2868002 w 3678423"/>
                  <a:gd name="connsiteY33" fmla="*/ 2360216 h 2952380"/>
                  <a:gd name="connsiteX34" fmla="*/ 3089466 w 3678423"/>
                  <a:gd name="connsiteY34" fmla="*/ 2581680 h 2952380"/>
                  <a:gd name="connsiteX35" fmla="*/ 2868002 w 3678423"/>
                  <a:gd name="connsiteY35" fmla="*/ 2803144 h 2952380"/>
                  <a:gd name="connsiteX36" fmla="*/ 2646538 w 3678423"/>
                  <a:gd name="connsiteY36" fmla="*/ 2581680 h 2952380"/>
                  <a:gd name="connsiteX37" fmla="*/ 2868002 w 3678423"/>
                  <a:gd name="connsiteY37" fmla="*/ 2361344 h 2952380"/>
                  <a:gd name="connsiteX38" fmla="*/ 1391449 w 3678423"/>
                  <a:gd name="connsiteY38" fmla="*/ 2360216 h 2952380"/>
                  <a:gd name="connsiteX39" fmla="*/ 1612913 w 3678423"/>
                  <a:gd name="connsiteY39" fmla="*/ 2581680 h 2952380"/>
                  <a:gd name="connsiteX40" fmla="*/ 1391449 w 3678423"/>
                  <a:gd name="connsiteY40" fmla="*/ 2803144 h 2952380"/>
                  <a:gd name="connsiteX41" fmla="*/ 1169984 w 3678423"/>
                  <a:gd name="connsiteY41" fmla="*/ 2581680 h 2952380"/>
                  <a:gd name="connsiteX42" fmla="*/ 1391449 w 3678423"/>
                  <a:gd name="connsiteY42" fmla="*/ 2361344 h 2952380"/>
                  <a:gd name="connsiteX43" fmla="*/ 2859730 w 3678423"/>
                  <a:gd name="connsiteY43" fmla="*/ 588504 h 2952380"/>
                  <a:gd name="connsiteX44" fmla="*/ 3151507 w 3678423"/>
                  <a:gd name="connsiteY44" fmla="*/ 588504 h 2952380"/>
                  <a:gd name="connsiteX45" fmla="*/ 3076307 w 3678423"/>
                  <a:gd name="connsiteY45" fmla="*/ 957360 h 2952380"/>
                  <a:gd name="connsiteX46" fmla="*/ 2813107 w 3678423"/>
                  <a:gd name="connsiteY46" fmla="*/ 957360 h 2952380"/>
                  <a:gd name="connsiteX47" fmla="*/ 1399721 w 3678423"/>
                  <a:gd name="connsiteY47" fmla="*/ 588504 h 2952380"/>
                  <a:gd name="connsiteX48" fmla="*/ 1443336 w 3678423"/>
                  <a:gd name="connsiteY48" fmla="*/ 957360 h 2952380"/>
                  <a:gd name="connsiteX49" fmla="*/ 1180136 w 3678423"/>
                  <a:gd name="connsiteY49" fmla="*/ 957360 h 2952380"/>
                  <a:gd name="connsiteX50" fmla="*/ 1104936 w 3678423"/>
                  <a:gd name="connsiteY50" fmla="*/ 588504 h 2952380"/>
                  <a:gd name="connsiteX51" fmla="*/ 689456 w 3678423"/>
                  <a:gd name="connsiteY51" fmla="*/ 588504 h 2952380"/>
                  <a:gd name="connsiteX52" fmla="*/ 956793 w 3678423"/>
                  <a:gd name="connsiteY52" fmla="*/ 588504 h 2952380"/>
                  <a:gd name="connsiteX53" fmla="*/ 1031993 w 3678423"/>
                  <a:gd name="connsiteY53" fmla="*/ 957360 h 2952380"/>
                  <a:gd name="connsiteX54" fmla="*/ 764656 w 3678423"/>
                  <a:gd name="connsiteY54" fmla="*/ 957360 h 2952380"/>
                  <a:gd name="connsiteX55" fmla="*/ 791352 w 3678423"/>
                  <a:gd name="connsiteY55" fmla="*/ 1105128 h 2952380"/>
                  <a:gd name="connsiteX56" fmla="*/ 1057936 w 3678423"/>
                  <a:gd name="connsiteY56" fmla="*/ 1105128 h 2952380"/>
                  <a:gd name="connsiteX57" fmla="*/ 1130880 w 3678423"/>
                  <a:gd name="connsiteY57" fmla="*/ 1474360 h 2952380"/>
                  <a:gd name="connsiteX58" fmla="*/ 865049 w 3678423"/>
                  <a:gd name="connsiteY58" fmla="*/ 1474360 h 2952380"/>
                  <a:gd name="connsiteX59" fmla="*/ 953033 w 3678423"/>
                  <a:gd name="connsiteY59" fmla="*/ 1917288 h 2952380"/>
                  <a:gd name="connsiteX60" fmla="*/ 894752 w 3678423"/>
                  <a:gd name="connsiteY60" fmla="*/ 1621752 h 2952380"/>
                  <a:gd name="connsiteX61" fmla="*/ 1159833 w 3678423"/>
                  <a:gd name="connsiteY61" fmla="*/ 1621752 h 2952380"/>
                  <a:gd name="connsiteX62" fmla="*/ 1217361 w 3678423"/>
                  <a:gd name="connsiteY62" fmla="*/ 1917288 h 2952380"/>
                  <a:gd name="connsiteX63" fmla="*/ 1209840 w 3678423"/>
                  <a:gd name="connsiteY63" fmla="*/ 1105128 h 2952380"/>
                  <a:gd name="connsiteX64" fmla="*/ 1461761 w 3678423"/>
                  <a:gd name="connsiteY64" fmla="*/ 1105128 h 2952380"/>
                  <a:gd name="connsiteX65" fmla="*/ 1505377 w 3678423"/>
                  <a:gd name="connsiteY65" fmla="*/ 1474360 h 2952380"/>
                  <a:gd name="connsiteX66" fmla="*/ 1283536 w 3678423"/>
                  <a:gd name="connsiteY66" fmla="*/ 1474360 h 2952380"/>
                  <a:gd name="connsiteX67" fmla="*/ 1367761 w 3678423"/>
                  <a:gd name="connsiteY67" fmla="*/ 1917288 h 2952380"/>
                  <a:gd name="connsiteX68" fmla="*/ 1310233 w 3678423"/>
                  <a:gd name="connsiteY68" fmla="*/ 1621752 h 2952380"/>
                  <a:gd name="connsiteX69" fmla="*/ 1524929 w 3678423"/>
                  <a:gd name="connsiteY69" fmla="*/ 1621752 h 2952380"/>
                  <a:gd name="connsiteX70" fmla="*/ 1560273 w 3678423"/>
                  <a:gd name="connsiteY70" fmla="*/ 1917288 h 2952380"/>
                  <a:gd name="connsiteX71" fmla="*/ 1547864 w 3678423"/>
                  <a:gd name="connsiteY71" fmla="*/ 588504 h 2952380"/>
                  <a:gd name="connsiteX72" fmla="*/ 1841145 w 3678423"/>
                  <a:gd name="connsiteY72" fmla="*/ 588504 h 2952380"/>
                  <a:gd name="connsiteX73" fmla="*/ 1856562 w 3678423"/>
                  <a:gd name="connsiteY73" fmla="*/ 957360 h 2952380"/>
                  <a:gd name="connsiteX74" fmla="*/ 1593361 w 3678423"/>
                  <a:gd name="connsiteY74" fmla="*/ 957360 h 2952380"/>
                  <a:gd name="connsiteX75" fmla="*/ 1612913 w 3678423"/>
                  <a:gd name="connsiteY75" fmla="*/ 1105128 h 2952380"/>
                  <a:gd name="connsiteX76" fmla="*/ 1866337 w 3678423"/>
                  <a:gd name="connsiteY76" fmla="*/ 1105128 h 2952380"/>
                  <a:gd name="connsiteX77" fmla="*/ 1879497 w 3678423"/>
                  <a:gd name="connsiteY77" fmla="*/ 1474360 h 2952380"/>
                  <a:gd name="connsiteX78" fmla="*/ 1653897 w 3678423"/>
                  <a:gd name="connsiteY78" fmla="*/ 1474360 h 2952380"/>
                  <a:gd name="connsiteX79" fmla="*/ 1706537 w 3678423"/>
                  <a:gd name="connsiteY79" fmla="*/ 1917288 h 2952380"/>
                  <a:gd name="connsiteX80" fmla="*/ 1671945 w 3678423"/>
                  <a:gd name="connsiteY80" fmla="*/ 1621752 h 2952380"/>
                  <a:gd name="connsiteX81" fmla="*/ 1885513 w 3678423"/>
                  <a:gd name="connsiteY81" fmla="*/ 1621752 h 2952380"/>
                  <a:gd name="connsiteX82" fmla="*/ 1898673 w 3678423"/>
                  <a:gd name="connsiteY82" fmla="*/ 1917288 h 2952380"/>
                  <a:gd name="connsiteX83" fmla="*/ 2213009 w 3678423"/>
                  <a:gd name="connsiteY83" fmla="*/ 1917288 h 2952380"/>
                  <a:gd name="connsiteX84" fmla="*/ 2046441 w 3678423"/>
                  <a:gd name="connsiteY84" fmla="*/ 1917288 h 2952380"/>
                  <a:gd name="connsiteX85" fmla="*/ 2033657 w 3678423"/>
                  <a:gd name="connsiteY85" fmla="*/ 1621752 h 2952380"/>
                  <a:gd name="connsiteX86" fmla="*/ 2225794 w 3678423"/>
                  <a:gd name="connsiteY86" fmla="*/ 1621752 h 2952380"/>
                  <a:gd name="connsiteX87" fmla="*/ 2232186 w 3678423"/>
                  <a:gd name="connsiteY87" fmla="*/ 1474360 h 2952380"/>
                  <a:gd name="connsiteX88" fmla="*/ 2027265 w 3678423"/>
                  <a:gd name="connsiteY88" fmla="*/ 1474360 h 2952380"/>
                  <a:gd name="connsiteX89" fmla="*/ 2010722 w 3678423"/>
                  <a:gd name="connsiteY89" fmla="*/ 1105128 h 2952380"/>
                  <a:gd name="connsiteX90" fmla="*/ 2248730 w 3678423"/>
                  <a:gd name="connsiteY90" fmla="*/ 1105128 h 2952380"/>
                  <a:gd name="connsiteX91" fmla="*/ 2254370 w 3678423"/>
                  <a:gd name="connsiteY91" fmla="*/ 957360 h 2952380"/>
                  <a:gd name="connsiteX92" fmla="*/ 2005081 w 3678423"/>
                  <a:gd name="connsiteY92" fmla="*/ 957360 h 2952380"/>
                  <a:gd name="connsiteX93" fmla="*/ 1988537 w 3678423"/>
                  <a:gd name="connsiteY93" fmla="*/ 588504 h 2952380"/>
                  <a:gd name="connsiteX94" fmla="*/ 2270537 w 3678423"/>
                  <a:gd name="connsiteY94" fmla="*/ 588504 h 2952380"/>
                  <a:gd name="connsiteX95" fmla="*/ 2552538 w 3678423"/>
                  <a:gd name="connsiteY95" fmla="*/ 1919920 h 2952380"/>
                  <a:gd name="connsiteX96" fmla="*/ 2360778 w 3678423"/>
                  <a:gd name="connsiteY96" fmla="*/ 1919920 h 2952380"/>
                  <a:gd name="connsiteX97" fmla="*/ 2373937 w 3678423"/>
                  <a:gd name="connsiteY97" fmla="*/ 1624385 h 2952380"/>
                  <a:gd name="connsiteX98" fmla="*/ 2587506 w 3678423"/>
                  <a:gd name="connsiteY98" fmla="*/ 1624385 h 2952380"/>
                  <a:gd name="connsiteX99" fmla="*/ 2602170 w 3678423"/>
                  <a:gd name="connsiteY99" fmla="*/ 1476992 h 2952380"/>
                  <a:gd name="connsiteX100" fmla="*/ 2380706 w 3678423"/>
                  <a:gd name="connsiteY100" fmla="*/ 1476992 h 2952380"/>
                  <a:gd name="connsiteX101" fmla="*/ 2396122 w 3678423"/>
                  <a:gd name="connsiteY101" fmla="*/ 1107760 h 2952380"/>
                  <a:gd name="connsiteX102" fmla="*/ 2646538 w 3678423"/>
                  <a:gd name="connsiteY102" fmla="*/ 1107760 h 2952380"/>
                  <a:gd name="connsiteX103" fmla="*/ 2402890 w 3678423"/>
                  <a:gd name="connsiteY103" fmla="*/ 959992 h 2952380"/>
                  <a:gd name="connsiteX104" fmla="*/ 2418306 w 3678423"/>
                  <a:gd name="connsiteY104" fmla="*/ 591136 h 2952380"/>
                  <a:gd name="connsiteX105" fmla="*/ 2713466 w 3678423"/>
                  <a:gd name="connsiteY105" fmla="*/ 591136 h 2952380"/>
                  <a:gd name="connsiteX106" fmla="*/ 2667218 w 3678423"/>
                  <a:gd name="connsiteY106" fmla="*/ 959992 h 2952380"/>
                  <a:gd name="connsiteX107" fmla="*/ 2891691 w 3678423"/>
                  <a:gd name="connsiteY107" fmla="*/ 1919920 h 2952380"/>
                  <a:gd name="connsiteX108" fmla="*/ 2701058 w 3678423"/>
                  <a:gd name="connsiteY108" fmla="*/ 1919920 h 2952380"/>
                  <a:gd name="connsiteX109" fmla="*/ 2736402 w 3678423"/>
                  <a:gd name="connsiteY109" fmla="*/ 1624385 h 2952380"/>
                  <a:gd name="connsiteX110" fmla="*/ 2949219 w 3678423"/>
                  <a:gd name="connsiteY110" fmla="*/ 1624385 h 2952380"/>
                  <a:gd name="connsiteX111" fmla="*/ 2756330 w 3678423"/>
                  <a:gd name="connsiteY111" fmla="*/ 1476992 h 2952380"/>
                  <a:gd name="connsiteX112" fmla="*/ 2800698 w 3678423"/>
                  <a:gd name="connsiteY112" fmla="*/ 1107760 h 2952380"/>
                  <a:gd name="connsiteX113" fmla="*/ 3052619 w 3678423"/>
                  <a:gd name="connsiteY113" fmla="*/ 1107760 h 2952380"/>
                  <a:gd name="connsiteX114" fmla="*/ 2977419 w 3678423"/>
                  <a:gd name="connsiteY114" fmla="*/ 1476992 h 2952380"/>
                  <a:gd name="connsiteX115" fmla="*/ 3236859 w 3678423"/>
                  <a:gd name="connsiteY115" fmla="*/ 1877056 h 2952380"/>
                  <a:gd name="connsiteX116" fmla="*/ 3186098 w 3678423"/>
                  <a:gd name="connsiteY116" fmla="*/ 1919920 h 2952380"/>
                  <a:gd name="connsiteX117" fmla="*/ 3038331 w 3678423"/>
                  <a:gd name="connsiteY117" fmla="*/ 1919920 h 2952380"/>
                  <a:gd name="connsiteX118" fmla="*/ 3095859 w 3678423"/>
                  <a:gd name="connsiteY118" fmla="*/ 1624385 h 2952380"/>
                  <a:gd name="connsiteX119" fmla="*/ 3295515 w 3678423"/>
                  <a:gd name="connsiteY119" fmla="*/ 1624385 h 2952380"/>
                  <a:gd name="connsiteX120" fmla="*/ 3334619 w 3678423"/>
                  <a:gd name="connsiteY120" fmla="*/ 1476992 h 2952380"/>
                  <a:gd name="connsiteX121" fmla="*/ 3128570 w 3678423"/>
                  <a:gd name="connsiteY121" fmla="*/ 1476992 h 2952380"/>
                  <a:gd name="connsiteX122" fmla="*/ 3203771 w 3678423"/>
                  <a:gd name="connsiteY122" fmla="*/ 1107760 h 2952380"/>
                  <a:gd name="connsiteX123" fmla="*/ 3425235 w 3678423"/>
                  <a:gd name="connsiteY123" fmla="*/ 1107760 h 2952380"/>
                  <a:gd name="connsiteX124" fmla="*/ 3531643 w 3678423"/>
                  <a:gd name="connsiteY124" fmla="*/ 655432 h 2952380"/>
                  <a:gd name="connsiteX125" fmla="*/ 3458699 w 3678423"/>
                  <a:gd name="connsiteY125" fmla="*/ 959992 h 2952380"/>
                  <a:gd name="connsiteX126" fmla="*/ 3229715 w 3678423"/>
                  <a:gd name="connsiteY126" fmla="*/ 959992 h 2952380"/>
                  <a:gd name="connsiteX127" fmla="*/ 3304915 w 3678423"/>
                  <a:gd name="connsiteY127" fmla="*/ 591136 h 2952380"/>
                  <a:gd name="connsiteX128" fmla="*/ 3480131 w 3678423"/>
                  <a:gd name="connsiteY128" fmla="*/ 591136 h 2952380"/>
                  <a:gd name="connsiteX129" fmla="*/ 3519987 w 3678423"/>
                  <a:gd name="connsiteY129" fmla="*/ 611064 h 2952380"/>
                  <a:gd name="connsiteX130" fmla="*/ 3531643 w 3678423"/>
                  <a:gd name="connsiteY130" fmla="*/ 653928 h 29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3678423" h="2952380">
                    <a:moveTo>
                      <a:pt x="3482763" y="442616"/>
                    </a:moveTo>
                    <a:lnTo>
                      <a:pt x="3153010" y="442616"/>
                    </a:lnTo>
                    <a:lnTo>
                      <a:pt x="1017328" y="442616"/>
                    </a:lnTo>
                    <a:lnTo>
                      <a:pt x="660128" y="442616"/>
                    </a:lnTo>
                    <a:lnTo>
                      <a:pt x="622528" y="258752"/>
                    </a:lnTo>
                    <a:cubicBezTo>
                      <a:pt x="589139" y="107976"/>
                      <a:pt x="455846" y="441"/>
                      <a:pt x="301423" y="-312"/>
                    </a:cubicBezTo>
                    <a:lnTo>
                      <a:pt x="60783" y="-312"/>
                    </a:lnTo>
                    <a:cubicBezTo>
                      <a:pt x="19988" y="7433"/>
                      <a:pt x="-6822" y="46764"/>
                      <a:pt x="924" y="87597"/>
                    </a:cubicBezTo>
                    <a:cubicBezTo>
                      <a:pt x="6677" y="117941"/>
                      <a:pt x="30403" y="141703"/>
                      <a:pt x="60783" y="147456"/>
                    </a:cubicBezTo>
                    <a:lnTo>
                      <a:pt x="301423" y="147456"/>
                    </a:lnTo>
                    <a:cubicBezTo>
                      <a:pt x="386287" y="147155"/>
                      <a:pt x="459833" y="206263"/>
                      <a:pt x="477768" y="289208"/>
                    </a:cubicBezTo>
                    <a:lnTo>
                      <a:pt x="827072" y="2052648"/>
                    </a:lnTo>
                    <a:cubicBezTo>
                      <a:pt x="858769" y="2195603"/>
                      <a:pt x="967057" y="2309269"/>
                      <a:pt x="1108321" y="2347808"/>
                    </a:cubicBezTo>
                    <a:cubicBezTo>
                      <a:pt x="977886" y="2503774"/>
                      <a:pt x="998604" y="2735915"/>
                      <a:pt x="1154568" y="2866313"/>
                    </a:cubicBezTo>
                    <a:cubicBezTo>
                      <a:pt x="1310496" y="2996747"/>
                      <a:pt x="1542639" y="2976066"/>
                      <a:pt x="1673073" y="2820102"/>
                    </a:cubicBezTo>
                    <a:cubicBezTo>
                      <a:pt x="1728533" y="2753775"/>
                      <a:pt x="1758876" y="2670041"/>
                      <a:pt x="1758801" y="2583560"/>
                    </a:cubicBezTo>
                    <a:cubicBezTo>
                      <a:pt x="1758914" y="2503435"/>
                      <a:pt x="1732481" y="2425565"/>
                      <a:pt x="1683601" y="2362097"/>
                    </a:cubicBezTo>
                    <a:lnTo>
                      <a:pt x="2569458" y="2362097"/>
                    </a:lnTo>
                    <a:cubicBezTo>
                      <a:pt x="2520691" y="2425641"/>
                      <a:pt x="2494296" y="2503472"/>
                      <a:pt x="2494258" y="2583560"/>
                    </a:cubicBezTo>
                    <a:cubicBezTo>
                      <a:pt x="2500763" y="2787390"/>
                      <a:pt x="2671279" y="2947341"/>
                      <a:pt x="2875071" y="2940836"/>
                    </a:cubicBezTo>
                    <a:cubicBezTo>
                      <a:pt x="3069764" y="2934594"/>
                      <a:pt x="3226143" y="2778253"/>
                      <a:pt x="3232347" y="2583560"/>
                    </a:cubicBezTo>
                    <a:cubicBezTo>
                      <a:pt x="3232685" y="2503435"/>
                      <a:pt x="3206215" y="2425452"/>
                      <a:pt x="3157147" y="2362097"/>
                    </a:cubicBezTo>
                    <a:lnTo>
                      <a:pt x="3236859" y="2362097"/>
                    </a:lnTo>
                    <a:cubicBezTo>
                      <a:pt x="3277654" y="2369842"/>
                      <a:pt x="3317022" y="2343033"/>
                      <a:pt x="3324768" y="2302237"/>
                    </a:cubicBezTo>
                    <a:cubicBezTo>
                      <a:pt x="3332476" y="2261403"/>
                      <a:pt x="3305666" y="2222074"/>
                      <a:pt x="3264871" y="2214328"/>
                    </a:cubicBezTo>
                    <a:cubicBezTo>
                      <a:pt x="3255621" y="2212561"/>
                      <a:pt x="3246108" y="2212561"/>
                      <a:pt x="3236859" y="2214328"/>
                    </a:cubicBezTo>
                    <a:lnTo>
                      <a:pt x="1206457" y="2214328"/>
                    </a:lnTo>
                    <a:cubicBezTo>
                      <a:pt x="1110238" y="2212185"/>
                      <a:pt x="1023908" y="2154582"/>
                      <a:pt x="984993" y="2066560"/>
                    </a:cubicBezTo>
                    <a:lnTo>
                      <a:pt x="3179707" y="2066560"/>
                    </a:lnTo>
                    <a:cubicBezTo>
                      <a:pt x="3274872" y="2067387"/>
                      <a:pt x="3357630" y="2001549"/>
                      <a:pt x="3378235" y="1908641"/>
                    </a:cubicBezTo>
                    <a:lnTo>
                      <a:pt x="3673771" y="687016"/>
                    </a:lnTo>
                    <a:cubicBezTo>
                      <a:pt x="3686104" y="627157"/>
                      <a:pt x="3671252" y="564892"/>
                      <a:pt x="3633163" y="517064"/>
                    </a:cubicBezTo>
                    <a:cubicBezTo>
                      <a:pt x="3596014" y="471831"/>
                      <a:pt x="3541231" y="444721"/>
                      <a:pt x="3482763" y="442616"/>
                    </a:cubicBezTo>
                    <a:close/>
                    <a:moveTo>
                      <a:pt x="2868002" y="2360216"/>
                    </a:moveTo>
                    <a:cubicBezTo>
                      <a:pt x="2990315" y="2360216"/>
                      <a:pt x="3089466" y="2459367"/>
                      <a:pt x="3089466" y="2581680"/>
                    </a:cubicBezTo>
                    <a:cubicBezTo>
                      <a:pt x="3089466" y="2703993"/>
                      <a:pt x="2990315" y="2803144"/>
                      <a:pt x="2868002" y="2803144"/>
                    </a:cubicBezTo>
                    <a:cubicBezTo>
                      <a:pt x="2745690" y="2803144"/>
                      <a:pt x="2646538" y="2703993"/>
                      <a:pt x="2646538" y="2581680"/>
                    </a:cubicBezTo>
                    <a:cubicBezTo>
                      <a:pt x="2647140" y="2459819"/>
                      <a:pt x="2746141" y="2361344"/>
                      <a:pt x="2868002" y="2361344"/>
                    </a:cubicBezTo>
                    <a:close/>
                    <a:moveTo>
                      <a:pt x="1391449" y="2360216"/>
                    </a:moveTo>
                    <a:cubicBezTo>
                      <a:pt x="1513762" y="2360216"/>
                      <a:pt x="1612913" y="2459367"/>
                      <a:pt x="1612913" y="2581680"/>
                    </a:cubicBezTo>
                    <a:cubicBezTo>
                      <a:pt x="1612913" y="2703993"/>
                      <a:pt x="1513762" y="2803144"/>
                      <a:pt x="1391449" y="2803144"/>
                    </a:cubicBezTo>
                    <a:cubicBezTo>
                      <a:pt x="1269136" y="2803144"/>
                      <a:pt x="1169984" y="2703993"/>
                      <a:pt x="1169984" y="2581680"/>
                    </a:cubicBezTo>
                    <a:cubicBezTo>
                      <a:pt x="1170624" y="2459819"/>
                      <a:pt x="1269588" y="2361344"/>
                      <a:pt x="1391449" y="2361344"/>
                    </a:cubicBezTo>
                    <a:close/>
                    <a:moveTo>
                      <a:pt x="2859730" y="588504"/>
                    </a:moveTo>
                    <a:lnTo>
                      <a:pt x="3151507" y="588504"/>
                    </a:lnTo>
                    <a:lnTo>
                      <a:pt x="3076307" y="957360"/>
                    </a:lnTo>
                    <a:lnTo>
                      <a:pt x="2813107" y="957360"/>
                    </a:lnTo>
                    <a:close/>
                    <a:moveTo>
                      <a:pt x="1399721" y="588504"/>
                    </a:moveTo>
                    <a:lnTo>
                      <a:pt x="1443336" y="957360"/>
                    </a:lnTo>
                    <a:lnTo>
                      <a:pt x="1180136" y="957360"/>
                    </a:lnTo>
                    <a:lnTo>
                      <a:pt x="1104936" y="588504"/>
                    </a:lnTo>
                    <a:close/>
                    <a:moveTo>
                      <a:pt x="689456" y="588504"/>
                    </a:moveTo>
                    <a:lnTo>
                      <a:pt x="956793" y="588504"/>
                    </a:lnTo>
                    <a:lnTo>
                      <a:pt x="1031993" y="957360"/>
                    </a:lnTo>
                    <a:lnTo>
                      <a:pt x="764656" y="957360"/>
                    </a:lnTo>
                    <a:close/>
                    <a:moveTo>
                      <a:pt x="791352" y="1105128"/>
                    </a:moveTo>
                    <a:lnTo>
                      <a:pt x="1057936" y="1105128"/>
                    </a:lnTo>
                    <a:lnTo>
                      <a:pt x="1130880" y="1474360"/>
                    </a:lnTo>
                    <a:lnTo>
                      <a:pt x="865049" y="1474360"/>
                    </a:lnTo>
                    <a:close/>
                    <a:moveTo>
                      <a:pt x="953033" y="1917288"/>
                    </a:moveTo>
                    <a:lnTo>
                      <a:pt x="894752" y="1621752"/>
                    </a:lnTo>
                    <a:lnTo>
                      <a:pt x="1159833" y="1621752"/>
                    </a:lnTo>
                    <a:lnTo>
                      <a:pt x="1217361" y="1917288"/>
                    </a:lnTo>
                    <a:close/>
                    <a:moveTo>
                      <a:pt x="1209840" y="1105128"/>
                    </a:moveTo>
                    <a:lnTo>
                      <a:pt x="1461761" y="1105128"/>
                    </a:lnTo>
                    <a:lnTo>
                      <a:pt x="1505377" y="1474360"/>
                    </a:lnTo>
                    <a:lnTo>
                      <a:pt x="1283536" y="1474360"/>
                    </a:lnTo>
                    <a:close/>
                    <a:moveTo>
                      <a:pt x="1367761" y="1917288"/>
                    </a:moveTo>
                    <a:lnTo>
                      <a:pt x="1310233" y="1621752"/>
                    </a:lnTo>
                    <a:lnTo>
                      <a:pt x="1524929" y="1621752"/>
                    </a:lnTo>
                    <a:lnTo>
                      <a:pt x="1560273" y="1917288"/>
                    </a:lnTo>
                    <a:close/>
                    <a:moveTo>
                      <a:pt x="1547864" y="588504"/>
                    </a:moveTo>
                    <a:lnTo>
                      <a:pt x="1841145" y="588504"/>
                    </a:lnTo>
                    <a:lnTo>
                      <a:pt x="1856562" y="957360"/>
                    </a:lnTo>
                    <a:lnTo>
                      <a:pt x="1593361" y="957360"/>
                    </a:lnTo>
                    <a:close/>
                    <a:moveTo>
                      <a:pt x="1612913" y="1105128"/>
                    </a:moveTo>
                    <a:lnTo>
                      <a:pt x="1866337" y="1105128"/>
                    </a:lnTo>
                    <a:lnTo>
                      <a:pt x="1879497" y="1474360"/>
                    </a:lnTo>
                    <a:lnTo>
                      <a:pt x="1653897" y="1474360"/>
                    </a:lnTo>
                    <a:close/>
                    <a:moveTo>
                      <a:pt x="1706537" y="1917288"/>
                    </a:moveTo>
                    <a:lnTo>
                      <a:pt x="1671945" y="1621752"/>
                    </a:lnTo>
                    <a:lnTo>
                      <a:pt x="1885513" y="1621752"/>
                    </a:lnTo>
                    <a:lnTo>
                      <a:pt x="1898673" y="1917288"/>
                    </a:lnTo>
                    <a:close/>
                    <a:moveTo>
                      <a:pt x="2213009" y="1917288"/>
                    </a:moveTo>
                    <a:lnTo>
                      <a:pt x="2046441" y="1917288"/>
                    </a:lnTo>
                    <a:lnTo>
                      <a:pt x="2033657" y="1621752"/>
                    </a:lnTo>
                    <a:lnTo>
                      <a:pt x="2225794" y="1621752"/>
                    </a:lnTo>
                    <a:close/>
                    <a:moveTo>
                      <a:pt x="2232186" y="1474360"/>
                    </a:moveTo>
                    <a:lnTo>
                      <a:pt x="2027265" y="1474360"/>
                    </a:lnTo>
                    <a:lnTo>
                      <a:pt x="2010722" y="1105128"/>
                    </a:lnTo>
                    <a:lnTo>
                      <a:pt x="2248730" y="1105128"/>
                    </a:lnTo>
                    <a:close/>
                    <a:moveTo>
                      <a:pt x="2254370" y="957360"/>
                    </a:moveTo>
                    <a:lnTo>
                      <a:pt x="2005081" y="957360"/>
                    </a:lnTo>
                    <a:lnTo>
                      <a:pt x="1988537" y="588504"/>
                    </a:lnTo>
                    <a:lnTo>
                      <a:pt x="2270537" y="588504"/>
                    </a:lnTo>
                    <a:close/>
                    <a:moveTo>
                      <a:pt x="2552538" y="1919920"/>
                    </a:moveTo>
                    <a:lnTo>
                      <a:pt x="2360778" y="1919920"/>
                    </a:lnTo>
                    <a:lnTo>
                      <a:pt x="2373937" y="1624385"/>
                    </a:lnTo>
                    <a:lnTo>
                      <a:pt x="2587506" y="1624385"/>
                    </a:lnTo>
                    <a:close/>
                    <a:moveTo>
                      <a:pt x="2602170" y="1476992"/>
                    </a:moveTo>
                    <a:lnTo>
                      <a:pt x="2380706" y="1476992"/>
                    </a:lnTo>
                    <a:lnTo>
                      <a:pt x="2396122" y="1107760"/>
                    </a:lnTo>
                    <a:lnTo>
                      <a:pt x="2646538" y="1107760"/>
                    </a:lnTo>
                    <a:close/>
                    <a:moveTo>
                      <a:pt x="2402890" y="959992"/>
                    </a:moveTo>
                    <a:lnTo>
                      <a:pt x="2418306" y="591136"/>
                    </a:lnTo>
                    <a:lnTo>
                      <a:pt x="2713466" y="591136"/>
                    </a:lnTo>
                    <a:lnTo>
                      <a:pt x="2667218" y="959992"/>
                    </a:lnTo>
                    <a:close/>
                    <a:moveTo>
                      <a:pt x="2891691" y="1919920"/>
                    </a:moveTo>
                    <a:lnTo>
                      <a:pt x="2701058" y="1919920"/>
                    </a:lnTo>
                    <a:lnTo>
                      <a:pt x="2736402" y="1624385"/>
                    </a:lnTo>
                    <a:lnTo>
                      <a:pt x="2949219" y="1624385"/>
                    </a:lnTo>
                    <a:close/>
                    <a:moveTo>
                      <a:pt x="2756330" y="1476992"/>
                    </a:moveTo>
                    <a:lnTo>
                      <a:pt x="2800698" y="1107760"/>
                    </a:lnTo>
                    <a:lnTo>
                      <a:pt x="3052619" y="1107760"/>
                    </a:lnTo>
                    <a:lnTo>
                      <a:pt x="2977419" y="1476992"/>
                    </a:lnTo>
                    <a:close/>
                    <a:moveTo>
                      <a:pt x="3236859" y="1877056"/>
                    </a:moveTo>
                    <a:cubicBezTo>
                      <a:pt x="3231858" y="1901346"/>
                      <a:pt x="3210877" y="1919055"/>
                      <a:pt x="3186098" y="1919920"/>
                    </a:cubicBezTo>
                    <a:lnTo>
                      <a:pt x="3038331" y="1919920"/>
                    </a:lnTo>
                    <a:lnTo>
                      <a:pt x="3095859" y="1624385"/>
                    </a:lnTo>
                    <a:lnTo>
                      <a:pt x="3295515" y="1624385"/>
                    </a:lnTo>
                    <a:close/>
                    <a:moveTo>
                      <a:pt x="3334619" y="1476992"/>
                    </a:moveTo>
                    <a:lnTo>
                      <a:pt x="3128570" y="1476992"/>
                    </a:lnTo>
                    <a:lnTo>
                      <a:pt x="3203771" y="1107760"/>
                    </a:lnTo>
                    <a:lnTo>
                      <a:pt x="3425235" y="1107760"/>
                    </a:lnTo>
                    <a:close/>
                    <a:moveTo>
                      <a:pt x="3531643" y="655432"/>
                    </a:moveTo>
                    <a:lnTo>
                      <a:pt x="3458699" y="959992"/>
                    </a:lnTo>
                    <a:lnTo>
                      <a:pt x="3229715" y="959992"/>
                    </a:lnTo>
                    <a:lnTo>
                      <a:pt x="3304915" y="591136"/>
                    </a:lnTo>
                    <a:lnTo>
                      <a:pt x="3480131" y="591136"/>
                    </a:lnTo>
                    <a:cubicBezTo>
                      <a:pt x="3495772" y="591324"/>
                      <a:pt x="3510437" y="598693"/>
                      <a:pt x="3519987" y="611064"/>
                    </a:cubicBezTo>
                    <a:cubicBezTo>
                      <a:pt x="3529650" y="623096"/>
                      <a:pt x="3533861" y="638625"/>
                      <a:pt x="3531643" y="653928"/>
                    </a:cubicBezTo>
                    <a:close/>
                  </a:path>
                </a:pathLst>
              </a:custGeom>
              <a:solidFill>
                <a:schemeClr val="bg1">
                  <a:lumMod val="85000"/>
                </a:schemeClr>
              </a:solidFill>
              <a:ln w="37579" cap="flat">
                <a:noFill/>
                <a:prstDash val="solid"/>
                <a:miter/>
              </a:ln>
            </p:spPr>
            <p:txBody>
              <a:bodyPr rtlCol="0" anchor="ctr"/>
              <a:lstStyle/>
              <a:p>
                <a:endParaRPr lang="en-US"/>
              </a:p>
            </p:txBody>
          </p:sp>
        </p:grpSp>
        <p:sp>
          <p:nvSpPr>
            <p:cNvPr id="37" name="Freeform: Shape 36">
              <a:extLst>
                <a:ext uri="{FF2B5EF4-FFF2-40B4-BE49-F238E27FC236}">
                  <a16:creationId xmlns:a16="http://schemas.microsoft.com/office/drawing/2014/main" id="{CE256097-698F-9DAE-8137-3292CCAA8843}"/>
                </a:ext>
              </a:extLst>
            </p:cNvPr>
            <p:cNvSpPr/>
            <p:nvPr/>
          </p:nvSpPr>
          <p:spPr>
            <a:xfrm>
              <a:off x="1283195" y="2236704"/>
              <a:ext cx="520008" cy="264328"/>
            </a:xfrm>
            <a:custGeom>
              <a:avLst/>
              <a:gdLst>
                <a:gd name="connsiteX0" fmla="*/ 392544 w 520008"/>
                <a:gd name="connsiteY0" fmla="*/ 0 h 264328"/>
                <a:gd name="connsiteX1" fmla="*/ 520009 w 520008"/>
                <a:gd name="connsiteY1" fmla="*/ 0 h 264328"/>
                <a:gd name="connsiteX2" fmla="*/ 520009 w 520008"/>
                <a:gd name="connsiteY2" fmla="*/ 264328 h 264328"/>
                <a:gd name="connsiteX3" fmla="*/ 392544 w 520008"/>
                <a:gd name="connsiteY3" fmla="*/ 264328 h 264328"/>
                <a:gd name="connsiteX4" fmla="*/ 127464 w 520008"/>
                <a:gd name="connsiteY4" fmla="*/ 264328 h 264328"/>
                <a:gd name="connsiteX5" fmla="*/ 0 w 520008"/>
                <a:gd name="connsiteY5" fmla="*/ 264328 h 264328"/>
                <a:gd name="connsiteX6" fmla="*/ 0 w 520008"/>
                <a:gd name="connsiteY6" fmla="*/ 0 h 264328"/>
                <a:gd name="connsiteX7" fmla="*/ 127464 w 520008"/>
                <a:gd name="connsiteY7" fmla="*/ 0 h 26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0008" h="264328">
                  <a:moveTo>
                    <a:pt x="392544" y="0"/>
                  </a:moveTo>
                  <a:cubicBezTo>
                    <a:pt x="462941" y="0"/>
                    <a:pt x="520009" y="0"/>
                    <a:pt x="520009" y="0"/>
                  </a:cubicBezTo>
                  <a:lnTo>
                    <a:pt x="520009" y="264328"/>
                  </a:lnTo>
                  <a:cubicBezTo>
                    <a:pt x="520009" y="264328"/>
                    <a:pt x="462941" y="264328"/>
                    <a:pt x="392544" y="264328"/>
                  </a:cubicBezTo>
                  <a:lnTo>
                    <a:pt x="127464" y="264328"/>
                  </a:lnTo>
                  <a:cubicBezTo>
                    <a:pt x="57068" y="264328"/>
                    <a:pt x="0" y="264328"/>
                    <a:pt x="0" y="264328"/>
                  </a:cubicBezTo>
                  <a:lnTo>
                    <a:pt x="0" y="0"/>
                  </a:lnTo>
                  <a:cubicBezTo>
                    <a:pt x="0" y="0"/>
                    <a:pt x="57068" y="0"/>
                    <a:pt x="127464" y="0"/>
                  </a:cubicBezTo>
                  <a:close/>
                </a:path>
              </a:pathLst>
            </a:custGeom>
            <a:solidFill>
              <a:schemeClr val="bg1">
                <a:lumMod val="50000"/>
              </a:schemeClr>
            </a:solidFill>
            <a:ln w="37579"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C1BAB11E-7BD5-42E7-EFA2-B4C9CCC3DB27}"/>
                </a:ext>
              </a:extLst>
            </p:cNvPr>
            <p:cNvSpPr/>
            <p:nvPr/>
          </p:nvSpPr>
          <p:spPr>
            <a:xfrm>
              <a:off x="9554827" y="1064335"/>
              <a:ext cx="1335540" cy="85351"/>
            </a:xfrm>
            <a:custGeom>
              <a:avLst/>
              <a:gdLst>
                <a:gd name="connsiteX0" fmla="*/ 1302433 w 1335540"/>
                <a:gd name="connsiteY0" fmla="*/ 85039 h 85351"/>
                <a:gd name="connsiteX1" fmla="*/ 31552 w 1335540"/>
                <a:gd name="connsiteY1" fmla="*/ 85039 h 85351"/>
                <a:gd name="connsiteX2" fmla="*/ -409 w 1335540"/>
                <a:gd name="connsiteY2" fmla="*/ 42176 h 85351"/>
                <a:gd name="connsiteX3" fmla="*/ -409 w 1335540"/>
                <a:gd name="connsiteY3" fmla="*/ 42176 h 85351"/>
                <a:gd name="connsiteX4" fmla="*/ 31552 w 1335540"/>
                <a:gd name="connsiteY4" fmla="*/ -312 h 85351"/>
                <a:gd name="connsiteX5" fmla="*/ 1302433 w 1335540"/>
                <a:gd name="connsiteY5" fmla="*/ -312 h 85351"/>
                <a:gd name="connsiteX6" fmla="*/ 1334806 w 1335540"/>
                <a:gd name="connsiteY6" fmla="*/ 41875 h 85351"/>
                <a:gd name="connsiteX7" fmla="*/ 1334769 w 1335540"/>
                <a:gd name="connsiteY7" fmla="*/ 42176 h 85351"/>
                <a:gd name="connsiteX8" fmla="*/ 1334769 w 1335540"/>
                <a:gd name="connsiteY8" fmla="*/ 42176 h 85351"/>
                <a:gd name="connsiteX9" fmla="*/ 1302433 w 1335540"/>
                <a:gd name="connsiteY9"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5540" h="85351">
                  <a:moveTo>
                    <a:pt x="1302433" y="85039"/>
                  </a:moveTo>
                  <a:lnTo>
                    <a:pt x="31552" y="85039"/>
                  </a:lnTo>
                  <a:cubicBezTo>
                    <a:pt x="13879" y="85039"/>
                    <a:pt x="-409" y="65864"/>
                    <a:pt x="-409" y="42176"/>
                  </a:cubicBezTo>
                  <a:lnTo>
                    <a:pt x="-409" y="42176"/>
                  </a:lnTo>
                  <a:cubicBezTo>
                    <a:pt x="-409" y="18864"/>
                    <a:pt x="13879" y="-312"/>
                    <a:pt x="31552" y="-312"/>
                  </a:cubicBezTo>
                  <a:lnTo>
                    <a:pt x="1302433" y="-312"/>
                  </a:lnTo>
                  <a:cubicBezTo>
                    <a:pt x="1323037" y="2395"/>
                    <a:pt x="1337514" y="21270"/>
                    <a:pt x="1334806" y="41875"/>
                  </a:cubicBezTo>
                  <a:cubicBezTo>
                    <a:pt x="1334806" y="41988"/>
                    <a:pt x="1334769" y="42064"/>
                    <a:pt x="1334769" y="42176"/>
                  </a:cubicBezTo>
                  <a:lnTo>
                    <a:pt x="1334769" y="42176"/>
                  </a:lnTo>
                  <a:cubicBezTo>
                    <a:pt x="1334769" y="65864"/>
                    <a:pt x="1320104" y="85039"/>
                    <a:pt x="1302433" y="85039"/>
                  </a:cubicBezTo>
                  <a:close/>
                </a:path>
              </a:pathLst>
            </a:custGeom>
            <a:solidFill>
              <a:srgbClr val="75828E">
                <a:alpha val="35000"/>
              </a:srgbClr>
            </a:solidFill>
            <a:ln w="37579"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135EDD49-5032-ABFF-057E-136BCC978233}"/>
                </a:ext>
              </a:extLst>
            </p:cNvPr>
            <p:cNvSpPr/>
            <p:nvPr/>
          </p:nvSpPr>
          <p:spPr>
            <a:xfrm>
              <a:off x="9554827" y="1281663"/>
              <a:ext cx="1335540" cy="85351"/>
            </a:xfrm>
            <a:custGeom>
              <a:avLst/>
              <a:gdLst>
                <a:gd name="connsiteX0" fmla="*/ 1302433 w 1335540"/>
                <a:gd name="connsiteY0" fmla="*/ 85039 h 85351"/>
                <a:gd name="connsiteX1" fmla="*/ 31552 w 1335540"/>
                <a:gd name="connsiteY1" fmla="*/ 85039 h 85351"/>
                <a:gd name="connsiteX2" fmla="*/ -409 w 1335540"/>
                <a:gd name="connsiteY2" fmla="*/ 42176 h 85351"/>
                <a:gd name="connsiteX3" fmla="*/ -409 w 1335540"/>
                <a:gd name="connsiteY3" fmla="*/ 42176 h 85351"/>
                <a:gd name="connsiteX4" fmla="*/ 31552 w 1335540"/>
                <a:gd name="connsiteY4" fmla="*/ -312 h 85351"/>
                <a:gd name="connsiteX5" fmla="*/ 1302433 w 1335540"/>
                <a:gd name="connsiteY5" fmla="*/ -312 h 85351"/>
                <a:gd name="connsiteX6" fmla="*/ 1334806 w 1335540"/>
                <a:gd name="connsiteY6" fmla="*/ 41875 h 85351"/>
                <a:gd name="connsiteX7" fmla="*/ 1334769 w 1335540"/>
                <a:gd name="connsiteY7" fmla="*/ 42176 h 85351"/>
                <a:gd name="connsiteX8" fmla="*/ 1334769 w 1335540"/>
                <a:gd name="connsiteY8" fmla="*/ 42176 h 85351"/>
                <a:gd name="connsiteX9" fmla="*/ 1302433 w 1335540"/>
                <a:gd name="connsiteY9"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5540" h="85351">
                  <a:moveTo>
                    <a:pt x="1302433" y="85039"/>
                  </a:moveTo>
                  <a:lnTo>
                    <a:pt x="31552" y="85039"/>
                  </a:lnTo>
                  <a:cubicBezTo>
                    <a:pt x="13879" y="85039"/>
                    <a:pt x="-409" y="65864"/>
                    <a:pt x="-409" y="42176"/>
                  </a:cubicBezTo>
                  <a:lnTo>
                    <a:pt x="-409" y="42176"/>
                  </a:lnTo>
                  <a:cubicBezTo>
                    <a:pt x="-409" y="18864"/>
                    <a:pt x="13879" y="-312"/>
                    <a:pt x="31552" y="-312"/>
                  </a:cubicBezTo>
                  <a:lnTo>
                    <a:pt x="1302433" y="-312"/>
                  </a:lnTo>
                  <a:cubicBezTo>
                    <a:pt x="1323037" y="2395"/>
                    <a:pt x="1337514" y="21270"/>
                    <a:pt x="1334806" y="41875"/>
                  </a:cubicBezTo>
                  <a:cubicBezTo>
                    <a:pt x="1334806" y="41988"/>
                    <a:pt x="1334769" y="42064"/>
                    <a:pt x="1334769" y="42176"/>
                  </a:cubicBezTo>
                  <a:lnTo>
                    <a:pt x="1334769" y="42176"/>
                  </a:lnTo>
                  <a:cubicBezTo>
                    <a:pt x="1334769" y="65864"/>
                    <a:pt x="1320104" y="85039"/>
                    <a:pt x="1302433" y="85039"/>
                  </a:cubicBezTo>
                  <a:close/>
                </a:path>
              </a:pathLst>
            </a:custGeom>
            <a:solidFill>
              <a:srgbClr val="75828E">
                <a:alpha val="35000"/>
              </a:srgbClr>
            </a:solidFill>
            <a:ln w="37579" cap="flat">
              <a:noFill/>
              <a:prstDash val="solid"/>
              <a:miter/>
            </a:ln>
          </p:spPr>
          <p:txBody>
            <a:bodyPr rtlCol="0" anchor="ctr"/>
            <a:lstStyle/>
            <a:p>
              <a:endParaRPr lang="en-US"/>
            </a:p>
          </p:txBody>
        </p:sp>
        <p:sp>
          <p:nvSpPr>
            <p:cNvPr id="40" name="TextBox 39">
              <a:extLst>
                <a:ext uri="{FF2B5EF4-FFF2-40B4-BE49-F238E27FC236}">
                  <a16:creationId xmlns:a16="http://schemas.microsoft.com/office/drawing/2014/main" id="{F71F003C-EDE3-5F06-D0CC-873D6AA5A390}"/>
                </a:ext>
              </a:extLst>
            </p:cNvPr>
            <p:cNvSpPr txBox="1"/>
            <p:nvPr/>
          </p:nvSpPr>
          <p:spPr>
            <a:xfrm>
              <a:off x="9307723" y="990792"/>
              <a:ext cx="270395" cy="228973"/>
            </a:xfrm>
            <a:prstGeom prst="rect">
              <a:avLst/>
            </a:prstGeom>
            <a:noFill/>
          </p:spPr>
          <p:txBody>
            <a:bodyPr wrap="none" rtlCol="0">
              <a:spAutoFit/>
            </a:bodyPr>
            <a:lstStyle/>
            <a:p>
              <a:pPr algn="l"/>
              <a:r>
                <a:rPr lang="en-US" sz="888" b="1" spc="81" baseline="0">
                  <a:ln/>
                  <a:solidFill>
                    <a:schemeClr val="tx1">
                      <a:lumMod val="95000"/>
                      <a:lumOff val="5000"/>
                    </a:schemeClr>
                  </a:solidFill>
                  <a:latin typeface="Lora" pitchFamily="2" charset="0"/>
                  <a:cs typeface="Arial"/>
                  <a:sym typeface="Arial"/>
                  <a:rtl val="0"/>
                </a:rPr>
                <a:t>A</a:t>
              </a:r>
            </a:p>
          </p:txBody>
        </p:sp>
        <p:sp>
          <p:nvSpPr>
            <p:cNvPr id="41" name="TextBox 40">
              <a:extLst>
                <a:ext uri="{FF2B5EF4-FFF2-40B4-BE49-F238E27FC236}">
                  <a16:creationId xmlns:a16="http://schemas.microsoft.com/office/drawing/2014/main" id="{DB876D59-5994-D7D1-7D11-C0A961F8B7FC}"/>
                </a:ext>
              </a:extLst>
            </p:cNvPr>
            <p:cNvSpPr txBox="1"/>
            <p:nvPr/>
          </p:nvSpPr>
          <p:spPr>
            <a:xfrm>
              <a:off x="9307723" y="1203608"/>
              <a:ext cx="270395" cy="228973"/>
            </a:xfrm>
            <a:prstGeom prst="rect">
              <a:avLst/>
            </a:prstGeom>
            <a:noFill/>
          </p:spPr>
          <p:txBody>
            <a:bodyPr wrap="none" rtlCol="0">
              <a:spAutoFit/>
            </a:bodyPr>
            <a:lstStyle/>
            <a:p>
              <a:pPr algn="l"/>
              <a:r>
                <a:rPr lang="en-US" sz="888" b="1" spc="81" baseline="0">
                  <a:ln/>
                  <a:solidFill>
                    <a:schemeClr val="tx1">
                      <a:lumMod val="95000"/>
                      <a:lumOff val="5000"/>
                    </a:schemeClr>
                  </a:solidFill>
                  <a:latin typeface="Lora" pitchFamily="2" charset="0"/>
                  <a:cs typeface="Arial"/>
                  <a:sym typeface="Arial"/>
                  <a:rtl val="0"/>
                </a:rPr>
                <a:t>B</a:t>
              </a:r>
            </a:p>
          </p:txBody>
        </p:sp>
        <p:sp>
          <p:nvSpPr>
            <p:cNvPr id="42" name="Freeform: Shape 41">
              <a:extLst>
                <a:ext uri="{FF2B5EF4-FFF2-40B4-BE49-F238E27FC236}">
                  <a16:creationId xmlns:a16="http://schemas.microsoft.com/office/drawing/2014/main" id="{EB748EEA-0C97-8662-3B62-017E7FEBB43A}"/>
                </a:ext>
              </a:extLst>
            </p:cNvPr>
            <p:cNvSpPr/>
            <p:nvPr/>
          </p:nvSpPr>
          <p:spPr>
            <a:xfrm>
              <a:off x="9554827" y="1064335"/>
              <a:ext cx="1156201" cy="85351"/>
            </a:xfrm>
            <a:custGeom>
              <a:avLst/>
              <a:gdLst>
                <a:gd name="connsiteX0" fmla="*/ 1127969 w 1156201"/>
                <a:gd name="connsiteY0" fmla="*/ 85039 h 85351"/>
                <a:gd name="connsiteX1" fmla="*/ 27038 w 1156201"/>
                <a:gd name="connsiteY1" fmla="*/ 85039 h 85351"/>
                <a:gd name="connsiteX2" fmla="*/ -409 w 1156201"/>
                <a:gd name="connsiteY2" fmla="*/ 42176 h 85351"/>
                <a:gd name="connsiteX3" fmla="*/ -409 w 1156201"/>
                <a:gd name="connsiteY3" fmla="*/ 42176 h 85351"/>
                <a:gd name="connsiteX4" fmla="*/ 27038 w 1156201"/>
                <a:gd name="connsiteY4" fmla="*/ -312 h 85351"/>
                <a:gd name="connsiteX5" fmla="*/ 1127969 w 1156201"/>
                <a:gd name="connsiteY5" fmla="*/ -312 h 85351"/>
                <a:gd name="connsiteX6" fmla="*/ 1155792 w 1156201"/>
                <a:gd name="connsiteY6" fmla="*/ 42176 h 85351"/>
                <a:gd name="connsiteX7" fmla="*/ 1155792 w 1156201"/>
                <a:gd name="connsiteY7" fmla="*/ 42176 h 85351"/>
                <a:gd name="connsiteX8" fmla="*/ 1127969 w 1156201"/>
                <a:gd name="connsiteY8"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6201" h="85351">
                  <a:moveTo>
                    <a:pt x="1127969" y="85039"/>
                  </a:moveTo>
                  <a:lnTo>
                    <a:pt x="27038" y="85039"/>
                  </a:lnTo>
                  <a:cubicBezTo>
                    <a:pt x="12000" y="85039"/>
                    <a:pt x="-409" y="65864"/>
                    <a:pt x="-409" y="42176"/>
                  </a:cubicBezTo>
                  <a:lnTo>
                    <a:pt x="-409" y="42176"/>
                  </a:lnTo>
                  <a:cubicBezTo>
                    <a:pt x="-409" y="18864"/>
                    <a:pt x="12000" y="-312"/>
                    <a:pt x="27038" y="-312"/>
                  </a:cubicBezTo>
                  <a:lnTo>
                    <a:pt x="1127969" y="-312"/>
                  </a:lnTo>
                  <a:cubicBezTo>
                    <a:pt x="1143384" y="-312"/>
                    <a:pt x="1155792" y="18864"/>
                    <a:pt x="1155792" y="42176"/>
                  </a:cubicBezTo>
                  <a:lnTo>
                    <a:pt x="1155792" y="42176"/>
                  </a:lnTo>
                  <a:cubicBezTo>
                    <a:pt x="1153913" y="65864"/>
                    <a:pt x="1141504" y="85039"/>
                    <a:pt x="1127969" y="85039"/>
                  </a:cubicBezTo>
                  <a:close/>
                </a:path>
              </a:pathLst>
            </a:custGeom>
            <a:solidFill>
              <a:schemeClr val="accent2"/>
            </a:solidFill>
            <a:ln w="37579"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908AD0D0-4482-FD7C-76C9-1840094D0FA9}"/>
                </a:ext>
              </a:extLst>
            </p:cNvPr>
            <p:cNvSpPr/>
            <p:nvPr/>
          </p:nvSpPr>
          <p:spPr>
            <a:xfrm>
              <a:off x="9554827" y="1281663"/>
              <a:ext cx="844497" cy="85351"/>
            </a:xfrm>
            <a:custGeom>
              <a:avLst/>
              <a:gdLst>
                <a:gd name="connsiteX0" fmla="*/ 814009 w 844497"/>
                <a:gd name="connsiteY0" fmla="*/ 85039 h 85351"/>
                <a:gd name="connsiteX1" fmla="*/ 29297 w 844497"/>
                <a:gd name="connsiteY1" fmla="*/ 85039 h 85351"/>
                <a:gd name="connsiteX2" fmla="*/ -409 w 844497"/>
                <a:gd name="connsiteY2" fmla="*/ 42176 h 85351"/>
                <a:gd name="connsiteX3" fmla="*/ -409 w 844497"/>
                <a:gd name="connsiteY3" fmla="*/ 42176 h 85351"/>
                <a:gd name="connsiteX4" fmla="*/ 29297 w 844497"/>
                <a:gd name="connsiteY4" fmla="*/ -312 h 85351"/>
                <a:gd name="connsiteX5" fmla="*/ 814009 w 844497"/>
                <a:gd name="connsiteY5" fmla="*/ -312 h 85351"/>
                <a:gd name="connsiteX6" fmla="*/ 844089 w 844497"/>
                <a:gd name="connsiteY6" fmla="*/ 42176 h 85351"/>
                <a:gd name="connsiteX7" fmla="*/ 844089 w 844497"/>
                <a:gd name="connsiteY7" fmla="*/ 42176 h 85351"/>
                <a:gd name="connsiteX8" fmla="*/ 814009 w 844497"/>
                <a:gd name="connsiteY8"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497" h="85351">
                  <a:moveTo>
                    <a:pt x="814009" y="85039"/>
                  </a:moveTo>
                  <a:lnTo>
                    <a:pt x="29297" y="85039"/>
                  </a:lnTo>
                  <a:cubicBezTo>
                    <a:pt x="12752" y="85039"/>
                    <a:pt x="-409" y="65864"/>
                    <a:pt x="-409" y="42176"/>
                  </a:cubicBezTo>
                  <a:lnTo>
                    <a:pt x="-409" y="42176"/>
                  </a:lnTo>
                  <a:cubicBezTo>
                    <a:pt x="-409" y="18864"/>
                    <a:pt x="12752" y="-312"/>
                    <a:pt x="29297" y="-312"/>
                  </a:cubicBezTo>
                  <a:lnTo>
                    <a:pt x="814009" y="-312"/>
                  </a:lnTo>
                  <a:cubicBezTo>
                    <a:pt x="830553" y="-312"/>
                    <a:pt x="844089" y="18864"/>
                    <a:pt x="844089" y="42176"/>
                  </a:cubicBezTo>
                  <a:lnTo>
                    <a:pt x="844089" y="42176"/>
                  </a:lnTo>
                  <a:cubicBezTo>
                    <a:pt x="844089" y="65864"/>
                    <a:pt x="830553" y="85039"/>
                    <a:pt x="814009" y="85039"/>
                  </a:cubicBezTo>
                  <a:close/>
                </a:path>
              </a:pathLst>
            </a:custGeom>
            <a:solidFill>
              <a:schemeClr val="accent2"/>
            </a:solidFill>
            <a:ln w="37579"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02294147-CDFC-49B8-98A8-B88682949985}"/>
                </a:ext>
              </a:extLst>
            </p:cNvPr>
            <p:cNvSpPr/>
            <p:nvPr/>
          </p:nvSpPr>
          <p:spPr>
            <a:xfrm>
              <a:off x="9554827" y="1574944"/>
              <a:ext cx="1335549" cy="85351"/>
            </a:xfrm>
            <a:custGeom>
              <a:avLst/>
              <a:gdLst>
                <a:gd name="connsiteX0" fmla="*/ 1302433 w 1335549"/>
                <a:gd name="connsiteY0" fmla="*/ 85039 h 85351"/>
                <a:gd name="connsiteX1" fmla="*/ 31552 w 1335549"/>
                <a:gd name="connsiteY1" fmla="*/ 85039 h 85351"/>
                <a:gd name="connsiteX2" fmla="*/ -409 w 1335549"/>
                <a:gd name="connsiteY2" fmla="*/ 42551 h 85351"/>
                <a:gd name="connsiteX3" fmla="*/ -409 w 1335549"/>
                <a:gd name="connsiteY3" fmla="*/ 42551 h 85351"/>
                <a:gd name="connsiteX4" fmla="*/ 31552 w 1335549"/>
                <a:gd name="connsiteY4" fmla="*/ -312 h 85351"/>
                <a:gd name="connsiteX5" fmla="*/ 1302433 w 1335549"/>
                <a:gd name="connsiteY5" fmla="*/ -312 h 85351"/>
                <a:gd name="connsiteX6" fmla="*/ 1334769 w 1335549"/>
                <a:gd name="connsiteY6" fmla="*/ 42551 h 85351"/>
                <a:gd name="connsiteX7" fmla="*/ 1334769 w 1335549"/>
                <a:gd name="connsiteY7" fmla="*/ 42551 h 85351"/>
                <a:gd name="connsiteX8" fmla="*/ 1302734 w 1335549"/>
                <a:gd name="connsiteY8" fmla="*/ 85002 h 85351"/>
                <a:gd name="connsiteX9" fmla="*/ 1302433 w 1335549"/>
                <a:gd name="connsiteY9"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5549" h="85351">
                  <a:moveTo>
                    <a:pt x="1302433" y="85039"/>
                  </a:moveTo>
                  <a:lnTo>
                    <a:pt x="31552" y="85039"/>
                  </a:lnTo>
                  <a:cubicBezTo>
                    <a:pt x="13879" y="85039"/>
                    <a:pt x="-409" y="65863"/>
                    <a:pt x="-409" y="42551"/>
                  </a:cubicBezTo>
                  <a:lnTo>
                    <a:pt x="-409" y="42551"/>
                  </a:lnTo>
                  <a:cubicBezTo>
                    <a:pt x="-409" y="18863"/>
                    <a:pt x="13879" y="-312"/>
                    <a:pt x="31552" y="-312"/>
                  </a:cubicBezTo>
                  <a:lnTo>
                    <a:pt x="1302433" y="-312"/>
                  </a:lnTo>
                  <a:cubicBezTo>
                    <a:pt x="1320104" y="-312"/>
                    <a:pt x="1334769" y="18863"/>
                    <a:pt x="1334769" y="42551"/>
                  </a:cubicBezTo>
                  <a:lnTo>
                    <a:pt x="1334769" y="42551"/>
                  </a:lnTo>
                  <a:cubicBezTo>
                    <a:pt x="1337665" y="63118"/>
                    <a:pt x="1323301" y="82106"/>
                    <a:pt x="1302734" y="85002"/>
                  </a:cubicBezTo>
                  <a:cubicBezTo>
                    <a:pt x="1302622" y="85002"/>
                    <a:pt x="1302546" y="85039"/>
                    <a:pt x="1302433" y="85039"/>
                  </a:cubicBezTo>
                  <a:close/>
                </a:path>
              </a:pathLst>
            </a:custGeom>
            <a:solidFill>
              <a:srgbClr val="75828E">
                <a:alpha val="35000"/>
              </a:srgbClr>
            </a:solidFill>
            <a:ln w="37579"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0C19548F-D1B6-68F9-1407-1F9C23CCC2CA}"/>
                </a:ext>
              </a:extLst>
            </p:cNvPr>
            <p:cNvSpPr/>
            <p:nvPr/>
          </p:nvSpPr>
          <p:spPr>
            <a:xfrm>
              <a:off x="9554827" y="1792272"/>
              <a:ext cx="1335540" cy="85351"/>
            </a:xfrm>
            <a:custGeom>
              <a:avLst/>
              <a:gdLst>
                <a:gd name="connsiteX0" fmla="*/ 1302433 w 1335540"/>
                <a:gd name="connsiteY0" fmla="*/ 85039 h 85351"/>
                <a:gd name="connsiteX1" fmla="*/ 31552 w 1335540"/>
                <a:gd name="connsiteY1" fmla="*/ 85039 h 85351"/>
                <a:gd name="connsiteX2" fmla="*/ -409 w 1335540"/>
                <a:gd name="connsiteY2" fmla="*/ 42175 h 85351"/>
                <a:gd name="connsiteX3" fmla="*/ -409 w 1335540"/>
                <a:gd name="connsiteY3" fmla="*/ 42175 h 85351"/>
                <a:gd name="connsiteX4" fmla="*/ 31552 w 1335540"/>
                <a:gd name="connsiteY4" fmla="*/ -312 h 85351"/>
                <a:gd name="connsiteX5" fmla="*/ 1302433 w 1335540"/>
                <a:gd name="connsiteY5" fmla="*/ -312 h 85351"/>
                <a:gd name="connsiteX6" fmla="*/ 1334806 w 1335540"/>
                <a:gd name="connsiteY6" fmla="*/ 41874 h 85351"/>
                <a:gd name="connsiteX7" fmla="*/ 1334769 w 1335540"/>
                <a:gd name="connsiteY7" fmla="*/ 42175 h 85351"/>
                <a:gd name="connsiteX8" fmla="*/ 1334769 w 1335540"/>
                <a:gd name="connsiteY8" fmla="*/ 42175 h 85351"/>
                <a:gd name="connsiteX9" fmla="*/ 1302433 w 1335540"/>
                <a:gd name="connsiteY9"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5540" h="85351">
                  <a:moveTo>
                    <a:pt x="1302433" y="85039"/>
                  </a:moveTo>
                  <a:lnTo>
                    <a:pt x="31552" y="85039"/>
                  </a:lnTo>
                  <a:cubicBezTo>
                    <a:pt x="13879" y="85039"/>
                    <a:pt x="-409" y="65863"/>
                    <a:pt x="-409" y="42175"/>
                  </a:cubicBezTo>
                  <a:lnTo>
                    <a:pt x="-409" y="42175"/>
                  </a:lnTo>
                  <a:cubicBezTo>
                    <a:pt x="-409" y="18863"/>
                    <a:pt x="13879" y="-312"/>
                    <a:pt x="31552" y="-312"/>
                  </a:cubicBezTo>
                  <a:lnTo>
                    <a:pt x="1302433" y="-312"/>
                  </a:lnTo>
                  <a:cubicBezTo>
                    <a:pt x="1323037" y="2395"/>
                    <a:pt x="1337514" y="21269"/>
                    <a:pt x="1334806" y="41874"/>
                  </a:cubicBezTo>
                  <a:cubicBezTo>
                    <a:pt x="1334806" y="41988"/>
                    <a:pt x="1334769" y="42062"/>
                    <a:pt x="1334769" y="42175"/>
                  </a:cubicBezTo>
                  <a:lnTo>
                    <a:pt x="1334769" y="42175"/>
                  </a:lnTo>
                  <a:cubicBezTo>
                    <a:pt x="1334769" y="65863"/>
                    <a:pt x="1320104" y="85039"/>
                    <a:pt x="1302433" y="85039"/>
                  </a:cubicBezTo>
                  <a:close/>
                </a:path>
              </a:pathLst>
            </a:custGeom>
            <a:solidFill>
              <a:srgbClr val="75828E">
                <a:alpha val="35000"/>
              </a:srgbClr>
            </a:solidFill>
            <a:ln w="37579" cap="flat">
              <a:noFill/>
              <a:prstDash val="solid"/>
              <a:miter/>
            </a:ln>
          </p:spPr>
          <p:txBody>
            <a:bodyPr rtlCol="0" anchor="ctr"/>
            <a:lstStyle/>
            <a:p>
              <a:endParaRPr lang="en-US"/>
            </a:p>
          </p:txBody>
        </p:sp>
        <p:sp>
          <p:nvSpPr>
            <p:cNvPr id="46" name="TextBox 45">
              <a:extLst>
                <a:ext uri="{FF2B5EF4-FFF2-40B4-BE49-F238E27FC236}">
                  <a16:creationId xmlns:a16="http://schemas.microsoft.com/office/drawing/2014/main" id="{C4204006-E91D-7E73-6554-DD81B4857BE9}"/>
                </a:ext>
              </a:extLst>
            </p:cNvPr>
            <p:cNvSpPr txBox="1"/>
            <p:nvPr/>
          </p:nvSpPr>
          <p:spPr>
            <a:xfrm>
              <a:off x="9307723" y="1501776"/>
              <a:ext cx="270395" cy="228973"/>
            </a:xfrm>
            <a:prstGeom prst="rect">
              <a:avLst/>
            </a:prstGeom>
            <a:noFill/>
          </p:spPr>
          <p:txBody>
            <a:bodyPr wrap="none" rtlCol="0">
              <a:spAutoFit/>
            </a:bodyPr>
            <a:lstStyle/>
            <a:p>
              <a:pPr algn="l"/>
              <a:r>
                <a:rPr lang="en-US" sz="888" b="1" spc="81" baseline="0">
                  <a:ln/>
                  <a:solidFill>
                    <a:schemeClr val="tx1">
                      <a:lumMod val="95000"/>
                      <a:lumOff val="5000"/>
                    </a:schemeClr>
                  </a:solidFill>
                  <a:latin typeface="Lora" pitchFamily="2" charset="0"/>
                  <a:cs typeface="Arial"/>
                  <a:sym typeface="Arial"/>
                  <a:rtl val="0"/>
                </a:rPr>
                <a:t>A</a:t>
              </a:r>
            </a:p>
          </p:txBody>
        </p:sp>
        <p:sp>
          <p:nvSpPr>
            <p:cNvPr id="47" name="TextBox 46">
              <a:extLst>
                <a:ext uri="{FF2B5EF4-FFF2-40B4-BE49-F238E27FC236}">
                  <a16:creationId xmlns:a16="http://schemas.microsoft.com/office/drawing/2014/main" id="{79EFF20A-14C7-81B2-6347-395BD22F762B}"/>
                </a:ext>
              </a:extLst>
            </p:cNvPr>
            <p:cNvSpPr txBox="1"/>
            <p:nvPr/>
          </p:nvSpPr>
          <p:spPr>
            <a:xfrm>
              <a:off x="9307723" y="1714216"/>
              <a:ext cx="270395" cy="228973"/>
            </a:xfrm>
            <a:prstGeom prst="rect">
              <a:avLst/>
            </a:prstGeom>
            <a:noFill/>
          </p:spPr>
          <p:txBody>
            <a:bodyPr wrap="none" rtlCol="0">
              <a:spAutoFit/>
            </a:bodyPr>
            <a:lstStyle/>
            <a:p>
              <a:pPr algn="l"/>
              <a:r>
                <a:rPr lang="en-US" sz="888" b="1" spc="81" baseline="0">
                  <a:ln/>
                  <a:solidFill>
                    <a:schemeClr val="tx1">
                      <a:lumMod val="95000"/>
                      <a:lumOff val="5000"/>
                    </a:schemeClr>
                  </a:solidFill>
                  <a:latin typeface="Lora" pitchFamily="2" charset="0"/>
                  <a:cs typeface="Arial"/>
                  <a:sym typeface="Arial"/>
                  <a:rtl val="0"/>
                </a:rPr>
                <a:t>B</a:t>
              </a:r>
            </a:p>
          </p:txBody>
        </p:sp>
        <p:sp>
          <p:nvSpPr>
            <p:cNvPr id="48" name="Freeform: Shape 47">
              <a:extLst>
                <a:ext uri="{FF2B5EF4-FFF2-40B4-BE49-F238E27FC236}">
                  <a16:creationId xmlns:a16="http://schemas.microsoft.com/office/drawing/2014/main" id="{156C3A0D-0FF3-160A-9DF0-7EB462A39752}"/>
                </a:ext>
              </a:extLst>
            </p:cNvPr>
            <p:cNvSpPr/>
            <p:nvPr/>
          </p:nvSpPr>
          <p:spPr>
            <a:xfrm>
              <a:off x="9554827" y="1574944"/>
              <a:ext cx="439544" cy="85351"/>
            </a:xfrm>
            <a:custGeom>
              <a:avLst/>
              <a:gdLst>
                <a:gd name="connsiteX0" fmla="*/ 411312 w 439544"/>
                <a:gd name="connsiteY0" fmla="*/ 85039 h 85351"/>
                <a:gd name="connsiteX1" fmla="*/ 27038 w 439544"/>
                <a:gd name="connsiteY1" fmla="*/ 85039 h 85351"/>
                <a:gd name="connsiteX2" fmla="*/ -409 w 439544"/>
                <a:gd name="connsiteY2" fmla="*/ 42551 h 85351"/>
                <a:gd name="connsiteX3" fmla="*/ -409 w 439544"/>
                <a:gd name="connsiteY3" fmla="*/ 42551 h 85351"/>
                <a:gd name="connsiteX4" fmla="*/ 27038 w 439544"/>
                <a:gd name="connsiteY4" fmla="*/ -312 h 85351"/>
                <a:gd name="connsiteX5" fmla="*/ 411312 w 439544"/>
                <a:gd name="connsiteY5" fmla="*/ -312 h 85351"/>
                <a:gd name="connsiteX6" fmla="*/ 439136 w 439544"/>
                <a:gd name="connsiteY6" fmla="*/ 42551 h 85351"/>
                <a:gd name="connsiteX7" fmla="*/ 439136 w 439544"/>
                <a:gd name="connsiteY7" fmla="*/ 42551 h 85351"/>
                <a:gd name="connsiteX8" fmla="*/ 411312 w 439544"/>
                <a:gd name="connsiteY8"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544" h="85351">
                  <a:moveTo>
                    <a:pt x="411312" y="85039"/>
                  </a:moveTo>
                  <a:lnTo>
                    <a:pt x="27038" y="85039"/>
                  </a:lnTo>
                  <a:cubicBezTo>
                    <a:pt x="12000" y="85039"/>
                    <a:pt x="-409" y="65863"/>
                    <a:pt x="-409" y="42551"/>
                  </a:cubicBezTo>
                  <a:lnTo>
                    <a:pt x="-409" y="42551"/>
                  </a:lnTo>
                  <a:cubicBezTo>
                    <a:pt x="-409" y="18863"/>
                    <a:pt x="12000" y="-312"/>
                    <a:pt x="27038" y="-312"/>
                  </a:cubicBezTo>
                  <a:lnTo>
                    <a:pt x="411312" y="-312"/>
                  </a:lnTo>
                  <a:cubicBezTo>
                    <a:pt x="426353" y="-312"/>
                    <a:pt x="439136" y="18863"/>
                    <a:pt x="439136" y="42551"/>
                  </a:cubicBezTo>
                  <a:lnTo>
                    <a:pt x="439136" y="42551"/>
                  </a:lnTo>
                  <a:cubicBezTo>
                    <a:pt x="439136" y="65863"/>
                    <a:pt x="426353" y="85039"/>
                    <a:pt x="411312" y="85039"/>
                  </a:cubicBezTo>
                  <a:close/>
                </a:path>
              </a:pathLst>
            </a:custGeom>
            <a:solidFill>
              <a:schemeClr val="accent2"/>
            </a:solidFill>
            <a:ln w="37579"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3BC061F5-A3F9-977D-671F-B303CF50D17B}"/>
                </a:ext>
              </a:extLst>
            </p:cNvPr>
            <p:cNvSpPr/>
            <p:nvPr/>
          </p:nvSpPr>
          <p:spPr>
            <a:xfrm>
              <a:off x="9554827" y="1792272"/>
              <a:ext cx="1218992" cy="85351"/>
            </a:xfrm>
            <a:custGeom>
              <a:avLst/>
              <a:gdLst>
                <a:gd name="connsiteX0" fmla="*/ 1188504 w 1218992"/>
                <a:gd name="connsiteY0" fmla="*/ 85039 h 85351"/>
                <a:gd name="connsiteX1" fmla="*/ 29297 w 1218992"/>
                <a:gd name="connsiteY1" fmla="*/ 85039 h 85351"/>
                <a:gd name="connsiteX2" fmla="*/ -409 w 1218992"/>
                <a:gd name="connsiteY2" fmla="*/ 42175 h 85351"/>
                <a:gd name="connsiteX3" fmla="*/ -409 w 1218992"/>
                <a:gd name="connsiteY3" fmla="*/ 42175 h 85351"/>
                <a:gd name="connsiteX4" fmla="*/ 29297 w 1218992"/>
                <a:gd name="connsiteY4" fmla="*/ -312 h 85351"/>
                <a:gd name="connsiteX5" fmla="*/ 1188504 w 1218992"/>
                <a:gd name="connsiteY5" fmla="*/ -312 h 85351"/>
                <a:gd name="connsiteX6" fmla="*/ 1218584 w 1218992"/>
                <a:gd name="connsiteY6" fmla="*/ 42175 h 85351"/>
                <a:gd name="connsiteX7" fmla="*/ 1218584 w 1218992"/>
                <a:gd name="connsiteY7" fmla="*/ 42175 h 85351"/>
                <a:gd name="connsiteX8" fmla="*/ 1188504 w 1218992"/>
                <a:gd name="connsiteY8"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8992" h="85351">
                  <a:moveTo>
                    <a:pt x="1188504" y="85039"/>
                  </a:moveTo>
                  <a:lnTo>
                    <a:pt x="29297" y="85039"/>
                  </a:lnTo>
                  <a:cubicBezTo>
                    <a:pt x="12752" y="85039"/>
                    <a:pt x="-409" y="65863"/>
                    <a:pt x="-409" y="42175"/>
                  </a:cubicBezTo>
                  <a:lnTo>
                    <a:pt x="-409" y="42175"/>
                  </a:lnTo>
                  <a:cubicBezTo>
                    <a:pt x="-409" y="18863"/>
                    <a:pt x="12752" y="-312"/>
                    <a:pt x="29297" y="-312"/>
                  </a:cubicBezTo>
                  <a:lnTo>
                    <a:pt x="1188504" y="-312"/>
                  </a:lnTo>
                  <a:cubicBezTo>
                    <a:pt x="1205048" y="-312"/>
                    <a:pt x="1218584" y="18863"/>
                    <a:pt x="1218584" y="42175"/>
                  </a:cubicBezTo>
                  <a:lnTo>
                    <a:pt x="1218584" y="42175"/>
                  </a:lnTo>
                  <a:cubicBezTo>
                    <a:pt x="1218584" y="65863"/>
                    <a:pt x="1205048" y="85039"/>
                    <a:pt x="1188504" y="85039"/>
                  </a:cubicBezTo>
                  <a:close/>
                </a:path>
              </a:pathLst>
            </a:custGeom>
            <a:solidFill>
              <a:schemeClr val="accent2"/>
            </a:solidFill>
            <a:ln w="37579"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90ABC168-B028-D784-FA02-A49C4BC63524}"/>
                </a:ext>
              </a:extLst>
            </p:cNvPr>
            <p:cNvSpPr/>
            <p:nvPr/>
          </p:nvSpPr>
          <p:spPr>
            <a:xfrm>
              <a:off x="9554827" y="5387959"/>
              <a:ext cx="1335540" cy="85352"/>
            </a:xfrm>
            <a:custGeom>
              <a:avLst/>
              <a:gdLst>
                <a:gd name="connsiteX0" fmla="*/ 1302433 w 1335540"/>
                <a:gd name="connsiteY0" fmla="*/ 85041 h 85352"/>
                <a:gd name="connsiteX1" fmla="*/ 31552 w 1335540"/>
                <a:gd name="connsiteY1" fmla="*/ 85041 h 85352"/>
                <a:gd name="connsiteX2" fmla="*/ -409 w 1335540"/>
                <a:gd name="connsiteY2" fmla="*/ 42176 h 85352"/>
                <a:gd name="connsiteX3" fmla="*/ -409 w 1335540"/>
                <a:gd name="connsiteY3" fmla="*/ 42176 h 85352"/>
                <a:gd name="connsiteX4" fmla="*/ 31552 w 1335540"/>
                <a:gd name="connsiteY4" fmla="*/ -312 h 85352"/>
                <a:gd name="connsiteX5" fmla="*/ 1302433 w 1335540"/>
                <a:gd name="connsiteY5" fmla="*/ -312 h 85352"/>
                <a:gd name="connsiteX6" fmla="*/ 1334806 w 1335540"/>
                <a:gd name="connsiteY6" fmla="*/ 41875 h 85352"/>
                <a:gd name="connsiteX7" fmla="*/ 1334769 w 1335540"/>
                <a:gd name="connsiteY7" fmla="*/ 42176 h 85352"/>
                <a:gd name="connsiteX8" fmla="*/ 1334769 w 1335540"/>
                <a:gd name="connsiteY8" fmla="*/ 42176 h 85352"/>
                <a:gd name="connsiteX9" fmla="*/ 1302433 w 1335540"/>
                <a:gd name="connsiteY9" fmla="*/ 85041 h 8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5540" h="85352">
                  <a:moveTo>
                    <a:pt x="1302433" y="85041"/>
                  </a:moveTo>
                  <a:lnTo>
                    <a:pt x="31552" y="85041"/>
                  </a:lnTo>
                  <a:cubicBezTo>
                    <a:pt x="13879" y="85041"/>
                    <a:pt x="-409" y="65864"/>
                    <a:pt x="-409" y="42176"/>
                  </a:cubicBezTo>
                  <a:lnTo>
                    <a:pt x="-409" y="42176"/>
                  </a:lnTo>
                  <a:cubicBezTo>
                    <a:pt x="-409" y="18864"/>
                    <a:pt x="13879" y="-312"/>
                    <a:pt x="31552" y="-312"/>
                  </a:cubicBezTo>
                  <a:lnTo>
                    <a:pt x="1302433" y="-312"/>
                  </a:lnTo>
                  <a:cubicBezTo>
                    <a:pt x="1323037" y="2396"/>
                    <a:pt x="1337514" y="21270"/>
                    <a:pt x="1334806" y="41875"/>
                  </a:cubicBezTo>
                  <a:cubicBezTo>
                    <a:pt x="1334806" y="41988"/>
                    <a:pt x="1334769" y="42064"/>
                    <a:pt x="1334769" y="42176"/>
                  </a:cubicBezTo>
                  <a:lnTo>
                    <a:pt x="1334769" y="42176"/>
                  </a:lnTo>
                  <a:cubicBezTo>
                    <a:pt x="1334769" y="65864"/>
                    <a:pt x="1320104" y="85041"/>
                    <a:pt x="1302433" y="85041"/>
                  </a:cubicBezTo>
                  <a:close/>
                </a:path>
              </a:pathLst>
            </a:custGeom>
            <a:solidFill>
              <a:srgbClr val="75828E">
                <a:alpha val="35000"/>
              </a:srgbClr>
            </a:solidFill>
            <a:ln w="37579"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B75E89B8-AB63-718F-E5EB-AFF8CDDC982E}"/>
                </a:ext>
              </a:extLst>
            </p:cNvPr>
            <p:cNvSpPr/>
            <p:nvPr/>
          </p:nvSpPr>
          <p:spPr>
            <a:xfrm>
              <a:off x="9554827" y="5605287"/>
              <a:ext cx="1335540" cy="85352"/>
            </a:xfrm>
            <a:custGeom>
              <a:avLst/>
              <a:gdLst>
                <a:gd name="connsiteX0" fmla="*/ 1302433 w 1335540"/>
                <a:gd name="connsiteY0" fmla="*/ 85041 h 85352"/>
                <a:gd name="connsiteX1" fmla="*/ 31552 w 1335540"/>
                <a:gd name="connsiteY1" fmla="*/ 85041 h 85352"/>
                <a:gd name="connsiteX2" fmla="*/ -409 w 1335540"/>
                <a:gd name="connsiteY2" fmla="*/ 42176 h 85352"/>
                <a:gd name="connsiteX3" fmla="*/ -409 w 1335540"/>
                <a:gd name="connsiteY3" fmla="*/ 42176 h 85352"/>
                <a:gd name="connsiteX4" fmla="*/ 31552 w 1335540"/>
                <a:gd name="connsiteY4" fmla="*/ -312 h 85352"/>
                <a:gd name="connsiteX5" fmla="*/ 1302433 w 1335540"/>
                <a:gd name="connsiteY5" fmla="*/ -312 h 85352"/>
                <a:gd name="connsiteX6" fmla="*/ 1334806 w 1335540"/>
                <a:gd name="connsiteY6" fmla="*/ 41875 h 85352"/>
                <a:gd name="connsiteX7" fmla="*/ 1334769 w 1335540"/>
                <a:gd name="connsiteY7" fmla="*/ 42176 h 85352"/>
                <a:gd name="connsiteX8" fmla="*/ 1334769 w 1335540"/>
                <a:gd name="connsiteY8" fmla="*/ 42176 h 85352"/>
                <a:gd name="connsiteX9" fmla="*/ 1302433 w 1335540"/>
                <a:gd name="connsiteY9" fmla="*/ 85041 h 8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5540" h="85352">
                  <a:moveTo>
                    <a:pt x="1302433" y="85041"/>
                  </a:moveTo>
                  <a:lnTo>
                    <a:pt x="31552" y="85041"/>
                  </a:lnTo>
                  <a:cubicBezTo>
                    <a:pt x="13879" y="85041"/>
                    <a:pt x="-409" y="65864"/>
                    <a:pt x="-409" y="42176"/>
                  </a:cubicBezTo>
                  <a:lnTo>
                    <a:pt x="-409" y="42176"/>
                  </a:lnTo>
                  <a:cubicBezTo>
                    <a:pt x="-409" y="18864"/>
                    <a:pt x="13879" y="-312"/>
                    <a:pt x="31552" y="-312"/>
                  </a:cubicBezTo>
                  <a:lnTo>
                    <a:pt x="1302433" y="-312"/>
                  </a:lnTo>
                  <a:cubicBezTo>
                    <a:pt x="1323037" y="2396"/>
                    <a:pt x="1337514" y="21270"/>
                    <a:pt x="1334806" y="41875"/>
                  </a:cubicBezTo>
                  <a:cubicBezTo>
                    <a:pt x="1334806" y="41988"/>
                    <a:pt x="1334769" y="42064"/>
                    <a:pt x="1334769" y="42176"/>
                  </a:cubicBezTo>
                  <a:lnTo>
                    <a:pt x="1334769" y="42176"/>
                  </a:lnTo>
                  <a:cubicBezTo>
                    <a:pt x="1334769" y="65864"/>
                    <a:pt x="1320104" y="85041"/>
                    <a:pt x="1302433" y="85041"/>
                  </a:cubicBezTo>
                  <a:close/>
                </a:path>
              </a:pathLst>
            </a:custGeom>
            <a:solidFill>
              <a:srgbClr val="75828E">
                <a:alpha val="35000"/>
              </a:srgbClr>
            </a:solidFill>
            <a:ln w="37579" cap="flat">
              <a:noFill/>
              <a:prstDash val="solid"/>
              <a:miter/>
            </a:ln>
          </p:spPr>
          <p:txBody>
            <a:bodyPr rtlCol="0" anchor="ctr"/>
            <a:lstStyle/>
            <a:p>
              <a:endParaRPr lang="en-US"/>
            </a:p>
          </p:txBody>
        </p:sp>
        <p:sp>
          <p:nvSpPr>
            <p:cNvPr id="52" name="TextBox 51">
              <a:extLst>
                <a:ext uri="{FF2B5EF4-FFF2-40B4-BE49-F238E27FC236}">
                  <a16:creationId xmlns:a16="http://schemas.microsoft.com/office/drawing/2014/main" id="{B32974CA-B66B-6D89-3888-E18DC6A6DFFF}"/>
                </a:ext>
              </a:extLst>
            </p:cNvPr>
            <p:cNvSpPr txBox="1"/>
            <p:nvPr/>
          </p:nvSpPr>
          <p:spPr>
            <a:xfrm>
              <a:off x="9307723" y="5314416"/>
              <a:ext cx="270395" cy="228973"/>
            </a:xfrm>
            <a:prstGeom prst="rect">
              <a:avLst/>
            </a:prstGeom>
            <a:noFill/>
          </p:spPr>
          <p:txBody>
            <a:bodyPr wrap="none" rtlCol="0">
              <a:spAutoFit/>
            </a:bodyPr>
            <a:lstStyle/>
            <a:p>
              <a:pPr algn="l"/>
              <a:r>
                <a:rPr lang="en-US" sz="888" b="1" spc="81" baseline="0">
                  <a:ln/>
                  <a:solidFill>
                    <a:schemeClr val="tx1">
                      <a:lumMod val="95000"/>
                      <a:lumOff val="5000"/>
                    </a:schemeClr>
                  </a:solidFill>
                  <a:latin typeface="Lora" pitchFamily="2" charset="0"/>
                  <a:cs typeface="Arial"/>
                  <a:sym typeface="Arial"/>
                  <a:rtl val="0"/>
                </a:rPr>
                <a:t>A</a:t>
              </a:r>
            </a:p>
          </p:txBody>
        </p:sp>
        <p:sp>
          <p:nvSpPr>
            <p:cNvPr id="53" name="TextBox 52">
              <a:extLst>
                <a:ext uri="{FF2B5EF4-FFF2-40B4-BE49-F238E27FC236}">
                  <a16:creationId xmlns:a16="http://schemas.microsoft.com/office/drawing/2014/main" id="{757108DF-0F89-A133-43B4-066AD4CB07C8}"/>
                </a:ext>
              </a:extLst>
            </p:cNvPr>
            <p:cNvSpPr txBox="1"/>
            <p:nvPr/>
          </p:nvSpPr>
          <p:spPr>
            <a:xfrm>
              <a:off x="9307723" y="5527232"/>
              <a:ext cx="270395" cy="228973"/>
            </a:xfrm>
            <a:prstGeom prst="rect">
              <a:avLst/>
            </a:prstGeom>
            <a:noFill/>
          </p:spPr>
          <p:txBody>
            <a:bodyPr wrap="none" rtlCol="0">
              <a:spAutoFit/>
            </a:bodyPr>
            <a:lstStyle/>
            <a:p>
              <a:pPr algn="l"/>
              <a:r>
                <a:rPr lang="en-US" sz="888" b="1" spc="81" baseline="0">
                  <a:ln/>
                  <a:solidFill>
                    <a:schemeClr val="tx1">
                      <a:lumMod val="95000"/>
                      <a:lumOff val="5000"/>
                    </a:schemeClr>
                  </a:solidFill>
                  <a:latin typeface="Lora" pitchFamily="2" charset="0"/>
                  <a:cs typeface="Arial"/>
                  <a:sym typeface="Arial"/>
                  <a:rtl val="0"/>
                </a:rPr>
                <a:t>B</a:t>
              </a:r>
            </a:p>
          </p:txBody>
        </p:sp>
        <p:sp>
          <p:nvSpPr>
            <p:cNvPr id="54" name="Freeform: Shape 53">
              <a:extLst>
                <a:ext uri="{FF2B5EF4-FFF2-40B4-BE49-F238E27FC236}">
                  <a16:creationId xmlns:a16="http://schemas.microsoft.com/office/drawing/2014/main" id="{B56E3661-E3FD-5E73-2DE7-388B484980A5}"/>
                </a:ext>
              </a:extLst>
            </p:cNvPr>
            <p:cNvSpPr/>
            <p:nvPr/>
          </p:nvSpPr>
          <p:spPr>
            <a:xfrm>
              <a:off x="9554827" y="5387959"/>
              <a:ext cx="814041" cy="85352"/>
            </a:xfrm>
            <a:custGeom>
              <a:avLst/>
              <a:gdLst>
                <a:gd name="connsiteX0" fmla="*/ 785809 w 814041"/>
                <a:gd name="connsiteY0" fmla="*/ 85041 h 85352"/>
                <a:gd name="connsiteX1" fmla="*/ 27038 w 814041"/>
                <a:gd name="connsiteY1" fmla="*/ 85041 h 85352"/>
                <a:gd name="connsiteX2" fmla="*/ -409 w 814041"/>
                <a:gd name="connsiteY2" fmla="*/ 42176 h 85352"/>
                <a:gd name="connsiteX3" fmla="*/ -409 w 814041"/>
                <a:gd name="connsiteY3" fmla="*/ 42176 h 85352"/>
                <a:gd name="connsiteX4" fmla="*/ 27038 w 814041"/>
                <a:gd name="connsiteY4" fmla="*/ -312 h 85352"/>
                <a:gd name="connsiteX5" fmla="*/ 785809 w 814041"/>
                <a:gd name="connsiteY5" fmla="*/ -312 h 85352"/>
                <a:gd name="connsiteX6" fmla="*/ 813633 w 814041"/>
                <a:gd name="connsiteY6" fmla="*/ 42176 h 85352"/>
                <a:gd name="connsiteX7" fmla="*/ 813633 w 814041"/>
                <a:gd name="connsiteY7" fmla="*/ 42176 h 85352"/>
                <a:gd name="connsiteX8" fmla="*/ 785809 w 814041"/>
                <a:gd name="connsiteY8" fmla="*/ 85041 h 8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4041" h="85352">
                  <a:moveTo>
                    <a:pt x="785809" y="85041"/>
                  </a:moveTo>
                  <a:lnTo>
                    <a:pt x="27038" y="85041"/>
                  </a:lnTo>
                  <a:cubicBezTo>
                    <a:pt x="12000" y="85041"/>
                    <a:pt x="-409" y="65864"/>
                    <a:pt x="-409" y="42176"/>
                  </a:cubicBezTo>
                  <a:lnTo>
                    <a:pt x="-409" y="42176"/>
                  </a:lnTo>
                  <a:cubicBezTo>
                    <a:pt x="-409" y="18864"/>
                    <a:pt x="12000" y="-312"/>
                    <a:pt x="27038" y="-312"/>
                  </a:cubicBezTo>
                  <a:lnTo>
                    <a:pt x="785809" y="-312"/>
                  </a:lnTo>
                  <a:cubicBezTo>
                    <a:pt x="800848" y="-312"/>
                    <a:pt x="813633" y="18864"/>
                    <a:pt x="813633" y="42176"/>
                  </a:cubicBezTo>
                  <a:lnTo>
                    <a:pt x="813633" y="42176"/>
                  </a:lnTo>
                  <a:cubicBezTo>
                    <a:pt x="813633" y="65864"/>
                    <a:pt x="800848" y="85041"/>
                    <a:pt x="785809" y="85041"/>
                  </a:cubicBezTo>
                  <a:close/>
                </a:path>
              </a:pathLst>
            </a:custGeom>
            <a:solidFill>
              <a:schemeClr val="accent6"/>
            </a:solidFill>
            <a:ln w="37579"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EE09C6F7-3AAE-7C15-5F49-F83528632F8F}"/>
                </a:ext>
              </a:extLst>
            </p:cNvPr>
            <p:cNvSpPr/>
            <p:nvPr/>
          </p:nvSpPr>
          <p:spPr>
            <a:xfrm>
              <a:off x="9554827" y="5605287"/>
              <a:ext cx="1320889" cy="85352"/>
            </a:xfrm>
            <a:custGeom>
              <a:avLst/>
              <a:gdLst>
                <a:gd name="connsiteX0" fmla="*/ 1290777 w 1320889"/>
                <a:gd name="connsiteY0" fmla="*/ 85041 h 85352"/>
                <a:gd name="connsiteX1" fmla="*/ 29297 w 1320889"/>
                <a:gd name="connsiteY1" fmla="*/ 85041 h 85352"/>
                <a:gd name="connsiteX2" fmla="*/ -409 w 1320889"/>
                <a:gd name="connsiteY2" fmla="*/ 42176 h 85352"/>
                <a:gd name="connsiteX3" fmla="*/ -409 w 1320889"/>
                <a:gd name="connsiteY3" fmla="*/ 42176 h 85352"/>
                <a:gd name="connsiteX4" fmla="*/ 29297 w 1320889"/>
                <a:gd name="connsiteY4" fmla="*/ -312 h 85352"/>
                <a:gd name="connsiteX5" fmla="*/ 1290777 w 1320889"/>
                <a:gd name="connsiteY5" fmla="*/ -312 h 85352"/>
                <a:gd name="connsiteX6" fmla="*/ 1320481 w 1320889"/>
                <a:gd name="connsiteY6" fmla="*/ 42176 h 85352"/>
                <a:gd name="connsiteX7" fmla="*/ 1320481 w 1320889"/>
                <a:gd name="connsiteY7" fmla="*/ 42176 h 85352"/>
                <a:gd name="connsiteX8" fmla="*/ 1290777 w 1320889"/>
                <a:gd name="connsiteY8" fmla="*/ 85041 h 8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0889" h="85352">
                  <a:moveTo>
                    <a:pt x="1290777" y="85041"/>
                  </a:moveTo>
                  <a:lnTo>
                    <a:pt x="29297" y="85041"/>
                  </a:lnTo>
                  <a:cubicBezTo>
                    <a:pt x="12752" y="85041"/>
                    <a:pt x="-409" y="65864"/>
                    <a:pt x="-409" y="42176"/>
                  </a:cubicBezTo>
                  <a:lnTo>
                    <a:pt x="-409" y="42176"/>
                  </a:lnTo>
                  <a:cubicBezTo>
                    <a:pt x="-409" y="18864"/>
                    <a:pt x="12752" y="-312"/>
                    <a:pt x="29297" y="-312"/>
                  </a:cubicBezTo>
                  <a:lnTo>
                    <a:pt x="1290777" y="-312"/>
                  </a:lnTo>
                  <a:cubicBezTo>
                    <a:pt x="1307322" y="-312"/>
                    <a:pt x="1320481" y="18864"/>
                    <a:pt x="1320481" y="42176"/>
                  </a:cubicBezTo>
                  <a:lnTo>
                    <a:pt x="1320481" y="42176"/>
                  </a:lnTo>
                  <a:cubicBezTo>
                    <a:pt x="1320481" y="65864"/>
                    <a:pt x="1307322" y="85041"/>
                    <a:pt x="1290777" y="85041"/>
                  </a:cubicBezTo>
                  <a:close/>
                </a:path>
              </a:pathLst>
            </a:custGeom>
            <a:solidFill>
              <a:schemeClr val="accent6"/>
            </a:solidFill>
            <a:ln w="37579"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07E37507-CADF-5EA3-F048-5099E0ABF136}"/>
                </a:ext>
              </a:extLst>
            </p:cNvPr>
            <p:cNvSpPr/>
            <p:nvPr/>
          </p:nvSpPr>
          <p:spPr>
            <a:xfrm>
              <a:off x="9554827" y="4877352"/>
              <a:ext cx="1335540" cy="85351"/>
            </a:xfrm>
            <a:custGeom>
              <a:avLst/>
              <a:gdLst>
                <a:gd name="connsiteX0" fmla="*/ 1302433 w 1335540"/>
                <a:gd name="connsiteY0" fmla="*/ 85039 h 85351"/>
                <a:gd name="connsiteX1" fmla="*/ 31552 w 1335540"/>
                <a:gd name="connsiteY1" fmla="*/ 85039 h 85351"/>
                <a:gd name="connsiteX2" fmla="*/ -409 w 1335540"/>
                <a:gd name="connsiteY2" fmla="*/ 42176 h 85351"/>
                <a:gd name="connsiteX3" fmla="*/ -409 w 1335540"/>
                <a:gd name="connsiteY3" fmla="*/ 42176 h 85351"/>
                <a:gd name="connsiteX4" fmla="*/ 31552 w 1335540"/>
                <a:gd name="connsiteY4" fmla="*/ -312 h 85351"/>
                <a:gd name="connsiteX5" fmla="*/ 1302433 w 1335540"/>
                <a:gd name="connsiteY5" fmla="*/ -312 h 85351"/>
                <a:gd name="connsiteX6" fmla="*/ 1334806 w 1335540"/>
                <a:gd name="connsiteY6" fmla="*/ 41875 h 85351"/>
                <a:gd name="connsiteX7" fmla="*/ 1334769 w 1335540"/>
                <a:gd name="connsiteY7" fmla="*/ 42176 h 85351"/>
                <a:gd name="connsiteX8" fmla="*/ 1334769 w 1335540"/>
                <a:gd name="connsiteY8" fmla="*/ 42176 h 85351"/>
                <a:gd name="connsiteX9" fmla="*/ 1302433 w 1335540"/>
                <a:gd name="connsiteY9"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5540" h="85351">
                  <a:moveTo>
                    <a:pt x="1302433" y="85039"/>
                  </a:moveTo>
                  <a:lnTo>
                    <a:pt x="31552" y="85039"/>
                  </a:lnTo>
                  <a:cubicBezTo>
                    <a:pt x="13879" y="85039"/>
                    <a:pt x="-409" y="65864"/>
                    <a:pt x="-409" y="42176"/>
                  </a:cubicBezTo>
                  <a:lnTo>
                    <a:pt x="-409" y="42176"/>
                  </a:lnTo>
                  <a:cubicBezTo>
                    <a:pt x="-409" y="18864"/>
                    <a:pt x="13879" y="-312"/>
                    <a:pt x="31552" y="-312"/>
                  </a:cubicBezTo>
                  <a:lnTo>
                    <a:pt x="1302433" y="-312"/>
                  </a:lnTo>
                  <a:cubicBezTo>
                    <a:pt x="1323037" y="2395"/>
                    <a:pt x="1337514" y="21270"/>
                    <a:pt x="1334806" y="41875"/>
                  </a:cubicBezTo>
                  <a:cubicBezTo>
                    <a:pt x="1334806" y="41988"/>
                    <a:pt x="1334769" y="42062"/>
                    <a:pt x="1334769" y="42176"/>
                  </a:cubicBezTo>
                  <a:lnTo>
                    <a:pt x="1334769" y="42176"/>
                  </a:lnTo>
                  <a:cubicBezTo>
                    <a:pt x="1334769" y="66616"/>
                    <a:pt x="1320104" y="85039"/>
                    <a:pt x="1302433" y="85039"/>
                  </a:cubicBezTo>
                  <a:close/>
                </a:path>
              </a:pathLst>
            </a:custGeom>
            <a:solidFill>
              <a:srgbClr val="75828E">
                <a:alpha val="35000"/>
              </a:srgbClr>
            </a:solidFill>
            <a:ln w="37579"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D430CB60-F7A6-83B1-C849-03DC103B6AA9}"/>
                </a:ext>
              </a:extLst>
            </p:cNvPr>
            <p:cNvSpPr/>
            <p:nvPr/>
          </p:nvSpPr>
          <p:spPr>
            <a:xfrm>
              <a:off x="9554827" y="5094680"/>
              <a:ext cx="1335549" cy="84976"/>
            </a:xfrm>
            <a:custGeom>
              <a:avLst/>
              <a:gdLst>
                <a:gd name="connsiteX0" fmla="*/ 1302433 w 1335549"/>
                <a:gd name="connsiteY0" fmla="*/ 84664 h 84976"/>
                <a:gd name="connsiteX1" fmla="*/ 31552 w 1335549"/>
                <a:gd name="connsiteY1" fmla="*/ 84664 h 84976"/>
                <a:gd name="connsiteX2" fmla="*/ -409 w 1335549"/>
                <a:gd name="connsiteY2" fmla="*/ 42176 h 84976"/>
                <a:gd name="connsiteX3" fmla="*/ -409 w 1335549"/>
                <a:gd name="connsiteY3" fmla="*/ 42176 h 84976"/>
                <a:gd name="connsiteX4" fmla="*/ 31552 w 1335549"/>
                <a:gd name="connsiteY4" fmla="*/ -312 h 84976"/>
                <a:gd name="connsiteX5" fmla="*/ 1302433 w 1335549"/>
                <a:gd name="connsiteY5" fmla="*/ -312 h 84976"/>
                <a:gd name="connsiteX6" fmla="*/ 1334806 w 1335549"/>
                <a:gd name="connsiteY6" fmla="*/ 41875 h 84976"/>
                <a:gd name="connsiteX7" fmla="*/ 1334769 w 1335549"/>
                <a:gd name="connsiteY7" fmla="*/ 42176 h 84976"/>
                <a:gd name="connsiteX8" fmla="*/ 1334769 w 1335549"/>
                <a:gd name="connsiteY8" fmla="*/ 42176 h 84976"/>
                <a:gd name="connsiteX9" fmla="*/ 1302734 w 1335549"/>
                <a:gd name="connsiteY9" fmla="*/ 84626 h 84976"/>
                <a:gd name="connsiteX10" fmla="*/ 1302433 w 1335549"/>
                <a:gd name="connsiteY10" fmla="*/ 84664 h 8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5549" h="84976">
                  <a:moveTo>
                    <a:pt x="1302433" y="84664"/>
                  </a:moveTo>
                  <a:lnTo>
                    <a:pt x="31552" y="84664"/>
                  </a:lnTo>
                  <a:cubicBezTo>
                    <a:pt x="13879" y="84664"/>
                    <a:pt x="-409" y="65488"/>
                    <a:pt x="-409" y="42176"/>
                  </a:cubicBezTo>
                  <a:lnTo>
                    <a:pt x="-409" y="42176"/>
                  </a:lnTo>
                  <a:cubicBezTo>
                    <a:pt x="-409" y="18864"/>
                    <a:pt x="13879" y="-312"/>
                    <a:pt x="31552" y="-312"/>
                  </a:cubicBezTo>
                  <a:lnTo>
                    <a:pt x="1302433" y="-312"/>
                  </a:lnTo>
                  <a:cubicBezTo>
                    <a:pt x="1323037" y="2395"/>
                    <a:pt x="1337514" y="21270"/>
                    <a:pt x="1334806" y="41875"/>
                  </a:cubicBezTo>
                  <a:cubicBezTo>
                    <a:pt x="1334806" y="41988"/>
                    <a:pt x="1334769" y="42064"/>
                    <a:pt x="1334769" y="42176"/>
                  </a:cubicBezTo>
                  <a:lnTo>
                    <a:pt x="1334769" y="42176"/>
                  </a:lnTo>
                  <a:cubicBezTo>
                    <a:pt x="1337665" y="62743"/>
                    <a:pt x="1323301" y="81731"/>
                    <a:pt x="1302734" y="84626"/>
                  </a:cubicBezTo>
                  <a:cubicBezTo>
                    <a:pt x="1302622" y="84626"/>
                    <a:pt x="1302546" y="84664"/>
                    <a:pt x="1302433" y="84664"/>
                  </a:cubicBezTo>
                  <a:close/>
                </a:path>
              </a:pathLst>
            </a:custGeom>
            <a:solidFill>
              <a:srgbClr val="75828E">
                <a:alpha val="35000"/>
              </a:srgbClr>
            </a:solidFill>
            <a:ln w="37579" cap="flat">
              <a:noFill/>
              <a:prstDash val="solid"/>
              <a:miter/>
            </a:ln>
          </p:spPr>
          <p:txBody>
            <a:bodyPr rtlCol="0" anchor="ctr"/>
            <a:lstStyle/>
            <a:p>
              <a:endParaRPr lang="en-US"/>
            </a:p>
          </p:txBody>
        </p:sp>
        <p:sp>
          <p:nvSpPr>
            <p:cNvPr id="58" name="TextBox 57">
              <a:extLst>
                <a:ext uri="{FF2B5EF4-FFF2-40B4-BE49-F238E27FC236}">
                  <a16:creationId xmlns:a16="http://schemas.microsoft.com/office/drawing/2014/main" id="{D6D7F4E1-CFFE-EE4B-EAE0-91AA332C8471}"/>
                </a:ext>
              </a:extLst>
            </p:cNvPr>
            <p:cNvSpPr txBox="1"/>
            <p:nvPr/>
          </p:nvSpPr>
          <p:spPr>
            <a:xfrm>
              <a:off x="9307723" y="4803808"/>
              <a:ext cx="270395" cy="228973"/>
            </a:xfrm>
            <a:prstGeom prst="rect">
              <a:avLst/>
            </a:prstGeom>
            <a:noFill/>
          </p:spPr>
          <p:txBody>
            <a:bodyPr wrap="none" rtlCol="0">
              <a:spAutoFit/>
            </a:bodyPr>
            <a:lstStyle/>
            <a:p>
              <a:pPr algn="l"/>
              <a:r>
                <a:rPr lang="en-US" sz="888" b="1" spc="81" baseline="0">
                  <a:ln/>
                  <a:solidFill>
                    <a:schemeClr val="tx1">
                      <a:lumMod val="95000"/>
                      <a:lumOff val="5000"/>
                    </a:schemeClr>
                  </a:solidFill>
                  <a:latin typeface="Lora" pitchFamily="2" charset="0"/>
                  <a:cs typeface="Arial"/>
                  <a:sym typeface="Arial"/>
                  <a:rtl val="0"/>
                </a:rPr>
                <a:t>A</a:t>
              </a:r>
            </a:p>
          </p:txBody>
        </p:sp>
        <p:sp>
          <p:nvSpPr>
            <p:cNvPr id="59" name="TextBox 58">
              <a:extLst>
                <a:ext uri="{FF2B5EF4-FFF2-40B4-BE49-F238E27FC236}">
                  <a16:creationId xmlns:a16="http://schemas.microsoft.com/office/drawing/2014/main" id="{51D0F7E4-3DAE-C59C-0D62-FA5FF62602F9}"/>
                </a:ext>
              </a:extLst>
            </p:cNvPr>
            <p:cNvSpPr txBox="1"/>
            <p:nvPr/>
          </p:nvSpPr>
          <p:spPr>
            <a:xfrm>
              <a:off x="9307723" y="5016624"/>
              <a:ext cx="270395" cy="228973"/>
            </a:xfrm>
            <a:prstGeom prst="rect">
              <a:avLst/>
            </a:prstGeom>
            <a:noFill/>
          </p:spPr>
          <p:txBody>
            <a:bodyPr wrap="none" rtlCol="0">
              <a:spAutoFit/>
            </a:bodyPr>
            <a:lstStyle/>
            <a:p>
              <a:pPr algn="l"/>
              <a:r>
                <a:rPr lang="en-US" sz="888" b="1" spc="81" baseline="0">
                  <a:ln/>
                  <a:solidFill>
                    <a:schemeClr val="tx1">
                      <a:lumMod val="95000"/>
                      <a:lumOff val="5000"/>
                    </a:schemeClr>
                  </a:solidFill>
                  <a:latin typeface="Lora" pitchFamily="2" charset="0"/>
                  <a:cs typeface="Arial"/>
                  <a:sym typeface="Arial"/>
                  <a:rtl val="0"/>
                </a:rPr>
                <a:t>B</a:t>
              </a:r>
            </a:p>
          </p:txBody>
        </p:sp>
        <p:sp>
          <p:nvSpPr>
            <p:cNvPr id="60" name="Freeform: Shape 59">
              <a:extLst>
                <a:ext uri="{FF2B5EF4-FFF2-40B4-BE49-F238E27FC236}">
                  <a16:creationId xmlns:a16="http://schemas.microsoft.com/office/drawing/2014/main" id="{C0C43770-5F60-7900-359E-BB36BBB5B7B2}"/>
                </a:ext>
              </a:extLst>
            </p:cNvPr>
            <p:cNvSpPr/>
            <p:nvPr/>
          </p:nvSpPr>
          <p:spPr>
            <a:xfrm>
              <a:off x="9554827" y="4877352"/>
              <a:ext cx="1156201" cy="85351"/>
            </a:xfrm>
            <a:custGeom>
              <a:avLst/>
              <a:gdLst>
                <a:gd name="connsiteX0" fmla="*/ 1127969 w 1156201"/>
                <a:gd name="connsiteY0" fmla="*/ 85039 h 85351"/>
                <a:gd name="connsiteX1" fmla="*/ 27038 w 1156201"/>
                <a:gd name="connsiteY1" fmla="*/ 85039 h 85351"/>
                <a:gd name="connsiteX2" fmla="*/ -409 w 1156201"/>
                <a:gd name="connsiteY2" fmla="*/ 42176 h 85351"/>
                <a:gd name="connsiteX3" fmla="*/ -409 w 1156201"/>
                <a:gd name="connsiteY3" fmla="*/ 42176 h 85351"/>
                <a:gd name="connsiteX4" fmla="*/ 27038 w 1156201"/>
                <a:gd name="connsiteY4" fmla="*/ -312 h 85351"/>
                <a:gd name="connsiteX5" fmla="*/ 1127969 w 1156201"/>
                <a:gd name="connsiteY5" fmla="*/ -312 h 85351"/>
                <a:gd name="connsiteX6" fmla="*/ 1155792 w 1156201"/>
                <a:gd name="connsiteY6" fmla="*/ 42176 h 85351"/>
                <a:gd name="connsiteX7" fmla="*/ 1155792 w 1156201"/>
                <a:gd name="connsiteY7" fmla="*/ 42176 h 85351"/>
                <a:gd name="connsiteX8" fmla="*/ 1127969 w 1156201"/>
                <a:gd name="connsiteY8"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6201" h="85351">
                  <a:moveTo>
                    <a:pt x="1127969" y="85039"/>
                  </a:moveTo>
                  <a:lnTo>
                    <a:pt x="27038" y="85039"/>
                  </a:lnTo>
                  <a:cubicBezTo>
                    <a:pt x="12000" y="85039"/>
                    <a:pt x="-409" y="65864"/>
                    <a:pt x="-409" y="42176"/>
                  </a:cubicBezTo>
                  <a:lnTo>
                    <a:pt x="-409" y="42176"/>
                  </a:lnTo>
                  <a:cubicBezTo>
                    <a:pt x="-409" y="18864"/>
                    <a:pt x="12000" y="-312"/>
                    <a:pt x="27038" y="-312"/>
                  </a:cubicBezTo>
                  <a:lnTo>
                    <a:pt x="1127969" y="-312"/>
                  </a:lnTo>
                  <a:cubicBezTo>
                    <a:pt x="1143384" y="-312"/>
                    <a:pt x="1155792" y="18864"/>
                    <a:pt x="1155792" y="42176"/>
                  </a:cubicBezTo>
                  <a:lnTo>
                    <a:pt x="1155792" y="42176"/>
                  </a:lnTo>
                  <a:cubicBezTo>
                    <a:pt x="1153913" y="66616"/>
                    <a:pt x="1141504" y="85039"/>
                    <a:pt x="1127969" y="85039"/>
                  </a:cubicBezTo>
                  <a:close/>
                </a:path>
              </a:pathLst>
            </a:custGeom>
            <a:solidFill>
              <a:schemeClr val="accent6"/>
            </a:solidFill>
            <a:ln w="37579"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EA38C794-4C29-380A-8672-9100E21E2B23}"/>
                </a:ext>
              </a:extLst>
            </p:cNvPr>
            <p:cNvSpPr/>
            <p:nvPr/>
          </p:nvSpPr>
          <p:spPr>
            <a:xfrm>
              <a:off x="9554827" y="5094680"/>
              <a:ext cx="1287048" cy="84976"/>
            </a:xfrm>
            <a:custGeom>
              <a:avLst/>
              <a:gdLst>
                <a:gd name="connsiteX0" fmla="*/ 1256560 w 1287048"/>
                <a:gd name="connsiteY0" fmla="*/ 84664 h 84976"/>
                <a:gd name="connsiteX1" fmla="*/ 29297 w 1287048"/>
                <a:gd name="connsiteY1" fmla="*/ 84664 h 84976"/>
                <a:gd name="connsiteX2" fmla="*/ -409 w 1287048"/>
                <a:gd name="connsiteY2" fmla="*/ 42176 h 84976"/>
                <a:gd name="connsiteX3" fmla="*/ -409 w 1287048"/>
                <a:gd name="connsiteY3" fmla="*/ 42176 h 84976"/>
                <a:gd name="connsiteX4" fmla="*/ 29297 w 1287048"/>
                <a:gd name="connsiteY4" fmla="*/ -312 h 84976"/>
                <a:gd name="connsiteX5" fmla="*/ 1256560 w 1287048"/>
                <a:gd name="connsiteY5" fmla="*/ -312 h 84976"/>
                <a:gd name="connsiteX6" fmla="*/ 1286640 w 1287048"/>
                <a:gd name="connsiteY6" fmla="*/ 42176 h 84976"/>
                <a:gd name="connsiteX7" fmla="*/ 1286640 w 1287048"/>
                <a:gd name="connsiteY7" fmla="*/ 42176 h 84976"/>
                <a:gd name="connsiteX8" fmla="*/ 1256560 w 1287048"/>
                <a:gd name="connsiteY8" fmla="*/ 84664 h 8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7048" h="84976">
                  <a:moveTo>
                    <a:pt x="1256560" y="84664"/>
                  </a:moveTo>
                  <a:lnTo>
                    <a:pt x="29297" y="84664"/>
                  </a:lnTo>
                  <a:cubicBezTo>
                    <a:pt x="12752" y="84664"/>
                    <a:pt x="-409" y="65488"/>
                    <a:pt x="-409" y="42176"/>
                  </a:cubicBezTo>
                  <a:lnTo>
                    <a:pt x="-409" y="42176"/>
                  </a:lnTo>
                  <a:cubicBezTo>
                    <a:pt x="-409" y="18864"/>
                    <a:pt x="12752" y="-312"/>
                    <a:pt x="29297" y="-312"/>
                  </a:cubicBezTo>
                  <a:lnTo>
                    <a:pt x="1256560" y="-312"/>
                  </a:lnTo>
                  <a:cubicBezTo>
                    <a:pt x="1273104" y="-312"/>
                    <a:pt x="1286640" y="18864"/>
                    <a:pt x="1286640" y="42176"/>
                  </a:cubicBezTo>
                  <a:lnTo>
                    <a:pt x="1286640" y="42176"/>
                  </a:lnTo>
                  <a:cubicBezTo>
                    <a:pt x="1286640" y="65488"/>
                    <a:pt x="1273104" y="84664"/>
                    <a:pt x="1256560" y="84664"/>
                  </a:cubicBezTo>
                  <a:close/>
                </a:path>
              </a:pathLst>
            </a:custGeom>
            <a:solidFill>
              <a:schemeClr val="accent6"/>
            </a:solidFill>
            <a:ln w="37579"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08C60D30-32E5-D94E-FBF2-991C177E452E}"/>
                </a:ext>
              </a:extLst>
            </p:cNvPr>
            <p:cNvSpPr/>
            <p:nvPr/>
          </p:nvSpPr>
          <p:spPr>
            <a:xfrm>
              <a:off x="9554827" y="3583535"/>
              <a:ext cx="1335549" cy="85351"/>
            </a:xfrm>
            <a:custGeom>
              <a:avLst/>
              <a:gdLst>
                <a:gd name="connsiteX0" fmla="*/ 1302433 w 1335549"/>
                <a:gd name="connsiteY0" fmla="*/ 85039 h 85351"/>
                <a:gd name="connsiteX1" fmla="*/ 31552 w 1335549"/>
                <a:gd name="connsiteY1" fmla="*/ 85039 h 85351"/>
                <a:gd name="connsiteX2" fmla="*/ -409 w 1335549"/>
                <a:gd name="connsiteY2" fmla="*/ 42552 h 85351"/>
                <a:gd name="connsiteX3" fmla="*/ -409 w 1335549"/>
                <a:gd name="connsiteY3" fmla="*/ 42552 h 85351"/>
                <a:gd name="connsiteX4" fmla="*/ 31552 w 1335549"/>
                <a:gd name="connsiteY4" fmla="*/ -312 h 85351"/>
                <a:gd name="connsiteX5" fmla="*/ 1302433 w 1335549"/>
                <a:gd name="connsiteY5" fmla="*/ -312 h 85351"/>
                <a:gd name="connsiteX6" fmla="*/ 1334769 w 1335549"/>
                <a:gd name="connsiteY6" fmla="*/ 42552 h 85351"/>
                <a:gd name="connsiteX7" fmla="*/ 1334769 w 1335549"/>
                <a:gd name="connsiteY7" fmla="*/ 42552 h 85351"/>
                <a:gd name="connsiteX8" fmla="*/ 1302734 w 1335549"/>
                <a:gd name="connsiteY8" fmla="*/ 85003 h 85351"/>
                <a:gd name="connsiteX9" fmla="*/ 1302433 w 1335549"/>
                <a:gd name="connsiteY9"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5549" h="85351">
                  <a:moveTo>
                    <a:pt x="1302433" y="85039"/>
                  </a:moveTo>
                  <a:lnTo>
                    <a:pt x="31552" y="85039"/>
                  </a:lnTo>
                  <a:cubicBezTo>
                    <a:pt x="13879" y="85039"/>
                    <a:pt x="-409" y="65864"/>
                    <a:pt x="-409" y="42552"/>
                  </a:cubicBezTo>
                  <a:lnTo>
                    <a:pt x="-409" y="42552"/>
                  </a:lnTo>
                  <a:cubicBezTo>
                    <a:pt x="-409" y="18864"/>
                    <a:pt x="13879" y="-312"/>
                    <a:pt x="31552" y="-312"/>
                  </a:cubicBezTo>
                  <a:lnTo>
                    <a:pt x="1302433" y="-312"/>
                  </a:lnTo>
                  <a:cubicBezTo>
                    <a:pt x="1320104" y="-312"/>
                    <a:pt x="1334769" y="18864"/>
                    <a:pt x="1334769" y="42552"/>
                  </a:cubicBezTo>
                  <a:lnTo>
                    <a:pt x="1334769" y="42552"/>
                  </a:lnTo>
                  <a:cubicBezTo>
                    <a:pt x="1337665" y="63119"/>
                    <a:pt x="1323301" y="82108"/>
                    <a:pt x="1302734" y="85003"/>
                  </a:cubicBezTo>
                  <a:cubicBezTo>
                    <a:pt x="1302622" y="85003"/>
                    <a:pt x="1302546" y="85039"/>
                    <a:pt x="1302433" y="85039"/>
                  </a:cubicBezTo>
                  <a:close/>
                </a:path>
              </a:pathLst>
            </a:custGeom>
            <a:solidFill>
              <a:srgbClr val="75828E">
                <a:alpha val="35000"/>
              </a:srgbClr>
            </a:solidFill>
            <a:ln w="37579"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9F5DCCAE-2540-2619-2011-779C9E5EC6F8}"/>
                </a:ext>
              </a:extLst>
            </p:cNvPr>
            <p:cNvSpPr/>
            <p:nvPr/>
          </p:nvSpPr>
          <p:spPr>
            <a:xfrm>
              <a:off x="9554827" y="3800863"/>
              <a:ext cx="1335540" cy="85351"/>
            </a:xfrm>
            <a:custGeom>
              <a:avLst/>
              <a:gdLst>
                <a:gd name="connsiteX0" fmla="*/ 1302433 w 1335540"/>
                <a:gd name="connsiteY0" fmla="*/ 85039 h 85351"/>
                <a:gd name="connsiteX1" fmla="*/ 31552 w 1335540"/>
                <a:gd name="connsiteY1" fmla="*/ 85039 h 85351"/>
                <a:gd name="connsiteX2" fmla="*/ -409 w 1335540"/>
                <a:gd name="connsiteY2" fmla="*/ 42176 h 85351"/>
                <a:gd name="connsiteX3" fmla="*/ -409 w 1335540"/>
                <a:gd name="connsiteY3" fmla="*/ 42176 h 85351"/>
                <a:gd name="connsiteX4" fmla="*/ 31552 w 1335540"/>
                <a:gd name="connsiteY4" fmla="*/ -312 h 85351"/>
                <a:gd name="connsiteX5" fmla="*/ 1302433 w 1335540"/>
                <a:gd name="connsiteY5" fmla="*/ -312 h 85351"/>
                <a:gd name="connsiteX6" fmla="*/ 1334806 w 1335540"/>
                <a:gd name="connsiteY6" fmla="*/ 41875 h 85351"/>
                <a:gd name="connsiteX7" fmla="*/ 1334769 w 1335540"/>
                <a:gd name="connsiteY7" fmla="*/ 42176 h 85351"/>
                <a:gd name="connsiteX8" fmla="*/ 1334769 w 1335540"/>
                <a:gd name="connsiteY8" fmla="*/ 42176 h 85351"/>
                <a:gd name="connsiteX9" fmla="*/ 1302433 w 1335540"/>
                <a:gd name="connsiteY9"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5540" h="85351">
                  <a:moveTo>
                    <a:pt x="1302433" y="85039"/>
                  </a:moveTo>
                  <a:lnTo>
                    <a:pt x="31552" y="85039"/>
                  </a:lnTo>
                  <a:cubicBezTo>
                    <a:pt x="13879" y="85039"/>
                    <a:pt x="-409" y="65864"/>
                    <a:pt x="-409" y="42176"/>
                  </a:cubicBezTo>
                  <a:lnTo>
                    <a:pt x="-409" y="42176"/>
                  </a:lnTo>
                  <a:cubicBezTo>
                    <a:pt x="-409" y="18864"/>
                    <a:pt x="13879" y="-312"/>
                    <a:pt x="31552" y="-312"/>
                  </a:cubicBezTo>
                  <a:lnTo>
                    <a:pt x="1302433" y="-312"/>
                  </a:lnTo>
                  <a:cubicBezTo>
                    <a:pt x="1323037" y="2395"/>
                    <a:pt x="1337514" y="21270"/>
                    <a:pt x="1334806" y="41875"/>
                  </a:cubicBezTo>
                  <a:cubicBezTo>
                    <a:pt x="1334806" y="41988"/>
                    <a:pt x="1334769" y="42064"/>
                    <a:pt x="1334769" y="42176"/>
                  </a:cubicBezTo>
                  <a:lnTo>
                    <a:pt x="1334769" y="42176"/>
                  </a:lnTo>
                  <a:cubicBezTo>
                    <a:pt x="1334769" y="65864"/>
                    <a:pt x="1320104" y="85039"/>
                    <a:pt x="1302433" y="85039"/>
                  </a:cubicBezTo>
                  <a:close/>
                </a:path>
              </a:pathLst>
            </a:custGeom>
            <a:solidFill>
              <a:srgbClr val="75828E">
                <a:alpha val="35000"/>
              </a:srgbClr>
            </a:solidFill>
            <a:ln w="37579" cap="flat">
              <a:noFill/>
              <a:prstDash val="solid"/>
              <a:miter/>
            </a:ln>
          </p:spPr>
          <p:txBody>
            <a:bodyPr rtlCol="0" anchor="ctr"/>
            <a:lstStyle/>
            <a:p>
              <a:endParaRPr lang="en-US"/>
            </a:p>
          </p:txBody>
        </p:sp>
        <p:sp>
          <p:nvSpPr>
            <p:cNvPr id="64" name="TextBox 63">
              <a:extLst>
                <a:ext uri="{FF2B5EF4-FFF2-40B4-BE49-F238E27FC236}">
                  <a16:creationId xmlns:a16="http://schemas.microsoft.com/office/drawing/2014/main" id="{2518B508-4E29-3AFA-3972-60683450EAA4}"/>
                </a:ext>
              </a:extLst>
            </p:cNvPr>
            <p:cNvSpPr txBox="1"/>
            <p:nvPr/>
          </p:nvSpPr>
          <p:spPr>
            <a:xfrm>
              <a:off x="9307723" y="3510368"/>
              <a:ext cx="270395" cy="228973"/>
            </a:xfrm>
            <a:prstGeom prst="rect">
              <a:avLst/>
            </a:prstGeom>
            <a:noFill/>
          </p:spPr>
          <p:txBody>
            <a:bodyPr wrap="none" rtlCol="0">
              <a:spAutoFit/>
            </a:bodyPr>
            <a:lstStyle/>
            <a:p>
              <a:pPr algn="l"/>
              <a:r>
                <a:rPr lang="en-US" sz="888" b="1" spc="81" baseline="0">
                  <a:ln/>
                  <a:solidFill>
                    <a:schemeClr val="tx1">
                      <a:lumMod val="95000"/>
                      <a:lumOff val="5000"/>
                    </a:schemeClr>
                  </a:solidFill>
                  <a:latin typeface="Lora" pitchFamily="2" charset="0"/>
                  <a:cs typeface="Arial"/>
                  <a:sym typeface="Arial"/>
                  <a:rtl val="0"/>
                </a:rPr>
                <a:t>A</a:t>
              </a:r>
            </a:p>
          </p:txBody>
        </p:sp>
        <p:sp>
          <p:nvSpPr>
            <p:cNvPr id="65" name="TextBox 64">
              <a:extLst>
                <a:ext uri="{FF2B5EF4-FFF2-40B4-BE49-F238E27FC236}">
                  <a16:creationId xmlns:a16="http://schemas.microsoft.com/office/drawing/2014/main" id="{4F743951-A559-9ACA-91B1-4E6C3F6EF5D6}"/>
                </a:ext>
              </a:extLst>
            </p:cNvPr>
            <p:cNvSpPr txBox="1"/>
            <p:nvPr/>
          </p:nvSpPr>
          <p:spPr>
            <a:xfrm>
              <a:off x="9307723" y="3723184"/>
              <a:ext cx="270395" cy="228973"/>
            </a:xfrm>
            <a:prstGeom prst="rect">
              <a:avLst/>
            </a:prstGeom>
            <a:noFill/>
          </p:spPr>
          <p:txBody>
            <a:bodyPr wrap="none" rtlCol="0">
              <a:spAutoFit/>
            </a:bodyPr>
            <a:lstStyle/>
            <a:p>
              <a:pPr algn="l"/>
              <a:r>
                <a:rPr lang="en-US" sz="888" b="1" spc="81" baseline="0">
                  <a:ln/>
                  <a:solidFill>
                    <a:schemeClr val="tx1">
                      <a:lumMod val="95000"/>
                      <a:lumOff val="5000"/>
                    </a:schemeClr>
                  </a:solidFill>
                  <a:latin typeface="Lora" pitchFamily="2" charset="0"/>
                  <a:cs typeface="Arial"/>
                  <a:sym typeface="Arial"/>
                  <a:rtl val="0"/>
                </a:rPr>
                <a:t>B</a:t>
              </a:r>
            </a:p>
          </p:txBody>
        </p:sp>
        <p:sp>
          <p:nvSpPr>
            <p:cNvPr id="66" name="Freeform: Shape 65">
              <a:extLst>
                <a:ext uri="{FF2B5EF4-FFF2-40B4-BE49-F238E27FC236}">
                  <a16:creationId xmlns:a16="http://schemas.microsoft.com/office/drawing/2014/main" id="{7FD3CD19-9220-AB9D-08A6-F03725766565}"/>
                </a:ext>
              </a:extLst>
            </p:cNvPr>
            <p:cNvSpPr/>
            <p:nvPr/>
          </p:nvSpPr>
          <p:spPr>
            <a:xfrm>
              <a:off x="9554827" y="3583535"/>
              <a:ext cx="439544" cy="85351"/>
            </a:xfrm>
            <a:custGeom>
              <a:avLst/>
              <a:gdLst>
                <a:gd name="connsiteX0" fmla="*/ 411312 w 439544"/>
                <a:gd name="connsiteY0" fmla="*/ 85039 h 85351"/>
                <a:gd name="connsiteX1" fmla="*/ 27038 w 439544"/>
                <a:gd name="connsiteY1" fmla="*/ 85039 h 85351"/>
                <a:gd name="connsiteX2" fmla="*/ -409 w 439544"/>
                <a:gd name="connsiteY2" fmla="*/ 42552 h 85351"/>
                <a:gd name="connsiteX3" fmla="*/ -409 w 439544"/>
                <a:gd name="connsiteY3" fmla="*/ 42552 h 85351"/>
                <a:gd name="connsiteX4" fmla="*/ 27038 w 439544"/>
                <a:gd name="connsiteY4" fmla="*/ -312 h 85351"/>
                <a:gd name="connsiteX5" fmla="*/ 411312 w 439544"/>
                <a:gd name="connsiteY5" fmla="*/ -312 h 85351"/>
                <a:gd name="connsiteX6" fmla="*/ 439136 w 439544"/>
                <a:gd name="connsiteY6" fmla="*/ 42552 h 85351"/>
                <a:gd name="connsiteX7" fmla="*/ 439136 w 439544"/>
                <a:gd name="connsiteY7" fmla="*/ 42552 h 85351"/>
                <a:gd name="connsiteX8" fmla="*/ 411312 w 439544"/>
                <a:gd name="connsiteY8"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544" h="85351">
                  <a:moveTo>
                    <a:pt x="411312" y="85039"/>
                  </a:moveTo>
                  <a:lnTo>
                    <a:pt x="27038" y="85039"/>
                  </a:lnTo>
                  <a:cubicBezTo>
                    <a:pt x="12000" y="85039"/>
                    <a:pt x="-409" y="65864"/>
                    <a:pt x="-409" y="42552"/>
                  </a:cubicBezTo>
                  <a:lnTo>
                    <a:pt x="-409" y="42552"/>
                  </a:lnTo>
                  <a:cubicBezTo>
                    <a:pt x="-409" y="18864"/>
                    <a:pt x="12000" y="-312"/>
                    <a:pt x="27038" y="-312"/>
                  </a:cubicBezTo>
                  <a:lnTo>
                    <a:pt x="411312" y="-312"/>
                  </a:lnTo>
                  <a:cubicBezTo>
                    <a:pt x="426353" y="-312"/>
                    <a:pt x="439136" y="18864"/>
                    <a:pt x="439136" y="42552"/>
                  </a:cubicBezTo>
                  <a:lnTo>
                    <a:pt x="439136" y="42552"/>
                  </a:lnTo>
                  <a:cubicBezTo>
                    <a:pt x="439136" y="65864"/>
                    <a:pt x="426353" y="85039"/>
                    <a:pt x="411312" y="85039"/>
                  </a:cubicBezTo>
                  <a:close/>
                </a:path>
              </a:pathLst>
            </a:custGeom>
            <a:solidFill>
              <a:schemeClr val="accent5"/>
            </a:solidFill>
            <a:ln w="37579"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DC8F37BB-41B6-B7DF-6922-B346F9034D15}"/>
                </a:ext>
              </a:extLst>
            </p:cNvPr>
            <p:cNvSpPr/>
            <p:nvPr/>
          </p:nvSpPr>
          <p:spPr>
            <a:xfrm>
              <a:off x="9554827" y="3800863"/>
              <a:ext cx="1218992" cy="85351"/>
            </a:xfrm>
            <a:custGeom>
              <a:avLst/>
              <a:gdLst>
                <a:gd name="connsiteX0" fmla="*/ 1188504 w 1218992"/>
                <a:gd name="connsiteY0" fmla="*/ 85039 h 85351"/>
                <a:gd name="connsiteX1" fmla="*/ 29297 w 1218992"/>
                <a:gd name="connsiteY1" fmla="*/ 85039 h 85351"/>
                <a:gd name="connsiteX2" fmla="*/ -409 w 1218992"/>
                <a:gd name="connsiteY2" fmla="*/ 42176 h 85351"/>
                <a:gd name="connsiteX3" fmla="*/ -409 w 1218992"/>
                <a:gd name="connsiteY3" fmla="*/ 42176 h 85351"/>
                <a:gd name="connsiteX4" fmla="*/ 29297 w 1218992"/>
                <a:gd name="connsiteY4" fmla="*/ -312 h 85351"/>
                <a:gd name="connsiteX5" fmla="*/ 1188504 w 1218992"/>
                <a:gd name="connsiteY5" fmla="*/ -312 h 85351"/>
                <a:gd name="connsiteX6" fmla="*/ 1218584 w 1218992"/>
                <a:gd name="connsiteY6" fmla="*/ 42176 h 85351"/>
                <a:gd name="connsiteX7" fmla="*/ 1218584 w 1218992"/>
                <a:gd name="connsiteY7" fmla="*/ 42176 h 85351"/>
                <a:gd name="connsiteX8" fmla="*/ 1188504 w 1218992"/>
                <a:gd name="connsiteY8"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8992" h="85351">
                  <a:moveTo>
                    <a:pt x="1188504" y="85039"/>
                  </a:moveTo>
                  <a:lnTo>
                    <a:pt x="29297" y="85039"/>
                  </a:lnTo>
                  <a:cubicBezTo>
                    <a:pt x="12752" y="85039"/>
                    <a:pt x="-409" y="65864"/>
                    <a:pt x="-409" y="42176"/>
                  </a:cubicBezTo>
                  <a:lnTo>
                    <a:pt x="-409" y="42176"/>
                  </a:lnTo>
                  <a:cubicBezTo>
                    <a:pt x="-409" y="18864"/>
                    <a:pt x="12752" y="-312"/>
                    <a:pt x="29297" y="-312"/>
                  </a:cubicBezTo>
                  <a:lnTo>
                    <a:pt x="1188504" y="-312"/>
                  </a:lnTo>
                  <a:cubicBezTo>
                    <a:pt x="1205048" y="-312"/>
                    <a:pt x="1218584" y="18864"/>
                    <a:pt x="1218584" y="42176"/>
                  </a:cubicBezTo>
                  <a:lnTo>
                    <a:pt x="1218584" y="42176"/>
                  </a:lnTo>
                  <a:cubicBezTo>
                    <a:pt x="1218584" y="65864"/>
                    <a:pt x="1205048" y="85039"/>
                    <a:pt x="1188504" y="85039"/>
                  </a:cubicBezTo>
                  <a:close/>
                </a:path>
              </a:pathLst>
            </a:custGeom>
            <a:solidFill>
              <a:schemeClr val="accent5"/>
            </a:solidFill>
            <a:ln w="37579"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82B0FF2E-7C62-BC92-43AF-ABE4D1BCADBA}"/>
                </a:ext>
              </a:extLst>
            </p:cNvPr>
            <p:cNvSpPr/>
            <p:nvPr/>
          </p:nvSpPr>
          <p:spPr>
            <a:xfrm>
              <a:off x="9554827" y="4094519"/>
              <a:ext cx="1335549" cy="84976"/>
            </a:xfrm>
            <a:custGeom>
              <a:avLst/>
              <a:gdLst>
                <a:gd name="connsiteX0" fmla="*/ 1302433 w 1335549"/>
                <a:gd name="connsiteY0" fmla="*/ 84664 h 84976"/>
                <a:gd name="connsiteX1" fmla="*/ 31552 w 1335549"/>
                <a:gd name="connsiteY1" fmla="*/ 84664 h 84976"/>
                <a:gd name="connsiteX2" fmla="*/ -409 w 1335549"/>
                <a:gd name="connsiteY2" fmla="*/ 42176 h 84976"/>
                <a:gd name="connsiteX3" fmla="*/ -409 w 1335549"/>
                <a:gd name="connsiteY3" fmla="*/ 42176 h 84976"/>
                <a:gd name="connsiteX4" fmla="*/ 31552 w 1335549"/>
                <a:gd name="connsiteY4" fmla="*/ -312 h 84976"/>
                <a:gd name="connsiteX5" fmla="*/ 1302433 w 1335549"/>
                <a:gd name="connsiteY5" fmla="*/ -312 h 84976"/>
                <a:gd name="connsiteX6" fmla="*/ 1334806 w 1335549"/>
                <a:gd name="connsiteY6" fmla="*/ 41875 h 84976"/>
                <a:gd name="connsiteX7" fmla="*/ 1334769 w 1335549"/>
                <a:gd name="connsiteY7" fmla="*/ 42176 h 84976"/>
                <a:gd name="connsiteX8" fmla="*/ 1334769 w 1335549"/>
                <a:gd name="connsiteY8" fmla="*/ 42176 h 84976"/>
                <a:gd name="connsiteX9" fmla="*/ 1302734 w 1335549"/>
                <a:gd name="connsiteY9" fmla="*/ 84626 h 84976"/>
                <a:gd name="connsiteX10" fmla="*/ 1302433 w 1335549"/>
                <a:gd name="connsiteY10" fmla="*/ 84664 h 8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5549" h="84976">
                  <a:moveTo>
                    <a:pt x="1302433" y="84664"/>
                  </a:moveTo>
                  <a:lnTo>
                    <a:pt x="31552" y="84664"/>
                  </a:lnTo>
                  <a:cubicBezTo>
                    <a:pt x="13879" y="84664"/>
                    <a:pt x="-409" y="65488"/>
                    <a:pt x="-409" y="42176"/>
                  </a:cubicBezTo>
                  <a:lnTo>
                    <a:pt x="-409" y="42176"/>
                  </a:lnTo>
                  <a:cubicBezTo>
                    <a:pt x="-409" y="18864"/>
                    <a:pt x="13879" y="-312"/>
                    <a:pt x="31552" y="-312"/>
                  </a:cubicBezTo>
                  <a:lnTo>
                    <a:pt x="1302433" y="-312"/>
                  </a:lnTo>
                  <a:cubicBezTo>
                    <a:pt x="1323037" y="2395"/>
                    <a:pt x="1337514" y="21270"/>
                    <a:pt x="1334806" y="41875"/>
                  </a:cubicBezTo>
                  <a:cubicBezTo>
                    <a:pt x="1334806" y="41988"/>
                    <a:pt x="1334769" y="42064"/>
                    <a:pt x="1334769" y="42176"/>
                  </a:cubicBezTo>
                  <a:lnTo>
                    <a:pt x="1334769" y="42176"/>
                  </a:lnTo>
                  <a:cubicBezTo>
                    <a:pt x="1337665" y="62743"/>
                    <a:pt x="1323301" y="81731"/>
                    <a:pt x="1302734" y="84626"/>
                  </a:cubicBezTo>
                  <a:cubicBezTo>
                    <a:pt x="1302622" y="84626"/>
                    <a:pt x="1302546" y="84664"/>
                    <a:pt x="1302433" y="84664"/>
                  </a:cubicBezTo>
                  <a:close/>
                </a:path>
              </a:pathLst>
            </a:custGeom>
            <a:solidFill>
              <a:srgbClr val="75828E">
                <a:alpha val="35000"/>
              </a:srgbClr>
            </a:solidFill>
            <a:ln w="37579"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23766EB1-523F-EED2-EE36-B4EAF52C076C}"/>
                </a:ext>
              </a:extLst>
            </p:cNvPr>
            <p:cNvSpPr/>
            <p:nvPr/>
          </p:nvSpPr>
          <p:spPr>
            <a:xfrm>
              <a:off x="9554827" y="4311472"/>
              <a:ext cx="1335549" cy="85351"/>
            </a:xfrm>
            <a:custGeom>
              <a:avLst/>
              <a:gdLst>
                <a:gd name="connsiteX0" fmla="*/ 1302433 w 1335549"/>
                <a:gd name="connsiteY0" fmla="*/ 85039 h 85351"/>
                <a:gd name="connsiteX1" fmla="*/ 31552 w 1335549"/>
                <a:gd name="connsiteY1" fmla="*/ 85039 h 85351"/>
                <a:gd name="connsiteX2" fmla="*/ -409 w 1335549"/>
                <a:gd name="connsiteY2" fmla="*/ 42551 h 85351"/>
                <a:gd name="connsiteX3" fmla="*/ -409 w 1335549"/>
                <a:gd name="connsiteY3" fmla="*/ 42551 h 85351"/>
                <a:gd name="connsiteX4" fmla="*/ 31552 w 1335549"/>
                <a:gd name="connsiteY4" fmla="*/ -312 h 85351"/>
                <a:gd name="connsiteX5" fmla="*/ 1302433 w 1335549"/>
                <a:gd name="connsiteY5" fmla="*/ -312 h 85351"/>
                <a:gd name="connsiteX6" fmla="*/ 1334769 w 1335549"/>
                <a:gd name="connsiteY6" fmla="*/ 42551 h 85351"/>
                <a:gd name="connsiteX7" fmla="*/ 1334769 w 1335549"/>
                <a:gd name="connsiteY7" fmla="*/ 42551 h 85351"/>
                <a:gd name="connsiteX8" fmla="*/ 1302734 w 1335549"/>
                <a:gd name="connsiteY8" fmla="*/ 85002 h 85351"/>
                <a:gd name="connsiteX9" fmla="*/ 1302433 w 1335549"/>
                <a:gd name="connsiteY9"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5549" h="85351">
                  <a:moveTo>
                    <a:pt x="1302433" y="85039"/>
                  </a:moveTo>
                  <a:lnTo>
                    <a:pt x="31552" y="85039"/>
                  </a:lnTo>
                  <a:cubicBezTo>
                    <a:pt x="13879" y="85039"/>
                    <a:pt x="-409" y="65863"/>
                    <a:pt x="-409" y="42551"/>
                  </a:cubicBezTo>
                  <a:lnTo>
                    <a:pt x="-409" y="42551"/>
                  </a:lnTo>
                  <a:cubicBezTo>
                    <a:pt x="-409" y="18863"/>
                    <a:pt x="13879" y="-312"/>
                    <a:pt x="31552" y="-312"/>
                  </a:cubicBezTo>
                  <a:lnTo>
                    <a:pt x="1302433" y="-312"/>
                  </a:lnTo>
                  <a:cubicBezTo>
                    <a:pt x="1320104" y="-312"/>
                    <a:pt x="1334769" y="18863"/>
                    <a:pt x="1334769" y="42551"/>
                  </a:cubicBezTo>
                  <a:lnTo>
                    <a:pt x="1334769" y="42551"/>
                  </a:lnTo>
                  <a:cubicBezTo>
                    <a:pt x="1337665" y="63118"/>
                    <a:pt x="1323301" y="82106"/>
                    <a:pt x="1302734" y="85002"/>
                  </a:cubicBezTo>
                  <a:cubicBezTo>
                    <a:pt x="1302622" y="85002"/>
                    <a:pt x="1302546" y="85039"/>
                    <a:pt x="1302433" y="85039"/>
                  </a:cubicBezTo>
                  <a:close/>
                </a:path>
              </a:pathLst>
            </a:custGeom>
            <a:solidFill>
              <a:srgbClr val="75828E">
                <a:alpha val="35000"/>
              </a:srgbClr>
            </a:solidFill>
            <a:ln w="37579" cap="flat">
              <a:noFill/>
              <a:prstDash val="solid"/>
              <a:miter/>
            </a:ln>
          </p:spPr>
          <p:txBody>
            <a:bodyPr rtlCol="0" anchor="ctr"/>
            <a:lstStyle/>
            <a:p>
              <a:endParaRPr lang="en-US"/>
            </a:p>
          </p:txBody>
        </p:sp>
        <p:sp>
          <p:nvSpPr>
            <p:cNvPr id="70" name="TextBox 69">
              <a:extLst>
                <a:ext uri="{FF2B5EF4-FFF2-40B4-BE49-F238E27FC236}">
                  <a16:creationId xmlns:a16="http://schemas.microsoft.com/office/drawing/2014/main" id="{27B3A1CA-19A8-72FD-8CA5-BB23DC0866F7}"/>
                </a:ext>
              </a:extLst>
            </p:cNvPr>
            <p:cNvSpPr txBox="1"/>
            <p:nvPr/>
          </p:nvSpPr>
          <p:spPr>
            <a:xfrm>
              <a:off x="9307723" y="4020975"/>
              <a:ext cx="270395" cy="228973"/>
            </a:xfrm>
            <a:prstGeom prst="rect">
              <a:avLst/>
            </a:prstGeom>
            <a:noFill/>
          </p:spPr>
          <p:txBody>
            <a:bodyPr wrap="none" rtlCol="0">
              <a:spAutoFit/>
            </a:bodyPr>
            <a:lstStyle/>
            <a:p>
              <a:pPr algn="l"/>
              <a:r>
                <a:rPr lang="en-US" sz="888" b="1" spc="81" baseline="0">
                  <a:ln/>
                  <a:solidFill>
                    <a:schemeClr val="tx1">
                      <a:lumMod val="95000"/>
                      <a:lumOff val="5000"/>
                    </a:schemeClr>
                  </a:solidFill>
                  <a:latin typeface="Lora" pitchFamily="2" charset="0"/>
                  <a:cs typeface="Arial"/>
                  <a:sym typeface="Arial"/>
                  <a:rtl val="0"/>
                </a:rPr>
                <a:t>A</a:t>
              </a:r>
            </a:p>
          </p:txBody>
        </p:sp>
        <p:sp>
          <p:nvSpPr>
            <p:cNvPr id="71" name="TextBox 70">
              <a:extLst>
                <a:ext uri="{FF2B5EF4-FFF2-40B4-BE49-F238E27FC236}">
                  <a16:creationId xmlns:a16="http://schemas.microsoft.com/office/drawing/2014/main" id="{99FB6128-663F-13DB-F5ED-37257DCE7B5E}"/>
                </a:ext>
              </a:extLst>
            </p:cNvPr>
            <p:cNvSpPr txBox="1"/>
            <p:nvPr/>
          </p:nvSpPr>
          <p:spPr>
            <a:xfrm>
              <a:off x="9307723" y="4233792"/>
              <a:ext cx="270395" cy="228973"/>
            </a:xfrm>
            <a:prstGeom prst="rect">
              <a:avLst/>
            </a:prstGeom>
            <a:noFill/>
          </p:spPr>
          <p:txBody>
            <a:bodyPr wrap="none" rtlCol="0">
              <a:spAutoFit/>
            </a:bodyPr>
            <a:lstStyle/>
            <a:p>
              <a:pPr algn="l"/>
              <a:r>
                <a:rPr lang="en-US" sz="888" b="1" spc="81" baseline="0">
                  <a:ln/>
                  <a:solidFill>
                    <a:schemeClr val="tx1">
                      <a:lumMod val="95000"/>
                      <a:lumOff val="5000"/>
                    </a:schemeClr>
                  </a:solidFill>
                  <a:latin typeface="Lora" pitchFamily="2" charset="0"/>
                  <a:cs typeface="Arial"/>
                  <a:sym typeface="Arial"/>
                  <a:rtl val="0"/>
                </a:rPr>
                <a:t>B</a:t>
              </a:r>
            </a:p>
          </p:txBody>
        </p:sp>
        <p:sp>
          <p:nvSpPr>
            <p:cNvPr id="72" name="Freeform: Shape 71">
              <a:extLst>
                <a:ext uri="{FF2B5EF4-FFF2-40B4-BE49-F238E27FC236}">
                  <a16:creationId xmlns:a16="http://schemas.microsoft.com/office/drawing/2014/main" id="{0BD754F2-A626-4B5B-5E2F-8040DFEC07F9}"/>
                </a:ext>
              </a:extLst>
            </p:cNvPr>
            <p:cNvSpPr/>
            <p:nvPr/>
          </p:nvSpPr>
          <p:spPr>
            <a:xfrm>
              <a:off x="9553700" y="4094519"/>
              <a:ext cx="405398" cy="84976"/>
            </a:xfrm>
            <a:custGeom>
              <a:avLst/>
              <a:gdLst>
                <a:gd name="connsiteX0" fmla="*/ 377095 w 405398"/>
                <a:gd name="connsiteY0" fmla="*/ 84664 h 84976"/>
                <a:gd name="connsiteX1" fmla="*/ 27038 w 405398"/>
                <a:gd name="connsiteY1" fmla="*/ 84664 h 84976"/>
                <a:gd name="connsiteX2" fmla="*/ -409 w 405398"/>
                <a:gd name="connsiteY2" fmla="*/ 42176 h 84976"/>
                <a:gd name="connsiteX3" fmla="*/ -409 w 405398"/>
                <a:gd name="connsiteY3" fmla="*/ 42176 h 84976"/>
                <a:gd name="connsiteX4" fmla="*/ 27038 w 405398"/>
                <a:gd name="connsiteY4" fmla="*/ -312 h 84976"/>
                <a:gd name="connsiteX5" fmla="*/ 377095 w 405398"/>
                <a:gd name="connsiteY5" fmla="*/ -312 h 84976"/>
                <a:gd name="connsiteX6" fmla="*/ 404918 w 405398"/>
                <a:gd name="connsiteY6" fmla="*/ 42176 h 84976"/>
                <a:gd name="connsiteX7" fmla="*/ 404918 w 405398"/>
                <a:gd name="connsiteY7" fmla="*/ 42176 h 84976"/>
                <a:gd name="connsiteX8" fmla="*/ 377095 w 405398"/>
                <a:gd name="connsiteY8" fmla="*/ 84664 h 8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5398" h="84976">
                  <a:moveTo>
                    <a:pt x="377095" y="84664"/>
                  </a:moveTo>
                  <a:lnTo>
                    <a:pt x="27038" y="84664"/>
                  </a:lnTo>
                  <a:cubicBezTo>
                    <a:pt x="11997" y="84664"/>
                    <a:pt x="-409" y="65488"/>
                    <a:pt x="-409" y="42176"/>
                  </a:cubicBezTo>
                  <a:lnTo>
                    <a:pt x="-409" y="42176"/>
                  </a:lnTo>
                  <a:cubicBezTo>
                    <a:pt x="-409" y="18864"/>
                    <a:pt x="11997" y="-312"/>
                    <a:pt x="27038" y="-312"/>
                  </a:cubicBezTo>
                  <a:lnTo>
                    <a:pt x="377095" y="-312"/>
                  </a:lnTo>
                  <a:cubicBezTo>
                    <a:pt x="392510" y="-312"/>
                    <a:pt x="404918" y="18864"/>
                    <a:pt x="404918" y="42176"/>
                  </a:cubicBezTo>
                  <a:lnTo>
                    <a:pt x="404918" y="42176"/>
                  </a:lnTo>
                  <a:cubicBezTo>
                    <a:pt x="406047" y="65488"/>
                    <a:pt x="393639" y="84664"/>
                    <a:pt x="377095" y="84664"/>
                  </a:cubicBezTo>
                  <a:close/>
                </a:path>
              </a:pathLst>
            </a:custGeom>
            <a:solidFill>
              <a:schemeClr val="accent5"/>
            </a:solidFill>
            <a:ln w="37579"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76F3004F-CECE-4342-EA97-698D03BDCE95}"/>
                </a:ext>
              </a:extLst>
            </p:cNvPr>
            <p:cNvSpPr/>
            <p:nvPr/>
          </p:nvSpPr>
          <p:spPr>
            <a:xfrm>
              <a:off x="9554827" y="4311472"/>
              <a:ext cx="844497" cy="85351"/>
            </a:xfrm>
            <a:custGeom>
              <a:avLst/>
              <a:gdLst>
                <a:gd name="connsiteX0" fmla="*/ 814009 w 844497"/>
                <a:gd name="connsiteY0" fmla="*/ 85039 h 85351"/>
                <a:gd name="connsiteX1" fmla="*/ 29297 w 844497"/>
                <a:gd name="connsiteY1" fmla="*/ 85039 h 85351"/>
                <a:gd name="connsiteX2" fmla="*/ -409 w 844497"/>
                <a:gd name="connsiteY2" fmla="*/ 42551 h 85351"/>
                <a:gd name="connsiteX3" fmla="*/ -409 w 844497"/>
                <a:gd name="connsiteY3" fmla="*/ 42551 h 85351"/>
                <a:gd name="connsiteX4" fmla="*/ 29297 w 844497"/>
                <a:gd name="connsiteY4" fmla="*/ -312 h 85351"/>
                <a:gd name="connsiteX5" fmla="*/ 814009 w 844497"/>
                <a:gd name="connsiteY5" fmla="*/ -312 h 85351"/>
                <a:gd name="connsiteX6" fmla="*/ 844089 w 844497"/>
                <a:gd name="connsiteY6" fmla="*/ 42551 h 85351"/>
                <a:gd name="connsiteX7" fmla="*/ 844089 w 844497"/>
                <a:gd name="connsiteY7" fmla="*/ 42551 h 85351"/>
                <a:gd name="connsiteX8" fmla="*/ 814009 w 844497"/>
                <a:gd name="connsiteY8"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497" h="85351">
                  <a:moveTo>
                    <a:pt x="814009" y="85039"/>
                  </a:moveTo>
                  <a:lnTo>
                    <a:pt x="29297" y="85039"/>
                  </a:lnTo>
                  <a:cubicBezTo>
                    <a:pt x="12752" y="85039"/>
                    <a:pt x="-409" y="65863"/>
                    <a:pt x="-409" y="42551"/>
                  </a:cubicBezTo>
                  <a:lnTo>
                    <a:pt x="-409" y="42551"/>
                  </a:lnTo>
                  <a:cubicBezTo>
                    <a:pt x="-409" y="18863"/>
                    <a:pt x="12752" y="-312"/>
                    <a:pt x="29297" y="-312"/>
                  </a:cubicBezTo>
                  <a:lnTo>
                    <a:pt x="814009" y="-312"/>
                  </a:lnTo>
                  <a:cubicBezTo>
                    <a:pt x="830553" y="-312"/>
                    <a:pt x="844089" y="18863"/>
                    <a:pt x="844089" y="42551"/>
                  </a:cubicBezTo>
                  <a:lnTo>
                    <a:pt x="844089" y="42551"/>
                  </a:lnTo>
                  <a:cubicBezTo>
                    <a:pt x="844089" y="65863"/>
                    <a:pt x="830553" y="85039"/>
                    <a:pt x="814009" y="85039"/>
                  </a:cubicBezTo>
                  <a:close/>
                </a:path>
              </a:pathLst>
            </a:custGeom>
            <a:solidFill>
              <a:schemeClr val="accent5"/>
            </a:solidFill>
            <a:ln w="37579"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550CF7C2-174F-E670-EABD-C761D9E5D882}"/>
                </a:ext>
              </a:extLst>
            </p:cNvPr>
            <p:cNvSpPr/>
            <p:nvPr/>
          </p:nvSpPr>
          <p:spPr>
            <a:xfrm>
              <a:off x="9554827" y="2255880"/>
              <a:ext cx="1335540" cy="85351"/>
            </a:xfrm>
            <a:custGeom>
              <a:avLst/>
              <a:gdLst>
                <a:gd name="connsiteX0" fmla="*/ 1302433 w 1335540"/>
                <a:gd name="connsiteY0" fmla="*/ 85039 h 85351"/>
                <a:gd name="connsiteX1" fmla="*/ 31552 w 1335540"/>
                <a:gd name="connsiteY1" fmla="*/ 85039 h 85351"/>
                <a:gd name="connsiteX2" fmla="*/ -409 w 1335540"/>
                <a:gd name="connsiteY2" fmla="*/ 42176 h 85351"/>
                <a:gd name="connsiteX3" fmla="*/ -409 w 1335540"/>
                <a:gd name="connsiteY3" fmla="*/ 42176 h 85351"/>
                <a:gd name="connsiteX4" fmla="*/ 31552 w 1335540"/>
                <a:gd name="connsiteY4" fmla="*/ -312 h 85351"/>
                <a:gd name="connsiteX5" fmla="*/ 1302433 w 1335540"/>
                <a:gd name="connsiteY5" fmla="*/ -312 h 85351"/>
                <a:gd name="connsiteX6" fmla="*/ 1334806 w 1335540"/>
                <a:gd name="connsiteY6" fmla="*/ 41875 h 85351"/>
                <a:gd name="connsiteX7" fmla="*/ 1334769 w 1335540"/>
                <a:gd name="connsiteY7" fmla="*/ 42176 h 85351"/>
                <a:gd name="connsiteX8" fmla="*/ 1334769 w 1335540"/>
                <a:gd name="connsiteY8" fmla="*/ 42176 h 85351"/>
                <a:gd name="connsiteX9" fmla="*/ 1302433 w 1335540"/>
                <a:gd name="connsiteY9"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5540" h="85351">
                  <a:moveTo>
                    <a:pt x="1302433" y="85039"/>
                  </a:moveTo>
                  <a:lnTo>
                    <a:pt x="31552" y="85039"/>
                  </a:lnTo>
                  <a:cubicBezTo>
                    <a:pt x="13879" y="85039"/>
                    <a:pt x="-409" y="65864"/>
                    <a:pt x="-409" y="42176"/>
                  </a:cubicBezTo>
                  <a:lnTo>
                    <a:pt x="-409" y="42176"/>
                  </a:lnTo>
                  <a:cubicBezTo>
                    <a:pt x="-409" y="18864"/>
                    <a:pt x="13879" y="-312"/>
                    <a:pt x="31552" y="-312"/>
                  </a:cubicBezTo>
                  <a:lnTo>
                    <a:pt x="1302433" y="-312"/>
                  </a:lnTo>
                  <a:cubicBezTo>
                    <a:pt x="1323037" y="2395"/>
                    <a:pt x="1337514" y="21270"/>
                    <a:pt x="1334806" y="41875"/>
                  </a:cubicBezTo>
                  <a:cubicBezTo>
                    <a:pt x="1334806" y="41988"/>
                    <a:pt x="1334769" y="42064"/>
                    <a:pt x="1334769" y="42176"/>
                  </a:cubicBezTo>
                  <a:lnTo>
                    <a:pt x="1334769" y="42176"/>
                  </a:lnTo>
                  <a:cubicBezTo>
                    <a:pt x="1334769" y="65864"/>
                    <a:pt x="1320104" y="85039"/>
                    <a:pt x="1302433" y="85039"/>
                  </a:cubicBezTo>
                  <a:close/>
                </a:path>
              </a:pathLst>
            </a:custGeom>
            <a:solidFill>
              <a:srgbClr val="75828E">
                <a:alpha val="35000"/>
              </a:srgbClr>
            </a:solidFill>
            <a:ln w="37579"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440C888C-F5A5-13FC-AECF-E45993C6D4F7}"/>
                </a:ext>
              </a:extLst>
            </p:cNvPr>
            <p:cNvSpPr/>
            <p:nvPr/>
          </p:nvSpPr>
          <p:spPr>
            <a:xfrm>
              <a:off x="9554827" y="2473207"/>
              <a:ext cx="1335540" cy="85351"/>
            </a:xfrm>
            <a:custGeom>
              <a:avLst/>
              <a:gdLst>
                <a:gd name="connsiteX0" fmla="*/ 1302433 w 1335540"/>
                <a:gd name="connsiteY0" fmla="*/ 85039 h 85351"/>
                <a:gd name="connsiteX1" fmla="*/ 31552 w 1335540"/>
                <a:gd name="connsiteY1" fmla="*/ 85039 h 85351"/>
                <a:gd name="connsiteX2" fmla="*/ -409 w 1335540"/>
                <a:gd name="connsiteY2" fmla="*/ 42176 h 85351"/>
                <a:gd name="connsiteX3" fmla="*/ -409 w 1335540"/>
                <a:gd name="connsiteY3" fmla="*/ 42176 h 85351"/>
                <a:gd name="connsiteX4" fmla="*/ 31552 w 1335540"/>
                <a:gd name="connsiteY4" fmla="*/ -312 h 85351"/>
                <a:gd name="connsiteX5" fmla="*/ 1302433 w 1335540"/>
                <a:gd name="connsiteY5" fmla="*/ -312 h 85351"/>
                <a:gd name="connsiteX6" fmla="*/ 1334806 w 1335540"/>
                <a:gd name="connsiteY6" fmla="*/ 41875 h 85351"/>
                <a:gd name="connsiteX7" fmla="*/ 1334769 w 1335540"/>
                <a:gd name="connsiteY7" fmla="*/ 42176 h 85351"/>
                <a:gd name="connsiteX8" fmla="*/ 1334769 w 1335540"/>
                <a:gd name="connsiteY8" fmla="*/ 42176 h 85351"/>
                <a:gd name="connsiteX9" fmla="*/ 1302433 w 1335540"/>
                <a:gd name="connsiteY9"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5540" h="85351">
                  <a:moveTo>
                    <a:pt x="1302433" y="85039"/>
                  </a:moveTo>
                  <a:lnTo>
                    <a:pt x="31552" y="85039"/>
                  </a:lnTo>
                  <a:cubicBezTo>
                    <a:pt x="13879" y="85039"/>
                    <a:pt x="-409" y="65864"/>
                    <a:pt x="-409" y="42176"/>
                  </a:cubicBezTo>
                  <a:lnTo>
                    <a:pt x="-409" y="42176"/>
                  </a:lnTo>
                  <a:cubicBezTo>
                    <a:pt x="-409" y="18864"/>
                    <a:pt x="13879" y="-312"/>
                    <a:pt x="31552" y="-312"/>
                  </a:cubicBezTo>
                  <a:lnTo>
                    <a:pt x="1302433" y="-312"/>
                  </a:lnTo>
                  <a:cubicBezTo>
                    <a:pt x="1323037" y="2395"/>
                    <a:pt x="1337514" y="21270"/>
                    <a:pt x="1334806" y="41875"/>
                  </a:cubicBezTo>
                  <a:cubicBezTo>
                    <a:pt x="1334806" y="41988"/>
                    <a:pt x="1334769" y="42064"/>
                    <a:pt x="1334769" y="42176"/>
                  </a:cubicBezTo>
                  <a:lnTo>
                    <a:pt x="1334769" y="42176"/>
                  </a:lnTo>
                  <a:cubicBezTo>
                    <a:pt x="1334769" y="64360"/>
                    <a:pt x="1320104" y="85039"/>
                    <a:pt x="1302433" y="85039"/>
                  </a:cubicBezTo>
                  <a:close/>
                </a:path>
              </a:pathLst>
            </a:custGeom>
            <a:solidFill>
              <a:srgbClr val="75828E">
                <a:alpha val="35000"/>
              </a:srgbClr>
            </a:solidFill>
            <a:ln w="37579" cap="flat">
              <a:noFill/>
              <a:prstDash val="solid"/>
              <a:miter/>
            </a:ln>
          </p:spPr>
          <p:txBody>
            <a:bodyPr rtlCol="0" anchor="ctr"/>
            <a:lstStyle/>
            <a:p>
              <a:endParaRPr lang="en-US"/>
            </a:p>
          </p:txBody>
        </p:sp>
        <p:sp>
          <p:nvSpPr>
            <p:cNvPr id="76" name="TextBox 75">
              <a:extLst>
                <a:ext uri="{FF2B5EF4-FFF2-40B4-BE49-F238E27FC236}">
                  <a16:creationId xmlns:a16="http://schemas.microsoft.com/office/drawing/2014/main" id="{8CD300D1-31A1-A11D-AF0E-48FE7B95F7D2}"/>
                </a:ext>
              </a:extLst>
            </p:cNvPr>
            <p:cNvSpPr txBox="1"/>
            <p:nvPr/>
          </p:nvSpPr>
          <p:spPr>
            <a:xfrm>
              <a:off x="9307723" y="2182336"/>
              <a:ext cx="270395" cy="228973"/>
            </a:xfrm>
            <a:prstGeom prst="rect">
              <a:avLst/>
            </a:prstGeom>
            <a:noFill/>
          </p:spPr>
          <p:txBody>
            <a:bodyPr wrap="none" rtlCol="0">
              <a:spAutoFit/>
            </a:bodyPr>
            <a:lstStyle/>
            <a:p>
              <a:pPr algn="l"/>
              <a:r>
                <a:rPr lang="en-US" sz="888" b="1" spc="81" baseline="0" dirty="0">
                  <a:ln/>
                  <a:solidFill>
                    <a:schemeClr val="tx1">
                      <a:lumMod val="95000"/>
                      <a:lumOff val="5000"/>
                    </a:schemeClr>
                  </a:solidFill>
                  <a:latin typeface="Lora" pitchFamily="2" charset="0"/>
                  <a:cs typeface="Arial"/>
                  <a:sym typeface="Arial"/>
                  <a:rtl val="0"/>
                </a:rPr>
                <a:t>A</a:t>
              </a:r>
            </a:p>
          </p:txBody>
        </p:sp>
        <p:sp>
          <p:nvSpPr>
            <p:cNvPr id="77" name="TextBox 76">
              <a:extLst>
                <a:ext uri="{FF2B5EF4-FFF2-40B4-BE49-F238E27FC236}">
                  <a16:creationId xmlns:a16="http://schemas.microsoft.com/office/drawing/2014/main" id="{8CB1D839-D77D-725F-DDE2-942531F0D576}"/>
                </a:ext>
              </a:extLst>
            </p:cNvPr>
            <p:cNvSpPr txBox="1"/>
            <p:nvPr/>
          </p:nvSpPr>
          <p:spPr>
            <a:xfrm>
              <a:off x="9307723" y="2395152"/>
              <a:ext cx="270395" cy="228973"/>
            </a:xfrm>
            <a:prstGeom prst="rect">
              <a:avLst/>
            </a:prstGeom>
            <a:noFill/>
          </p:spPr>
          <p:txBody>
            <a:bodyPr wrap="none" rtlCol="0">
              <a:spAutoFit/>
            </a:bodyPr>
            <a:lstStyle/>
            <a:p>
              <a:pPr algn="l"/>
              <a:r>
                <a:rPr lang="en-US" sz="888" b="1" spc="81" baseline="0">
                  <a:ln/>
                  <a:solidFill>
                    <a:schemeClr val="tx1">
                      <a:lumMod val="95000"/>
                      <a:lumOff val="5000"/>
                    </a:schemeClr>
                  </a:solidFill>
                  <a:latin typeface="Lora" pitchFamily="2" charset="0"/>
                  <a:cs typeface="Arial"/>
                  <a:sym typeface="Arial"/>
                  <a:rtl val="0"/>
                </a:rPr>
                <a:t>B</a:t>
              </a:r>
            </a:p>
          </p:txBody>
        </p:sp>
        <p:sp>
          <p:nvSpPr>
            <p:cNvPr id="78" name="Freeform: Shape 77">
              <a:extLst>
                <a:ext uri="{FF2B5EF4-FFF2-40B4-BE49-F238E27FC236}">
                  <a16:creationId xmlns:a16="http://schemas.microsoft.com/office/drawing/2014/main" id="{CE15F8BD-4668-4D06-B9BA-A114B06A4CA4}"/>
                </a:ext>
              </a:extLst>
            </p:cNvPr>
            <p:cNvSpPr/>
            <p:nvPr/>
          </p:nvSpPr>
          <p:spPr>
            <a:xfrm>
              <a:off x="9553700" y="2255880"/>
              <a:ext cx="405398" cy="85351"/>
            </a:xfrm>
            <a:custGeom>
              <a:avLst/>
              <a:gdLst>
                <a:gd name="connsiteX0" fmla="*/ 377095 w 405398"/>
                <a:gd name="connsiteY0" fmla="*/ 85039 h 85351"/>
                <a:gd name="connsiteX1" fmla="*/ 27038 w 405398"/>
                <a:gd name="connsiteY1" fmla="*/ 85039 h 85351"/>
                <a:gd name="connsiteX2" fmla="*/ -409 w 405398"/>
                <a:gd name="connsiteY2" fmla="*/ 42176 h 85351"/>
                <a:gd name="connsiteX3" fmla="*/ -409 w 405398"/>
                <a:gd name="connsiteY3" fmla="*/ 42176 h 85351"/>
                <a:gd name="connsiteX4" fmla="*/ 27038 w 405398"/>
                <a:gd name="connsiteY4" fmla="*/ -312 h 85351"/>
                <a:gd name="connsiteX5" fmla="*/ 377095 w 405398"/>
                <a:gd name="connsiteY5" fmla="*/ -312 h 85351"/>
                <a:gd name="connsiteX6" fmla="*/ 404918 w 405398"/>
                <a:gd name="connsiteY6" fmla="*/ 42176 h 85351"/>
                <a:gd name="connsiteX7" fmla="*/ 404918 w 405398"/>
                <a:gd name="connsiteY7" fmla="*/ 42176 h 85351"/>
                <a:gd name="connsiteX8" fmla="*/ 377095 w 405398"/>
                <a:gd name="connsiteY8"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5398" h="85351">
                  <a:moveTo>
                    <a:pt x="377095" y="85039"/>
                  </a:moveTo>
                  <a:lnTo>
                    <a:pt x="27038" y="85039"/>
                  </a:lnTo>
                  <a:cubicBezTo>
                    <a:pt x="11997" y="85039"/>
                    <a:pt x="-409" y="65864"/>
                    <a:pt x="-409" y="42176"/>
                  </a:cubicBezTo>
                  <a:lnTo>
                    <a:pt x="-409" y="42176"/>
                  </a:lnTo>
                  <a:cubicBezTo>
                    <a:pt x="-409" y="18864"/>
                    <a:pt x="11997" y="-312"/>
                    <a:pt x="27038" y="-312"/>
                  </a:cubicBezTo>
                  <a:lnTo>
                    <a:pt x="377095" y="-312"/>
                  </a:lnTo>
                  <a:cubicBezTo>
                    <a:pt x="392510" y="-312"/>
                    <a:pt x="404918" y="18864"/>
                    <a:pt x="404918" y="42176"/>
                  </a:cubicBezTo>
                  <a:lnTo>
                    <a:pt x="404918" y="42176"/>
                  </a:lnTo>
                  <a:cubicBezTo>
                    <a:pt x="406047" y="65864"/>
                    <a:pt x="393639" y="85039"/>
                    <a:pt x="377095" y="85039"/>
                  </a:cubicBezTo>
                  <a:close/>
                </a:path>
              </a:pathLst>
            </a:custGeom>
            <a:solidFill>
              <a:schemeClr val="bg2"/>
            </a:solidFill>
            <a:ln w="37579"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88BD3CC7-CA87-02C2-D4EE-55B5BEC2D191}"/>
                </a:ext>
              </a:extLst>
            </p:cNvPr>
            <p:cNvSpPr/>
            <p:nvPr/>
          </p:nvSpPr>
          <p:spPr>
            <a:xfrm>
              <a:off x="9554827" y="2473207"/>
              <a:ext cx="844497" cy="85351"/>
            </a:xfrm>
            <a:custGeom>
              <a:avLst/>
              <a:gdLst>
                <a:gd name="connsiteX0" fmla="*/ 814009 w 844497"/>
                <a:gd name="connsiteY0" fmla="*/ 85039 h 85351"/>
                <a:gd name="connsiteX1" fmla="*/ 29297 w 844497"/>
                <a:gd name="connsiteY1" fmla="*/ 85039 h 85351"/>
                <a:gd name="connsiteX2" fmla="*/ -409 w 844497"/>
                <a:gd name="connsiteY2" fmla="*/ 42176 h 85351"/>
                <a:gd name="connsiteX3" fmla="*/ -409 w 844497"/>
                <a:gd name="connsiteY3" fmla="*/ 42176 h 85351"/>
                <a:gd name="connsiteX4" fmla="*/ 29297 w 844497"/>
                <a:gd name="connsiteY4" fmla="*/ -312 h 85351"/>
                <a:gd name="connsiteX5" fmla="*/ 814009 w 844497"/>
                <a:gd name="connsiteY5" fmla="*/ -312 h 85351"/>
                <a:gd name="connsiteX6" fmla="*/ 844089 w 844497"/>
                <a:gd name="connsiteY6" fmla="*/ 42176 h 85351"/>
                <a:gd name="connsiteX7" fmla="*/ 844089 w 844497"/>
                <a:gd name="connsiteY7" fmla="*/ 42176 h 85351"/>
                <a:gd name="connsiteX8" fmla="*/ 814009 w 844497"/>
                <a:gd name="connsiteY8" fmla="*/ 85039 h 8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497" h="85351">
                  <a:moveTo>
                    <a:pt x="814009" y="85039"/>
                  </a:moveTo>
                  <a:lnTo>
                    <a:pt x="29297" y="85039"/>
                  </a:lnTo>
                  <a:cubicBezTo>
                    <a:pt x="12752" y="85039"/>
                    <a:pt x="-409" y="65864"/>
                    <a:pt x="-409" y="42176"/>
                  </a:cubicBezTo>
                  <a:lnTo>
                    <a:pt x="-409" y="42176"/>
                  </a:lnTo>
                  <a:cubicBezTo>
                    <a:pt x="-409" y="18864"/>
                    <a:pt x="12752" y="-312"/>
                    <a:pt x="29297" y="-312"/>
                  </a:cubicBezTo>
                  <a:lnTo>
                    <a:pt x="814009" y="-312"/>
                  </a:lnTo>
                  <a:cubicBezTo>
                    <a:pt x="830553" y="-312"/>
                    <a:pt x="844089" y="18864"/>
                    <a:pt x="844089" y="42176"/>
                  </a:cubicBezTo>
                  <a:lnTo>
                    <a:pt x="844089" y="42176"/>
                  </a:lnTo>
                  <a:cubicBezTo>
                    <a:pt x="844089" y="64360"/>
                    <a:pt x="830553" y="85039"/>
                    <a:pt x="814009" y="85039"/>
                  </a:cubicBezTo>
                  <a:close/>
                </a:path>
              </a:pathLst>
            </a:custGeom>
            <a:solidFill>
              <a:schemeClr val="bg2"/>
            </a:solidFill>
            <a:ln w="37579"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2FFA6EDA-CDE2-3CC4-ACF3-9EA4A1661BA5}"/>
                </a:ext>
              </a:extLst>
            </p:cNvPr>
            <p:cNvSpPr/>
            <p:nvPr/>
          </p:nvSpPr>
          <p:spPr>
            <a:xfrm>
              <a:off x="9554827" y="2766487"/>
              <a:ext cx="1335549" cy="85352"/>
            </a:xfrm>
            <a:custGeom>
              <a:avLst/>
              <a:gdLst>
                <a:gd name="connsiteX0" fmla="*/ 1302433 w 1335549"/>
                <a:gd name="connsiteY0" fmla="*/ 85041 h 85352"/>
                <a:gd name="connsiteX1" fmla="*/ 31552 w 1335549"/>
                <a:gd name="connsiteY1" fmla="*/ 85041 h 85352"/>
                <a:gd name="connsiteX2" fmla="*/ -409 w 1335549"/>
                <a:gd name="connsiteY2" fmla="*/ 42552 h 85352"/>
                <a:gd name="connsiteX3" fmla="*/ -409 w 1335549"/>
                <a:gd name="connsiteY3" fmla="*/ 42552 h 85352"/>
                <a:gd name="connsiteX4" fmla="*/ 31552 w 1335549"/>
                <a:gd name="connsiteY4" fmla="*/ -312 h 85352"/>
                <a:gd name="connsiteX5" fmla="*/ 1302433 w 1335549"/>
                <a:gd name="connsiteY5" fmla="*/ -312 h 85352"/>
                <a:gd name="connsiteX6" fmla="*/ 1334769 w 1335549"/>
                <a:gd name="connsiteY6" fmla="*/ 42552 h 85352"/>
                <a:gd name="connsiteX7" fmla="*/ 1334769 w 1335549"/>
                <a:gd name="connsiteY7" fmla="*/ 42552 h 85352"/>
                <a:gd name="connsiteX8" fmla="*/ 1302734 w 1335549"/>
                <a:gd name="connsiteY8" fmla="*/ 85003 h 85352"/>
                <a:gd name="connsiteX9" fmla="*/ 1302433 w 1335549"/>
                <a:gd name="connsiteY9" fmla="*/ 85041 h 8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5549" h="85352">
                  <a:moveTo>
                    <a:pt x="1302433" y="85041"/>
                  </a:moveTo>
                  <a:lnTo>
                    <a:pt x="31552" y="85041"/>
                  </a:lnTo>
                  <a:cubicBezTo>
                    <a:pt x="13879" y="85041"/>
                    <a:pt x="-409" y="65864"/>
                    <a:pt x="-409" y="42552"/>
                  </a:cubicBezTo>
                  <a:lnTo>
                    <a:pt x="-409" y="42552"/>
                  </a:lnTo>
                  <a:cubicBezTo>
                    <a:pt x="-409" y="18864"/>
                    <a:pt x="13879" y="-312"/>
                    <a:pt x="31552" y="-312"/>
                  </a:cubicBezTo>
                  <a:lnTo>
                    <a:pt x="1302433" y="-312"/>
                  </a:lnTo>
                  <a:cubicBezTo>
                    <a:pt x="1320104" y="-312"/>
                    <a:pt x="1334769" y="18864"/>
                    <a:pt x="1334769" y="42552"/>
                  </a:cubicBezTo>
                  <a:lnTo>
                    <a:pt x="1334769" y="42552"/>
                  </a:lnTo>
                  <a:cubicBezTo>
                    <a:pt x="1337665" y="63119"/>
                    <a:pt x="1323301" y="82108"/>
                    <a:pt x="1302734" y="85003"/>
                  </a:cubicBezTo>
                  <a:cubicBezTo>
                    <a:pt x="1302622" y="85003"/>
                    <a:pt x="1302546" y="85041"/>
                    <a:pt x="1302433" y="85041"/>
                  </a:cubicBezTo>
                  <a:close/>
                </a:path>
              </a:pathLst>
            </a:custGeom>
            <a:solidFill>
              <a:srgbClr val="75828E">
                <a:alpha val="35000"/>
              </a:srgbClr>
            </a:solidFill>
            <a:ln w="37579"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67EB652A-65C2-2654-198E-90088AC59E05}"/>
                </a:ext>
              </a:extLst>
            </p:cNvPr>
            <p:cNvSpPr/>
            <p:nvPr/>
          </p:nvSpPr>
          <p:spPr>
            <a:xfrm>
              <a:off x="9554827" y="2983815"/>
              <a:ext cx="1335540" cy="85352"/>
            </a:xfrm>
            <a:custGeom>
              <a:avLst/>
              <a:gdLst>
                <a:gd name="connsiteX0" fmla="*/ 1302433 w 1335540"/>
                <a:gd name="connsiteY0" fmla="*/ 85041 h 85352"/>
                <a:gd name="connsiteX1" fmla="*/ 31552 w 1335540"/>
                <a:gd name="connsiteY1" fmla="*/ 85041 h 85352"/>
                <a:gd name="connsiteX2" fmla="*/ -409 w 1335540"/>
                <a:gd name="connsiteY2" fmla="*/ 42176 h 85352"/>
                <a:gd name="connsiteX3" fmla="*/ -409 w 1335540"/>
                <a:gd name="connsiteY3" fmla="*/ 42176 h 85352"/>
                <a:gd name="connsiteX4" fmla="*/ 31552 w 1335540"/>
                <a:gd name="connsiteY4" fmla="*/ -312 h 85352"/>
                <a:gd name="connsiteX5" fmla="*/ 1302433 w 1335540"/>
                <a:gd name="connsiteY5" fmla="*/ -312 h 85352"/>
                <a:gd name="connsiteX6" fmla="*/ 1334806 w 1335540"/>
                <a:gd name="connsiteY6" fmla="*/ 41875 h 85352"/>
                <a:gd name="connsiteX7" fmla="*/ 1334769 w 1335540"/>
                <a:gd name="connsiteY7" fmla="*/ 42176 h 85352"/>
                <a:gd name="connsiteX8" fmla="*/ 1334769 w 1335540"/>
                <a:gd name="connsiteY8" fmla="*/ 42176 h 85352"/>
                <a:gd name="connsiteX9" fmla="*/ 1302433 w 1335540"/>
                <a:gd name="connsiteY9" fmla="*/ 85041 h 8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5540" h="85352">
                  <a:moveTo>
                    <a:pt x="1302433" y="85041"/>
                  </a:moveTo>
                  <a:lnTo>
                    <a:pt x="31552" y="85041"/>
                  </a:lnTo>
                  <a:cubicBezTo>
                    <a:pt x="13879" y="85041"/>
                    <a:pt x="-409" y="65864"/>
                    <a:pt x="-409" y="42176"/>
                  </a:cubicBezTo>
                  <a:lnTo>
                    <a:pt x="-409" y="42176"/>
                  </a:lnTo>
                  <a:cubicBezTo>
                    <a:pt x="-409" y="18864"/>
                    <a:pt x="13879" y="-312"/>
                    <a:pt x="31552" y="-312"/>
                  </a:cubicBezTo>
                  <a:lnTo>
                    <a:pt x="1302433" y="-312"/>
                  </a:lnTo>
                  <a:cubicBezTo>
                    <a:pt x="1323037" y="2396"/>
                    <a:pt x="1337514" y="21270"/>
                    <a:pt x="1334806" y="41875"/>
                  </a:cubicBezTo>
                  <a:cubicBezTo>
                    <a:pt x="1334806" y="41988"/>
                    <a:pt x="1334769" y="42064"/>
                    <a:pt x="1334769" y="42176"/>
                  </a:cubicBezTo>
                  <a:lnTo>
                    <a:pt x="1334769" y="42176"/>
                  </a:lnTo>
                  <a:cubicBezTo>
                    <a:pt x="1334769" y="65864"/>
                    <a:pt x="1320104" y="85041"/>
                    <a:pt x="1302433" y="85041"/>
                  </a:cubicBezTo>
                  <a:close/>
                </a:path>
              </a:pathLst>
            </a:custGeom>
            <a:solidFill>
              <a:srgbClr val="75828E">
                <a:alpha val="35000"/>
              </a:srgbClr>
            </a:solidFill>
            <a:ln w="37579" cap="flat">
              <a:noFill/>
              <a:prstDash val="solid"/>
              <a:miter/>
            </a:ln>
          </p:spPr>
          <p:txBody>
            <a:bodyPr rtlCol="0" anchor="ctr"/>
            <a:lstStyle/>
            <a:p>
              <a:endParaRPr lang="en-US"/>
            </a:p>
          </p:txBody>
        </p:sp>
        <p:sp>
          <p:nvSpPr>
            <p:cNvPr id="82" name="TextBox 81">
              <a:extLst>
                <a:ext uri="{FF2B5EF4-FFF2-40B4-BE49-F238E27FC236}">
                  <a16:creationId xmlns:a16="http://schemas.microsoft.com/office/drawing/2014/main" id="{A9B126F6-2783-8DE4-13FE-6BD612DEE64D}"/>
                </a:ext>
              </a:extLst>
            </p:cNvPr>
            <p:cNvSpPr txBox="1"/>
            <p:nvPr/>
          </p:nvSpPr>
          <p:spPr>
            <a:xfrm>
              <a:off x="9307723" y="2693320"/>
              <a:ext cx="270395" cy="228973"/>
            </a:xfrm>
            <a:prstGeom prst="rect">
              <a:avLst/>
            </a:prstGeom>
            <a:noFill/>
          </p:spPr>
          <p:txBody>
            <a:bodyPr wrap="none" rtlCol="0">
              <a:spAutoFit/>
            </a:bodyPr>
            <a:lstStyle/>
            <a:p>
              <a:pPr algn="l"/>
              <a:r>
                <a:rPr lang="en-US" sz="888" b="1" spc="81" baseline="0">
                  <a:ln/>
                  <a:solidFill>
                    <a:schemeClr val="tx1">
                      <a:lumMod val="95000"/>
                      <a:lumOff val="5000"/>
                    </a:schemeClr>
                  </a:solidFill>
                  <a:latin typeface="Lora" pitchFamily="2" charset="0"/>
                  <a:cs typeface="Arial"/>
                  <a:sym typeface="Arial"/>
                  <a:rtl val="0"/>
                </a:rPr>
                <a:t>A</a:t>
              </a:r>
            </a:p>
          </p:txBody>
        </p:sp>
        <p:sp>
          <p:nvSpPr>
            <p:cNvPr id="83" name="TextBox 82">
              <a:extLst>
                <a:ext uri="{FF2B5EF4-FFF2-40B4-BE49-F238E27FC236}">
                  <a16:creationId xmlns:a16="http://schemas.microsoft.com/office/drawing/2014/main" id="{C0683819-AD51-17F3-054B-E6C388B1CE82}"/>
                </a:ext>
              </a:extLst>
            </p:cNvPr>
            <p:cNvSpPr txBox="1"/>
            <p:nvPr/>
          </p:nvSpPr>
          <p:spPr>
            <a:xfrm>
              <a:off x="9307723" y="2905760"/>
              <a:ext cx="270395" cy="228973"/>
            </a:xfrm>
            <a:prstGeom prst="rect">
              <a:avLst/>
            </a:prstGeom>
            <a:noFill/>
          </p:spPr>
          <p:txBody>
            <a:bodyPr wrap="none" rtlCol="0">
              <a:spAutoFit/>
            </a:bodyPr>
            <a:lstStyle/>
            <a:p>
              <a:pPr algn="l"/>
              <a:r>
                <a:rPr lang="en-US" sz="888" b="1" spc="81" baseline="0">
                  <a:ln/>
                  <a:solidFill>
                    <a:schemeClr val="tx1">
                      <a:lumMod val="95000"/>
                      <a:lumOff val="5000"/>
                    </a:schemeClr>
                  </a:solidFill>
                  <a:latin typeface="Lora" pitchFamily="2" charset="0"/>
                  <a:cs typeface="Arial"/>
                  <a:sym typeface="Arial"/>
                  <a:rtl val="0"/>
                </a:rPr>
                <a:t>B</a:t>
              </a:r>
            </a:p>
          </p:txBody>
        </p:sp>
        <p:sp>
          <p:nvSpPr>
            <p:cNvPr id="84" name="Freeform: Shape 83">
              <a:extLst>
                <a:ext uri="{FF2B5EF4-FFF2-40B4-BE49-F238E27FC236}">
                  <a16:creationId xmlns:a16="http://schemas.microsoft.com/office/drawing/2014/main" id="{FF4AC1DA-7B45-34B6-E9D2-242966BD65D7}"/>
                </a:ext>
              </a:extLst>
            </p:cNvPr>
            <p:cNvSpPr/>
            <p:nvPr/>
          </p:nvSpPr>
          <p:spPr>
            <a:xfrm>
              <a:off x="9554827" y="2766487"/>
              <a:ext cx="1156201" cy="85352"/>
            </a:xfrm>
            <a:custGeom>
              <a:avLst/>
              <a:gdLst>
                <a:gd name="connsiteX0" fmla="*/ 1127969 w 1156201"/>
                <a:gd name="connsiteY0" fmla="*/ 85041 h 85352"/>
                <a:gd name="connsiteX1" fmla="*/ 27038 w 1156201"/>
                <a:gd name="connsiteY1" fmla="*/ 85041 h 85352"/>
                <a:gd name="connsiteX2" fmla="*/ -409 w 1156201"/>
                <a:gd name="connsiteY2" fmla="*/ 42552 h 85352"/>
                <a:gd name="connsiteX3" fmla="*/ -409 w 1156201"/>
                <a:gd name="connsiteY3" fmla="*/ 42552 h 85352"/>
                <a:gd name="connsiteX4" fmla="*/ 27038 w 1156201"/>
                <a:gd name="connsiteY4" fmla="*/ -312 h 85352"/>
                <a:gd name="connsiteX5" fmla="*/ 1127969 w 1156201"/>
                <a:gd name="connsiteY5" fmla="*/ -312 h 85352"/>
                <a:gd name="connsiteX6" fmla="*/ 1155792 w 1156201"/>
                <a:gd name="connsiteY6" fmla="*/ 42552 h 85352"/>
                <a:gd name="connsiteX7" fmla="*/ 1155792 w 1156201"/>
                <a:gd name="connsiteY7" fmla="*/ 42552 h 85352"/>
                <a:gd name="connsiteX8" fmla="*/ 1127969 w 1156201"/>
                <a:gd name="connsiteY8" fmla="*/ 85041 h 8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6201" h="85352">
                  <a:moveTo>
                    <a:pt x="1127969" y="85041"/>
                  </a:moveTo>
                  <a:lnTo>
                    <a:pt x="27038" y="85041"/>
                  </a:lnTo>
                  <a:cubicBezTo>
                    <a:pt x="12000" y="85041"/>
                    <a:pt x="-409" y="65864"/>
                    <a:pt x="-409" y="42552"/>
                  </a:cubicBezTo>
                  <a:lnTo>
                    <a:pt x="-409" y="42552"/>
                  </a:lnTo>
                  <a:cubicBezTo>
                    <a:pt x="-409" y="18864"/>
                    <a:pt x="12000" y="-312"/>
                    <a:pt x="27038" y="-312"/>
                  </a:cubicBezTo>
                  <a:lnTo>
                    <a:pt x="1127969" y="-312"/>
                  </a:lnTo>
                  <a:cubicBezTo>
                    <a:pt x="1143384" y="-312"/>
                    <a:pt x="1155792" y="18864"/>
                    <a:pt x="1155792" y="42552"/>
                  </a:cubicBezTo>
                  <a:lnTo>
                    <a:pt x="1155792" y="42552"/>
                  </a:lnTo>
                  <a:cubicBezTo>
                    <a:pt x="1153913" y="65864"/>
                    <a:pt x="1141504" y="85041"/>
                    <a:pt x="1127969" y="85041"/>
                  </a:cubicBezTo>
                  <a:close/>
                </a:path>
              </a:pathLst>
            </a:custGeom>
            <a:solidFill>
              <a:schemeClr val="bg2"/>
            </a:solidFill>
            <a:ln w="37579"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05C7BC1C-D62F-710D-5C65-94F8D61BEAE3}"/>
                </a:ext>
              </a:extLst>
            </p:cNvPr>
            <p:cNvSpPr/>
            <p:nvPr/>
          </p:nvSpPr>
          <p:spPr>
            <a:xfrm>
              <a:off x="9554827" y="2983815"/>
              <a:ext cx="1287048" cy="85352"/>
            </a:xfrm>
            <a:custGeom>
              <a:avLst/>
              <a:gdLst>
                <a:gd name="connsiteX0" fmla="*/ 1256560 w 1287048"/>
                <a:gd name="connsiteY0" fmla="*/ 85041 h 85352"/>
                <a:gd name="connsiteX1" fmla="*/ 29297 w 1287048"/>
                <a:gd name="connsiteY1" fmla="*/ 85041 h 85352"/>
                <a:gd name="connsiteX2" fmla="*/ -409 w 1287048"/>
                <a:gd name="connsiteY2" fmla="*/ 42176 h 85352"/>
                <a:gd name="connsiteX3" fmla="*/ -409 w 1287048"/>
                <a:gd name="connsiteY3" fmla="*/ 42176 h 85352"/>
                <a:gd name="connsiteX4" fmla="*/ 29297 w 1287048"/>
                <a:gd name="connsiteY4" fmla="*/ -312 h 85352"/>
                <a:gd name="connsiteX5" fmla="*/ 1256560 w 1287048"/>
                <a:gd name="connsiteY5" fmla="*/ -312 h 85352"/>
                <a:gd name="connsiteX6" fmla="*/ 1286640 w 1287048"/>
                <a:gd name="connsiteY6" fmla="*/ 42176 h 85352"/>
                <a:gd name="connsiteX7" fmla="*/ 1286640 w 1287048"/>
                <a:gd name="connsiteY7" fmla="*/ 42176 h 85352"/>
                <a:gd name="connsiteX8" fmla="*/ 1256560 w 1287048"/>
                <a:gd name="connsiteY8" fmla="*/ 85041 h 8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7048" h="85352">
                  <a:moveTo>
                    <a:pt x="1256560" y="85041"/>
                  </a:moveTo>
                  <a:lnTo>
                    <a:pt x="29297" y="85041"/>
                  </a:lnTo>
                  <a:cubicBezTo>
                    <a:pt x="12752" y="85041"/>
                    <a:pt x="-409" y="65864"/>
                    <a:pt x="-409" y="42176"/>
                  </a:cubicBezTo>
                  <a:lnTo>
                    <a:pt x="-409" y="42176"/>
                  </a:lnTo>
                  <a:cubicBezTo>
                    <a:pt x="-409" y="18864"/>
                    <a:pt x="12752" y="-312"/>
                    <a:pt x="29297" y="-312"/>
                  </a:cubicBezTo>
                  <a:lnTo>
                    <a:pt x="1256560" y="-312"/>
                  </a:lnTo>
                  <a:cubicBezTo>
                    <a:pt x="1273104" y="-312"/>
                    <a:pt x="1286640" y="18864"/>
                    <a:pt x="1286640" y="42176"/>
                  </a:cubicBezTo>
                  <a:lnTo>
                    <a:pt x="1286640" y="42176"/>
                  </a:lnTo>
                  <a:cubicBezTo>
                    <a:pt x="1286640" y="65864"/>
                    <a:pt x="1273104" y="85041"/>
                    <a:pt x="1256560" y="85041"/>
                  </a:cubicBezTo>
                  <a:close/>
                </a:path>
              </a:pathLst>
            </a:custGeom>
            <a:solidFill>
              <a:schemeClr val="bg2"/>
            </a:solidFill>
            <a:ln w="37579"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20B6A1D2-DA1A-3B2B-2520-1DA68B8B672C}"/>
                </a:ext>
              </a:extLst>
            </p:cNvPr>
            <p:cNvSpPr/>
            <p:nvPr/>
          </p:nvSpPr>
          <p:spPr>
            <a:xfrm>
              <a:off x="6073064" y="1170368"/>
              <a:ext cx="1138904" cy="3849111"/>
            </a:xfrm>
            <a:custGeom>
              <a:avLst/>
              <a:gdLst>
                <a:gd name="connsiteX0" fmla="*/ 1138495 w 1138904"/>
                <a:gd name="connsiteY0" fmla="*/ 3848800 h 3849111"/>
                <a:gd name="connsiteX1" fmla="*/ 646686 w 1138904"/>
                <a:gd name="connsiteY1" fmla="*/ 3848800 h 3849111"/>
                <a:gd name="connsiteX2" fmla="*/ -409 w 1138904"/>
                <a:gd name="connsiteY2" fmla="*/ 3273895 h 3849111"/>
                <a:gd name="connsiteX3" fmla="*/ -409 w 1138904"/>
                <a:gd name="connsiteY3" fmla="*/ 574967 h 3849111"/>
                <a:gd name="connsiteX4" fmla="*/ 646686 w 1138904"/>
                <a:gd name="connsiteY4" fmla="*/ -312 h 3849111"/>
                <a:gd name="connsiteX5" fmla="*/ 1123080 w 1138904"/>
                <a:gd name="connsiteY5" fmla="*/ -312 h 384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904" h="3849111">
                  <a:moveTo>
                    <a:pt x="1138495" y="3848800"/>
                  </a:moveTo>
                  <a:lnTo>
                    <a:pt x="646686" y="3848800"/>
                  </a:lnTo>
                  <a:cubicBezTo>
                    <a:pt x="290615" y="3848800"/>
                    <a:pt x="-409" y="3590112"/>
                    <a:pt x="-409" y="3273895"/>
                  </a:cubicBezTo>
                  <a:lnTo>
                    <a:pt x="-409" y="574967"/>
                  </a:lnTo>
                  <a:cubicBezTo>
                    <a:pt x="-409" y="258751"/>
                    <a:pt x="290615" y="-312"/>
                    <a:pt x="646686" y="-312"/>
                  </a:cubicBezTo>
                  <a:lnTo>
                    <a:pt x="1123080" y="-312"/>
                  </a:lnTo>
                </a:path>
              </a:pathLst>
            </a:custGeom>
            <a:noFill/>
            <a:ln w="31191" cap="rnd">
              <a:solidFill>
                <a:srgbClr val="979BA5">
                  <a:alpha val="35000"/>
                </a:srgbClr>
              </a:solidFill>
              <a:prstDash val="solid"/>
              <a:round/>
            </a:ln>
          </p:spPr>
          <p:txBody>
            <a:bodyPr rtlCol="0" anchor="ctr"/>
            <a:lstStyle/>
            <a:p>
              <a:endParaRPr lang="en-US"/>
            </a:p>
          </p:txBody>
        </p:sp>
        <p:sp>
          <p:nvSpPr>
            <p:cNvPr id="87" name="Freeform: Shape 86">
              <a:extLst>
                <a:ext uri="{FF2B5EF4-FFF2-40B4-BE49-F238E27FC236}">
                  <a16:creationId xmlns:a16="http://schemas.microsoft.com/office/drawing/2014/main" id="{A9FD510C-14E0-06D9-7C8D-46C7E6FC6B9B}"/>
                </a:ext>
              </a:extLst>
            </p:cNvPr>
            <p:cNvSpPr/>
            <p:nvPr/>
          </p:nvSpPr>
          <p:spPr>
            <a:xfrm>
              <a:off x="6071559" y="3741456"/>
              <a:ext cx="1140409" cy="37600"/>
            </a:xfrm>
            <a:custGeom>
              <a:avLst/>
              <a:gdLst>
                <a:gd name="connsiteX0" fmla="*/ 1140409 w 1140409"/>
                <a:gd name="connsiteY0" fmla="*/ 0 h 37600"/>
                <a:gd name="connsiteX1" fmla="*/ 0 w 1140409"/>
                <a:gd name="connsiteY1" fmla="*/ 0 h 37600"/>
              </a:gdLst>
              <a:ahLst/>
              <a:cxnLst>
                <a:cxn ang="0">
                  <a:pos x="connsiteX0" y="connsiteY0"/>
                </a:cxn>
                <a:cxn ang="0">
                  <a:pos x="connsiteX1" y="connsiteY1"/>
                </a:cxn>
              </a:cxnLst>
              <a:rect l="l" t="t" r="r" b="b"/>
              <a:pathLst>
                <a:path w="1140409" h="37600">
                  <a:moveTo>
                    <a:pt x="1140409" y="0"/>
                  </a:moveTo>
                  <a:lnTo>
                    <a:pt x="0" y="0"/>
                  </a:lnTo>
                </a:path>
              </a:pathLst>
            </a:custGeom>
            <a:ln w="31191" cap="rnd">
              <a:solidFill>
                <a:srgbClr val="979BA5">
                  <a:alpha val="35000"/>
                </a:srgbClr>
              </a:solidFill>
              <a:prstDash val="solid"/>
              <a:round/>
            </a:ln>
          </p:spPr>
          <p:txBody>
            <a:bodyPr rtlCol="0" anchor="ctr"/>
            <a:lstStyle/>
            <a:p>
              <a:endParaRPr lang="en-US"/>
            </a:p>
          </p:txBody>
        </p:sp>
        <p:sp>
          <p:nvSpPr>
            <p:cNvPr id="88" name="Freeform: Shape 87">
              <a:extLst>
                <a:ext uri="{FF2B5EF4-FFF2-40B4-BE49-F238E27FC236}">
                  <a16:creationId xmlns:a16="http://schemas.microsoft.com/office/drawing/2014/main" id="{EA3E4056-E839-80AD-EC1F-38C166A98248}"/>
                </a:ext>
              </a:extLst>
            </p:cNvPr>
            <p:cNvSpPr/>
            <p:nvPr/>
          </p:nvSpPr>
          <p:spPr>
            <a:xfrm>
              <a:off x="6071559" y="2448392"/>
              <a:ext cx="1140409" cy="37600"/>
            </a:xfrm>
            <a:custGeom>
              <a:avLst/>
              <a:gdLst>
                <a:gd name="connsiteX0" fmla="*/ 1140409 w 1140409"/>
                <a:gd name="connsiteY0" fmla="*/ 0 h 37600"/>
                <a:gd name="connsiteX1" fmla="*/ 0 w 1140409"/>
                <a:gd name="connsiteY1" fmla="*/ 0 h 37600"/>
              </a:gdLst>
              <a:ahLst/>
              <a:cxnLst>
                <a:cxn ang="0">
                  <a:pos x="connsiteX0" y="connsiteY0"/>
                </a:cxn>
                <a:cxn ang="0">
                  <a:pos x="connsiteX1" y="connsiteY1"/>
                </a:cxn>
              </a:cxnLst>
              <a:rect l="l" t="t" r="r" b="b"/>
              <a:pathLst>
                <a:path w="1140409" h="37600">
                  <a:moveTo>
                    <a:pt x="1140409" y="0"/>
                  </a:moveTo>
                  <a:lnTo>
                    <a:pt x="0" y="0"/>
                  </a:lnTo>
                </a:path>
              </a:pathLst>
            </a:custGeom>
            <a:ln w="31191" cap="rnd">
              <a:solidFill>
                <a:srgbClr val="979BA5">
                  <a:alpha val="35000"/>
                </a:srgbClr>
              </a:solidFill>
              <a:prstDash val="solid"/>
              <a:round/>
            </a:ln>
          </p:spPr>
          <p:txBody>
            <a:bodyPr rtlCol="0" anchor="ctr"/>
            <a:lstStyle/>
            <a:p>
              <a:endParaRPr lang="en-US"/>
            </a:p>
          </p:txBody>
        </p:sp>
        <p:sp>
          <p:nvSpPr>
            <p:cNvPr id="89" name="Freeform: Shape 88">
              <a:extLst>
                <a:ext uri="{FF2B5EF4-FFF2-40B4-BE49-F238E27FC236}">
                  <a16:creationId xmlns:a16="http://schemas.microsoft.com/office/drawing/2014/main" id="{630938FF-A6B0-ADAD-276D-21CB2D3B6419}"/>
                </a:ext>
              </a:extLst>
            </p:cNvPr>
            <p:cNvSpPr/>
            <p:nvPr/>
          </p:nvSpPr>
          <p:spPr>
            <a:xfrm>
              <a:off x="5212399" y="3096992"/>
              <a:ext cx="859160" cy="37600"/>
            </a:xfrm>
            <a:custGeom>
              <a:avLst/>
              <a:gdLst>
                <a:gd name="connsiteX0" fmla="*/ 859161 w 859160"/>
                <a:gd name="connsiteY0" fmla="*/ 0 h 37600"/>
                <a:gd name="connsiteX1" fmla="*/ 0 w 859160"/>
                <a:gd name="connsiteY1" fmla="*/ 0 h 37600"/>
              </a:gdLst>
              <a:ahLst/>
              <a:cxnLst>
                <a:cxn ang="0">
                  <a:pos x="connsiteX0" y="connsiteY0"/>
                </a:cxn>
                <a:cxn ang="0">
                  <a:pos x="connsiteX1" y="connsiteY1"/>
                </a:cxn>
              </a:cxnLst>
              <a:rect l="l" t="t" r="r" b="b"/>
              <a:pathLst>
                <a:path w="859160" h="37600">
                  <a:moveTo>
                    <a:pt x="859161" y="0"/>
                  </a:moveTo>
                  <a:lnTo>
                    <a:pt x="0" y="0"/>
                  </a:lnTo>
                </a:path>
              </a:pathLst>
            </a:custGeom>
            <a:ln w="32694" cap="rnd">
              <a:solidFill>
                <a:srgbClr val="979BA5">
                  <a:alpha val="35000"/>
                </a:srgbClr>
              </a:solidFill>
              <a:prstDash val="solid"/>
              <a:round/>
            </a:ln>
          </p:spPr>
          <p:txBody>
            <a:bodyPr rtlCol="0" anchor="ctr"/>
            <a:lstStyle/>
            <a:p>
              <a:endParaRPr lang="en-US"/>
            </a:p>
          </p:txBody>
        </p:sp>
        <p:sp>
          <p:nvSpPr>
            <p:cNvPr id="109" name="Freeform: Shape 108">
              <a:extLst>
                <a:ext uri="{FF2B5EF4-FFF2-40B4-BE49-F238E27FC236}">
                  <a16:creationId xmlns:a16="http://schemas.microsoft.com/office/drawing/2014/main" id="{CAE896B4-EAA7-E100-895D-42BCA86DC669}"/>
                </a:ext>
              </a:extLst>
            </p:cNvPr>
            <p:cNvSpPr/>
            <p:nvPr/>
          </p:nvSpPr>
          <p:spPr>
            <a:xfrm>
              <a:off x="7014568" y="1044031"/>
              <a:ext cx="1814578" cy="334265"/>
            </a:xfrm>
            <a:custGeom>
              <a:avLst/>
              <a:gdLst>
                <a:gd name="connsiteX0" fmla="*/ 1646849 w 1814578"/>
                <a:gd name="connsiteY0" fmla="*/ 333953 h 334265"/>
                <a:gd name="connsiteX1" fmla="*/ 166535 w 1814578"/>
                <a:gd name="connsiteY1" fmla="*/ 333953 h 334265"/>
                <a:gd name="connsiteX2" fmla="*/ -409 w 1814578"/>
                <a:gd name="connsiteY2" fmla="*/ 167009 h 334265"/>
                <a:gd name="connsiteX3" fmla="*/ -409 w 1814578"/>
                <a:gd name="connsiteY3" fmla="*/ 166632 h 334265"/>
                <a:gd name="connsiteX4" fmla="*/ -409 w 1814578"/>
                <a:gd name="connsiteY4" fmla="*/ 166632 h 334265"/>
                <a:gd name="connsiteX5" fmla="*/ 166535 w 1814578"/>
                <a:gd name="connsiteY5" fmla="*/ -312 h 334265"/>
                <a:gd name="connsiteX6" fmla="*/ 1646849 w 1814578"/>
                <a:gd name="connsiteY6" fmla="*/ -312 h 334265"/>
                <a:gd name="connsiteX7" fmla="*/ 1814169 w 1814578"/>
                <a:gd name="connsiteY7" fmla="*/ 166257 h 334265"/>
                <a:gd name="connsiteX8" fmla="*/ 1814169 w 1814578"/>
                <a:gd name="connsiteY8" fmla="*/ 166632 h 334265"/>
                <a:gd name="connsiteX9" fmla="*/ 1814169 w 1814578"/>
                <a:gd name="connsiteY9" fmla="*/ 166632 h 334265"/>
                <a:gd name="connsiteX10" fmla="*/ 1646849 w 1814578"/>
                <a:gd name="connsiteY10" fmla="*/ 333953 h 33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14578" h="334265">
                  <a:moveTo>
                    <a:pt x="1646849" y="333953"/>
                  </a:moveTo>
                  <a:lnTo>
                    <a:pt x="166535" y="333953"/>
                  </a:lnTo>
                  <a:cubicBezTo>
                    <a:pt x="74341" y="333953"/>
                    <a:pt x="-409" y="259204"/>
                    <a:pt x="-409" y="167009"/>
                  </a:cubicBezTo>
                  <a:cubicBezTo>
                    <a:pt x="-409" y="166896"/>
                    <a:pt x="-409" y="166746"/>
                    <a:pt x="-409" y="166632"/>
                  </a:cubicBezTo>
                  <a:lnTo>
                    <a:pt x="-409" y="166632"/>
                  </a:lnTo>
                  <a:cubicBezTo>
                    <a:pt x="-409" y="74437"/>
                    <a:pt x="74341" y="-312"/>
                    <a:pt x="166535" y="-312"/>
                  </a:cubicBezTo>
                  <a:lnTo>
                    <a:pt x="1646849" y="-312"/>
                  </a:lnTo>
                  <a:cubicBezTo>
                    <a:pt x="1739045" y="-537"/>
                    <a:pt x="1813944" y="74061"/>
                    <a:pt x="1814169" y="166257"/>
                  </a:cubicBezTo>
                  <a:cubicBezTo>
                    <a:pt x="1814169" y="166370"/>
                    <a:pt x="1814169" y="166520"/>
                    <a:pt x="1814169" y="166632"/>
                  </a:cubicBezTo>
                  <a:lnTo>
                    <a:pt x="1814169" y="166632"/>
                  </a:lnTo>
                  <a:cubicBezTo>
                    <a:pt x="1814169" y="259054"/>
                    <a:pt x="1739270" y="333953"/>
                    <a:pt x="1646849" y="333953"/>
                  </a:cubicBezTo>
                  <a:close/>
                </a:path>
              </a:pathLst>
            </a:custGeom>
            <a:solidFill>
              <a:schemeClr val="accent2"/>
            </a:solidFill>
            <a:ln w="37579" cap="flat">
              <a:noFill/>
              <a:prstDash val="solid"/>
              <a:miter/>
            </a:ln>
          </p:spPr>
          <p:txBody>
            <a:bodyPr rtlCol="0" anchor="ctr"/>
            <a:lstStyle/>
            <a:p>
              <a:pPr algn="ctr"/>
              <a:r>
                <a:rPr lang="en-US" b="1" dirty="0">
                  <a:solidFill>
                    <a:schemeClr val="bg1"/>
                  </a:solidFill>
                  <a:latin typeface="Lora" pitchFamily="2" charset="0"/>
                </a:rPr>
                <a:t>Income</a:t>
              </a:r>
            </a:p>
          </p:txBody>
        </p:sp>
        <p:sp>
          <p:nvSpPr>
            <p:cNvPr id="132" name="Freeform: Shape 131">
              <a:extLst>
                <a:ext uri="{FF2B5EF4-FFF2-40B4-BE49-F238E27FC236}">
                  <a16:creationId xmlns:a16="http://schemas.microsoft.com/office/drawing/2014/main" id="{CEE33C79-8457-4966-CE50-5EF7D50CF4DA}"/>
                </a:ext>
              </a:extLst>
            </p:cNvPr>
            <p:cNvSpPr/>
            <p:nvPr/>
          </p:nvSpPr>
          <p:spPr>
            <a:xfrm>
              <a:off x="7014568" y="2269415"/>
              <a:ext cx="1814578" cy="334264"/>
            </a:xfrm>
            <a:custGeom>
              <a:avLst/>
              <a:gdLst>
                <a:gd name="connsiteX0" fmla="*/ 1646849 w 1814578"/>
                <a:gd name="connsiteY0" fmla="*/ 333952 h 334264"/>
                <a:gd name="connsiteX1" fmla="*/ 166536 w 1814578"/>
                <a:gd name="connsiteY1" fmla="*/ 333952 h 334264"/>
                <a:gd name="connsiteX2" fmla="*/ -408 w 1814578"/>
                <a:gd name="connsiteY2" fmla="*/ 167008 h 334264"/>
                <a:gd name="connsiteX3" fmla="*/ -408 w 1814578"/>
                <a:gd name="connsiteY3" fmla="*/ 167008 h 334264"/>
                <a:gd name="connsiteX4" fmla="*/ 166159 w 1814578"/>
                <a:gd name="connsiteY4" fmla="*/ -312 h 334264"/>
                <a:gd name="connsiteX5" fmla="*/ 166536 w 1814578"/>
                <a:gd name="connsiteY5" fmla="*/ -312 h 334264"/>
                <a:gd name="connsiteX6" fmla="*/ 1646849 w 1814578"/>
                <a:gd name="connsiteY6" fmla="*/ -312 h 334264"/>
                <a:gd name="connsiteX7" fmla="*/ 1814170 w 1814578"/>
                <a:gd name="connsiteY7" fmla="*/ 167008 h 334264"/>
                <a:gd name="connsiteX8" fmla="*/ 1814170 w 1814578"/>
                <a:gd name="connsiteY8" fmla="*/ 167008 h 334264"/>
                <a:gd name="connsiteX9" fmla="*/ 1647226 w 1814578"/>
                <a:gd name="connsiteY9" fmla="*/ 333952 h 334264"/>
                <a:gd name="connsiteX10" fmla="*/ 1646849 w 1814578"/>
                <a:gd name="connsiteY10" fmla="*/ 333952 h 334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14578" h="334264">
                  <a:moveTo>
                    <a:pt x="1646849" y="333952"/>
                  </a:moveTo>
                  <a:lnTo>
                    <a:pt x="166536" y="333952"/>
                  </a:lnTo>
                  <a:cubicBezTo>
                    <a:pt x="74342" y="333952"/>
                    <a:pt x="-408" y="259203"/>
                    <a:pt x="-408" y="167008"/>
                  </a:cubicBezTo>
                  <a:lnTo>
                    <a:pt x="-408" y="167008"/>
                  </a:lnTo>
                  <a:cubicBezTo>
                    <a:pt x="-633" y="74813"/>
                    <a:pt x="73965" y="-86"/>
                    <a:pt x="166159" y="-312"/>
                  </a:cubicBezTo>
                  <a:cubicBezTo>
                    <a:pt x="166272" y="-312"/>
                    <a:pt x="166423" y="-312"/>
                    <a:pt x="166536" y="-312"/>
                  </a:cubicBezTo>
                  <a:lnTo>
                    <a:pt x="1646849" y="-312"/>
                  </a:lnTo>
                  <a:cubicBezTo>
                    <a:pt x="1739270" y="-312"/>
                    <a:pt x="1814170" y="74587"/>
                    <a:pt x="1814170" y="167008"/>
                  </a:cubicBezTo>
                  <a:lnTo>
                    <a:pt x="1814170" y="167008"/>
                  </a:lnTo>
                  <a:cubicBezTo>
                    <a:pt x="1814170" y="259203"/>
                    <a:pt x="1739422" y="333952"/>
                    <a:pt x="1647226" y="333952"/>
                  </a:cubicBezTo>
                  <a:cubicBezTo>
                    <a:pt x="1647113" y="333952"/>
                    <a:pt x="1646962" y="333952"/>
                    <a:pt x="1646849" y="333952"/>
                  </a:cubicBezTo>
                  <a:close/>
                </a:path>
              </a:pathLst>
            </a:custGeom>
            <a:solidFill>
              <a:schemeClr val="bg2"/>
            </a:solidFill>
            <a:ln w="37579" cap="flat">
              <a:noFill/>
              <a:prstDash val="solid"/>
              <a:miter/>
            </a:ln>
          </p:spPr>
          <p:txBody>
            <a:bodyPr rtlCol="0" anchor="ctr"/>
            <a:lstStyle/>
            <a:p>
              <a:pPr algn="ctr"/>
              <a:r>
                <a:rPr lang="en-US" b="1" dirty="0">
                  <a:solidFill>
                    <a:schemeClr val="bg1"/>
                  </a:solidFill>
                  <a:latin typeface="Lora" pitchFamily="2" charset="0"/>
                </a:rPr>
                <a:t>Wallet</a:t>
              </a:r>
            </a:p>
          </p:txBody>
        </p:sp>
        <p:sp>
          <p:nvSpPr>
            <p:cNvPr id="156" name="Freeform: Shape 155">
              <a:extLst>
                <a:ext uri="{FF2B5EF4-FFF2-40B4-BE49-F238E27FC236}">
                  <a16:creationId xmlns:a16="http://schemas.microsoft.com/office/drawing/2014/main" id="{2A82879E-5897-7BD6-0D57-834771EE22B4}"/>
                </a:ext>
              </a:extLst>
            </p:cNvPr>
            <p:cNvSpPr/>
            <p:nvPr/>
          </p:nvSpPr>
          <p:spPr>
            <a:xfrm>
              <a:off x="7014568" y="3563231"/>
              <a:ext cx="1814578" cy="334265"/>
            </a:xfrm>
            <a:custGeom>
              <a:avLst/>
              <a:gdLst>
                <a:gd name="connsiteX0" fmla="*/ 1646849 w 1814578"/>
                <a:gd name="connsiteY0" fmla="*/ 333953 h 334265"/>
                <a:gd name="connsiteX1" fmla="*/ 166535 w 1814578"/>
                <a:gd name="connsiteY1" fmla="*/ 333953 h 334265"/>
                <a:gd name="connsiteX2" fmla="*/ -409 w 1814578"/>
                <a:gd name="connsiteY2" fmla="*/ 167009 h 334265"/>
                <a:gd name="connsiteX3" fmla="*/ -409 w 1814578"/>
                <a:gd name="connsiteY3" fmla="*/ 166632 h 334265"/>
                <a:gd name="connsiteX4" fmla="*/ -409 w 1814578"/>
                <a:gd name="connsiteY4" fmla="*/ 166632 h 334265"/>
                <a:gd name="connsiteX5" fmla="*/ 166535 w 1814578"/>
                <a:gd name="connsiteY5" fmla="*/ -312 h 334265"/>
                <a:gd name="connsiteX6" fmla="*/ 1646849 w 1814578"/>
                <a:gd name="connsiteY6" fmla="*/ -312 h 334265"/>
                <a:gd name="connsiteX7" fmla="*/ 1814169 w 1814578"/>
                <a:gd name="connsiteY7" fmla="*/ 166257 h 334265"/>
                <a:gd name="connsiteX8" fmla="*/ 1814169 w 1814578"/>
                <a:gd name="connsiteY8" fmla="*/ 166632 h 334265"/>
                <a:gd name="connsiteX9" fmla="*/ 1814169 w 1814578"/>
                <a:gd name="connsiteY9" fmla="*/ 166632 h 334265"/>
                <a:gd name="connsiteX10" fmla="*/ 1646849 w 1814578"/>
                <a:gd name="connsiteY10" fmla="*/ 333953 h 33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14578" h="334265">
                  <a:moveTo>
                    <a:pt x="1646849" y="333953"/>
                  </a:moveTo>
                  <a:lnTo>
                    <a:pt x="166535" y="333953"/>
                  </a:lnTo>
                  <a:cubicBezTo>
                    <a:pt x="74341" y="333953"/>
                    <a:pt x="-409" y="259204"/>
                    <a:pt x="-409" y="167009"/>
                  </a:cubicBezTo>
                  <a:cubicBezTo>
                    <a:pt x="-409" y="166896"/>
                    <a:pt x="-409" y="166746"/>
                    <a:pt x="-409" y="166632"/>
                  </a:cubicBezTo>
                  <a:lnTo>
                    <a:pt x="-409" y="166632"/>
                  </a:lnTo>
                  <a:cubicBezTo>
                    <a:pt x="-409" y="74437"/>
                    <a:pt x="74341" y="-312"/>
                    <a:pt x="166535" y="-312"/>
                  </a:cubicBezTo>
                  <a:lnTo>
                    <a:pt x="1646849" y="-312"/>
                  </a:lnTo>
                  <a:cubicBezTo>
                    <a:pt x="1739045" y="-537"/>
                    <a:pt x="1813944" y="74061"/>
                    <a:pt x="1814169" y="166257"/>
                  </a:cubicBezTo>
                  <a:cubicBezTo>
                    <a:pt x="1814169" y="166370"/>
                    <a:pt x="1814169" y="166520"/>
                    <a:pt x="1814169" y="166632"/>
                  </a:cubicBezTo>
                  <a:lnTo>
                    <a:pt x="1814169" y="166632"/>
                  </a:lnTo>
                  <a:cubicBezTo>
                    <a:pt x="1814169" y="259054"/>
                    <a:pt x="1739270" y="333953"/>
                    <a:pt x="1646849" y="333953"/>
                  </a:cubicBezTo>
                  <a:close/>
                </a:path>
              </a:pathLst>
            </a:custGeom>
            <a:solidFill>
              <a:schemeClr val="accent5"/>
            </a:solidFill>
            <a:ln w="37579" cap="flat">
              <a:noFill/>
              <a:prstDash val="solid"/>
              <a:miter/>
            </a:ln>
          </p:spPr>
          <p:txBody>
            <a:bodyPr rtlCol="0" anchor="ctr"/>
            <a:lstStyle/>
            <a:p>
              <a:pPr algn="ctr"/>
              <a:r>
                <a:rPr lang="en-US" b="1" dirty="0">
                  <a:solidFill>
                    <a:schemeClr val="bg1"/>
                  </a:solidFill>
                  <a:latin typeface="Lora" pitchFamily="2" charset="0"/>
                </a:rPr>
                <a:t>Saving</a:t>
              </a:r>
            </a:p>
          </p:txBody>
        </p:sp>
        <p:sp>
          <p:nvSpPr>
            <p:cNvPr id="179" name="Freeform: Shape 178">
              <a:extLst>
                <a:ext uri="{FF2B5EF4-FFF2-40B4-BE49-F238E27FC236}">
                  <a16:creationId xmlns:a16="http://schemas.microsoft.com/office/drawing/2014/main" id="{478680E0-18E7-7B71-5B3F-D259AEF483A4}"/>
                </a:ext>
              </a:extLst>
            </p:cNvPr>
            <p:cNvSpPr/>
            <p:nvPr/>
          </p:nvSpPr>
          <p:spPr>
            <a:xfrm>
              <a:off x="7014568" y="4857047"/>
              <a:ext cx="1814578" cy="334265"/>
            </a:xfrm>
            <a:custGeom>
              <a:avLst/>
              <a:gdLst>
                <a:gd name="connsiteX0" fmla="*/ 1646849 w 1814578"/>
                <a:gd name="connsiteY0" fmla="*/ 333953 h 334265"/>
                <a:gd name="connsiteX1" fmla="*/ 166535 w 1814578"/>
                <a:gd name="connsiteY1" fmla="*/ 333953 h 334265"/>
                <a:gd name="connsiteX2" fmla="*/ -409 w 1814578"/>
                <a:gd name="connsiteY2" fmla="*/ 167009 h 334265"/>
                <a:gd name="connsiteX3" fmla="*/ -409 w 1814578"/>
                <a:gd name="connsiteY3" fmla="*/ 166632 h 334265"/>
                <a:gd name="connsiteX4" fmla="*/ -409 w 1814578"/>
                <a:gd name="connsiteY4" fmla="*/ 166632 h 334265"/>
                <a:gd name="connsiteX5" fmla="*/ 166535 w 1814578"/>
                <a:gd name="connsiteY5" fmla="*/ -312 h 334265"/>
                <a:gd name="connsiteX6" fmla="*/ 1646849 w 1814578"/>
                <a:gd name="connsiteY6" fmla="*/ -312 h 334265"/>
                <a:gd name="connsiteX7" fmla="*/ 1814169 w 1814578"/>
                <a:gd name="connsiteY7" fmla="*/ 166256 h 334265"/>
                <a:gd name="connsiteX8" fmla="*/ 1814169 w 1814578"/>
                <a:gd name="connsiteY8" fmla="*/ 166632 h 334265"/>
                <a:gd name="connsiteX9" fmla="*/ 1814169 w 1814578"/>
                <a:gd name="connsiteY9" fmla="*/ 166632 h 334265"/>
                <a:gd name="connsiteX10" fmla="*/ 1646849 w 1814578"/>
                <a:gd name="connsiteY10" fmla="*/ 333953 h 33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14578" h="334265">
                  <a:moveTo>
                    <a:pt x="1646849" y="333953"/>
                  </a:moveTo>
                  <a:lnTo>
                    <a:pt x="166535" y="333953"/>
                  </a:lnTo>
                  <a:cubicBezTo>
                    <a:pt x="74341" y="333953"/>
                    <a:pt x="-409" y="259204"/>
                    <a:pt x="-409" y="167009"/>
                  </a:cubicBezTo>
                  <a:cubicBezTo>
                    <a:pt x="-409" y="166896"/>
                    <a:pt x="-409" y="166745"/>
                    <a:pt x="-409" y="166632"/>
                  </a:cubicBezTo>
                  <a:lnTo>
                    <a:pt x="-409" y="166632"/>
                  </a:lnTo>
                  <a:cubicBezTo>
                    <a:pt x="-409" y="74437"/>
                    <a:pt x="74341" y="-312"/>
                    <a:pt x="166535" y="-312"/>
                  </a:cubicBezTo>
                  <a:lnTo>
                    <a:pt x="1646849" y="-312"/>
                  </a:lnTo>
                  <a:cubicBezTo>
                    <a:pt x="1739045" y="-537"/>
                    <a:pt x="1813944" y="74061"/>
                    <a:pt x="1814169" y="166256"/>
                  </a:cubicBezTo>
                  <a:cubicBezTo>
                    <a:pt x="1814169" y="166370"/>
                    <a:pt x="1814169" y="166520"/>
                    <a:pt x="1814169" y="166632"/>
                  </a:cubicBezTo>
                  <a:lnTo>
                    <a:pt x="1814169" y="166632"/>
                  </a:lnTo>
                  <a:cubicBezTo>
                    <a:pt x="1814169" y="259054"/>
                    <a:pt x="1739270" y="333953"/>
                    <a:pt x="1646849" y="333953"/>
                  </a:cubicBezTo>
                  <a:close/>
                </a:path>
              </a:pathLst>
            </a:custGeom>
            <a:solidFill>
              <a:schemeClr val="accent6"/>
            </a:solidFill>
            <a:ln w="37579" cap="flat">
              <a:noFill/>
              <a:prstDash val="solid"/>
              <a:miter/>
            </a:ln>
          </p:spPr>
          <p:txBody>
            <a:bodyPr rtlCol="0" anchor="ctr"/>
            <a:lstStyle/>
            <a:p>
              <a:pPr algn="ctr"/>
              <a:r>
                <a:rPr lang="en-US" b="1" dirty="0">
                  <a:solidFill>
                    <a:schemeClr val="bg1"/>
                  </a:solidFill>
                  <a:latin typeface="Lora" pitchFamily="2" charset="0"/>
                </a:rPr>
                <a:t>Credit Card</a:t>
              </a:r>
            </a:p>
          </p:txBody>
        </p:sp>
        <p:sp>
          <p:nvSpPr>
            <p:cNvPr id="184" name="TextBox 183">
              <a:extLst>
                <a:ext uri="{FF2B5EF4-FFF2-40B4-BE49-F238E27FC236}">
                  <a16:creationId xmlns:a16="http://schemas.microsoft.com/office/drawing/2014/main" id="{9EC5E4C6-0DEB-1639-9CC2-5D58BB10FB56}"/>
                </a:ext>
              </a:extLst>
            </p:cNvPr>
            <p:cNvSpPr txBox="1"/>
            <p:nvPr/>
          </p:nvSpPr>
          <p:spPr>
            <a:xfrm>
              <a:off x="7043881" y="1444822"/>
              <a:ext cx="1802011" cy="461665"/>
            </a:xfrm>
            <a:prstGeom prst="rect">
              <a:avLst/>
            </a:prstGeom>
            <a:noFill/>
          </p:spPr>
          <p:txBody>
            <a:bodyPr wrap="square">
              <a:spAutoFit/>
            </a:bodyPr>
            <a:lstStyle/>
            <a:p>
              <a:pPr algn="ctr"/>
              <a:r>
                <a:rPr lang="en-IN" sz="800" dirty="0">
                  <a:solidFill>
                    <a:prstClr val="black"/>
                  </a:solidFill>
                  <a:latin typeface="Lora" pitchFamily="2" charset="0"/>
                </a:rPr>
                <a:t>Fusce lobortis porttitor purus, vel vestibulum libero pharetra vel. Maecenas non laoreet odio. </a:t>
              </a:r>
              <a:endParaRPr lang="en-US" sz="800" dirty="0"/>
            </a:p>
          </p:txBody>
        </p:sp>
        <p:sp>
          <p:nvSpPr>
            <p:cNvPr id="185" name="TextBox 184">
              <a:extLst>
                <a:ext uri="{FF2B5EF4-FFF2-40B4-BE49-F238E27FC236}">
                  <a16:creationId xmlns:a16="http://schemas.microsoft.com/office/drawing/2014/main" id="{D5CAD45F-B09F-F1FC-4EFB-2D66FA13298F}"/>
                </a:ext>
              </a:extLst>
            </p:cNvPr>
            <p:cNvSpPr txBox="1"/>
            <p:nvPr/>
          </p:nvSpPr>
          <p:spPr>
            <a:xfrm>
              <a:off x="7043881" y="2689269"/>
              <a:ext cx="1802011" cy="461665"/>
            </a:xfrm>
            <a:prstGeom prst="rect">
              <a:avLst/>
            </a:prstGeom>
            <a:noFill/>
          </p:spPr>
          <p:txBody>
            <a:bodyPr wrap="square">
              <a:spAutoFit/>
            </a:bodyPr>
            <a:lstStyle/>
            <a:p>
              <a:pPr algn="ctr"/>
              <a:r>
                <a:rPr lang="en-IN" sz="800" dirty="0">
                  <a:solidFill>
                    <a:prstClr val="black"/>
                  </a:solidFill>
                  <a:latin typeface="Lora" pitchFamily="2" charset="0"/>
                </a:rPr>
                <a:t>Fusce lobortis porttitor purus, vel vestibulum libero pharetra vel. Maecenas non laoreet odio. </a:t>
              </a:r>
              <a:endParaRPr lang="en-US" sz="800" dirty="0"/>
            </a:p>
          </p:txBody>
        </p:sp>
        <p:sp>
          <p:nvSpPr>
            <p:cNvPr id="186" name="TextBox 185">
              <a:extLst>
                <a:ext uri="{FF2B5EF4-FFF2-40B4-BE49-F238E27FC236}">
                  <a16:creationId xmlns:a16="http://schemas.microsoft.com/office/drawing/2014/main" id="{EA2D47D5-E4D5-C9A5-7543-B5E7A7261D34}"/>
                </a:ext>
              </a:extLst>
            </p:cNvPr>
            <p:cNvSpPr txBox="1"/>
            <p:nvPr/>
          </p:nvSpPr>
          <p:spPr>
            <a:xfrm>
              <a:off x="7043881" y="3974826"/>
              <a:ext cx="1802011" cy="461665"/>
            </a:xfrm>
            <a:prstGeom prst="rect">
              <a:avLst/>
            </a:prstGeom>
            <a:noFill/>
          </p:spPr>
          <p:txBody>
            <a:bodyPr wrap="square">
              <a:spAutoFit/>
            </a:bodyPr>
            <a:lstStyle/>
            <a:p>
              <a:pPr algn="ctr"/>
              <a:r>
                <a:rPr lang="en-IN" sz="800" dirty="0">
                  <a:solidFill>
                    <a:prstClr val="black"/>
                  </a:solidFill>
                  <a:latin typeface="Lora" pitchFamily="2" charset="0"/>
                </a:rPr>
                <a:t>Fusce lobortis porttitor purus, vel vestibulum libero pharetra vel. Maecenas non laoreet odio. </a:t>
              </a:r>
              <a:endParaRPr lang="en-US" sz="800" dirty="0"/>
            </a:p>
          </p:txBody>
        </p:sp>
        <p:sp>
          <p:nvSpPr>
            <p:cNvPr id="187" name="TextBox 186">
              <a:extLst>
                <a:ext uri="{FF2B5EF4-FFF2-40B4-BE49-F238E27FC236}">
                  <a16:creationId xmlns:a16="http://schemas.microsoft.com/office/drawing/2014/main" id="{A25C8514-0704-B137-2963-D9D8821E6226}"/>
                </a:ext>
              </a:extLst>
            </p:cNvPr>
            <p:cNvSpPr txBox="1"/>
            <p:nvPr/>
          </p:nvSpPr>
          <p:spPr>
            <a:xfrm>
              <a:off x="7043881" y="5285542"/>
              <a:ext cx="1802011" cy="461665"/>
            </a:xfrm>
            <a:prstGeom prst="rect">
              <a:avLst/>
            </a:prstGeom>
            <a:noFill/>
          </p:spPr>
          <p:txBody>
            <a:bodyPr wrap="square">
              <a:spAutoFit/>
            </a:bodyPr>
            <a:lstStyle/>
            <a:p>
              <a:pPr algn="ctr"/>
              <a:r>
                <a:rPr lang="en-IN" sz="800" dirty="0">
                  <a:solidFill>
                    <a:prstClr val="black"/>
                  </a:solidFill>
                  <a:latin typeface="Lora" pitchFamily="2" charset="0"/>
                </a:rPr>
                <a:t>Fusce lobortis porttitor purus, vel vestibulum libero pharetra vel. Maecenas non laoreet odio. </a:t>
              </a:r>
              <a:endParaRPr lang="en-US" sz="800" dirty="0"/>
            </a:p>
          </p:txBody>
        </p:sp>
      </p:grpSp>
      <p:sp>
        <p:nvSpPr>
          <p:cNvPr id="189" name="TextBox 188">
            <a:extLst>
              <a:ext uri="{FF2B5EF4-FFF2-40B4-BE49-F238E27FC236}">
                <a16:creationId xmlns:a16="http://schemas.microsoft.com/office/drawing/2014/main" id="{75953663-3C6C-7046-2054-5369D9109797}"/>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spTree>
    <p:extLst>
      <p:ext uri="{BB962C8B-B14F-4D97-AF65-F5344CB8AC3E}">
        <p14:creationId xmlns:p14="http://schemas.microsoft.com/office/powerpoint/2010/main" val="102002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B0415D-5C12-5B31-3077-F3E7AEE9384E}"/>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296" name="Group 295">
            <a:extLst>
              <a:ext uri="{FF2B5EF4-FFF2-40B4-BE49-F238E27FC236}">
                <a16:creationId xmlns:a16="http://schemas.microsoft.com/office/drawing/2014/main" id="{A920E592-A9F4-A479-889A-A125A395E8A4}"/>
              </a:ext>
            </a:extLst>
          </p:cNvPr>
          <p:cNvGrpSpPr/>
          <p:nvPr/>
        </p:nvGrpSpPr>
        <p:grpSpPr>
          <a:xfrm>
            <a:off x="841828" y="1445935"/>
            <a:ext cx="10508344" cy="4867830"/>
            <a:chOff x="1727200" y="1856069"/>
            <a:chExt cx="8737599" cy="4047561"/>
          </a:xfrm>
        </p:grpSpPr>
        <p:sp>
          <p:nvSpPr>
            <p:cNvPr id="6" name="Freeform: Shape 5">
              <a:extLst>
                <a:ext uri="{FF2B5EF4-FFF2-40B4-BE49-F238E27FC236}">
                  <a16:creationId xmlns:a16="http://schemas.microsoft.com/office/drawing/2014/main" id="{74C7546D-C12C-F989-6C0A-97D7CDEF0E10}"/>
                </a:ext>
              </a:extLst>
            </p:cNvPr>
            <p:cNvSpPr/>
            <p:nvPr/>
          </p:nvSpPr>
          <p:spPr>
            <a:xfrm>
              <a:off x="7447115" y="2273674"/>
              <a:ext cx="2712510" cy="3629956"/>
            </a:xfrm>
            <a:custGeom>
              <a:avLst/>
              <a:gdLst>
                <a:gd name="connsiteX0" fmla="*/ 2712446 w 2712510"/>
                <a:gd name="connsiteY0" fmla="*/ 3629878 h 3629956"/>
                <a:gd name="connsiteX1" fmla="*/ 610282 w 2712510"/>
                <a:gd name="connsiteY1" fmla="*/ 3629878 h 3629956"/>
                <a:gd name="connsiteX2" fmla="*/ -65 w 2712510"/>
                <a:gd name="connsiteY2" fmla="*/ 3087312 h 3629956"/>
                <a:gd name="connsiteX3" fmla="*/ -65 w 2712510"/>
                <a:gd name="connsiteY3" fmla="*/ 542487 h 3629956"/>
                <a:gd name="connsiteX4" fmla="*/ 610282 w 2712510"/>
                <a:gd name="connsiteY4" fmla="*/ -79 h 3629956"/>
                <a:gd name="connsiteX5" fmla="*/ 1060012 w 2712510"/>
                <a:gd name="connsiteY5" fmla="*/ -79 h 362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2510" h="3629956">
                  <a:moveTo>
                    <a:pt x="2712446" y="3629878"/>
                  </a:moveTo>
                  <a:lnTo>
                    <a:pt x="610282" y="3629878"/>
                  </a:lnTo>
                  <a:cubicBezTo>
                    <a:pt x="274270" y="3629878"/>
                    <a:pt x="-65" y="3385739"/>
                    <a:pt x="-65" y="3087312"/>
                  </a:cubicBezTo>
                  <a:lnTo>
                    <a:pt x="-65" y="542487"/>
                  </a:lnTo>
                  <a:cubicBezTo>
                    <a:pt x="-65" y="244060"/>
                    <a:pt x="274591" y="-79"/>
                    <a:pt x="610282" y="-79"/>
                  </a:cubicBezTo>
                  <a:lnTo>
                    <a:pt x="1060012" y="-79"/>
                  </a:lnTo>
                </a:path>
              </a:pathLst>
            </a:custGeom>
            <a:noFill/>
            <a:ln w="29543" cap="rnd">
              <a:solidFill>
                <a:srgbClr val="979BA5"/>
              </a:solidFill>
              <a:prstDash val="solid"/>
              <a:round/>
            </a:ln>
          </p:spPr>
          <p:txBody>
            <a:bodyPr rtlCol="0" anchor="ctr"/>
            <a:lstStyle/>
            <a:p>
              <a:endParaRPr lang="en-US"/>
            </a:p>
          </p:txBody>
        </p:sp>
        <p:sp>
          <p:nvSpPr>
            <p:cNvPr id="7" name="Freeform: Shape 6">
              <a:extLst>
                <a:ext uri="{FF2B5EF4-FFF2-40B4-BE49-F238E27FC236}">
                  <a16:creationId xmlns:a16="http://schemas.microsoft.com/office/drawing/2014/main" id="{94FFD797-9F94-ABB7-DAB8-F8A4B1BF84C5}"/>
                </a:ext>
              </a:extLst>
            </p:cNvPr>
            <p:cNvSpPr/>
            <p:nvPr/>
          </p:nvSpPr>
          <p:spPr>
            <a:xfrm>
              <a:off x="7445188" y="4699642"/>
              <a:ext cx="2714438" cy="32123"/>
            </a:xfrm>
            <a:custGeom>
              <a:avLst/>
              <a:gdLst>
                <a:gd name="connsiteX0" fmla="*/ 2714438 w 2714438"/>
                <a:gd name="connsiteY0" fmla="*/ 0 h 32123"/>
                <a:gd name="connsiteX1" fmla="*/ 0 w 2714438"/>
                <a:gd name="connsiteY1" fmla="*/ 0 h 32123"/>
              </a:gdLst>
              <a:ahLst/>
              <a:cxnLst>
                <a:cxn ang="0">
                  <a:pos x="connsiteX0" y="connsiteY0"/>
                </a:cxn>
                <a:cxn ang="0">
                  <a:pos x="connsiteX1" y="connsiteY1"/>
                </a:cxn>
              </a:cxnLst>
              <a:rect l="l" t="t" r="r" b="b"/>
              <a:pathLst>
                <a:path w="2714438" h="32123">
                  <a:moveTo>
                    <a:pt x="2714438" y="0"/>
                  </a:moveTo>
                  <a:lnTo>
                    <a:pt x="0" y="0"/>
                  </a:lnTo>
                </a:path>
              </a:pathLst>
            </a:custGeom>
            <a:ln w="29543" cap="rnd">
              <a:solidFill>
                <a:srgbClr val="979BA5"/>
              </a:solidFill>
              <a:prstDash val="solid"/>
              <a:round/>
            </a:ln>
          </p:spPr>
          <p:txBody>
            <a:bodyPr rtlCol="0" anchor="ctr"/>
            <a:lstStyle/>
            <a:p>
              <a:endParaRPr lang="en-US"/>
            </a:p>
          </p:txBody>
        </p:sp>
        <p:sp>
          <p:nvSpPr>
            <p:cNvPr id="8" name="Freeform: Shape 7">
              <a:extLst>
                <a:ext uri="{FF2B5EF4-FFF2-40B4-BE49-F238E27FC236}">
                  <a16:creationId xmlns:a16="http://schemas.microsoft.com/office/drawing/2014/main" id="{AF2C267E-BDBE-1C69-0F4E-023229A53609}"/>
                </a:ext>
              </a:extLst>
            </p:cNvPr>
            <p:cNvSpPr/>
            <p:nvPr/>
          </p:nvSpPr>
          <p:spPr>
            <a:xfrm>
              <a:off x="7445188" y="3479269"/>
              <a:ext cx="2714438" cy="32123"/>
            </a:xfrm>
            <a:custGeom>
              <a:avLst/>
              <a:gdLst>
                <a:gd name="connsiteX0" fmla="*/ 2714438 w 2714438"/>
                <a:gd name="connsiteY0" fmla="*/ 0 h 32123"/>
                <a:gd name="connsiteX1" fmla="*/ 0 w 2714438"/>
                <a:gd name="connsiteY1" fmla="*/ 0 h 32123"/>
              </a:gdLst>
              <a:ahLst/>
              <a:cxnLst>
                <a:cxn ang="0">
                  <a:pos x="connsiteX0" y="connsiteY0"/>
                </a:cxn>
                <a:cxn ang="0">
                  <a:pos x="connsiteX1" y="connsiteY1"/>
                </a:cxn>
              </a:cxnLst>
              <a:rect l="l" t="t" r="r" b="b"/>
              <a:pathLst>
                <a:path w="2714438" h="32123">
                  <a:moveTo>
                    <a:pt x="2714438" y="0"/>
                  </a:moveTo>
                  <a:lnTo>
                    <a:pt x="0" y="0"/>
                  </a:lnTo>
                </a:path>
              </a:pathLst>
            </a:custGeom>
            <a:ln w="29543" cap="rnd">
              <a:solidFill>
                <a:srgbClr val="979BA5"/>
              </a:solidFill>
              <a:prstDash val="solid"/>
              <a:round/>
            </a:ln>
          </p:spPr>
          <p:txBody>
            <a:bodyPr rtlCol="0" anchor="ctr"/>
            <a:lstStyle/>
            <a:p>
              <a:endParaRPr lang="en-US"/>
            </a:p>
          </p:txBody>
        </p:sp>
        <p:sp>
          <p:nvSpPr>
            <p:cNvPr id="9" name="Freeform: Shape 8">
              <a:extLst>
                <a:ext uri="{FF2B5EF4-FFF2-40B4-BE49-F238E27FC236}">
                  <a16:creationId xmlns:a16="http://schemas.microsoft.com/office/drawing/2014/main" id="{332C666B-4C8A-4E47-88EC-FA7D4AAF64E0}"/>
                </a:ext>
              </a:extLst>
            </p:cNvPr>
            <p:cNvSpPr/>
            <p:nvPr/>
          </p:nvSpPr>
          <p:spPr>
            <a:xfrm>
              <a:off x="7220323" y="4233208"/>
              <a:ext cx="224864" cy="32123"/>
            </a:xfrm>
            <a:custGeom>
              <a:avLst/>
              <a:gdLst>
                <a:gd name="connsiteX0" fmla="*/ 224865 w 224864"/>
                <a:gd name="connsiteY0" fmla="*/ 0 h 32123"/>
                <a:gd name="connsiteX1" fmla="*/ 0 w 224864"/>
                <a:gd name="connsiteY1" fmla="*/ 0 h 32123"/>
              </a:gdLst>
              <a:ahLst/>
              <a:cxnLst>
                <a:cxn ang="0">
                  <a:pos x="connsiteX0" y="connsiteY0"/>
                </a:cxn>
                <a:cxn ang="0">
                  <a:pos x="connsiteX1" y="connsiteY1"/>
                </a:cxn>
              </a:cxnLst>
              <a:rect l="l" t="t" r="r" b="b"/>
              <a:pathLst>
                <a:path w="224864" h="32123">
                  <a:moveTo>
                    <a:pt x="224865" y="0"/>
                  </a:moveTo>
                  <a:lnTo>
                    <a:pt x="0" y="0"/>
                  </a:lnTo>
                </a:path>
              </a:pathLst>
            </a:custGeom>
            <a:ln w="30827" cap="rnd">
              <a:solidFill>
                <a:srgbClr val="979BA5"/>
              </a:solidFill>
              <a:prstDash val="solid"/>
              <a:round/>
            </a:ln>
          </p:spPr>
          <p:txBody>
            <a:bodyPr rtlCol="0" anchor="ctr"/>
            <a:lstStyle/>
            <a:p>
              <a:endParaRPr lang="en-US"/>
            </a:p>
          </p:txBody>
        </p:sp>
        <p:sp>
          <p:nvSpPr>
            <p:cNvPr id="109" name="Freeform: Shape 108">
              <a:extLst>
                <a:ext uri="{FF2B5EF4-FFF2-40B4-BE49-F238E27FC236}">
                  <a16:creationId xmlns:a16="http://schemas.microsoft.com/office/drawing/2014/main" id="{34055AF0-113C-CE19-7E71-A1E4E3DECAC8}"/>
                </a:ext>
              </a:extLst>
            </p:cNvPr>
            <p:cNvSpPr/>
            <p:nvPr/>
          </p:nvSpPr>
          <p:spPr>
            <a:xfrm>
              <a:off x="8051680" y="1856069"/>
              <a:ext cx="2413119" cy="930296"/>
            </a:xfrm>
            <a:custGeom>
              <a:avLst/>
              <a:gdLst>
                <a:gd name="connsiteX0" fmla="*/ -65 w 2413119"/>
                <a:gd name="connsiteY0" fmla="*/ 175958 h 930296"/>
                <a:gd name="connsiteX1" fmla="*/ -65 w 2413119"/>
                <a:gd name="connsiteY1" fmla="*/ 754181 h 930296"/>
                <a:gd name="connsiteX2" fmla="*/ 156055 w 2413119"/>
                <a:gd name="connsiteY2" fmla="*/ 930218 h 930296"/>
                <a:gd name="connsiteX3" fmla="*/ 2012152 w 2413119"/>
                <a:gd name="connsiteY3" fmla="*/ 930218 h 930296"/>
                <a:gd name="connsiteX4" fmla="*/ 2413054 w 2413119"/>
                <a:gd name="connsiteY4" fmla="*/ 464748 h 930296"/>
                <a:gd name="connsiteX5" fmla="*/ 2012152 w 2413119"/>
                <a:gd name="connsiteY5" fmla="*/ -79 h 930296"/>
                <a:gd name="connsiteX6" fmla="*/ 156055 w 2413119"/>
                <a:gd name="connsiteY6" fmla="*/ -79 h 930296"/>
                <a:gd name="connsiteX7" fmla="*/ -65 w 2413119"/>
                <a:gd name="connsiteY7" fmla="*/ 175958 h 93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3119" h="930296">
                  <a:moveTo>
                    <a:pt x="-65" y="175958"/>
                  </a:moveTo>
                  <a:lnTo>
                    <a:pt x="-65" y="754181"/>
                  </a:lnTo>
                  <a:cubicBezTo>
                    <a:pt x="-65" y="850552"/>
                    <a:pt x="70286" y="930218"/>
                    <a:pt x="156055" y="930218"/>
                  </a:cubicBezTo>
                  <a:lnTo>
                    <a:pt x="2012152" y="930218"/>
                  </a:lnTo>
                  <a:cubicBezTo>
                    <a:pt x="2234769" y="922508"/>
                    <a:pt x="2413054" y="717239"/>
                    <a:pt x="2413054" y="464748"/>
                  </a:cubicBezTo>
                  <a:cubicBezTo>
                    <a:pt x="2413054" y="212257"/>
                    <a:pt x="2234769" y="7952"/>
                    <a:pt x="2012152" y="-79"/>
                  </a:cubicBezTo>
                  <a:lnTo>
                    <a:pt x="156055" y="-79"/>
                  </a:lnTo>
                  <a:cubicBezTo>
                    <a:pt x="70286" y="-79"/>
                    <a:pt x="-65" y="79266"/>
                    <a:pt x="-65" y="175958"/>
                  </a:cubicBezTo>
                  <a:close/>
                </a:path>
              </a:pathLst>
            </a:custGeom>
            <a:solidFill>
              <a:srgbClr val="FFFFFF"/>
            </a:solidFill>
            <a:ln w="32112"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F05371AC-7D9D-DF12-7893-E426A26CB0AD}"/>
                </a:ext>
              </a:extLst>
            </p:cNvPr>
            <p:cNvSpPr/>
            <p:nvPr/>
          </p:nvSpPr>
          <p:spPr>
            <a:xfrm>
              <a:off x="8308347" y="2424311"/>
              <a:ext cx="70029" cy="70029"/>
            </a:xfrm>
            <a:custGeom>
              <a:avLst/>
              <a:gdLst>
                <a:gd name="connsiteX0" fmla="*/ 69964 w 70029"/>
                <a:gd name="connsiteY0" fmla="*/ 34958 h 70029"/>
                <a:gd name="connsiteX1" fmla="*/ 34918 w 70029"/>
                <a:gd name="connsiteY1" fmla="*/ 69950 h 70029"/>
                <a:gd name="connsiteX2" fmla="*/ -65 w 70029"/>
                <a:gd name="connsiteY2" fmla="*/ 34910 h 70029"/>
                <a:gd name="connsiteX3" fmla="*/ 34982 w 70029"/>
                <a:gd name="connsiteY3" fmla="*/ -79 h 70029"/>
                <a:gd name="connsiteX4" fmla="*/ 36235 w 70029"/>
                <a:gd name="connsiteY4" fmla="*/ -56 h 70029"/>
                <a:gd name="connsiteX5" fmla="*/ 69964 w 70029"/>
                <a:gd name="connsiteY5" fmla="*/ 34958 h 7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029" h="70029">
                  <a:moveTo>
                    <a:pt x="69964" y="34958"/>
                  </a:moveTo>
                  <a:cubicBezTo>
                    <a:pt x="69964" y="54297"/>
                    <a:pt x="54256" y="69963"/>
                    <a:pt x="34918" y="69950"/>
                  </a:cubicBezTo>
                  <a:cubicBezTo>
                    <a:pt x="15579" y="69937"/>
                    <a:pt x="-65" y="54248"/>
                    <a:pt x="-65" y="34910"/>
                  </a:cubicBezTo>
                  <a:cubicBezTo>
                    <a:pt x="-65" y="15572"/>
                    <a:pt x="15644" y="-92"/>
                    <a:pt x="34982" y="-79"/>
                  </a:cubicBezTo>
                  <a:cubicBezTo>
                    <a:pt x="35400" y="-79"/>
                    <a:pt x="35817" y="-73"/>
                    <a:pt x="36235" y="-56"/>
                  </a:cubicBezTo>
                  <a:cubicBezTo>
                    <a:pt x="55059" y="634"/>
                    <a:pt x="69964" y="16111"/>
                    <a:pt x="69964" y="34958"/>
                  </a:cubicBezTo>
                  <a:close/>
                </a:path>
              </a:pathLst>
            </a:custGeom>
            <a:solidFill>
              <a:srgbClr val="9DA8B2"/>
            </a:solidFill>
            <a:ln w="32112"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9BF77D2C-584E-D5DD-515E-A25BDDAED58C}"/>
                </a:ext>
              </a:extLst>
            </p:cNvPr>
            <p:cNvSpPr/>
            <p:nvPr/>
          </p:nvSpPr>
          <p:spPr>
            <a:xfrm>
              <a:off x="8519077" y="2424333"/>
              <a:ext cx="70029" cy="70029"/>
            </a:xfrm>
            <a:custGeom>
              <a:avLst/>
              <a:gdLst>
                <a:gd name="connsiteX0" fmla="*/ 69964 w 70029"/>
                <a:gd name="connsiteY0" fmla="*/ 34936 h 70029"/>
                <a:gd name="connsiteX1" fmla="*/ 34950 w 70029"/>
                <a:gd name="connsiteY1" fmla="*/ 69950 h 70029"/>
                <a:gd name="connsiteX2" fmla="*/ -65 w 70029"/>
                <a:gd name="connsiteY2" fmla="*/ 34936 h 70029"/>
                <a:gd name="connsiteX3" fmla="*/ 34950 w 70029"/>
                <a:gd name="connsiteY3" fmla="*/ -79 h 70029"/>
                <a:gd name="connsiteX4" fmla="*/ 69964 w 70029"/>
                <a:gd name="connsiteY4" fmla="*/ 34936 h 70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9" h="70029">
                  <a:moveTo>
                    <a:pt x="69964" y="34936"/>
                  </a:moveTo>
                  <a:cubicBezTo>
                    <a:pt x="69964" y="54274"/>
                    <a:pt x="54289" y="69950"/>
                    <a:pt x="34950" y="69950"/>
                  </a:cubicBezTo>
                  <a:cubicBezTo>
                    <a:pt x="15611" y="69950"/>
                    <a:pt x="-65" y="54274"/>
                    <a:pt x="-65" y="34936"/>
                  </a:cubicBezTo>
                  <a:cubicBezTo>
                    <a:pt x="-65" y="15597"/>
                    <a:pt x="15611" y="-79"/>
                    <a:pt x="34950" y="-79"/>
                  </a:cubicBezTo>
                  <a:cubicBezTo>
                    <a:pt x="54289" y="-79"/>
                    <a:pt x="69964" y="15597"/>
                    <a:pt x="69964" y="34936"/>
                  </a:cubicBezTo>
                  <a:close/>
                </a:path>
              </a:pathLst>
            </a:custGeom>
            <a:solidFill>
              <a:srgbClr val="9DA8B2"/>
            </a:solidFill>
            <a:ln w="32112"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5B4578B4-C6AA-2F0B-4011-439061D51B95}"/>
                </a:ext>
              </a:extLst>
            </p:cNvPr>
            <p:cNvSpPr/>
            <p:nvPr/>
          </p:nvSpPr>
          <p:spPr>
            <a:xfrm>
              <a:off x="8138735" y="2048809"/>
              <a:ext cx="544732" cy="458723"/>
            </a:xfrm>
            <a:custGeom>
              <a:avLst/>
              <a:gdLst>
                <a:gd name="connsiteX0" fmla="*/ 464441 w 544732"/>
                <a:gd name="connsiteY0" fmla="*/ 330151 h 458723"/>
                <a:gd name="connsiteX1" fmla="*/ 479539 w 544732"/>
                <a:gd name="connsiteY1" fmla="*/ 319229 h 458723"/>
                <a:gd name="connsiteX2" fmla="*/ 543786 w 544732"/>
                <a:gd name="connsiteY2" fmla="*/ 126488 h 458723"/>
                <a:gd name="connsiteX3" fmla="*/ 541859 w 544732"/>
                <a:gd name="connsiteY3" fmla="*/ 112032 h 458723"/>
                <a:gd name="connsiteX4" fmla="*/ 528688 w 544732"/>
                <a:gd name="connsiteY4" fmla="*/ 105286 h 458723"/>
                <a:gd name="connsiteX5" fmla="*/ 127144 w 544732"/>
                <a:gd name="connsiteY5" fmla="*/ 105286 h 458723"/>
                <a:gd name="connsiteX6" fmla="*/ 116222 w 544732"/>
                <a:gd name="connsiteY6" fmla="*/ 39112 h 458723"/>
                <a:gd name="connsiteX7" fmla="*/ 69000 w 544732"/>
                <a:gd name="connsiteY7" fmla="*/ -79 h 458723"/>
                <a:gd name="connsiteX8" fmla="*/ 15997 w 544732"/>
                <a:gd name="connsiteY8" fmla="*/ -79 h 458723"/>
                <a:gd name="connsiteX9" fmla="*/ -65 w 544732"/>
                <a:gd name="connsiteY9" fmla="*/ 15983 h 458723"/>
                <a:gd name="connsiteX10" fmla="*/ 15997 w 544732"/>
                <a:gd name="connsiteY10" fmla="*/ 32045 h 458723"/>
                <a:gd name="connsiteX11" fmla="*/ 69000 w 544732"/>
                <a:gd name="connsiteY11" fmla="*/ 32045 h 458723"/>
                <a:gd name="connsiteX12" fmla="*/ 84742 w 544732"/>
                <a:gd name="connsiteY12" fmla="*/ 45216 h 458723"/>
                <a:gd name="connsiteX13" fmla="*/ 129714 w 544732"/>
                <a:gd name="connsiteY13" fmla="*/ 314732 h 458723"/>
                <a:gd name="connsiteX14" fmla="*/ 129714 w 544732"/>
                <a:gd name="connsiteY14" fmla="*/ 346855 h 458723"/>
                <a:gd name="connsiteX15" fmla="*/ 155734 w 544732"/>
                <a:gd name="connsiteY15" fmla="*/ 389258 h 458723"/>
                <a:gd name="connsiteX16" fmla="*/ 150916 w 544732"/>
                <a:gd name="connsiteY16" fmla="*/ 410460 h 458723"/>
                <a:gd name="connsiteX17" fmla="*/ 199101 w 544732"/>
                <a:gd name="connsiteY17" fmla="*/ 458645 h 458723"/>
                <a:gd name="connsiteX18" fmla="*/ 247287 w 544732"/>
                <a:gd name="connsiteY18" fmla="*/ 410460 h 458723"/>
                <a:gd name="connsiteX19" fmla="*/ 244396 w 544732"/>
                <a:gd name="connsiteY19" fmla="*/ 394398 h 458723"/>
                <a:gd name="connsiteX20" fmla="*/ 366465 w 544732"/>
                <a:gd name="connsiteY20" fmla="*/ 394398 h 458723"/>
                <a:gd name="connsiteX21" fmla="*/ 363895 w 544732"/>
                <a:gd name="connsiteY21" fmla="*/ 410460 h 458723"/>
                <a:gd name="connsiteX22" fmla="*/ 412080 w 544732"/>
                <a:gd name="connsiteY22" fmla="*/ 458645 h 458723"/>
                <a:gd name="connsiteX23" fmla="*/ 460266 w 544732"/>
                <a:gd name="connsiteY23" fmla="*/ 410460 h 458723"/>
                <a:gd name="connsiteX24" fmla="*/ 457695 w 544732"/>
                <a:gd name="connsiteY24" fmla="*/ 394398 h 458723"/>
                <a:gd name="connsiteX25" fmla="*/ 465726 w 544732"/>
                <a:gd name="connsiteY25" fmla="*/ 394398 h 458723"/>
                <a:gd name="connsiteX26" fmla="*/ 481788 w 544732"/>
                <a:gd name="connsiteY26" fmla="*/ 378336 h 458723"/>
                <a:gd name="connsiteX27" fmla="*/ 465726 w 544732"/>
                <a:gd name="connsiteY27" fmla="*/ 362274 h 458723"/>
                <a:gd name="connsiteX28" fmla="*/ 178863 w 544732"/>
                <a:gd name="connsiteY28" fmla="*/ 362274 h 458723"/>
                <a:gd name="connsiteX29" fmla="*/ 162802 w 544732"/>
                <a:gd name="connsiteY29" fmla="*/ 346858 h 458723"/>
                <a:gd name="connsiteX30" fmla="*/ 162802 w 544732"/>
                <a:gd name="connsiteY30" fmla="*/ 346534 h 458723"/>
                <a:gd name="connsiteX31" fmla="*/ 162802 w 544732"/>
                <a:gd name="connsiteY31" fmla="*/ 330472 h 458723"/>
                <a:gd name="connsiteX32" fmla="*/ 368070 w 544732"/>
                <a:gd name="connsiteY32" fmla="*/ 233780 h 458723"/>
                <a:gd name="connsiteX33" fmla="*/ 320207 w 544732"/>
                <a:gd name="connsiteY33" fmla="*/ 233780 h 458723"/>
                <a:gd name="connsiteX34" fmla="*/ 320207 w 544732"/>
                <a:gd name="connsiteY34" fmla="*/ 201657 h 458723"/>
                <a:gd name="connsiteX35" fmla="*/ 368070 w 544732"/>
                <a:gd name="connsiteY35" fmla="*/ 201657 h 458723"/>
                <a:gd name="connsiteX36" fmla="*/ 400194 w 544732"/>
                <a:gd name="connsiteY36" fmla="*/ 201657 h 458723"/>
                <a:gd name="connsiteX37" fmla="*/ 484358 w 544732"/>
                <a:gd name="connsiteY37" fmla="*/ 201657 h 458723"/>
                <a:gd name="connsiteX38" fmla="*/ 473757 w 544732"/>
                <a:gd name="connsiteY38" fmla="*/ 233780 h 458723"/>
                <a:gd name="connsiteX39" fmla="*/ 400194 w 544732"/>
                <a:gd name="connsiteY39" fmla="*/ 233780 h 458723"/>
                <a:gd name="connsiteX40" fmla="*/ 320528 w 544732"/>
                <a:gd name="connsiteY40" fmla="*/ 265904 h 458723"/>
                <a:gd name="connsiteX41" fmla="*/ 368392 w 544732"/>
                <a:gd name="connsiteY41" fmla="*/ 265904 h 458723"/>
                <a:gd name="connsiteX42" fmla="*/ 368392 w 544732"/>
                <a:gd name="connsiteY42" fmla="*/ 298027 h 458723"/>
                <a:gd name="connsiteX43" fmla="*/ 320528 w 544732"/>
                <a:gd name="connsiteY43" fmla="*/ 298027 h 458723"/>
                <a:gd name="connsiteX44" fmla="*/ 288405 w 544732"/>
                <a:gd name="connsiteY44" fmla="*/ 298027 h 458723"/>
                <a:gd name="connsiteX45" fmla="*/ 241183 w 544732"/>
                <a:gd name="connsiteY45" fmla="*/ 298027 h 458723"/>
                <a:gd name="connsiteX46" fmla="*/ 241183 w 544732"/>
                <a:gd name="connsiteY46" fmla="*/ 265904 h 458723"/>
                <a:gd name="connsiteX47" fmla="*/ 289047 w 544732"/>
                <a:gd name="connsiteY47" fmla="*/ 265904 h 458723"/>
                <a:gd name="connsiteX48" fmla="*/ 320528 w 544732"/>
                <a:gd name="connsiteY48" fmla="*/ 169533 h 458723"/>
                <a:gd name="connsiteX49" fmla="*/ 320528 w 544732"/>
                <a:gd name="connsiteY49" fmla="*/ 137410 h 458723"/>
                <a:gd name="connsiteX50" fmla="*/ 368392 w 544732"/>
                <a:gd name="connsiteY50" fmla="*/ 137410 h 458723"/>
                <a:gd name="connsiteX51" fmla="*/ 368392 w 544732"/>
                <a:gd name="connsiteY51" fmla="*/ 169533 h 458723"/>
                <a:gd name="connsiteX52" fmla="*/ 288405 w 544732"/>
                <a:gd name="connsiteY52" fmla="*/ 169533 h 458723"/>
                <a:gd name="connsiteX53" fmla="*/ 241183 w 544732"/>
                <a:gd name="connsiteY53" fmla="*/ 169533 h 458723"/>
                <a:gd name="connsiteX54" fmla="*/ 241183 w 544732"/>
                <a:gd name="connsiteY54" fmla="*/ 137410 h 458723"/>
                <a:gd name="connsiteX55" fmla="*/ 289047 w 544732"/>
                <a:gd name="connsiteY55" fmla="*/ 137410 h 458723"/>
                <a:gd name="connsiteX56" fmla="*/ 288405 w 544732"/>
                <a:gd name="connsiteY56" fmla="*/ 201657 h 458723"/>
                <a:gd name="connsiteX57" fmla="*/ 288405 w 544732"/>
                <a:gd name="connsiteY57" fmla="*/ 233780 h 458723"/>
                <a:gd name="connsiteX58" fmla="*/ 241183 w 544732"/>
                <a:gd name="connsiteY58" fmla="*/ 233780 h 458723"/>
                <a:gd name="connsiteX59" fmla="*/ 241183 w 544732"/>
                <a:gd name="connsiteY59" fmla="*/ 201657 h 458723"/>
                <a:gd name="connsiteX60" fmla="*/ 208738 w 544732"/>
                <a:gd name="connsiteY60" fmla="*/ 233780 h 458723"/>
                <a:gd name="connsiteX61" fmla="*/ 147703 w 544732"/>
                <a:gd name="connsiteY61" fmla="*/ 233780 h 458723"/>
                <a:gd name="connsiteX62" fmla="*/ 142564 w 544732"/>
                <a:gd name="connsiteY62" fmla="*/ 201657 h 458723"/>
                <a:gd name="connsiteX63" fmla="*/ 208738 w 544732"/>
                <a:gd name="connsiteY63" fmla="*/ 201657 h 458723"/>
                <a:gd name="connsiteX64" fmla="*/ 158304 w 544732"/>
                <a:gd name="connsiteY64" fmla="*/ 298027 h 458723"/>
                <a:gd name="connsiteX65" fmla="*/ 153164 w 544732"/>
                <a:gd name="connsiteY65" fmla="*/ 265904 h 458723"/>
                <a:gd name="connsiteX66" fmla="*/ 208738 w 544732"/>
                <a:gd name="connsiteY66" fmla="*/ 265904 h 458723"/>
                <a:gd name="connsiteX67" fmla="*/ 208738 w 544732"/>
                <a:gd name="connsiteY67" fmla="*/ 298027 h 458723"/>
                <a:gd name="connsiteX68" fmla="*/ 399873 w 544732"/>
                <a:gd name="connsiteY68" fmla="*/ 298027 h 458723"/>
                <a:gd name="connsiteX69" fmla="*/ 399873 w 544732"/>
                <a:gd name="connsiteY69" fmla="*/ 265904 h 458723"/>
                <a:gd name="connsiteX70" fmla="*/ 464120 w 544732"/>
                <a:gd name="connsiteY70" fmla="*/ 265904 h 458723"/>
                <a:gd name="connsiteX71" fmla="*/ 453519 w 544732"/>
                <a:gd name="connsiteY71" fmla="*/ 298027 h 458723"/>
                <a:gd name="connsiteX72" fmla="*/ 494637 w 544732"/>
                <a:gd name="connsiteY72" fmla="*/ 169533 h 458723"/>
                <a:gd name="connsiteX73" fmla="*/ 399873 w 544732"/>
                <a:gd name="connsiteY73" fmla="*/ 169533 h 458723"/>
                <a:gd name="connsiteX74" fmla="*/ 399873 w 544732"/>
                <a:gd name="connsiteY74" fmla="*/ 137410 h 458723"/>
                <a:gd name="connsiteX75" fmla="*/ 505238 w 544732"/>
                <a:gd name="connsiteY75" fmla="*/ 137410 h 458723"/>
                <a:gd name="connsiteX76" fmla="*/ 208738 w 544732"/>
                <a:gd name="connsiteY76" fmla="*/ 137410 h 458723"/>
                <a:gd name="connsiteX77" fmla="*/ 208738 w 544732"/>
                <a:gd name="connsiteY77" fmla="*/ 169533 h 458723"/>
                <a:gd name="connsiteX78" fmla="*/ 137102 w 544732"/>
                <a:gd name="connsiteY78" fmla="*/ 169533 h 458723"/>
                <a:gd name="connsiteX79" fmla="*/ 131963 w 544732"/>
                <a:gd name="connsiteY79" fmla="*/ 137410 h 458723"/>
                <a:gd name="connsiteX80" fmla="*/ 213878 w 544732"/>
                <a:gd name="connsiteY80" fmla="*/ 408532 h 458723"/>
                <a:gd name="connsiteX81" fmla="*/ 197816 w 544732"/>
                <a:gd name="connsiteY81" fmla="*/ 424591 h 458723"/>
                <a:gd name="connsiteX82" fmla="*/ 181754 w 544732"/>
                <a:gd name="connsiteY82" fmla="*/ 408526 h 458723"/>
                <a:gd name="connsiteX83" fmla="*/ 197816 w 544732"/>
                <a:gd name="connsiteY83" fmla="*/ 392467 h 458723"/>
                <a:gd name="connsiteX84" fmla="*/ 198138 w 544732"/>
                <a:gd name="connsiteY84" fmla="*/ 392471 h 458723"/>
                <a:gd name="connsiteX85" fmla="*/ 214552 w 544732"/>
                <a:gd name="connsiteY85" fmla="*/ 408156 h 458723"/>
                <a:gd name="connsiteX86" fmla="*/ 214520 w 544732"/>
                <a:gd name="connsiteY86" fmla="*/ 409817 h 458723"/>
                <a:gd name="connsiteX87" fmla="*/ 426535 w 544732"/>
                <a:gd name="connsiteY87" fmla="*/ 408532 h 458723"/>
                <a:gd name="connsiteX88" fmla="*/ 410474 w 544732"/>
                <a:gd name="connsiteY88" fmla="*/ 424594 h 458723"/>
                <a:gd name="connsiteX89" fmla="*/ 394412 w 544732"/>
                <a:gd name="connsiteY89" fmla="*/ 408532 h 458723"/>
                <a:gd name="connsiteX90" fmla="*/ 410474 w 544732"/>
                <a:gd name="connsiteY90" fmla="*/ 392471 h 458723"/>
                <a:gd name="connsiteX91" fmla="*/ 427210 w 544732"/>
                <a:gd name="connsiteY91" fmla="*/ 407822 h 458723"/>
                <a:gd name="connsiteX92" fmla="*/ 427179 w 544732"/>
                <a:gd name="connsiteY92" fmla="*/ 409817 h 458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44732" h="458723">
                  <a:moveTo>
                    <a:pt x="464441" y="330151"/>
                  </a:moveTo>
                  <a:cubicBezTo>
                    <a:pt x="471251" y="330006"/>
                    <a:pt x="477259" y="325657"/>
                    <a:pt x="479539" y="319229"/>
                  </a:cubicBezTo>
                  <a:lnTo>
                    <a:pt x="543786" y="126488"/>
                  </a:lnTo>
                  <a:cubicBezTo>
                    <a:pt x="545457" y="121634"/>
                    <a:pt x="544718" y="116282"/>
                    <a:pt x="541859" y="112032"/>
                  </a:cubicBezTo>
                  <a:cubicBezTo>
                    <a:pt x="538743" y="107856"/>
                    <a:pt x="533893" y="105360"/>
                    <a:pt x="528688" y="105286"/>
                  </a:cubicBezTo>
                  <a:lnTo>
                    <a:pt x="127144" y="105286"/>
                  </a:lnTo>
                  <a:lnTo>
                    <a:pt x="116222" y="39112"/>
                  </a:lnTo>
                  <a:cubicBezTo>
                    <a:pt x="112014" y="16349"/>
                    <a:pt x="92162" y="-153"/>
                    <a:pt x="69000" y="-79"/>
                  </a:cubicBezTo>
                  <a:lnTo>
                    <a:pt x="15997" y="-79"/>
                  </a:lnTo>
                  <a:cubicBezTo>
                    <a:pt x="7131" y="-79"/>
                    <a:pt x="-65" y="7114"/>
                    <a:pt x="-65" y="15983"/>
                  </a:cubicBezTo>
                  <a:cubicBezTo>
                    <a:pt x="-65" y="24852"/>
                    <a:pt x="7131" y="32045"/>
                    <a:pt x="15997" y="32045"/>
                  </a:cubicBezTo>
                  <a:lnTo>
                    <a:pt x="69000" y="32045"/>
                  </a:lnTo>
                  <a:cubicBezTo>
                    <a:pt x="76774" y="31939"/>
                    <a:pt x="83456" y="37538"/>
                    <a:pt x="84742" y="45216"/>
                  </a:cubicBezTo>
                  <a:lnTo>
                    <a:pt x="129714" y="314732"/>
                  </a:lnTo>
                  <a:lnTo>
                    <a:pt x="129714" y="346855"/>
                  </a:lnTo>
                  <a:cubicBezTo>
                    <a:pt x="129714" y="364761"/>
                    <a:pt x="139769" y="381153"/>
                    <a:pt x="155734" y="389258"/>
                  </a:cubicBezTo>
                  <a:cubicBezTo>
                    <a:pt x="152489" y="395847"/>
                    <a:pt x="150819" y="403110"/>
                    <a:pt x="150916" y="410460"/>
                  </a:cubicBezTo>
                  <a:cubicBezTo>
                    <a:pt x="150916" y="437071"/>
                    <a:pt x="172503" y="458645"/>
                    <a:pt x="199101" y="458645"/>
                  </a:cubicBezTo>
                  <a:cubicBezTo>
                    <a:pt x="225700" y="458645"/>
                    <a:pt x="247287" y="437071"/>
                    <a:pt x="247287" y="410460"/>
                  </a:cubicBezTo>
                  <a:cubicBezTo>
                    <a:pt x="247287" y="404976"/>
                    <a:pt x="246323" y="399538"/>
                    <a:pt x="244396" y="394398"/>
                  </a:cubicBezTo>
                  <a:lnTo>
                    <a:pt x="366465" y="394398"/>
                  </a:lnTo>
                  <a:cubicBezTo>
                    <a:pt x="364794" y="399592"/>
                    <a:pt x="363927" y="405008"/>
                    <a:pt x="363895" y="410460"/>
                  </a:cubicBezTo>
                  <a:cubicBezTo>
                    <a:pt x="363895" y="437071"/>
                    <a:pt x="385482" y="458645"/>
                    <a:pt x="412080" y="458645"/>
                  </a:cubicBezTo>
                  <a:cubicBezTo>
                    <a:pt x="438678" y="458645"/>
                    <a:pt x="460266" y="437071"/>
                    <a:pt x="460266" y="410460"/>
                  </a:cubicBezTo>
                  <a:cubicBezTo>
                    <a:pt x="460233" y="405008"/>
                    <a:pt x="459366" y="399592"/>
                    <a:pt x="457695" y="394398"/>
                  </a:cubicBezTo>
                  <a:lnTo>
                    <a:pt x="465726" y="394398"/>
                  </a:lnTo>
                  <a:cubicBezTo>
                    <a:pt x="474592" y="394398"/>
                    <a:pt x="481788" y="387205"/>
                    <a:pt x="481788" y="378336"/>
                  </a:cubicBezTo>
                  <a:cubicBezTo>
                    <a:pt x="481788" y="369467"/>
                    <a:pt x="474592" y="362274"/>
                    <a:pt x="465726" y="362274"/>
                  </a:cubicBezTo>
                  <a:lnTo>
                    <a:pt x="178863" y="362274"/>
                  </a:lnTo>
                  <a:cubicBezTo>
                    <a:pt x="170158" y="362451"/>
                    <a:pt x="162994" y="355551"/>
                    <a:pt x="162802" y="346858"/>
                  </a:cubicBezTo>
                  <a:cubicBezTo>
                    <a:pt x="162802" y="346749"/>
                    <a:pt x="162802" y="346643"/>
                    <a:pt x="162802" y="346534"/>
                  </a:cubicBezTo>
                  <a:lnTo>
                    <a:pt x="162802" y="330472"/>
                  </a:lnTo>
                  <a:close/>
                  <a:moveTo>
                    <a:pt x="368070" y="233780"/>
                  </a:moveTo>
                  <a:lnTo>
                    <a:pt x="320207" y="233780"/>
                  </a:lnTo>
                  <a:lnTo>
                    <a:pt x="320207" y="201657"/>
                  </a:lnTo>
                  <a:lnTo>
                    <a:pt x="368070" y="201657"/>
                  </a:lnTo>
                  <a:close/>
                  <a:moveTo>
                    <a:pt x="400194" y="201657"/>
                  </a:moveTo>
                  <a:lnTo>
                    <a:pt x="484358" y="201657"/>
                  </a:lnTo>
                  <a:lnTo>
                    <a:pt x="473757" y="233780"/>
                  </a:lnTo>
                  <a:lnTo>
                    <a:pt x="400194" y="233780"/>
                  </a:lnTo>
                  <a:close/>
                  <a:moveTo>
                    <a:pt x="320528" y="265904"/>
                  </a:moveTo>
                  <a:lnTo>
                    <a:pt x="368392" y="265904"/>
                  </a:lnTo>
                  <a:lnTo>
                    <a:pt x="368392" y="298027"/>
                  </a:lnTo>
                  <a:lnTo>
                    <a:pt x="320528" y="298027"/>
                  </a:lnTo>
                  <a:close/>
                  <a:moveTo>
                    <a:pt x="288405" y="298027"/>
                  </a:moveTo>
                  <a:lnTo>
                    <a:pt x="241183" y="298027"/>
                  </a:lnTo>
                  <a:lnTo>
                    <a:pt x="241183" y="265904"/>
                  </a:lnTo>
                  <a:lnTo>
                    <a:pt x="289047" y="265904"/>
                  </a:lnTo>
                  <a:close/>
                  <a:moveTo>
                    <a:pt x="320528" y="169533"/>
                  </a:moveTo>
                  <a:lnTo>
                    <a:pt x="320528" y="137410"/>
                  </a:lnTo>
                  <a:lnTo>
                    <a:pt x="368392" y="137410"/>
                  </a:lnTo>
                  <a:lnTo>
                    <a:pt x="368392" y="169533"/>
                  </a:lnTo>
                  <a:close/>
                  <a:moveTo>
                    <a:pt x="288405" y="169533"/>
                  </a:moveTo>
                  <a:lnTo>
                    <a:pt x="241183" y="169533"/>
                  </a:lnTo>
                  <a:lnTo>
                    <a:pt x="241183" y="137410"/>
                  </a:lnTo>
                  <a:lnTo>
                    <a:pt x="289047" y="137410"/>
                  </a:lnTo>
                  <a:close/>
                  <a:moveTo>
                    <a:pt x="288405" y="201657"/>
                  </a:moveTo>
                  <a:lnTo>
                    <a:pt x="288405" y="233780"/>
                  </a:lnTo>
                  <a:lnTo>
                    <a:pt x="241183" y="233780"/>
                  </a:lnTo>
                  <a:lnTo>
                    <a:pt x="241183" y="201657"/>
                  </a:lnTo>
                  <a:close/>
                  <a:moveTo>
                    <a:pt x="208738" y="233780"/>
                  </a:moveTo>
                  <a:lnTo>
                    <a:pt x="147703" y="233780"/>
                  </a:lnTo>
                  <a:lnTo>
                    <a:pt x="142564" y="201657"/>
                  </a:lnTo>
                  <a:lnTo>
                    <a:pt x="208738" y="201657"/>
                  </a:lnTo>
                  <a:close/>
                  <a:moveTo>
                    <a:pt x="158304" y="298027"/>
                  </a:moveTo>
                  <a:lnTo>
                    <a:pt x="153164" y="265904"/>
                  </a:lnTo>
                  <a:lnTo>
                    <a:pt x="208738" y="265904"/>
                  </a:lnTo>
                  <a:lnTo>
                    <a:pt x="208738" y="298027"/>
                  </a:lnTo>
                  <a:close/>
                  <a:moveTo>
                    <a:pt x="399873" y="298027"/>
                  </a:moveTo>
                  <a:lnTo>
                    <a:pt x="399873" y="265904"/>
                  </a:lnTo>
                  <a:lnTo>
                    <a:pt x="464120" y="265904"/>
                  </a:lnTo>
                  <a:lnTo>
                    <a:pt x="453519" y="298027"/>
                  </a:lnTo>
                  <a:close/>
                  <a:moveTo>
                    <a:pt x="494637" y="169533"/>
                  </a:moveTo>
                  <a:lnTo>
                    <a:pt x="399873" y="169533"/>
                  </a:lnTo>
                  <a:lnTo>
                    <a:pt x="399873" y="137410"/>
                  </a:lnTo>
                  <a:lnTo>
                    <a:pt x="505238" y="137410"/>
                  </a:lnTo>
                  <a:close/>
                  <a:moveTo>
                    <a:pt x="208738" y="137410"/>
                  </a:moveTo>
                  <a:lnTo>
                    <a:pt x="208738" y="169533"/>
                  </a:lnTo>
                  <a:lnTo>
                    <a:pt x="137102" y="169533"/>
                  </a:lnTo>
                  <a:lnTo>
                    <a:pt x="131963" y="137410"/>
                  </a:lnTo>
                  <a:close/>
                  <a:moveTo>
                    <a:pt x="213878" y="408532"/>
                  </a:moveTo>
                  <a:cubicBezTo>
                    <a:pt x="213878" y="417402"/>
                    <a:pt x="206682" y="424594"/>
                    <a:pt x="197816" y="424591"/>
                  </a:cubicBezTo>
                  <a:cubicBezTo>
                    <a:pt x="188950" y="424588"/>
                    <a:pt x="181754" y="417395"/>
                    <a:pt x="181754" y="408526"/>
                  </a:cubicBezTo>
                  <a:cubicBezTo>
                    <a:pt x="181754" y="399657"/>
                    <a:pt x="188950" y="392464"/>
                    <a:pt x="197816" y="392467"/>
                  </a:cubicBezTo>
                  <a:cubicBezTo>
                    <a:pt x="197912" y="392467"/>
                    <a:pt x="198041" y="392467"/>
                    <a:pt x="198138" y="392471"/>
                  </a:cubicBezTo>
                  <a:cubicBezTo>
                    <a:pt x="207004" y="392265"/>
                    <a:pt x="214360" y="399287"/>
                    <a:pt x="214552" y="408156"/>
                  </a:cubicBezTo>
                  <a:cubicBezTo>
                    <a:pt x="214585" y="408709"/>
                    <a:pt x="214552" y="409265"/>
                    <a:pt x="214520" y="409817"/>
                  </a:cubicBezTo>
                  <a:close/>
                  <a:moveTo>
                    <a:pt x="426535" y="408532"/>
                  </a:moveTo>
                  <a:cubicBezTo>
                    <a:pt x="426535" y="417402"/>
                    <a:pt x="419340" y="424594"/>
                    <a:pt x="410474" y="424594"/>
                  </a:cubicBezTo>
                  <a:cubicBezTo>
                    <a:pt x="401608" y="424594"/>
                    <a:pt x="394412" y="417402"/>
                    <a:pt x="394412" y="408532"/>
                  </a:cubicBezTo>
                  <a:cubicBezTo>
                    <a:pt x="394412" y="399663"/>
                    <a:pt x="401608" y="392471"/>
                    <a:pt x="410474" y="392471"/>
                  </a:cubicBezTo>
                  <a:cubicBezTo>
                    <a:pt x="419340" y="392085"/>
                    <a:pt x="426825" y="398959"/>
                    <a:pt x="427210" y="407822"/>
                  </a:cubicBezTo>
                  <a:cubicBezTo>
                    <a:pt x="427242" y="408487"/>
                    <a:pt x="427242" y="409152"/>
                    <a:pt x="427179" y="409817"/>
                  </a:cubicBezTo>
                  <a:close/>
                </a:path>
              </a:pathLst>
            </a:custGeom>
            <a:solidFill>
              <a:schemeClr val="bg1">
                <a:lumMod val="50000"/>
              </a:schemeClr>
            </a:solidFill>
            <a:ln w="32112"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3D0061D9-2E23-217E-B466-579122A601C7}"/>
                </a:ext>
              </a:extLst>
            </p:cNvPr>
            <p:cNvSpPr/>
            <p:nvPr/>
          </p:nvSpPr>
          <p:spPr>
            <a:xfrm>
              <a:off x="8121067" y="2048810"/>
              <a:ext cx="93479" cy="47542"/>
            </a:xfrm>
            <a:custGeom>
              <a:avLst/>
              <a:gdLst>
                <a:gd name="connsiteX0" fmla="*/ 69643 w 93479"/>
                <a:gd name="connsiteY0" fmla="*/ 47464 h 47542"/>
                <a:gd name="connsiteX1" fmla="*/ 23706 w 93479"/>
                <a:gd name="connsiteY1" fmla="*/ 47464 h 47542"/>
                <a:gd name="connsiteX2" fmla="*/ -65 w 93479"/>
                <a:gd name="connsiteY2" fmla="*/ 23692 h 47542"/>
                <a:gd name="connsiteX3" fmla="*/ -65 w 93479"/>
                <a:gd name="connsiteY3" fmla="*/ 23692 h 47542"/>
                <a:gd name="connsiteX4" fmla="*/ 23706 w 93479"/>
                <a:gd name="connsiteY4" fmla="*/ -79 h 47542"/>
                <a:gd name="connsiteX5" fmla="*/ 69643 w 93479"/>
                <a:gd name="connsiteY5" fmla="*/ -79 h 47542"/>
                <a:gd name="connsiteX6" fmla="*/ 93415 w 93479"/>
                <a:gd name="connsiteY6" fmla="*/ 23692 h 47542"/>
                <a:gd name="connsiteX7" fmla="*/ 93415 w 93479"/>
                <a:gd name="connsiteY7" fmla="*/ 23692 h 47542"/>
                <a:gd name="connsiteX8" fmla="*/ 69643 w 93479"/>
                <a:gd name="connsiteY8" fmla="*/ 47464 h 47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79" h="47542">
                  <a:moveTo>
                    <a:pt x="69643" y="47464"/>
                  </a:moveTo>
                  <a:lnTo>
                    <a:pt x="23706" y="47464"/>
                  </a:lnTo>
                  <a:cubicBezTo>
                    <a:pt x="10568" y="47464"/>
                    <a:pt x="-65" y="36821"/>
                    <a:pt x="-65" y="23692"/>
                  </a:cubicBezTo>
                  <a:lnTo>
                    <a:pt x="-65" y="23692"/>
                  </a:lnTo>
                  <a:cubicBezTo>
                    <a:pt x="-65" y="10563"/>
                    <a:pt x="10568" y="-79"/>
                    <a:pt x="23706" y="-79"/>
                  </a:cubicBezTo>
                  <a:lnTo>
                    <a:pt x="69643" y="-79"/>
                  </a:lnTo>
                  <a:cubicBezTo>
                    <a:pt x="82781" y="-79"/>
                    <a:pt x="93415" y="10563"/>
                    <a:pt x="93415" y="23692"/>
                  </a:cubicBezTo>
                  <a:lnTo>
                    <a:pt x="93415" y="23692"/>
                  </a:lnTo>
                  <a:cubicBezTo>
                    <a:pt x="93415" y="36821"/>
                    <a:pt x="82781" y="47464"/>
                    <a:pt x="69643" y="47464"/>
                  </a:cubicBezTo>
                  <a:close/>
                </a:path>
              </a:pathLst>
            </a:custGeom>
            <a:solidFill>
              <a:srgbClr val="9DA8B2"/>
            </a:solidFill>
            <a:ln w="32112"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D3D7B9B0-A545-6E60-6FE5-5171DA21F26E}"/>
                </a:ext>
              </a:extLst>
            </p:cNvPr>
            <p:cNvSpPr/>
            <p:nvPr/>
          </p:nvSpPr>
          <p:spPr>
            <a:xfrm>
              <a:off x="8771890" y="1886586"/>
              <a:ext cx="92515" cy="783492"/>
            </a:xfrm>
            <a:custGeom>
              <a:avLst/>
              <a:gdLst>
                <a:gd name="connsiteX0" fmla="*/ 0 w 92515"/>
                <a:gd name="connsiteY0" fmla="*/ 0 h 783492"/>
                <a:gd name="connsiteX1" fmla="*/ 92516 w 92515"/>
                <a:gd name="connsiteY1" fmla="*/ 0 h 783492"/>
                <a:gd name="connsiteX2" fmla="*/ 92516 w 92515"/>
                <a:gd name="connsiteY2" fmla="*/ 783492 h 783492"/>
                <a:gd name="connsiteX3" fmla="*/ 0 w 92515"/>
                <a:gd name="connsiteY3" fmla="*/ 783492 h 783492"/>
              </a:gdLst>
              <a:ahLst/>
              <a:cxnLst>
                <a:cxn ang="0">
                  <a:pos x="connsiteX0" y="connsiteY0"/>
                </a:cxn>
                <a:cxn ang="0">
                  <a:pos x="connsiteX1" y="connsiteY1"/>
                </a:cxn>
                <a:cxn ang="0">
                  <a:pos x="connsiteX2" y="connsiteY2"/>
                </a:cxn>
                <a:cxn ang="0">
                  <a:pos x="connsiteX3" y="connsiteY3"/>
                </a:cxn>
              </a:cxnLst>
              <a:rect l="l" t="t" r="r" b="b"/>
              <a:pathLst>
                <a:path w="92515" h="783492">
                  <a:moveTo>
                    <a:pt x="0" y="0"/>
                  </a:moveTo>
                  <a:lnTo>
                    <a:pt x="92516" y="0"/>
                  </a:lnTo>
                  <a:lnTo>
                    <a:pt x="92516" y="783492"/>
                  </a:lnTo>
                  <a:lnTo>
                    <a:pt x="0" y="783492"/>
                  </a:lnTo>
                  <a:close/>
                </a:path>
              </a:pathLst>
            </a:custGeom>
            <a:solidFill>
              <a:srgbClr val="000000"/>
            </a:solidFill>
            <a:ln w="32112" cap="flat">
              <a:noFill/>
              <a:prstDash val="solid"/>
              <a:miter/>
            </a:ln>
          </p:spPr>
          <p:txBody>
            <a:bodyPr rtlCol="0" anchor="ctr"/>
            <a:lstStyle/>
            <a:p>
              <a:endParaRPr lang="en-US"/>
            </a:p>
          </p:txBody>
        </p:sp>
        <p:grpSp>
          <p:nvGrpSpPr>
            <p:cNvPr id="115" name="Graphic 3">
              <a:extLst>
                <a:ext uri="{FF2B5EF4-FFF2-40B4-BE49-F238E27FC236}">
                  <a16:creationId xmlns:a16="http://schemas.microsoft.com/office/drawing/2014/main" id="{86B741EA-A91A-AEA9-21FF-D469011F5169}"/>
                </a:ext>
              </a:extLst>
            </p:cNvPr>
            <p:cNvGrpSpPr/>
            <p:nvPr/>
          </p:nvGrpSpPr>
          <p:grpSpPr>
            <a:xfrm>
              <a:off x="8890747" y="2016686"/>
              <a:ext cx="1317064" cy="578223"/>
              <a:chOff x="8890747" y="2016686"/>
              <a:chExt cx="1317064" cy="578223"/>
            </a:xfrm>
          </p:grpSpPr>
          <p:sp>
            <p:nvSpPr>
              <p:cNvPr id="116" name="Freeform: Shape 115">
                <a:extLst>
                  <a:ext uri="{FF2B5EF4-FFF2-40B4-BE49-F238E27FC236}">
                    <a16:creationId xmlns:a16="http://schemas.microsoft.com/office/drawing/2014/main" id="{EE4D8E43-6B92-0D36-B260-21E7E412EDD0}"/>
                  </a:ext>
                </a:extLst>
              </p:cNvPr>
              <p:cNvSpPr/>
              <p:nvPr/>
            </p:nvSpPr>
            <p:spPr>
              <a:xfrm>
                <a:off x="8890747" y="2594909"/>
                <a:ext cx="1317064" cy="32123"/>
              </a:xfrm>
              <a:custGeom>
                <a:avLst/>
                <a:gdLst>
                  <a:gd name="connsiteX0" fmla="*/ 1317065 w 1317064"/>
                  <a:gd name="connsiteY0" fmla="*/ 0 h 32123"/>
                  <a:gd name="connsiteX1" fmla="*/ 0 w 1317064"/>
                  <a:gd name="connsiteY1" fmla="*/ 0 h 32123"/>
                </a:gdLst>
                <a:ahLst/>
                <a:cxnLst>
                  <a:cxn ang="0">
                    <a:pos x="connsiteX0" y="connsiteY0"/>
                  </a:cxn>
                  <a:cxn ang="0">
                    <a:pos x="connsiteX1" y="connsiteY1"/>
                  </a:cxn>
                </a:cxnLst>
                <a:rect l="l" t="t" r="r" b="b"/>
                <a:pathLst>
                  <a:path w="1317064" h="32123">
                    <a:moveTo>
                      <a:pt x="1317065" y="0"/>
                    </a:moveTo>
                    <a:lnTo>
                      <a:pt x="0" y="0"/>
                    </a:lnTo>
                  </a:path>
                </a:pathLst>
              </a:custGeom>
              <a:ln w="5138" cap="flat">
                <a:solidFill>
                  <a:srgbClr val="9288D6"/>
                </a:solid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2A3E5D19-1E8E-EFDA-DE14-995887B346F8}"/>
                  </a:ext>
                </a:extLst>
              </p:cNvPr>
              <p:cNvSpPr/>
              <p:nvPr/>
            </p:nvSpPr>
            <p:spPr>
              <a:xfrm>
                <a:off x="8890747" y="2479265"/>
                <a:ext cx="1317064" cy="32123"/>
              </a:xfrm>
              <a:custGeom>
                <a:avLst/>
                <a:gdLst>
                  <a:gd name="connsiteX0" fmla="*/ 1317065 w 1317064"/>
                  <a:gd name="connsiteY0" fmla="*/ 0 h 32123"/>
                  <a:gd name="connsiteX1" fmla="*/ 0 w 1317064"/>
                  <a:gd name="connsiteY1" fmla="*/ 0 h 32123"/>
                </a:gdLst>
                <a:ahLst/>
                <a:cxnLst>
                  <a:cxn ang="0">
                    <a:pos x="connsiteX0" y="connsiteY0"/>
                  </a:cxn>
                  <a:cxn ang="0">
                    <a:pos x="connsiteX1" y="connsiteY1"/>
                  </a:cxn>
                </a:cxnLst>
                <a:rect l="l" t="t" r="r" b="b"/>
                <a:pathLst>
                  <a:path w="1317064" h="32123">
                    <a:moveTo>
                      <a:pt x="1317065" y="0"/>
                    </a:moveTo>
                    <a:lnTo>
                      <a:pt x="0" y="0"/>
                    </a:lnTo>
                  </a:path>
                </a:pathLst>
              </a:custGeom>
              <a:ln w="5138" cap="flat">
                <a:solidFill>
                  <a:srgbClr val="9288D6"/>
                </a:solid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26F65F60-D1C0-FECC-F7A1-2F7FC1F0B44B}"/>
                  </a:ext>
                </a:extLst>
              </p:cNvPr>
              <p:cNvSpPr/>
              <p:nvPr/>
            </p:nvSpPr>
            <p:spPr>
              <a:xfrm>
                <a:off x="8890747" y="2363620"/>
                <a:ext cx="1317064" cy="32123"/>
              </a:xfrm>
              <a:custGeom>
                <a:avLst/>
                <a:gdLst>
                  <a:gd name="connsiteX0" fmla="*/ 1317065 w 1317064"/>
                  <a:gd name="connsiteY0" fmla="*/ 0 h 32123"/>
                  <a:gd name="connsiteX1" fmla="*/ 0 w 1317064"/>
                  <a:gd name="connsiteY1" fmla="*/ 0 h 32123"/>
                </a:gdLst>
                <a:ahLst/>
                <a:cxnLst>
                  <a:cxn ang="0">
                    <a:pos x="connsiteX0" y="connsiteY0"/>
                  </a:cxn>
                  <a:cxn ang="0">
                    <a:pos x="connsiteX1" y="connsiteY1"/>
                  </a:cxn>
                </a:cxnLst>
                <a:rect l="l" t="t" r="r" b="b"/>
                <a:pathLst>
                  <a:path w="1317064" h="32123">
                    <a:moveTo>
                      <a:pt x="1317065" y="0"/>
                    </a:moveTo>
                    <a:lnTo>
                      <a:pt x="0" y="0"/>
                    </a:lnTo>
                  </a:path>
                </a:pathLst>
              </a:custGeom>
              <a:ln w="5138" cap="flat">
                <a:solidFill>
                  <a:srgbClr val="9288D6"/>
                </a:solid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F1090315-4296-CC01-F679-FF1BA121D930}"/>
                  </a:ext>
                </a:extLst>
              </p:cNvPr>
              <p:cNvSpPr/>
              <p:nvPr/>
            </p:nvSpPr>
            <p:spPr>
              <a:xfrm>
                <a:off x="8890747" y="2247975"/>
                <a:ext cx="1317064" cy="32123"/>
              </a:xfrm>
              <a:custGeom>
                <a:avLst/>
                <a:gdLst>
                  <a:gd name="connsiteX0" fmla="*/ 1317065 w 1317064"/>
                  <a:gd name="connsiteY0" fmla="*/ 0 h 32123"/>
                  <a:gd name="connsiteX1" fmla="*/ 0 w 1317064"/>
                  <a:gd name="connsiteY1" fmla="*/ 0 h 32123"/>
                </a:gdLst>
                <a:ahLst/>
                <a:cxnLst>
                  <a:cxn ang="0">
                    <a:pos x="connsiteX0" y="connsiteY0"/>
                  </a:cxn>
                  <a:cxn ang="0">
                    <a:pos x="connsiteX1" y="connsiteY1"/>
                  </a:cxn>
                </a:cxnLst>
                <a:rect l="l" t="t" r="r" b="b"/>
                <a:pathLst>
                  <a:path w="1317064" h="32123">
                    <a:moveTo>
                      <a:pt x="1317065" y="0"/>
                    </a:moveTo>
                    <a:lnTo>
                      <a:pt x="0" y="0"/>
                    </a:lnTo>
                  </a:path>
                </a:pathLst>
              </a:custGeom>
              <a:ln w="5138" cap="flat">
                <a:solidFill>
                  <a:srgbClr val="9288D6"/>
                </a:solid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AB967D79-812A-916C-8D6A-25F6B0B697EE}"/>
                  </a:ext>
                </a:extLst>
              </p:cNvPr>
              <p:cNvSpPr/>
              <p:nvPr/>
            </p:nvSpPr>
            <p:spPr>
              <a:xfrm>
                <a:off x="8890747" y="2132331"/>
                <a:ext cx="1317064" cy="32123"/>
              </a:xfrm>
              <a:custGeom>
                <a:avLst/>
                <a:gdLst>
                  <a:gd name="connsiteX0" fmla="*/ 1317065 w 1317064"/>
                  <a:gd name="connsiteY0" fmla="*/ 0 h 32123"/>
                  <a:gd name="connsiteX1" fmla="*/ 0 w 1317064"/>
                  <a:gd name="connsiteY1" fmla="*/ 0 h 32123"/>
                </a:gdLst>
                <a:ahLst/>
                <a:cxnLst>
                  <a:cxn ang="0">
                    <a:pos x="connsiteX0" y="connsiteY0"/>
                  </a:cxn>
                  <a:cxn ang="0">
                    <a:pos x="connsiteX1" y="connsiteY1"/>
                  </a:cxn>
                </a:cxnLst>
                <a:rect l="l" t="t" r="r" b="b"/>
                <a:pathLst>
                  <a:path w="1317064" h="32123">
                    <a:moveTo>
                      <a:pt x="1317065" y="0"/>
                    </a:moveTo>
                    <a:lnTo>
                      <a:pt x="0" y="0"/>
                    </a:lnTo>
                  </a:path>
                </a:pathLst>
              </a:custGeom>
              <a:ln w="5138" cap="flat">
                <a:solidFill>
                  <a:srgbClr val="9288D6"/>
                </a:solid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1958E6A1-8EB7-ED12-C15D-43998CB4FB1C}"/>
                  </a:ext>
                </a:extLst>
              </p:cNvPr>
              <p:cNvSpPr/>
              <p:nvPr/>
            </p:nvSpPr>
            <p:spPr>
              <a:xfrm>
                <a:off x="8890747" y="2016686"/>
                <a:ext cx="1317064" cy="32123"/>
              </a:xfrm>
              <a:custGeom>
                <a:avLst/>
                <a:gdLst>
                  <a:gd name="connsiteX0" fmla="*/ 1317065 w 1317064"/>
                  <a:gd name="connsiteY0" fmla="*/ 0 h 32123"/>
                  <a:gd name="connsiteX1" fmla="*/ 0 w 1317064"/>
                  <a:gd name="connsiteY1" fmla="*/ 0 h 32123"/>
                </a:gdLst>
                <a:ahLst/>
                <a:cxnLst>
                  <a:cxn ang="0">
                    <a:pos x="connsiteX0" y="connsiteY0"/>
                  </a:cxn>
                  <a:cxn ang="0">
                    <a:pos x="connsiteX1" y="connsiteY1"/>
                  </a:cxn>
                </a:cxnLst>
                <a:rect l="l" t="t" r="r" b="b"/>
                <a:pathLst>
                  <a:path w="1317064" h="32123">
                    <a:moveTo>
                      <a:pt x="1317065" y="0"/>
                    </a:moveTo>
                    <a:lnTo>
                      <a:pt x="0" y="0"/>
                    </a:lnTo>
                  </a:path>
                </a:pathLst>
              </a:custGeom>
              <a:ln w="5138" cap="flat">
                <a:solidFill>
                  <a:srgbClr val="9288D6"/>
                </a:solid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F071E131-14C3-C69F-9081-09FB9BBD0A4A}"/>
                  </a:ext>
                </a:extLst>
              </p:cNvPr>
              <p:cNvSpPr/>
              <p:nvPr/>
            </p:nvSpPr>
            <p:spPr>
              <a:xfrm>
                <a:off x="10207811" y="2016686"/>
                <a:ext cx="32123" cy="578223"/>
              </a:xfrm>
              <a:custGeom>
                <a:avLst/>
                <a:gdLst>
                  <a:gd name="connsiteX0" fmla="*/ 0 w 32123"/>
                  <a:gd name="connsiteY0" fmla="*/ 0 h 578223"/>
                  <a:gd name="connsiteX1" fmla="*/ 0 w 32123"/>
                  <a:gd name="connsiteY1" fmla="*/ 578223 h 578223"/>
                </a:gdLst>
                <a:ahLst/>
                <a:cxnLst>
                  <a:cxn ang="0">
                    <a:pos x="connsiteX0" y="connsiteY0"/>
                  </a:cxn>
                  <a:cxn ang="0">
                    <a:pos x="connsiteX1" y="connsiteY1"/>
                  </a:cxn>
                </a:cxnLst>
                <a:rect l="l" t="t" r="r" b="b"/>
                <a:pathLst>
                  <a:path w="32123" h="578223">
                    <a:moveTo>
                      <a:pt x="0" y="0"/>
                    </a:moveTo>
                    <a:lnTo>
                      <a:pt x="0" y="578223"/>
                    </a:lnTo>
                  </a:path>
                </a:pathLst>
              </a:custGeom>
              <a:ln w="5138" cap="flat">
                <a:solidFill>
                  <a:srgbClr val="9288D6"/>
                </a:solid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56D3CC78-603E-5CCB-C071-918AC335C37B}"/>
                  </a:ext>
                </a:extLst>
              </p:cNvPr>
              <p:cNvSpPr/>
              <p:nvPr/>
            </p:nvSpPr>
            <p:spPr>
              <a:xfrm>
                <a:off x="8890747" y="2016686"/>
                <a:ext cx="32123" cy="578223"/>
              </a:xfrm>
              <a:custGeom>
                <a:avLst/>
                <a:gdLst>
                  <a:gd name="connsiteX0" fmla="*/ 0 w 32123"/>
                  <a:gd name="connsiteY0" fmla="*/ 578223 h 578223"/>
                  <a:gd name="connsiteX1" fmla="*/ 0 w 32123"/>
                  <a:gd name="connsiteY1" fmla="*/ 0 h 578223"/>
                </a:gdLst>
                <a:ahLst/>
                <a:cxnLst>
                  <a:cxn ang="0">
                    <a:pos x="connsiteX0" y="connsiteY0"/>
                  </a:cxn>
                  <a:cxn ang="0">
                    <a:pos x="connsiteX1" y="connsiteY1"/>
                  </a:cxn>
                </a:cxnLst>
                <a:rect l="l" t="t" r="r" b="b"/>
                <a:pathLst>
                  <a:path w="32123" h="578223">
                    <a:moveTo>
                      <a:pt x="0" y="578223"/>
                    </a:moveTo>
                    <a:lnTo>
                      <a:pt x="0" y="0"/>
                    </a:lnTo>
                  </a:path>
                </a:pathLst>
              </a:custGeom>
              <a:ln w="5138" cap="flat">
                <a:solidFill>
                  <a:srgbClr val="9288D6"/>
                </a:solidFill>
                <a:prstDash val="solid"/>
                <a:miter/>
              </a:ln>
            </p:spPr>
            <p:txBody>
              <a:bodyPr rtlCol="0" anchor="ctr"/>
              <a:lstStyle/>
              <a:p>
                <a:endParaRPr lang="en-US"/>
              </a:p>
            </p:txBody>
          </p:sp>
        </p:grpSp>
        <p:sp>
          <p:nvSpPr>
            <p:cNvPr id="124" name="Freeform: Shape 123">
              <a:extLst>
                <a:ext uri="{FF2B5EF4-FFF2-40B4-BE49-F238E27FC236}">
                  <a16:creationId xmlns:a16="http://schemas.microsoft.com/office/drawing/2014/main" id="{2AD8CF80-5796-1217-2E27-DB3BD27FE060}"/>
                </a:ext>
              </a:extLst>
            </p:cNvPr>
            <p:cNvSpPr/>
            <p:nvPr/>
          </p:nvSpPr>
          <p:spPr>
            <a:xfrm>
              <a:off x="8890747" y="2045276"/>
              <a:ext cx="1317064" cy="549633"/>
            </a:xfrm>
            <a:custGeom>
              <a:avLst/>
              <a:gdLst>
                <a:gd name="connsiteX0" fmla="*/ 1317000 w 1317064"/>
                <a:gd name="connsiteY0" fmla="*/ 206154 h 549633"/>
                <a:gd name="connsiteX1" fmla="*/ 1159915 w 1317064"/>
                <a:gd name="connsiteY1" fmla="*/ -79 h 549633"/>
                <a:gd name="connsiteX2" fmla="*/ 902927 w 1317064"/>
                <a:gd name="connsiteY2" fmla="*/ 238277 h 549633"/>
                <a:gd name="connsiteX3" fmla="*/ 657182 w 1317064"/>
                <a:gd name="connsiteY3" fmla="*/ 104965 h 549633"/>
                <a:gd name="connsiteX4" fmla="*/ 290653 w 1317064"/>
                <a:gd name="connsiteY4" fmla="*/ 458324 h 549633"/>
                <a:gd name="connsiteX5" fmla="*/ -65 w 1317064"/>
                <a:gd name="connsiteY5" fmla="*/ 206154 h 549633"/>
                <a:gd name="connsiteX6" fmla="*/ -65 w 1317064"/>
                <a:gd name="connsiteY6" fmla="*/ 549554 h 549633"/>
                <a:gd name="connsiteX7" fmla="*/ 1317000 w 1317064"/>
                <a:gd name="connsiteY7" fmla="*/ 549554 h 54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7064" h="549633">
                  <a:moveTo>
                    <a:pt x="1317000" y="206154"/>
                  </a:moveTo>
                  <a:cubicBezTo>
                    <a:pt x="1317000" y="206154"/>
                    <a:pt x="1266887" y="-79"/>
                    <a:pt x="1159915" y="-79"/>
                  </a:cubicBezTo>
                  <a:cubicBezTo>
                    <a:pt x="1058726" y="-79"/>
                    <a:pt x="1015359" y="233459"/>
                    <a:pt x="902927" y="238277"/>
                  </a:cubicBezTo>
                  <a:cubicBezTo>
                    <a:pt x="790495" y="243096"/>
                    <a:pt x="784071" y="105929"/>
                    <a:pt x="657182" y="104965"/>
                  </a:cubicBezTo>
                  <a:cubicBezTo>
                    <a:pt x="530295" y="104001"/>
                    <a:pt x="471188" y="458324"/>
                    <a:pt x="290653" y="458324"/>
                  </a:cubicBezTo>
                  <a:cubicBezTo>
                    <a:pt x="110118" y="458324"/>
                    <a:pt x="-65" y="206154"/>
                    <a:pt x="-65" y="206154"/>
                  </a:cubicBezTo>
                  <a:lnTo>
                    <a:pt x="-65" y="549554"/>
                  </a:lnTo>
                  <a:lnTo>
                    <a:pt x="1317000" y="549554"/>
                  </a:lnTo>
                  <a:close/>
                </a:path>
              </a:pathLst>
            </a:custGeom>
            <a:solidFill>
              <a:schemeClr val="accent2"/>
            </a:solidFill>
            <a:ln w="32112"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FAC48E1C-037A-E8B5-683E-C561408CDC85}"/>
                </a:ext>
              </a:extLst>
            </p:cNvPr>
            <p:cNvSpPr/>
            <p:nvPr/>
          </p:nvSpPr>
          <p:spPr>
            <a:xfrm>
              <a:off x="8890747" y="2201075"/>
              <a:ext cx="1317064" cy="393834"/>
            </a:xfrm>
            <a:custGeom>
              <a:avLst/>
              <a:gdLst>
                <a:gd name="connsiteX0" fmla="*/ 1317000 w 1317064"/>
                <a:gd name="connsiteY0" fmla="*/ 256588 h 393834"/>
                <a:gd name="connsiteX1" fmla="*/ 1159915 w 1317064"/>
                <a:gd name="connsiteY1" fmla="*/ 91473 h 393834"/>
                <a:gd name="connsiteX2" fmla="*/ 917383 w 1317064"/>
                <a:gd name="connsiteY2" fmla="*/ 265261 h 393834"/>
                <a:gd name="connsiteX3" fmla="*/ 658467 w 1317064"/>
                <a:gd name="connsiteY3" fmla="*/ 144477 h 393834"/>
                <a:gd name="connsiteX4" fmla="*/ 413043 w 1317064"/>
                <a:gd name="connsiteY4" fmla="*/ -79 h 393834"/>
                <a:gd name="connsiteX5" fmla="*/ 134533 w 1317064"/>
                <a:gd name="connsiteY5" fmla="*/ 120705 h 393834"/>
                <a:gd name="connsiteX6" fmla="*/ -65 w 1317064"/>
                <a:gd name="connsiteY6" fmla="*/ 244060 h 393834"/>
                <a:gd name="connsiteX7" fmla="*/ -65 w 1317064"/>
                <a:gd name="connsiteY7" fmla="*/ 393755 h 393834"/>
                <a:gd name="connsiteX8" fmla="*/ 1317000 w 1317064"/>
                <a:gd name="connsiteY8" fmla="*/ 393755 h 39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7064" h="393834">
                  <a:moveTo>
                    <a:pt x="1317000" y="256588"/>
                  </a:moveTo>
                  <a:cubicBezTo>
                    <a:pt x="1317000" y="256588"/>
                    <a:pt x="1260462" y="92758"/>
                    <a:pt x="1159915" y="91473"/>
                  </a:cubicBezTo>
                  <a:cubicBezTo>
                    <a:pt x="1059369" y="90188"/>
                    <a:pt x="1027888" y="268152"/>
                    <a:pt x="917383" y="265261"/>
                  </a:cubicBezTo>
                  <a:cubicBezTo>
                    <a:pt x="806878" y="262370"/>
                    <a:pt x="785356" y="145440"/>
                    <a:pt x="658467" y="144477"/>
                  </a:cubicBezTo>
                  <a:cubicBezTo>
                    <a:pt x="531579" y="143513"/>
                    <a:pt x="505559" y="-79"/>
                    <a:pt x="413043" y="-79"/>
                  </a:cubicBezTo>
                  <a:cubicBezTo>
                    <a:pt x="303181" y="-79"/>
                    <a:pt x="316673" y="120705"/>
                    <a:pt x="134533" y="120705"/>
                  </a:cubicBezTo>
                  <a:cubicBezTo>
                    <a:pt x="68037" y="120705"/>
                    <a:pt x="-65" y="244060"/>
                    <a:pt x="-65" y="244060"/>
                  </a:cubicBezTo>
                  <a:lnTo>
                    <a:pt x="-65" y="393755"/>
                  </a:lnTo>
                  <a:lnTo>
                    <a:pt x="1317000" y="393755"/>
                  </a:lnTo>
                  <a:close/>
                </a:path>
              </a:pathLst>
            </a:custGeom>
            <a:solidFill>
              <a:schemeClr val="accent4"/>
            </a:solidFill>
            <a:ln w="32112"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C2E76A56-8888-77C3-9A48-312B9F580702}"/>
                </a:ext>
              </a:extLst>
            </p:cNvPr>
            <p:cNvSpPr/>
            <p:nvPr/>
          </p:nvSpPr>
          <p:spPr>
            <a:xfrm>
              <a:off x="8890747" y="2394137"/>
              <a:ext cx="1317064" cy="200771"/>
            </a:xfrm>
            <a:custGeom>
              <a:avLst/>
              <a:gdLst>
                <a:gd name="connsiteX0" fmla="*/ -65 w 1317064"/>
                <a:gd name="connsiteY0" fmla="*/ 130664 h 200771"/>
                <a:gd name="connsiteX1" fmla="*/ 157020 w 1317064"/>
                <a:gd name="connsiteY1" fmla="*/ 46500 h 200771"/>
                <a:gd name="connsiteX2" fmla="*/ 399552 w 1317064"/>
                <a:gd name="connsiteY2" fmla="*/ 135482 h 200771"/>
                <a:gd name="connsiteX3" fmla="*/ 658467 w 1317064"/>
                <a:gd name="connsiteY3" fmla="*/ 73805 h 200771"/>
                <a:gd name="connsiteX4" fmla="*/ 903892 w 1317064"/>
                <a:gd name="connsiteY4" fmla="*/ -79 h 200771"/>
                <a:gd name="connsiteX5" fmla="*/ 1182402 w 1317064"/>
                <a:gd name="connsiteY5" fmla="*/ 61598 h 200771"/>
                <a:gd name="connsiteX6" fmla="*/ 1317000 w 1317064"/>
                <a:gd name="connsiteY6" fmla="*/ 125845 h 200771"/>
                <a:gd name="connsiteX7" fmla="*/ 1317000 w 1317064"/>
                <a:gd name="connsiteY7" fmla="*/ 200693 h 200771"/>
                <a:gd name="connsiteX8" fmla="*/ -65 w 1317064"/>
                <a:gd name="connsiteY8" fmla="*/ 200693 h 200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7064" h="200771">
                  <a:moveTo>
                    <a:pt x="-65" y="130664"/>
                  </a:moveTo>
                  <a:cubicBezTo>
                    <a:pt x="36781" y="80194"/>
                    <a:pt x="94603" y="49224"/>
                    <a:pt x="157020" y="46500"/>
                  </a:cubicBezTo>
                  <a:cubicBezTo>
                    <a:pt x="258208" y="46500"/>
                    <a:pt x="288083" y="136446"/>
                    <a:pt x="399552" y="135482"/>
                  </a:cubicBezTo>
                  <a:cubicBezTo>
                    <a:pt x="511020" y="134519"/>
                    <a:pt x="531579" y="74126"/>
                    <a:pt x="658467" y="73805"/>
                  </a:cubicBezTo>
                  <a:cubicBezTo>
                    <a:pt x="785356" y="73484"/>
                    <a:pt x="811376" y="-79"/>
                    <a:pt x="903892" y="-79"/>
                  </a:cubicBezTo>
                  <a:cubicBezTo>
                    <a:pt x="1013754" y="-79"/>
                    <a:pt x="1000262" y="61598"/>
                    <a:pt x="1182402" y="61598"/>
                  </a:cubicBezTo>
                  <a:cubicBezTo>
                    <a:pt x="1248898" y="61598"/>
                    <a:pt x="1317000" y="125845"/>
                    <a:pt x="1317000" y="125845"/>
                  </a:cubicBezTo>
                  <a:lnTo>
                    <a:pt x="1317000" y="200693"/>
                  </a:lnTo>
                  <a:lnTo>
                    <a:pt x="-65" y="200693"/>
                  </a:lnTo>
                  <a:close/>
                </a:path>
              </a:pathLst>
            </a:custGeom>
            <a:solidFill>
              <a:schemeClr val="accent6"/>
            </a:solidFill>
            <a:ln w="32112"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DB8CFAD1-58E1-7035-20D1-4CE0D352A571}"/>
                </a:ext>
              </a:extLst>
            </p:cNvPr>
            <p:cNvSpPr/>
            <p:nvPr/>
          </p:nvSpPr>
          <p:spPr>
            <a:xfrm>
              <a:off x="2032373" y="2273674"/>
              <a:ext cx="2712510" cy="3629956"/>
            </a:xfrm>
            <a:custGeom>
              <a:avLst/>
              <a:gdLst>
                <a:gd name="connsiteX0" fmla="*/ -65 w 2712510"/>
                <a:gd name="connsiteY0" fmla="*/ 3629878 h 3629956"/>
                <a:gd name="connsiteX1" fmla="*/ 2102099 w 2712510"/>
                <a:gd name="connsiteY1" fmla="*/ 3629878 h 3629956"/>
                <a:gd name="connsiteX2" fmla="*/ 2712446 w 2712510"/>
                <a:gd name="connsiteY2" fmla="*/ 3087312 h 3629956"/>
                <a:gd name="connsiteX3" fmla="*/ 2712446 w 2712510"/>
                <a:gd name="connsiteY3" fmla="*/ 542487 h 3629956"/>
                <a:gd name="connsiteX4" fmla="*/ 2102099 w 2712510"/>
                <a:gd name="connsiteY4" fmla="*/ -79 h 3629956"/>
                <a:gd name="connsiteX5" fmla="*/ 1654297 w 2712510"/>
                <a:gd name="connsiteY5" fmla="*/ -79 h 362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2510" h="3629956">
                  <a:moveTo>
                    <a:pt x="-65" y="3629878"/>
                  </a:moveTo>
                  <a:lnTo>
                    <a:pt x="2102099" y="3629878"/>
                  </a:lnTo>
                  <a:cubicBezTo>
                    <a:pt x="2438111" y="3629878"/>
                    <a:pt x="2712446" y="3385739"/>
                    <a:pt x="2712446" y="3087312"/>
                  </a:cubicBezTo>
                  <a:lnTo>
                    <a:pt x="2712446" y="542487"/>
                  </a:lnTo>
                  <a:cubicBezTo>
                    <a:pt x="2712446" y="244060"/>
                    <a:pt x="2437790" y="-79"/>
                    <a:pt x="2102099" y="-79"/>
                  </a:cubicBezTo>
                  <a:lnTo>
                    <a:pt x="1654297" y="-79"/>
                  </a:lnTo>
                </a:path>
              </a:pathLst>
            </a:custGeom>
            <a:noFill/>
            <a:ln w="29543" cap="rnd">
              <a:solidFill>
                <a:srgbClr val="979BA5"/>
              </a:solidFill>
              <a:prstDash val="solid"/>
              <a:round/>
            </a:ln>
          </p:spPr>
          <p:txBody>
            <a:bodyPr rtlCol="0" anchor="ctr"/>
            <a:lstStyle/>
            <a:p>
              <a:endParaRPr lang="en-US"/>
            </a:p>
          </p:txBody>
        </p:sp>
        <p:sp>
          <p:nvSpPr>
            <p:cNvPr id="128" name="Freeform: Shape 127">
              <a:extLst>
                <a:ext uri="{FF2B5EF4-FFF2-40B4-BE49-F238E27FC236}">
                  <a16:creationId xmlns:a16="http://schemas.microsoft.com/office/drawing/2014/main" id="{2A2A44A7-2C7A-71BC-92A3-E3CDC2B2AC40}"/>
                </a:ext>
              </a:extLst>
            </p:cNvPr>
            <p:cNvSpPr/>
            <p:nvPr/>
          </p:nvSpPr>
          <p:spPr>
            <a:xfrm>
              <a:off x="2032373" y="4699642"/>
              <a:ext cx="2714438" cy="32123"/>
            </a:xfrm>
            <a:custGeom>
              <a:avLst/>
              <a:gdLst>
                <a:gd name="connsiteX0" fmla="*/ 0 w 2714438"/>
                <a:gd name="connsiteY0" fmla="*/ 0 h 32123"/>
                <a:gd name="connsiteX1" fmla="*/ 2714438 w 2714438"/>
                <a:gd name="connsiteY1" fmla="*/ 0 h 32123"/>
              </a:gdLst>
              <a:ahLst/>
              <a:cxnLst>
                <a:cxn ang="0">
                  <a:pos x="connsiteX0" y="connsiteY0"/>
                </a:cxn>
                <a:cxn ang="0">
                  <a:pos x="connsiteX1" y="connsiteY1"/>
                </a:cxn>
              </a:cxnLst>
              <a:rect l="l" t="t" r="r" b="b"/>
              <a:pathLst>
                <a:path w="2714438" h="32123">
                  <a:moveTo>
                    <a:pt x="0" y="0"/>
                  </a:moveTo>
                  <a:lnTo>
                    <a:pt x="2714438" y="0"/>
                  </a:lnTo>
                </a:path>
              </a:pathLst>
            </a:custGeom>
            <a:ln w="29543" cap="rnd">
              <a:solidFill>
                <a:srgbClr val="979BA5"/>
              </a:solidFill>
              <a:prstDash val="solid"/>
              <a:round/>
            </a:ln>
          </p:spPr>
          <p:txBody>
            <a:bodyPr rtlCol="0" anchor="ctr"/>
            <a:lstStyle/>
            <a:p>
              <a:endParaRPr lang="en-US"/>
            </a:p>
          </p:txBody>
        </p:sp>
        <p:sp>
          <p:nvSpPr>
            <p:cNvPr id="129" name="Freeform: Shape 128">
              <a:extLst>
                <a:ext uri="{FF2B5EF4-FFF2-40B4-BE49-F238E27FC236}">
                  <a16:creationId xmlns:a16="http://schemas.microsoft.com/office/drawing/2014/main" id="{45443F3A-6172-2811-61C5-E14E9A8A4D38}"/>
                </a:ext>
              </a:extLst>
            </p:cNvPr>
            <p:cNvSpPr/>
            <p:nvPr/>
          </p:nvSpPr>
          <p:spPr>
            <a:xfrm>
              <a:off x="2032373" y="3479269"/>
              <a:ext cx="2714438" cy="32123"/>
            </a:xfrm>
            <a:custGeom>
              <a:avLst/>
              <a:gdLst>
                <a:gd name="connsiteX0" fmla="*/ 0 w 2714438"/>
                <a:gd name="connsiteY0" fmla="*/ 0 h 32123"/>
                <a:gd name="connsiteX1" fmla="*/ 2714438 w 2714438"/>
                <a:gd name="connsiteY1" fmla="*/ 0 h 32123"/>
              </a:gdLst>
              <a:ahLst/>
              <a:cxnLst>
                <a:cxn ang="0">
                  <a:pos x="connsiteX0" y="connsiteY0"/>
                </a:cxn>
                <a:cxn ang="0">
                  <a:pos x="connsiteX1" y="connsiteY1"/>
                </a:cxn>
              </a:cxnLst>
              <a:rect l="l" t="t" r="r" b="b"/>
              <a:pathLst>
                <a:path w="2714438" h="32123">
                  <a:moveTo>
                    <a:pt x="0" y="0"/>
                  </a:moveTo>
                  <a:lnTo>
                    <a:pt x="2714438" y="0"/>
                  </a:lnTo>
                </a:path>
              </a:pathLst>
            </a:custGeom>
            <a:ln w="29543" cap="rnd">
              <a:solidFill>
                <a:srgbClr val="979BA5"/>
              </a:solidFill>
              <a:prstDash val="solid"/>
              <a:round/>
            </a:ln>
          </p:spPr>
          <p:txBody>
            <a:bodyPr rtlCol="0" anchor="ctr"/>
            <a:lstStyle/>
            <a:p>
              <a:endParaRPr lang="en-US"/>
            </a:p>
          </p:txBody>
        </p:sp>
        <p:sp>
          <p:nvSpPr>
            <p:cNvPr id="130" name="Freeform: Shape 129">
              <a:extLst>
                <a:ext uri="{FF2B5EF4-FFF2-40B4-BE49-F238E27FC236}">
                  <a16:creationId xmlns:a16="http://schemas.microsoft.com/office/drawing/2014/main" id="{086D3094-C9A8-6B40-4670-A5AB51996ECA}"/>
                </a:ext>
              </a:extLst>
            </p:cNvPr>
            <p:cNvSpPr/>
            <p:nvPr/>
          </p:nvSpPr>
          <p:spPr>
            <a:xfrm>
              <a:off x="4746811" y="4233208"/>
              <a:ext cx="224864" cy="32123"/>
            </a:xfrm>
            <a:custGeom>
              <a:avLst/>
              <a:gdLst>
                <a:gd name="connsiteX0" fmla="*/ 0 w 224864"/>
                <a:gd name="connsiteY0" fmla="*/ 0 h 32123"/>
                <a:gd name="connsiteX1" fmla="*/ 224865 w 224864"/>
                <a:gd name="connsiteY1" fmla="*/ 0 h 32123"/>
              </a:gdLst>
              <a:ahLst/>
              <a:cxnLst>
                <a:cxn ang="0">
                  <a:pos x="connsiteX0" y="connsiteY0"/>
                </a:cxn>
                <a:cxn ang="0">
                  <a:pos x="connsiteX1" y="connsiteY1"/>
                </a:cxn>
              </a:cxnLst>
              <a:rect l="l" t="t" r="r" b="b"/>
              <a:pathLst>
                <a:path w="224864" h="32123">
                  <a:moveTo>
                    <a:pt x="0" y="0"/>
                  </a:moveTo>
                  <a:lnTo>
                    <a:pt x="224865" y="0"/>
                  </a:lnTo>
                </a:path>
              </a:pathLst>
            </a:custGeom>
            <a:ln w="30827" cap="rnd">
              <a:solidFill>
                <a:srgbClr val="979BA5"/>
              </a:solidFill>
              <a:prstDash val="solid"/>
              <a:round/>
            </a:ln>
          </p:spPr>
          <p:txBody>
            <a:bodyPr rtlCol="0" anchor="ctr"/>
            <a:lstStyle/>
            <a:p>
              <a:endParaRPr lang="en-US"/>
            </a:p>
          </p:txBody>
        </p:sp>
        <p:sp>
          <p:nvSpPr>
            <p:cNvPr id="162" name="Freeform: Shape 161">
              <a:extLst>
                <a:ext uri="{FF2B5EF4-FFF2-40B4-BE49-F238E27FC236}">
                  <a16:creationId xmlns:a16="http://schemas.microsoft.com/office/drawing/2014/main" id="{B7E6E411-6E03-D161-D21E-C9733176A512}"/>
                </a:ext>
              </a:extLst>
            </p:cNvPr>
            <p:cNvSpPr/>
            <p:nvPr/>
          </p:nvSpPr>
          <p:spPr>
            <a:xfrm>
              <a:off x="4315168" y="2892501"/>
              <a:ext cx="360730" cy="360728"/>
            </a:xfrm>
            <a:custGeom>
              <a:avLst/>
              <a:gdLst>
                <a:gd name="connsiteX0" fmla="*/ 289112 w 289111"/>
                <a:gd name="connsiteY0" fmla="*/ 144556 h 289111"/>
                <a:gd name="connsiteX1" fmla="*/ 144556 w 289111"/>
                <a:gd name="connsiteY1" fmla="*/ 289112 h 289111"/>
                <a:gd name="connsiteX2" fmla="*/ 0 w 289111"/>
                <a:gd name="connsiteY2" fmla="*/ 144556 h 289111"/>
                <a:gd name="connsiteX3" fmla="*/ 144556 w 289111"/>
                <a:gd name="connsiteY3" fmla="*/ 0 h 289111"/>
                <a:gd name="connsiteX4" fmla="*/ 289112 w 289111"/>
                <a:gd name="connsiteY4" fmla="*/ 144556 h 289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111" h="289111">
                  <a:moveTo>
                    <a:pt x="289112" y="144556"/>
                  </a:moveTo>
                  <a:cubicBezTo>
                    <a:pt x="289112" y="224392"/>
                    <a:pt x="224392" y="289112"/>
                    <a:pt x="144556" y="289112"/>
                  </a:cubicBezTo>
                  <a:cubicBezTo>
                    <a:pt x="64720" y="289112"/>
                    <a:pt x="0" y="224392"/>
                    <a:pt x="0" y="144556"/>
                  </a:cubicBezTo>
                  <a:cubicBezTo>
                    <a:pt x="0" y="64720"/>
                    <a:pt x="64720" y="0"/>
                    <a:pt x="144556" y="0"/>
                  </a:cubicBezTo>
                  <a:cubicBezTo>
                    <a:pt x="224392" y="0"/>
                    <a:pt x="289112" y="64720"/>
                    <a:pt x="289112" y="144556"/>
                  </a:cubicBezTo>
                  <a:close/>
                </a:path>
              </a:pathLst>
            </a:custGeom>
            <a:solidFill>
              <a:schemeClr val="bg2"/>
            </a:solidFill>
            <a:ln w="32112" cap="flat">
              <a:noFill/>
              <a:prstDash val="solid"/>
              <a:miter/>
            </a:ln>
          </p:spPr>
          <p:txBody>
            <a:bodyPr rtlCol="0" anchor="ctr"/>
            <a:lstStyle/>
            <a:p>
              <a:pPr algn="ctr"/>
              <a:r>
                <a:rPr lang="en-US" sz="1600" b="1" dirty="0">
                  <a:solidFill>
                    <a:schemeClr val="bg1"/>
                  </a:solidFill>
                  <a:latin typeface="Lora" pitchFamily="2" charset="0"/>
                </a:rPr>
                <a:t>01</a:t>
              </a:r>
            </a:p>
          </p:txBody>
        </p:sp>
        <p:sp>
          <p:nvSpPr>
            <p:cNvPr id="195" name="Freeform: Shape 194">
              <a:extLst>
                <a:ext uri="{FF2B5EF4-FFF2-40B4-BE49-F238E27FC236}">
                  <a16:creationId xmlns:a16="http://schemas.microsoft.com/office/drawing/2014/main" id="{D06ABDFE-331E-FD3D-DFB1-6E0F7589136B}"/>
                </a:ext>
              </a:extLst>
            </p:cNvPr>
            <p:cNvSpPr/>
            <p:nvPr/>
          </p:nvSpPr>
          <p:spPr>
            <a:xfrm>
              <a:off x="4315168" y="4044001"/>
              <a:ext cx="360730" cy="360728"/>
            </a:xfrm>
            <a:custGeom>
              <a:avLst/>
              <a:gdLst>
                <a:gd name="connsiteX0" fmla="*/ 289112 w 289111"/>
                <a:gd name="connsiteY0" fmla="*/ 144556 h 289111"/>
                <a:gd name="connsiteX1" fmla="*/ 144556 w 289111"/>
                <a:gd name="connsiteY1" fmla="*/ 289112 h 289111"/>
                <a:gd name="connsiteX2" fmla="*/ 0 w 289111"/>
                <a:gd name="connsiteY2" fmla="*/ 144556 h 289111"/>
                <a:gd name="connsiteX3" fmla="*/ 144556 w 289111"/>
                <a:gd name="connsiteY3" fmla="*/ 0 h 289111"/>
                <a:gd name="connsiteX4" fmla="*/ 289112 w 289111"/>
                <a:gd name="connsiteY4" fmla="*/ 144556 h 289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111" h="289111">
                  <a:moveTo>
                    <a:pt x="289112" y="144556"/>
                  </a:moveTo>
                  <a:cubicBezTo>
                    <a:pt x="289112" y="224392"/>
                    <a:pt x="224392" y="289112"/>
                    <a:pt x="144556" y="289112"/>
                  </a:cubicBezTo>
                  <a:cubicBezTo>
                    <a:pt x="64720" y="289112"/>
                    <a:pt x="0" y="224392"/>
                    <a:pt x="0" y="144556"/>
                  </a:cubicBezTo>
                  <a:cubicBezTo>
                    <a:pt x="0" y="64720"/>
                    <a:pt x="64720" y="0"/>
                    <a:pt x="144556" y="0"/>
                  </a:cubicBezTo>
                  <a:cubicBezTo>
                    <a:pt x="224392" y="0"/>
                    <a:pt x="289112" y="64720"/>
                    <a:pt x="289112" y="144556"/>
                  </a:cubicBezTo>
                  <a:close/>
                </a:path>
              </a:pathLst>
            </a:custGeom>
            <a:solidFill>
              <a:schemeClr val="bg2"/>
            </a:solidFill>
            <a:ln w="32112" cap="flat">
              <a:noFill/>
              <a:prstDash val="solid"/>
              <a:miter/>
            </a:ln>
          </p:spPr>
          <p:txBody>
            <a:bodyPr rtlCol="0" anchor="ctr"/>
            <a:lstStyle/>
            <a:p>
              <a:pPr algn="ctr"/>
              <a:r>
                <a:rPr lang="en-US" sz="1600" b="1" dirty="0">
                  <a:solidFill>
                    <a:schemeClr val="bg1"/>
                  </a:solidFill>
                  <a:latin typeface="Lora" pitchFamily="2" charset="0"/>
                </a:rPr>
                <a:t>02</a:t>
              </a:r>
            </a:p>
          </p:txBody>
        </p:sp>
        <p:sp>
          <p:nvSpPr>
            <p:cNvPr id="228" name="Freeform: Shape 227">
              <a:extLst>
                <a:ext uri="{FF2B5EF4-FFF2-40B4-BE49-F238E27FC236}">
                  <a16:creationId xmlns:a16="http://schemas.microsoft.com/office/drawing/2014/main" id="{E982DC24-AFC8-037D-D778-13089258D0A4}"/>
                </a:ext>
              </a:extLst>
            </p:cNvPr>
            <p:cNvSpPr/>
            <p:nvPr/>
          </p:nvSpPr>
          <p:spPr>
            <a:xfrm>
              <a:off x="4315168" y="5277651"/>
              <a:ext cx="360730" cy="360728"/>
            </a:xfrm>
            <a:custGeom>
              <a:avLst/>
              <a:gdLst>
                <a:gd name="connsiteX0" fmla="*/ 289112 w 289111"/>
                <a:gd name="connsiteY0" fmla="*/ 144556 h 289111"/>
                <a:gd name="connsiteX1" fmla="*/ 144556 w 289111"/>
                <a:gd name="connsiteY1" fmla="*/ 289112 h 289111"/>
                <a:gd name="connsiteX2" fmla="*/ 0 w 289111"/>
                <a:gd name="connsiteY2" fmla="*/ 144556 h 289111"/>
                <a:gd name="connsiteX3" fmla="*/ 144556 w 289111"/>
                <a:gd name="connsiteY3" fmla="*/ 0 h 289111"/>
                <a:gd name="connsiteX4" fmla="*/ 289112 w 289111"/>
                <a:gd name="connsiteY4" fmla="*/ 144556 h 289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111" h="289111">
                  <a:moveTo>
                    <a:pt x="289112" y="144556"/>
                  </a:moveTo>
                  <a:cubicBezTo>
                    <a:pt x="289112" y="224392"/>
                    <a:pt x="224392" y="289112"/>
                    <a:pt x="144556" y="289112"/>
                  </a:cubicBezTo>
                  <a:cubicBezTo>
                    <a:pt x="64720" y="289112"/>
                    <a:pt x="0" y="224392"/>
                    <a:pt x="0" y="144556"/>
                  </a:cubicBezTo>
                  <a:cubicBezTo>
                    <a:pt x="0" y="64720"/>
                    <a:pt x="64720" y="0"/>
                    <a:pt x="144556" y="0"/>
                  </a:cubicBezTo>
                  <a:cubicBezTo>
                    <a:pt x="224392" y="0"/>
                    <a:pt x="289112" y="64720"/>
                    <a:pt x="289112" y="144556"/>
                  </a:cubicBezTo>
                  <a:close/>
                </a:path>
              </a:pathLst>
            </a:custGeom>
            <a:solidFill>
              <a:schemeClr val="bg2"/>
            </a:solidFill>
            <a:ln w="32112" cap="flat">
              <a:noFill/>
              <a:prstDash val="solid"/>
              <a:miter/>
            </a:ln>
          </p:spPr>
          <p:txBody>
            <a:bodyPr rtlCol="0" anchor="ctr"/>
            <a:lstStyle/>
            <a:p>
              <a:pPr algn="ctr"/>
              <a:r>
                <a:rPr lang="en-US" sz="1600" b="1" dirty="0">
                  <a:solidFill>
                    <a:schemeClr val="bg1"/>
                  </a:solidFill>
                  <a:latin typeface="Lora" pitchFamily="2" charset="0"/>
                </a:rPr>
                <a:t>03</a:t>
              </a:r>
            </a:p>
          </p:txBody>
        </p:sp>
        <p:sp>
          <p:nvSpPr>
            <p:cNvPr id="230" name="Freeform: Shape 229">
              <a:extLst>
                <a:ext uri="{FF2B5EF4-FFF2-40B4-BE49-F238E27FC236}">
                  <a16:creationId xmlns:a16="http://schemas.microsoft.com/office/drawing/2014/main" id="{96DE2099-0288-1CF2-45E3-DD05C05A6032}"/>
                </a:ext>
              </a:extLst>
            </p:cNvPr>
            <p:cNvSpPr/>
            <p:nvPr/>
          </p:nvSpPr>
          <p:spPr>
            <a:xfrm>
              <a:off x="1727200" y="1856069"/>
              <a:ext cx="2413119" cy="930296"/>
            </a:xfrm>
            <a:custGeom>
              <a:avLst/>
              <a:gdLst>
                <a:gd name="connsiteX0" fmla="*/ 2413054 w 2413119"/>
                <a:gd name="connsiteY0" fmla="*/ 175958 h 930296"/>
                <a:gd name="connsiteX1" fmla="*/ 2413054 w 2413119"/>
                <a:gd name="connsiteY1" fmla="*/ 754181 h 930296"/>
                <a:gd name="connsiteX2" fmla="*/ 2256934 w 2413119"/>
                <a:gd name="connsiteY2" fmla="*/ 930218 h 930296"/>
                <a:gd name="connsiteX3" fmla="*/ 400837 w 2413119"/>
                <a:gd name="connsiteY3" fmla="*/ 930218 h 930296"/>
                <a:gd name="connsiteX4" fmla="*/ -65 w 2413119"/>
                <a:gd name="connsiteY4" fmla="*/ 465712 h 930296"/>
                <a:gd name="connsiteX5" fmla="*/ 400837 w 2413119"/>
                <a:gd name="connsiteY5" fmla="*/ -79 h 930296"/>
                <a:gd name="connsiteX6" fmla="*/ 2256934 w 2413119"/>
                <a:gd name="connsiteY6" fmla="*/ -79 h 930296"/>
                <a:gd name="connsiteX7" fmla="*/ 2413054 w 2413119"/>
                <a:gd name="connsiteY7" fmla="*/ 175958 h 93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3119" h="930296">
                  <a:moveTo>
                    <a:pt x="2413054" y="175958"/>
                  </a:moveTo>
                  <a:lnTo>
                    <a:pt x="2413054" y="754181"/>
                  </a:lnTo>
                  <a:cubicBezTo>
                    <a:pt x="2413054" y="850552"/>
                    <a:pt x="2342704" y="930218"/>
                    <a:pt x="2256934" y="930218"/>
                  </a:cubicBezTo>
                  <a:lnTo>
                    <a:pt x="400837" y="930218"/>
                  </a:lnTo>
                  <a:cubicBezTo>
                    <a:pt x="178221" y="923472"/>
                    <a:pt x="-65" y="718203"/>
                    <a:pt x="-65" y="465712"/>
                  </a:cubicBezTo>
                  <a:cubicBezTo>
                    <a:pt x="-65" y="213221"/>
                    <a:pt x="178221" y="7952"/>
                    <a:pt x="400837" y="-79"/>
                  </a:cubicBezTo>
                  <a:lnTo>
                    <a:pt x="2256934" y="-79"/>
                  </a:lnTo>
                  <a:cubicBezTo>
                    <a:pt x="2342704" y="-79"/>
                    <a:pt x="2413054" y="79266"/>
                    <a:pt x="2413054" y="175958"/>
                  </a:cubicBezTo>
                  <a:close/>
                </a:path>
              </a:pathLst>
            </a:custGeom>
            <a:solidFill>
              <a:srgbClr val="FFFFFF"/>
            </a:solidFill>
            <a:ln w="32112"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4EF627A7-0AE0-0713-4648-3BBC2AFE4C7C}"/>
                </a:ext>
              </a:extLst>
            </p:cNvPr>
            <p:cNvSpPr/>
            <p:nvPr/>
          </p:nvSpPr>
          <p:spPr>
            <a:xfrm>
              <a:off x="3327594" y="1886586"/>
              <a:ext cx="92515" cy="783492"/>
            </a:xfrm>
            <a:custGeom>
              <a:avLst/>
              <a:gdLst>
                <a:gd name="connsiteX0" fmla="*/ 0 w 92515"/>
                <a:gd name="connsiteY0" fmla="*/ 0 h 783492"/>
                <a:gd name="connsiteX1" fmla="*/ 92516 w 92515"/>
                <a:gd name="connsiteY1" fmla="*/ 0 h 783492"/>
                <a:gd name="connsiteX2" fmla="*/ 92516 w 92515"/>
                <a:gd name="connsiteY2" fmla="*/ 783492 h 783492"/>
                <a:gd name="connsiteX3" fmla="*/ 0 w 92515"/>
                <a:gd name="connsiteY3" fmla="*/ 783492 h 783492"/>
              </a:gdLst>
              <a:ahLst/>
              <a:cxnLst>
                <a:cxn ang="0">
                  <a:pos x="connsiteX0" y="connsiteY0"/>
                </a:cxn>
                <a:cxn ang="0">
                  <a:pos x="connsiteX1" y="connsiteY1"/>
                </a:cxn>
                <a:cxn ang="0">
                  <a:pos x="connsiteX2" y="connsiteY2"/>
                </a:cxn>
                <a:cxn ang="0">
                  <a:pos x="connsiteX3" y="connsiteY3"/>
                </a:cxn>
              </a:cxnLst>
              <a:rect l="l" t="t" r="r" b="b"/>
              <a:pathLst>
                <a:path w="92515" h="783492">
                  <a:moveTo>
                    <a:pt x="0" y="0"/>
                  </a:moveTo>
                  <a:lnTo>
                    <a:pt x="92516" y="0"/>
                  </a:lnTo>
                  <a:lnTo>
                    <a:pt x="92516" y="783492"/>
                  </a:lnTo>
                  <a:lnTo>
                    <a:pt x="0" y="783492"/>
                  </a:lnTo>
                  <a:close/>
                </a:path>
              </a:pathLst>
            </a:custGeom>
            <a:solidFill>
              <a:srgbClr val="000000"/>
            </a:solidFill>
            <a:ln w="32112" cap="flat">
              <a:noFill/>
              <a:prstDash val="solid"/>
              <a:miter/>
            </a:ln>
          </p:spPr>
          <p:txBody>
            <a:bodyPr rtlCol="0" anchor="ctr"/>
            <a:lstStyle/>
            <a:p>
              <a:endParaRPr lang="en-US"/>
            </a:p>
          </p:txBody>
        </p:sp>
        <p:grpSp>
          <p:nvGrpSpPr>
            <p:cNvPr id="232" name="Graphic 3">
              <a:extLst>
                <a:ext uri="{FF2B5EF4-FFF2-40B4-BE49-F238E27FC236}">
                  <a16:creationId xmlns:a16="http://schemas.microsoft.com/office/drawing/2014/main" id="{01014E23-1102-F52C-8BAA-7F09A051311E}"/>
                </a:ext>
              </a:extLst>
            </p:cNvPr>
            <p:cNvGrpSpPr/>
            <p:nvPr/>
          </p:nvGrpSpPr>
          <p:grpSpPr>
            <a:xfrm>
              <a:off x="1984188" y="2016686"/>
              <a:ext cx="1317064" cy="578223"/>
              <a:chOff x="1984188" y="2016686"/>
              <a:chExt cx="1317064" cy="578223"/>
            </a:xfrm>
          </p:grpSpPr>
          <p:sp>
            <p:nvSpPr>
              <p:cNvPr id="233" name="Freeform: Shape 232">
                <a:extLst>
                  <a:ext uri="{FF2B5EF4-FFF2-40B4-BE49-F238E27FC236}">
                    <a16:creationId xmlns:a16="http://schemas.microsoft.com/office/drawing/2014/main" id="{402865DE-7C85-4CBF-2946-417AE77CB831}"/>
                  </a:ext>
                </a:extLst>
              </p:cNvPr>
              <p:cNvSpPr/>
              <p:nvPr/>
            </p:nvSpPr>
            <p:spPr>
              <a:xfrm>
                <a:off x="1984188" y="2594909"/>
                <a:ext cx="1317064" cy="32123"/>
              </a:xfrm>
              <a:custGeom>
                <a:avLst/>
                <a:gdLst>
                  <a:gd name="connsiteX0" fmla="*/ 0 w 1317064"/>
                  <a:gd name="connsiteY0" fmla="*/ 0 h 32123"/>
                  <a:gd name="connsiteX1" fmla="*/ 1317065 w 1317064"/>
                  <a:gd name="connsiteY1" fmla="*/ 0 h 32123"/>
                </a:gdLst>
                <a:ahLst/>
                <a:cxnLst>
                  <a:cxn ang="0">
                    <a:pos x="connsiteX0" y="connsiteY0"/>
                  </a:cxn>
                  <a:cxn ang="0">
                    <a:pos x="connsiteX1" y="connsiteY1"/>
                  </a:cxn>
                </a:cxnLst>
                <a:rect l="l" t="t" r="r" b="b"/>
                <a:pathLst>
                  <a:path w="1317064" h="32123">
                    <a:moveTo>
                      <a:pt x="0" y="0"/>
                    </a:moveTo>
                    <a:lnTo>
                      <a:pt x="1317065" y="0"/>
                    </a:lnTo>
                  </a:path>
                </a:pathLst>
              </a:custGeom>
              <a:ln w="5138" cap="flat">
                <a:solidFill>
                  <a:srgbClr val="9288D6"/>
                </a:solid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2B7B5856-6EBA-2A21-3B28-79C5CC145AC4}"/>
                  </a:ext>
                </a:extLst>
              </p:cNvPr>
              <p:cNvSpPr/>
              <p:nvPr/>
            </p:nvSpPr>
            <p:spPr>
              <a:xfrm>
                <a:off x="1984188" y="2479265"/>
                <a:ext cx="1317064" cy="32123"/>
              </a:xfrm>
              <a:custGeom>
                <a:avLst/>
                <a:gdLst>
                  <a:gd name="connsiteX0" fmla="*/ 0 w 1317064"/>
                  <a:gd name="connsiteY0" fmla="*/ 0 h 32123"/>
                  <a:gd name="connsiteX1" fmla="*/ 1317065 w 1317064"/>
                  <a:gd name="connsiteY1" fmla="*/ 0 h 32123"/>
                </a:gdLst>
                <a:ahLst/>
                <a:cxnLst>
                  <a:cxn ang="0">
                    <a:pos x="connsiteX0" y="connsiteY0"/>
                  </a:cxn>
                  <a:cxn ang="0">
                    <a:pos x="connsiteX1" y="connsiteY1"/>
                  </a:cxn>
                </a:cxnLst>
                <a:rect l="l" t="t" r="r" b="b"/>
                <a:pathLst>
                  <a:path w="1317064" h="32123">
                    <a:moveTo>
                      <a:pt x="0" y="0"/>
                    </a:moveTo>
                    <a:lnTo>
                      <a:pt x="1317065" y="0"/>
                    </a:lnTo>
                  </a:path>
                </a:pathLst>
              </a:custGeom>
              <a:ln w="5138" cap="flat">
                <a:solidFill>
                  <a:srgbClr val="9288D6"/>
                </a:solid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DB44BC7A-C8A1-7CCF-8469-77883DFB4657}"/>
                  </a:ext>
                </a:extLst>
              </p:cNvPr>
              <p:cNvSpPr/>
              <p:nvPr/>
            </p:nvSpPr>
            <p:spPr>
              <a:xfrm>
                <a:off x="1984188" y="2363620"/>
                <a:ext cx="1317064" cy="32123"/>
              </a:xfrm>
              <a:custGeom>
                <a:avLst/>
                <a:gdLst>
                  <a:gd name="connsiteX0" fmla="*/ 0 w 1317064"/>
                  <a:gd name="connsiteY0" fmla="*/ 0 h 32123"/>
                  <a:gd name="connsiteX1" fmla="*/ 1317065 w 1317064"/>
                  <a:gd name="connsiteY1" fmla="*/ 0 h 32123"/>
                </a:gdLst>
                <a:ahLst/>
                <a:cxnLst>
                  <a:cxn ang="0">
                    <a:pos x="connsiteX0" y="connsiteY0"/>
                  </a:cxn>
                  <a:cxn ang="0">
                    <a:pos x="connsiteX1" y="connsiteY1"/>
                  </a:cxn>
                </a:cxnLst>
                <a:rect l="l" t="t" r="r" b="b"/>
                <a:pathLst>
                  <a:path w="1317064" h="32123">
                    <a:moveTo>
                      <a:pt x="0" y="0"/>
                    </a:moveTo>
                    <a:lnTo>
                      <a:pt x="1317065" y="0"/>
                    </a:lnTo>
                  </a:path>
                </a:pathLst>
              </a:custGeom>
              <a:ln w="5138" cap="flat">
                <a:solidFill>
                  <a:srgbClr val="9288D6"/>
                </a:solid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id="{F71D6469-EC23-FF43-0297-5CD8D8697627}"/>
                  </a:ext>
                </a:extLst>
              </p:cNvPr>
              <p:cNvSpPr/>
              <p:nvPr/>
            </p:nvSpPr>
            <p:spPr>
              <a:xfrm>
                <a:off x="1984188" y="2247975"/>
                <a:ext cx="1317064" cy="32123"/>
              </a:xfrm>
              <a:custGeom>
                <a:avLst/>
                <a:gdLst>
                  <a:gd name="connsiteX0" fmla="*/ 0 w 1317064"/>
                  <a:gd name="connsiteY0" fmla="*/ 0 h 32123"/>
                  <a:gd name="connsiteX1" fmla="*/ 1317065 w 1317064"/>
                  <a:gd name="connsiteY1" fmla="*/ 0 h 32123"/>
                </a:gdLst>
                <a:ahLst/>
                <a:cxnLst>
                  <a:cxn ang="0">
                    <a:pos x="connsiteX0" y="connsiteY0"/>
                  </a:cxn>
                  <a:cxn ang="0">
                    <a:pos x="connsiteX1" y="connsiteY1"/>
                  </a:cxn>
                </a:cxnLst>
                <a:rect l="l" t="t" r="r" b="b"/>
                <a:pathLst>
                  <a:path w="1317064" h="32123">
                    <a:moveTo>
                      <a:pt x="0" y="0"/>
                    </a:moveTo>
                    <a:lnTo>
                      <a:pt x="1317065" y="0"/>
                    </a:lnTo>
                  </a:path>
                </a:pathLst>
              </a:custGeom>
              <a:ln w="5138" cap="flat">
                <a:solidFill>
                  <a:srgbClr val="9288D6"/>
                </a:solid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397968D8-B888-9C91-70B0-2AD647D3786B}"/>
                  </a:ext>
                </a:extLst>
              </p:cNvPr>
              <p:cNvSpPr/>
              <p:nvPr/>
            </p:nvSpPr>
            <p:spPr>
              <a:xfrm>
                <a:off x="1984188" y="2132331"/>
                <a:ext cx="1317064" cy="32123"/>
              </a:xfrm>
              <a:custGeom>
                <a:avLst/>
                <a:gdLst>
                  <a:gd name="connsiteX0" fmla="*/ 0 w 1317064"/>
                  <a:gd name="connsiteY0" fmla="*/ 0 h 32123"/>
                  <a:gd name="connsiteX1" fmla="*/ 1317065 w 1317064"/>
                  <a:gd name="connsiteY1" fmla="*/ 0 h 32123"/>
                </a:gdLst>
                <a:ahLst/>
                <a:cxnLst>
                  <a:cxn ang="0">
                    <a:pos x="connsiteX0" y="connsiteY0"/>
                  </a:cxn>
                  <a:cxn ang="0">
                    <a:pos x="connsiteX1" y="connsiteY1"/>
                  </a:cxn>
                </a:cxnLst>
                <a:rect l="l" t="t" r="r" b="b"/>
                <a:pathLst>
                  <a:path w="1317064" h="32123">
                    <a:moveTo>
                      <a:pt x="0" y="0"/>
                    </a:moveTo>
                    <a:lnTo>
                      <a:pt x="1317065" y="0"/>
                    </a:lnTo>
                  </a:path>
                </a:pathLst>
              </a:custGeom>
              <a:ln w="5138" cap="flat">
                <a:solidFill>
                  <a:srgbClr val="9288D6"/>
                </a:solid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id="{94DE0323-F090-1D03-B616-368993CA0878}"/>
                  </a:ext>
                </a:extLst>
              </p:cNvPr>
              <p:cNvSpPr/>
              <p:nvPr/>
            </p:nvSpPr>
            <p:spPr>
              <a:xfrm>
                <a:off x="1984188" y="2016686"/>
                <a:ext cx="1317064" cy="32123"/>
              </a:xfrm>
              <a:custGeom>
                <a:avLst/>
                <a:gdLst>
                  <a:gd name="connsiteX0" fmla="*/ 0 w 1317064"/>
                  <a:gd name="connsiteY0" fmla="*/ 0 h 32123"/>
                  <a:gd name="connsiteX1" fmla="*/ 1317065 w 1317064"/>
                  <a:gd name="connsiteY1" fmla="*/ 0 h 32123"/>
                </a:gdLst>
                <a:ahLst/>
                <a:cxnLst>
                  <a:cxn ang="0">
                    <a:pos x="connsiteX0" y="connsiteY0"/>
                  </a:cxn>
                  <a:cxn ang="0">
                    <a:pos x="connsiteX1" y="connsiteY1"/>
                  </a:cxn>
                </a:cxnLst>
                <a:rect l="l" t="t" r="r" b="b"/>
                <a:pathLst>
                  <a:path w="1317064" h="32123">
                    <a:moveTo>
                      <a:pt x="0" y="0"/>
                    </a:moveTo>
                    <a:lnTo>
                      <a:pt x="1317065" y="0"/>
                    </a:lnTo>
                  </a:path>
                </a:pathLst>
              </a:custGeom>
              <a:ln w="5138" cap="flat">
                <a:solidFill>
                  <a:srgbClr val="9288D6"/>
                </a:solid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7403ECA6-2650-FB47-97B4-9C236350D8D3}"/>
                  </a:ext>
                </a:extLst>
              </p:cNvPr>
              <p:cNvSpPr/>
              <p:nvPr/>
            </p:nvSpPr>
            <p:spPr>
              <a:xfrm>
                <a:off x="1984188" y="2016686"/>
                <a:ext cx="32123" cy="578223"/>
              </a:xfrm>
              <a:custGeom>
                <a:avLst/>
                <a:gdLst>
                  <a:gd name="connsiteX0" fmla="*/ 0 w 32123"/>
                  <a:gd name="connsiteY0" fmla="*/ 0 h 578223"/>
                  <a:gd name="connsiteX1" fmla="*/ 0 w 32123"/>
                  <a:gd name="connsiteY1" fmla="*/ 578223 h 578223"/>
                </a:gdLst>
                <a:ahLst/>
                <a:cxnLst>
                  <a:cxn ang="0">
                    <a:pos x="connsiteX0" y="connsiteY0"/>
                  </a:cxn>
                  <a:cxn ang="0">
                    <a:pos x="connsiteX1" y="connsiteY1"/>
                  </a:cxn>
                </a:cxnLst>
                <a:rect l="l" t="t" r="r" b="b"/>
                <a:pathLst>
                  <a:path w="32123" h="578223">
                    <a:moveTo>
                      <a:pt x="0" y="0"/>
                    </a:moveTo>
                    <a:lnTo>
                      <a:pt x="0" y="578223"/>
                    </a:lnTo>
                  </a:path>
                </a:pathLst>
              </a:custGeom>
              <a:ln w="5138" cap="flat">
                <a:solidFill>
                  <a:srgbClr val="9288D6"/>
                </a:solid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6E060C9D-DFE5-71BD-F4C8-03AA88974D4C}"/>
                  </a:ext>
                </a:extLst>
              </p:cNvPr>
              <p:cNvSpPr/>
              <p:nvPr/>
            </p:nvSpPr>
            <p:spPr>
              <a:xfrm>
                <a:off x="3301252" y="2016686"/>
                <a:ext cx="32123" cy="578223"/>
              </a:xfrm>
              <a:custGeom>
                <a:avLst/>
                <a:gdLst>
                  <a:gd name="connsiteX0" fmla="*/ 0 w 32123"/>
                  <a:gd name="connsiteY0" fmla="*/ 578223 h 578223"/>
                  <a:gd name="connsiteX1" fmla="*/ 0 w 32123"/>
                  <a:gd name="connsiteY1" fmla="*/ 0 h 578223"/>
                </a:gdLst>
                <a:ahLst/>
                <a:cxnLst>
                  <a:cxn ang="0">
                    <a:pos x="connsiteX0" y="connsiteY0"/>
                  </a:cxn>
                  <a:cxn ang="0">
                    <a:pos x="connsiteX1" y="connsiteY1"/>
                  </a:cxn>
                </a:cxnLst>
                <a:rect l="l" t="t" r="r" b="b"/>
                <a:pathLst>
                  <a:path w="32123" h="578223">
                    <a:moveTo>
                      <a:pt x="0" y="578223"/>
                    </a:moveTo>
                    <a:lnTo>
                      <a:pt x="0" y="0"/>
                    </a:lnTo>
                  </a:path>
                </a:pathLst>
              </a:custGeom>
              <a:ln w="5138" cap="flat">
                <a:solidFill>
                  <a:srgbClr val="9288D6"/>
                </a:solidFill>
                <a:prstDash val="solid"/>
                <a:miter/>
              </a:ln>
            </p:spPr>
            <p:txBody>
              <a:bodyPr rtlCol="0" anchor="ctr"/>
              <a:lstStyle/>
              <a:p>
                <a:endParaRPr lang="en-US"/>
              </a:p>
            </p:txBody>
          </p:sp>
        </p:grpSp>
        <p:sp>
          <p:nvSpPr>
            <p:cNvPr id="241" name="Freeform: Shape 240">
              <a:extLst>
                <a:ext uri="{FF2B5EF4-FFF2-40B4-BE49-F238E27FC236}">
                  <a16:creationId xmlns:a16="http://schemas.microsoft.com/office/drawing/2014/main" id="{085015F5-FFDC-6B27-B283-CBA2994ED933}"/>
                </a:ext>
              </a:extLst>
            </p:cNvPr>
            <p:cNvSpPr/>
            <p:nvPr/>
          </p:nvSpPr>
          <p:spPr>
            <a:xfrm>
              <a:off x="1984188" y="2048810"/>
              <a:ext cx="1317064" cy="546099"/>
            </a:xfrm>
            <a:custGeom>
              <a:avLst/>
              <a:gdLst>
                <a:gd name="connsiteX0" fmla="*/ -65 w 1317064"/>
                <a:gd name="connsiteY0" fmla="*/ 355528 h 546099"/>
                <a:gd name="connsiteX1" fmla="*/ 157019 w 1317064"/>
                <a:gd name="connsiteY1" fmla="*/ 126488 h 546099"/>
                <a:gd name="connsiteX2" fmla="*/ 399552 w 1317064"/>
                <a:gd name="connsiteY2" fmla="*/ 368378 h 546099"/>
                <a:gd name="connsiteX3" fmla="*/ 658467 w 1317064"/>
                <a:gd name="connsiteY3" fmla="*/ 200693 h 546099"/>
                <a:gd name="connsiteX4" fmla="*/ 903891 w 1317064"/>
                <a:gd name="connsiteY4" fmla="*/ -79 h 546099"/>
                <a:gd name="connsiteX5" fmla="*/ 1182402 w 1317064"/>
                <a:gd name="connsiteY5" fmla="*/ 167927 h 546099"/>
                <a:gd name="connsiteX6" fmla="*/ 1317000 w 1317064"/>
                <a:gd name="connsiteY6" fmla="*/ 338824 h 546099"/>
                <a:gd name="connsiteX7" fmla="*/ 1317000 w 1317064"/>
                <a:gd name="connsiteY7" fmla="*/ 546021 h 546099"/>
                <a:gd name="connsiteX8" fmla="*/ -65 w 1317064"/>
                <a:gd name="connsiteY8" fmla="*/ 546021 h 54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7064" h="546099">
                  <a:moveTo>
                    <a:pt x="-65" y="355528"/>
                  </a:moveTo>
                  <a:cubicBezTo>
                    <a:pt x="-65" y="355528"/>
                    <a:pt x="56472" y="128415"/>
                    <a:pt x="157019" y="126488"/>
                  </a:cubicBezTo>
                  <a:cubicBezTo>
                    <a:pt x="257566" y="124560"/>
                    <a:pt x="288083" y="371590"/>
                    <a:pt x="399552" y="368378"/>
                  </a:cubicBezTo>
                  <a:cubicBezTo>
                    <a:pt x="511020" y="365165"/>
                    <a:pt x="531580" y="201978"/>
                    <a:pt x="658467" y="200693"/>
                  </a:cubicBezTo>
                  <a:cubicBezTo>
                    <a:pt x="785355" y="199408"/>
                    <a:pt x="811375" y="-79"/>
                    <a:pt x="903891" y="-79"/>
                  </a:cubicBezTo>
                  <a:cubicBezTo>
                    <a:pt x="1013754" y="-79"/>
                    <a:pt x="1000262" y="167927"/>
                    <a:pt x="1182402" y="167927"/>
                  </a:cubicBezTo>
                  <a:cubicBezTo>
                    <a:pt x="1248898" y="167927"/>
                    <a:pt x="1317000" y="338824"/>
                    <a:pt x="1317000" y="338824"/>
                  </a:cubicBezTo>
                  <a:lnTo>
                    <a:pt x="1317000" y="546021"/>
                  </a:lnTo>
                  <a:lnTo>
                    <a:pt x="-65" y="546021"/>
                  </a:lnTo>
                  <a:close/>
                </a:path>
              </a:pathLst>
            </a:custGeom>
            <a:solidFill>
              <a:schemeClr val="accent6"/>
            </a:solidFill>
            <a:ln w="32112"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id="{75316366-A30F-DA19-8B98-24A327E06F8C}"/>
                </a:ext>
              </a:extLst>
            </p:cNvPr>
            <p:cNvSpPr/>
            <p:nvPr/>
          </p:nvSpPr>
          <p:spPr>
            <a:xfrm>
              <a:off x="3561063" y="2185656"/>
              <a:ext cx="362850" cy="361389"/>
            </a:xfrm>
            <a:custGeom>
              <a:avLst/>
              <a:gdLst>
                <a:gd name="connsiteX0" fmla="*/ 318348 w 362850"/>
                <a:gd name="connsiteY0" fmla="*/ 20480 h 361389"/>
                <a:gd name="connsiteX1" fmla="*/ 362357 w 362850"/>
                <a:gd name="connsiteY1" fmla="*/ 327581 h 361389"/>
                <a:gd name="connsiteX2" fmla="*/ 327985 w 362850"/>
                <a:gd name="connsiteY2" fmla="*/ 361311 h 361389"/>
                <a:gd name="connsiteX3" fmla="*/ 34697 w 362850"/>
                <a:gd name="connsiteY3" fmla="*/ 361311 h 361389"/>
                <a:gd name="connsiteX4" fmla="*/ 325 w 362850"/>
                <a:gd name="connsiteY4" fmla="*/ 327581 h 361389"/>
                <a:gd name="connsiteX5" fmla="*/ 44334 w 362850"/>
                <a:gd name="connsiteY5" fmla="*/ 20480 h 361389"/>
                <a:gd name="connsiteX6" fmla="*/ 73567 w 362850"/>
                <a:gd name="connsiteY6" fmla="*/ -79 h 361389"/>
                <a:gd name="connsiteX7" fmla="*/ 286225 w 362850"/>
                <a:gd name="connsiteY7" fmla="*/ -79 h 361389"/>
                <a:gd name="connsiteX8" fmla="*/ 315457 w 362850"/>
                <a:gd name="connsiteY8" fmla="*/ 20480 h 36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850" h="361389">
                  <a:moveTo>
                    <a:pt x="318348" y="20480"/>
                  </a:moveTo>
                  <a:cubicBezTo>
                    <a:pt x="350697" y="119526"/>
                    <a:pt x="365570" y="223436"/>
                    <a:pt x="362357" y="327581"/>
                  </a:cubicBezTo>
                  <a:cubicBezTo>
                    <a:pt x="361843" y="346245"/>
                    <a:pt x="346649" y="361150"/>
                    <a:pt x="327985" y="361311"/>
                  </a:cubicBezTo>
                  <a:lnTo>
                    <a:pt x="34697" y="361311"/>
                  </a:lnTo>
                  <a:cubicBezTo>
                    <a:pt x="16033" y="361150"/>
                    <a:pt x="839" y="346245"/>
                    <a:pt x="325" y="327581"/>
                  </a:cubicBezTo>
                  <a:cubicBezTo>
                    <a:pt x="-2727" y="223446"/>
                    <a:pt x="12147" y="119565"/>
                    <a:pt x="44334" y="20480"/>
                  </a:cubicBezTo>
                  <a:cubicBezTo>
                    <a:pt x="49024" y="8337"/>
                    <a:pt x="60557" y="220"/>
                    <a:pt x="73567" y="-79"/>
                  </a:cubicBezTo>
                  <a:lnTo>
                    <a:pt x="286225" y="-79"/>
                  </a:lnTo>
                  <a:cubicBezTo>
                    <a:pt x="299235" y="220"/>
                    <a:pt x="310767" y="8341"/>
                    <a:pt x="315457" y="20480"/>
                  </a:cubicBezTo>
                  <a:close/>
                </a:path>
              </a:pathLst>
            </a:custGeom>
            <a:solidFill>
              <a:schemeClr val="bg1">
                <a:lumMod val="50000"/>
              </a:schemeClr>
            </a:solidFill>
            <a:ln w="32112"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C6B1F96E-FCE4-B2F9-F89E-40534262B8B5}"/>
                </a:ext>
              </a:extLst>
            </p:cNvPr>
            <p:cNvSpPr/>
            <p:nvPr/>
          </p:nvSpPr>
          <p:spPr>
            <a:xfrm>
              <a:off x="3652363" y="2085964"/>
              <a:ext cx="178285" cy="187710"/>
            </a:xfrm>
            <a:custGeom>
              <a:avLst/>
              <a:gdLst>
                <a:gd name="connsiteX0" fmla="*/ 162801 w 178285"/>
                <a:gd name="connsiteY0" fmla="*/ 187631 h 187710"/>
                <a:gd name="connsiteX1" fmla="*/ 147703 w 178285"/>
                <a:gd name="connsiteY1" fmla="*/ 172533 h 187710"/>
                <a:gd name="connsiteX2" fmla="*/ 147703 w 178285"/>
                <a:gd name="connsiteY2" fmla="*/ 83872 h 187710"/>
                <a:gd name="connsiteX3" fmla="*/ 84741 w 178285"/>
                <a:gd name="connsiteY3" fmla="*/ 29590 h 187710"/>
                <a:gd name="connsiteX4" fmla="*/ 30452 w 178285"/>
                <a:gd name="connsiteY4" fmla="*/ 83872 h 187710"/>
                <a:gd name="connsiteX5" fmla="*/ 30452 w 178285"/>
                <a:gd name="connsiteY5" fmla="*/ 172212 h 187710"/>
                <a:gd name="connsiteX6" fmla="*/ 15354 w 178285"/>
                <a:gd name="connsiteY6" fmla="*/ 187310 h 187710"/>
                <a:gd name="connsiteX7" fmla="*/ -65 w 178285"/>
                <a:gd name="connsiteY7" fmla="*/ 172212 h 187710"/>
                <a:gd name="connsiteX8" fmla="*/ -65 w 178285"/>
                <a:gd name="connsiteY8" fmla="*/ 83872 h 187710"/>
                <a:gd name="connsiteX9" fmla="*/ 94442 w 178285"/>
                <a:gd name="connsiteY9" fmla="*/ 85 h 187710"/>
                <a:gd name="connsiteX10" fmla="*/ 178220 w 178285"/>
                <a:gd name="connsiteY10" fmla="*/ 83872 h 187710"/>
                <a:gd name="connsiteX11" fmla="*/ 178220 w 178285"/>
                <a:gd name="connsiteY11" fmla="*/ 172212 h 187710"/>
                <a:gd name="connsiteX12" fmla="*/ 162801 w 178285"/>
                <a:gd name="connsiteY12" fmla="*/ 187631 h 18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285" h="187710">
                  <a:moveTo>
                    <a:pt x="162801" y="187631"/>
                  </a:moveTo>
                  <a:cubicBezTo>
                    <a:pt x="154449" y="187631"/>
                    <a:pt x="147703" y="180873"/>
                    <a:pt x="147703" y="172533"/>
                  </a:cubicBezTo>
                  <a:lnTo>
                    <a:pt x="147703" y="83872"/>
                  </a:lnTo>
                  <a:cubicBezTo>
                    <a:pt x="145294" y="51495"/>
                    <a:pt x="117122" y="27191"/>
                    <a:pt x="84741" y="29590"/>
                  </a:cubicBezTo>
                  <a:cubicBezTo>
                    <a:pt x="55701" y="31742"/>
                    <a:pt x="32605" y="54830"/>
                    <a:pt x="30452" y="83872"/>
                  </a:cubicBezTo>
                  <a:lnTo>
                    <a:pt x="30452" y="172212"/>
                  </a:lnTo>
                  <a:cubicBezTo>
                    <a:pt x="30452" y="180551"/>
                    <a:pt x="23706" y="187310"/>
                    <a:pt x="15354" y="187310"/>
                  </a:cubicBezTo>
                  <a:cubicBezTo>
                    <a:pt x="6970" y="187313"/>
                    <a:pt x="96" y="180603"/>
                    <a:pt x="-65" y="172212"/>
                  </a:cubicBezTo>
                  <a:lnTo>
                    <a:pt x="-65" y="83872"/>
                  </a:lnTo>
                  <a:cubicBezTo>
                    <a:pt x="2890" y="34640"/>
                    <a:pt x="45197" y="-2874"/>
                    <a:pt x="94442" y="85"/>
                  </a:cubicBezTo>
                  <a:cubicBezTo>
                    <a:pt x="139544" y="2793"/>
                    <a:pt x="175522" y="38768"/>
                    <a:pt x="178220" y="83872"/>
                  </a:cubicBezTo>
                  <a:lnTo>
                    <a:pt x="178220" y="172212"/>
                  </a:lnTo>
                  <a:cubicBezTo>
                    <a:pt x="178220" y="180728"/>
                    <a:pt x="171314" y="187631"/>
                    <a:pt x="162801" y="187631"/>
                  </a:cubicBezTo>
                  <a:close/>
                </a:path>
              </a:pathLst>
            </a:custGeom>
            <a:solidFill>
              <a:schemeClr val="bg1">
                <a:lumMod val="50000"/>
              </a:schemeClr>
            </a:solidFill>
            <a:ln w="32112"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6C5E061E-1D11-B6AD-0F5F-8BB4A7208388}"/>
                </a:ext>
              </a:extLst>
            </p:cNvPr>
            <p:cNvSpPr/>
            <p:nvPr/>
          </p:nvSpPr>
          <p:spPr>
            <a:xfrm>
              <a:off x="3827757" y="2245661"/>
              <a:ext cx="135882" cy="241232"/>
            </a:xfrm>
            <a:custGeom>
              <a:avLst/>
              <a:gdLst>
                <a:gd name="connsiteX0" fmla="*/ 132926 w 135882"/>
                <a:gd name="connsiteY0" fmla="*/ 220675 h 241232"/>
                <a:gd name="connsiteX1" fmla="*/ 132926 w 135882"/>
                <a:gd name="connsiteY1" fmla="*/ 57809 h 241232"/>
                <a:gd name="connsiteX2" fmla="*/ 131320 w 135882"/>
                <a:gd name="connsiteY2" fmla="*/ 52348 h 241232"/>
                <a:gd name="connsiteX3" fmla="*/ 74462 w 135882"/>
                <a:gd name="connsiteY3" fmla="*/ 1593 h 241232"/>
                <a:gd name="connsiteX4" fmla="*/ 61291 w 135882"/>
                <a:gd name="connsiteY4" fmla="*/ 1593 h 241232"/>
                <a:gd name="connsiteX5" fmla="*/ 4432 w 135882"/>
                <a:gd name="connsiteY5" fmla="*/ 52348 h 241232"/>
                <a:gd name="connsiteX6" fmla="*/ 2826 w 135882"/>
                <a:gd name="connsiteY6" fmla="*/ 57809 h 241232"/>
                <a:gd name="connsiteX7" fmla="*/ 2826 w 135882"/>
                <a:gd name="connsiteY7" fmla="*/ 220675 h 241232"/>
                <a:gd name="connsiteX8" fmla="*/ 18888 w 135882"/>
                <a:gd name="connsiteY8" fmla="*/ 238022 h 241232"/>
                <a:gd name="connsiteX9" fmla="*/ 118792 w 135882"/>
                <a:gd name="connsiteY9" fmla="*/ 238022 h 241232"/>
                <a:gd name="connsiteX10" fmla="*/ 132926 w 135882"/>
                <a:gd name="connsiteY10" fmla="*/ 220675 h 241232"/>
                <a:gd name="connsiteX11" fmla="*/ 66752 w 135882"/>
                <a:gd name="connsiteY11" fmla="*/ 54597 h 241232"/>
                <a:gd name="connsiteX12" fmla="*/ 52618 w 135882"/>
                <a:gd name="connsiteY12" fmla="*/ 39823 h 241232"/>
                <a:gd name="connsiteX13" fmla="*/ 67395 w 135882"/>
                <a:gd name="connsiteY13" fmla="*/ 25692 h 241232"/>
                <a:gd name="connsiteX14" fmla="*/ 81529 w 135882"/>
                <a:gd name="connsiteY14" fmla="*/ 40141 h 241232"/>
                <a:gd name="connsiteX15" fmla="*/ 67073 w 135882"/>
                <a:gd name="connsiteY15" fmla="*/ 54600 h 241232"/>
                <a:gd name="connsiteX16" fmla="*/ 66752 w 135882"/>
                <a:gd name="connsiteY16" fmla="*/ 54597 h 24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5882" h="241232">
                  <a:moveTo>
                    <a:pt x="132926" y="220675"/>
                  </a:moveTo>
                  <a:cubicBezTo>
                    <a:pt x="136781" y="166454"/>
                    <a:pt x="136781" y="112030"/>
                    <a:pt x="132926" y="57809"/>
                  </a:cubicBezTo>
                  <a:cubicBezTo>
                    <a:pt x="132895" y="55879"/>
                    <a:pt x="132316" y="53993"/>
                    <a:pt x="131320" y="52348"/>
                  </a:cubicBezTo>
                  <a:cubicBezTo>
                    <a:pt x="117925" y="30070"/>
                    <a:pt x="98105" y="12370"/>
                    <a:pt x="74462" y="1593"/>
                  </a:cubicBezTo>
                  <a:cubicBezTo>
                    <a:pt x="70350" y="-636"/>
                    <a:pt x="65403" y="-636"/>
                    <a:pt x="61291" y="1593"/>
                  </a:cubicBezTo>
                  <a:cubicBezTo>
                    <a:pt x="37648" y="12370"/>
                    <a:pt x="17828" y="30067"/>
                    <a:pt x="4432" y="52348"/>
                  </a:cubicBezTo>
                  <a:cubicBezTo>
                    <a:pt x="3436" y="53996"/>
                    <a:pt x="2858" y="55879"/>
                    <a:pt x="2826" y="57809"/>
                  </a:cubicBezTo>
                  <a:cubicBezTo>
                    <a:pt x="-1029" y="112030"/>
                    <a:pt x="-1029" y="166454"/>
                    <a:pt x="2826" y="220675"/>
                  </a:cubicBezTo>
                  <a:cubicBezTo>
                    <a:pt x="3469" y="229496"/>
                    <a:pt x="10150" y="236695"/>
                    <a:pt x="18888" y="238022"/>
                  </a:cubicBezTo>
                  <a:cubicBezTo>
                    <a:pt x="52072" y="242198"/>
                    <a:pt x="85609" y="242198"/>
                    <a:pt x="118792" y="238022"/>
                  </a:cubicBezTo>
                  <a:cubicBezTo>
                    <a:pt x="126791" y="235934"/>
                    <a:pt x="132509" y="228918"/>
                    <a:pt x="132926" y="220675"/>
                  </a:cubicBezTo>
                  <a:close/>
                  <a:moveTo>
                    <a:pt x="66752" y="54597"/>
                  </a:moveTo>
                  <a:cubicBezTo>
                    <a:pt x="58785" y="54420"/>
                    <a:pt x="52457" y="47806"/>
                    <a:pt x="52618" y="39823"/>
                  </a:cubicBezTo>
                  <a:cubicBezTo>
                    <a:pt x="52810" y="31840"/>
                    <a:pt x="59428" y="25515"/>
                    <a:pt x="67395" y="25692"/>
                  </a:cubicBezTo>
                  <a:cubicBezTo>
                    <a:pt x="75265" y="25869"/>
                    <a:pt x="81529" y="32284"/>
                    <a:pt x="81529" y="40141"/>
                  </a:cubicBezTo>
                  <a:cubicBezTo>
                    <a:pt x="81529" y="48124"/>
                    <a:pt x="75072" y="54597"/>
                    <a:pt x="67073" y="54600"/>
                  </a:cubicBezTo>
                  <a:cubicBezTo>
                    <a:pt x="66977" y="54600"/>
                    <a:pt x="66849" y="54600"/>
                    <a:pt x="66752" y="54597"/>
                  </a:cubicBezTo>
                  <a:close/>
                </a:path>
              </a:pathLst>
            </a:custGeom>
            <a:solidFill>
              <a:srgbClr val="9DA8B2"/>
            </a:solidFill>
            <a:ln w="32112"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2299C5E3-3064-8B95-1F39-85933F0A72ED}"/>
                </a:ext>
              </a:extLst>
            </p:cNvPr>
            <p:cNvSpPr/>
            <p:nvPr/>
          </p:nvSpPr>
          <p:spPr>
            <a:xfrm>
              <a:off x="3869493" y="2340890"/>
              <a:ext cx="51566" cy="103366"/>
            </a:xfrm>
            <a:custGeom>
              <a:avLst/>
              <a:gdLst>
                <a:gd name="connsiteX0" fmla="*/ 7027 w 51566"/>
                <a:gd name="connsiteY0" fmla="*/ 102638 h 103366"/>
                <a:gd name="connsiteX1" fmla="*/ 4457 w 51566"/>
                <a:gd name="connsiteY1" fmla="*/ 102638 h 103366"/>
                <a:gd name="connsiteX2" fmla="*/ 313 w 51566"/>
                <a:gd name="connsiteY2" fmla="*/ 94052 h 103366"/>
                <a:gd name="connsiteX3" fmla="*/ 602 w 51566"/>
                <a:gd name="connsiteY3" fmla="*/ 93322 h 103366"/>
                <a:gd name="connsiteX4" fmla="*/ 37865 w 51566"/>
                <a:gd name="connsiteY4" fmla="*/ 4340 h 103366"/>
                <a:gd name="connsiteX5" fmla="*/ 47053 w 51566"/>
                <a:gd name="connsiteY5" fmla="*/ 437 h 103366"/>
                <a:gd name="connsiteX6" fmla="*/ 47181 w 51566"/>
                <a:gd name="connsiteY6" fmla="*/ 486 h 103366"/>
                <a:gd name="connsiteX7" fmla="*/ 51036 w 51566"/>
                <a:gd name="connsiteY7" fmla="*/ 9801 h 103366"/>
                <a:gd name="connsiteX8" fmla="*/ 13451 w 51566"/>
                <a:gd name="connsiteY8" fmla="*/ 98783 h 103366"/>
                <a:gd name="connsiteX9" fmla="*/ 7027 w 51566"/>
                <a:gd name="connsiteY9" fmla="*/ 103281 h 103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66" h="103366">
                  <a:moveTo>
                    <a:pt x="7027" y="102638"/>
                  </a:moveTo>
                  <a:lnTo>
                    <a:pt x="4457" y="102638"/>
                  </a:lnTo>
                  <a:cubicBezTo>
                    <a:pt x="923" y="101414"/>
                    <a:pt x="-908" y="97569"/>
                    <a:pt x="313" y="94052"/>
                  </a:cubicBezTo>
                  <a:cubicBezTo>
                    <a:pt x="377" y="93801"/>
                    <a:pt x="473" y="93560"/>
                    <a:pt x="602" y="93322"/>
                  </a:cubicBezTo>
                  <a:lnTo>
                    <a:pt x="37865" y="4340"/>
                  </a:lnTo>
                  <a:cubicBezTo>
                    <a:pt x="39343" y="723"/>
                    <a:pt x="43455" y="-1024"/>
                    <a:pt x="47053" y="437"/>
                  </a:cubicBezTo>
                  <a:cubicBezTo>
                    <a:pt x="47117" y="453"/>
                    <a:pt x="47149" y="469"/>
                    <a:pt x="47181" y="486"/>
                  </a:cubicBezTo>
                  <a:cubicBezTo>
                    <a:pt x="50715" y="2095"/>
                    <a:pt x="52385" y="6165"/>
                    <a:pt x="51036" y="9801"/>
                  </a:cubicBezTo>
                  <a:lnTo>
                    <a:pt x="13451" y="98783"/>
                  </a:lnTo>
                  <a:cubicBezTo>
                    <a:pt x="12584" y="101569"/>
                    <a:pt x="9950" y="103413"/>
                    <a:pt x="7027" y="103281"/>
                  </a:cubicBezTo>
                  <a:close/>
                </a:path>
              </a:pathLst>
            </a:custGeom>
            <a:solidFill>
              <a:srgbClr val="F7F8F9"/>
            </a:solidFill>
            <a:ln w="32112"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id="{8691098D-6920-32BB-87E8-57DE509C01DC}"/>
                </a:ext>
              </a:extLst>
            </p:cNvPr>
            <p:cNvSpPr/>
            <p:nvPr/>
          </p:nvSpPr>
          <p:spPr>
            <a:xfrm>
              <a:off x="3839640" y="2335543"/>
              <a:ext cx="53364" cy="53329"/>
            </a:xfrm>
            <a:custGeom>
              <a:avLst/>
              <a:gdLst>
                <a:gd name="connsiteX0" fmla="*/ 29813 w 53364"/>
                <a:gd name="connsiteY0" fmla="*/ 53054 h 53329"/>
                <a:gd name="connsiteX1" fmla="*/ 131 w 53364"/>
                <a:gd name="connsiteY1" fmla="*/ 29797 h 53329"/>
                <a:gd name="connsiteX2" fmla="*/ 23388 w 53364"/>
                <a:gd name="connsiteY2" fmla="*/ 118 h 53329"/>
                <a:gd name="connsiteX3" fmla="*/ 53070 w 53364"/>
                <a:gd name="connsiteY3" fmla="*/ 23375 h 53329"/>
                <a:gd name="connsiteX4" fmla="*/ 53263 w 53364"/>
                <a:gd name="connsiteY4" fmla="*/ 26713 h 53329"/>
                <a:gd name="connsiteX5" fmla="*/ 29813 w 53364"/>
                <a:gd name="connsiteY5" fmla="*/ 53054 h 53329"/>
                <a:gd name="connsiteX6" fmla="*/ 29813 w 53364"/>
                <a:gd name="connsiteY6" fmla="*/ 14506 h 53329"/>
                <a:gd name="connsiteX7" fmla="*/ 20175 w 53364"/>
                <a:gd name="connsiteY7" fmla="*/ 26713 h 53329"/>
                <a:gd name="connsiteX8" fmla="*/ 29813 w 53364"/>
                <a:gd name="connsiteY8" fmla="*/ 38920 h 53329"/>
                <a:gd name="connsiteX9" fmla="*/ 39128 w 53364"/>
                <a:gd name="connsiteY9" fmla="*/ 26713 h 53329"/>
                <a:gd name="connsiteX10" fmla="*/ 29813 w 53364"/>
                <a:gd name="connsiteY10" fmla="*/ 14506 h 53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364" h="53329">
                  <a:moveTo>
                    <a:pt x="29813" y="53054"/>
                  </a:moveTo>
                  <a:cubicBezTo>
                    <a:pt x="15196" y="54827"/>
                    <a:pt x="1897" y="44416"/>
                    <a:pt x="131" y="29797"/>
                  </a:cubicBezTo>
                  <a:cubicBezTo>
                    <a:pt x="-1637" y="15181"/>
                    <a:pt x="8772" y="1891"/>
                    <a:pt x="23388" y="118"/>
                  </a:cubicBezTo>
                  <a:cubicBezTo>
                    <a:pt x="38004" y="-1655"/>
                    <a:pt x="51303" y="8756"/>
                    <a:pt x="53070" y="23375"/>
                  </a:cubicBezTo>
                  <a:cubicBezTo>
                    <a:pt x="53198" y="24480"/>
                    <a:pt x="53263" y="25598"/>
                    <a:pt x="53263" y="26713"/>
                  </a:cubicBezTo>
                  <a:cubicBezTo>
                    <a:pt x="54001" y="40439"/>
                    <a:pt x="43529" y="52193"/>
                    <a:pt x="29813" y="53054"/>
                  </a:cubicBezTo>
                  <a:close/>
                  <a:moveTo>
                    <a:pt x="29813" y="14506"/>
                  </a:moveTo>
                  <a:cubicBezTo>
                    <a:pt x="23934" y="15486"/>
                    <a:pt x="19758" y="20770"/>
                    <a:pt x="20175" y="26713"/>
                  </a:cubicBezTo>
                  <a:cubicBezTo>
                    <a:pt x="19597" y="32704"/>
                    <a:pt x="23837" y="38088"/>
                    <a:pt x="29813" y="38920"/>
                  </a:cubicBezTo>
                  <a:cubicBezTo>
                    <a:pt x="35723" y="38088"/>
                    <a:pt x="39899" y="32646"/>
                    <a:pt x="39128" y="26713"/>
                  </a:cubicBezTo>
                  <a:cubicBezTo>
                    <a:pt x="39771" y="20288"/>
                    <a:pt x="34952" y="14506"/>
                    <a:pt x="29813" y="14506"/>
                  </a:cubicBezTo>
                  <a:close/>
                </a:path>
              </a:pathLst>
            </a:custGeom>
            <a:solidFill>
              <a:srgbClr val="F7F8F9"/>
            </a:solidFill>
            <a:ln w="32112"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id="{CEA65252-51EB-F16D-066C-A66D7DABD44D}"/>
                </a:ext>
              </a:extLst>
            </p:cNvPr>
            <p:cNvSpPr/>
            <p:nvPr/>
          </p:nvSpPr>
          <p:spPr>
            <a:xfrm>
              <a:off x="3891042" y="2397151"/>
              <a:ext cx="52717" cy="52687"/>
            </a:xfrm>
            <a:custGeom>
              <a:avLst/>
              <a:gdLst>
                <a:gd name="connsiteX0" fmla="*/ 28844 w 52717"/>
                <a:gd name="connsiteY0" fmla="*/ 52481 h 52687"/>
                <a:gd name="connsiteX1" fmla="*/ 62 w 52717"/>
                <a:gd name="connsiteY1" fmla="*/ 28834 h 52687"/>
                <a:gd name="connsiteX2" fmla="*/ 23705 w 52717"/>
                <a:gd name="connsiteY2" fmla="*/ 49 h 52687"/>
                <a:gd name="connsiteX3" fmla="*/ 52487 w 52717"/>
                <a:gd name="connsiteY3" fmla="*/ 23695 h 52687"/>
                <a:gd name="connsiteX4" fmla="*/ 52616 w 52717"/>
                <a:gd name="connsiteY4" fmla="*/ 26139 h 52687"/>
                <a:gd name="connsiteX5" fmla="*/ 28908 w 52717"/>
                <a:gd name="connsiteY5" fmla="*/ 52477 h 52687"/>
                <a:gd name="connsiteX6" fmla="*/ 28844 w 52717"/>
                <a:gd name="connsiteY6" fmla="*/ 52481 h 52687"/>
                <a:gd name="connsiteX7" fmla="*/ 28844 w 52717"/>
                <a:gd name="connsiteY7" fmla="*/ 13932 h 52687"/>
                <a:gd name="connsiteX8" fmla="*/ 19464 w 52717"/>
                <a:gd name="connsiteY8" fmla="*/ 28957 h 52687"/>
                <a:gd name="connsiteX9" fmla="*/ 28844 w 52717"/>
                <a:gd name="connsiteY9" fmla="*/ 38346 h 52687"/>
                <a:gd name="connsiteX10" fmla="*/ 38225 w 52717"/>
                <a:gd name="connsiteY10" fmla="*/ 23322 h 52687"/>
                <a:gd name="connsiteX11" fmla="*/ 28844 w 52717"/>
                <a:gd name="connsiteY11" fmla="*/ 13932 h 52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717" h="52687">
                  <a:moveTo>
                    <a:pt x="28844" y="52481"/>
                  </a:moveTo>
                  <a:cubicBezTo>
                    <a:pt x="14357" y="53901"/>
                    <a:pt x="1475" y="43313"/>
                    <a:pt x="62" y="28834"/>
                  </a:cubicBezTo>
                  <a:cubicBezTo>
                    <a:pt x="-1351" y="14356"/>
                    <a:pt x="9217" y="1468"/>
                    <a:pt x="23705" y="49"/>
                  </a:cubicBezTo>
                  <a:cubicBezTo>
                    <a:pt x="38192" y="-1371"/>
                    <a:pt x="51074" y="9217"/>
                    <a:pt x="52487" y="23695"/>
                  </a:cubicBezTo>
                  <a:cubicBezTo>
                    <a:pt x="52584" y="24507"/>
                    <a:pt x="52616" y="25323"/>
                    <a:pt x="52616" y="26139"/>
                  </a:cubicBezTo>
                  <a:cubicBezTo>
                    <a:pt x="53355" y="39959"/>
                    <a:pt x="42722" y="51751"/>
                    <a:pt x="28908" y="52477"/>
                  </a:cubicBezTo>
                  <a:cubicBezTo>
                    <a:pt x="28877" y="52477"/>
                    <a:pt x="28877" y="52481"/>
                    <a:pt x="28844" y="52481"/>
                  </a:cubicBezTo>
                  <a:close/>
                  <a:moveTo>
                    <a:pt x="28844" y="13932"/>
                  </a:moveTo>
                  <a:cubicBezTo>
                    <a:pt x="22099" y="15490"/>
                    <a:pt x="17891" y="22217"/>
                    <a:pt x="19464" y="28957"/>
                  </a:cubicBezTo>
                  <a:cubicBezTo>
                    <a:pt x="20525" y="33624"/>
                    <a:pt x="24187" y="37270"/>
                    <a:pt x="28844" y="38346"/>
                  </a:cubicBezTo>
                  <a:cubicBezTo>
                    <a:pt x="35590" y="36788"/>
                    <a:pt x="39799" y="30062"/>
                    <a:pt x="38225" y="23322"/>
                  </a:cubicBezTo>
                  <a:cubicBezTo>
                    <a:pt x="37164" y="18655"/>
                    <a:pt x="33502" y="15009"/>
                    <a:pt x="28844" y="13932"/>
                  </a:cubicBezTo>
                  <a:close/>
                </a:path>
              </a:pathLst>
            </a:custGeom>
            <a:solidFill>
              <a:srgbClr val="F7F8F9"/>
            </a:solidFill>
            <a:ln w="32112"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id="{0178FE0D-85DA-CCF0-7B13-86BB2B95A156}"/>
                </a:ext>
              </a:extLst>
            </p:cNvPr>
            <p:cNvSpPr/>
            <p:nvPr/>
          </p:nvSpPr>
          <p:spPr>
            <a:xfrm>
              <a:off x="1984188" y="2241551"/>
              <a:ext cx="1317064" cy="353358"/>
            </a:xfrm>
            <a:custGeom>
              <a:avLst/>
              <a:gdLst>
                <a:gd name="connsiteX0" fmla="*/ 1317000 w 1317064"/>
                <a:gd name="connsiteY0" fmla="*/ 132591 h 353358"/>
                <a:gd name="connsiteX1" fmla="*/ 1159916 w 1317064"/>
                <a:gd name="connsiteY1" fmla="*/ -79 h 353358"/>
                <a:gd name="connsiteX2" fmla="*/ 902927 w 1317064"/>
                <a:gd name="connsiteY2" fmla="*/ 153150 h 353358"/>
                <a:gd name="connsiteX3" fmla="*/ 657182 w 1317064"/>
                <a:gd name="connsiteY3" fmla="*/ 67380 h 353358"/>
                <a:gd name="connsiteX4" fmla="*/ 290653 w 1317064"/>
                <a:gd name="connsiteY4" fmla="*/ 294815 h 353358"/>
                <a:gd name="connsiteX5" fmla="*/ -65 w 1317064"/>
                <a:gd name="connsiteY5" fmla="*/ 132591 h 353358"/>
                <a:gd name="connsiteX6" fmla="*/ -65 w 1317064"/>
                <a:gd name="connsiteY6" fmla="*/ 353280 h 353358"/>
                <a:gd name="connsiteX7" fmla="*/ 1317000 w 1317064"/>
                <a:gd name="connsiteY7" fmla="*/ 353280 h 35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7064" h="353358">
                  <a:moveTo>
                    <a:pt x="1317000" y="132591"/>
                  </a:moveTo>
                  <a:cubicBezTo>
                    <a:pt x="1317000" y="132591"/>
                    <a:pt x="1266887" y="-79"/>
                    <a:pt x="1159916" y="-79"/>
                  </a:cubicBezTo>
                  <a:cubicBezTo>
                    <a:pt x="1058727" y="-79"/>
                    <a:pt x="1015360" y="149938"/>
                    <a:pt x="902927" y="153150"/>
                  </a:cubicBezTo>
                  <a:cubicBezTo>
                    <a:pt x="790495" y="156363"/>
                    <a:pt x="784071" y="68023"/>
                    <a:pt x="657182" y="67380"/>
                  </a:cubicBezTo>
                  <a:cubicBezTo>
                    <a:pt x="530295" y="66738"/>
                    <a:pt x="471187" y="294815"/>
                    <a:pt x="290653" y="294815"/>
                  </a:cubicBezTo>
                  <a:cubicBezTo>
                    <a:pt x="110119" y="294815"/>
                    <a:pt x="-65" y="132591"/>
                    <a:pt x="-65" y="132591"/>
                  </a:cubicBezTo>
                  <a:lnTo>
                    <a:pt x="-65" y="353280"/>
                  </a:lnTo>
                  <a:lnTo>
                    <a:pt x="1317000" y="353280"/>
                  </a:lnTo>
                  <a:close/>
                </a:path>
              </a:pathLst>
            </a:custGeom>
            <a:solidFill>
              <a:schemeClr val="accent6"/>
            </a:solidFill>
            <a:ln w="32112" cap="flat">
              <a:noFill/>
              <a:prstDash val="solid"/>
              <a:miter/>
            </a:ln>
          </p:spPr>
          <p:txBody>
            <a:bodyPr rtlCol="0" anchor="ctr"/>
            <a:lstStyle/>
            <a:p>
              <a:endParaRPr lang="en-US"/>
            </a:p>
          </p:txBody>
        </p:sp>
        <p:sp>
          <p:nvSpPr>
            <p:cNvPr id="249" name="Freeform: Shape 248">
              <a:extLst>
                <a:ext uri="{FF2B5EF4-FFF2-40B4-BE49-F238E27FC236}">
                  <a16:creationId xmlns:a16="http://schemas.microsoft.com/office/drawing/2014/main" id="{D014D36C-D806-7782-08F8-9632AFF5AE9A}"/>
                </a:ext>
              </a:extLst>
            </p:cNvPr>
            <p:cNvSpPr/>
            <p:nvPr/>
          </p:nvSpPr>
          <p:spPr>
            <a:xfrm>
              <a:off x="1984188" y="2434292"/>
              <a:ext cx="1317064" cy="167042"/>
            </a:xfrm>
            <a:custGeom>
              <a:avLst/>
              <a:gdLst>
                <a:gd name="connsiteX0" fmla="*/ 1317000 w 1317064"/>
                <a:gd name="connsiteY0" fmla="*/ 107535 h 167042"/>
                <a:gd name="connsiteX1" fmla="*/ 1159916 w 1317064"/>
                <a:gd name="connsiteY1" fmla="*/ 38148 h 167042"/>
                <a:gd name="connsiteX2" fmla="*/ 917383 w 1317064"/>
                <a:gd name="connsiteY2" fmla="*/ 111711 h 167042"/>
                <a:gd name="connsiteX3" fmla="*/ 658467 w 1317064"/>
                <a:gd name="connsiteY3" fmla="*/ 60634 h 167042"/>
                <a:gd name="connsiteX4" fmla="*/ 413044 w 1317064"/>
                <a:gd name="connsiteY4" fmla="*/ -79 h 167042"/>
                <a:gd name="connsiteX5" fmla="*/ 134533 w 1317064"/>
                <a:gd name="connsiteY5" fmla="*/ 50676 h 167042"/>
                <a:gd name="connsiteX6" fmla="*/ -65 w 1317064"/>
                <a:gd name="connsiteY6" fmla="*/ 102716 h 167042"/>
                <a:gd name="connsiteX7" fmla="*/ -65 w 1317064"/>
                <a:gd name="connsiteY7" fmla="*/ 166963 h 167042"/>
                <a:gd name="connsiteX8" fmla="*/ 1317000 w 1317064"/>
                <a:gd name="connsiteY8" fmla="*/ 166963 h 16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7064" h="167042">
                  <a:moveTo>
                    <a:pt x="1317000" y="107535"/>
                  </a:moveTo>
                  <a:cubicBezTo>
                    <a:pt x="1276492" y="63677"/>
                    <a:pt x="1219633" y="38559"/>
                    <a:pt x="1159916" y="38148"/>
                  </a:cubicBezTo>
                  <a:cubicBezTo>
                    <a:pt x="1058727" y="38148"/>
                    <a:pt x="1028852" y="112675"/>
                    <a:pt x="917383" y="111711"/>
                  </a:cubicBezTo>
                  <a:cubicBezTo>
                    <a:pt x="805914" y="110747"/>
                    <a:pt x="785355" y="60956"/>
                    <a:pt x="658467" y="60634"/>
                  </a:cubicBezTo>
                  <a:cubicBezTo>
                    <a:pt x="531580" y="60313"/>
                    <a:pt x="505559" y="-79"/>
                    <a:pt x="413044" y="-79"/>
                  </a:cubicBezTo>
                  <a:cubicBezTo>
                    <a:pt x="303181" y="-79"/>
                    <a:pt x="316673" y="50676"/>
                    <a:pt x="134533" y="50676"/>
                  </a:cubicBezTo>
                  <a:cubicBezTo>
                    <a:pt x="85718" y="55238"/>
                    <a:pt x="39123" y="73253"/>
                    <a:pt x="-65" y="102716"/>
                  </a:cubicBezTo>
                  <a:lnTo>
                    <a:pt x="-65" y="166963"/>
                  </a:lnTo>
                  <a:lnTo>
                    <a:pt x="1317000" y="166963"/>
                  </a:lnTo>
                  <a:close/>
                </a:path>
              </a:pathLst>
            </a:custGeom>
            <a:solidFill>
              <a:schemeClr val="accent6"/>
            </a:solidFill>
            <a:ln w="32112" cap="flat">
              <a:noFill/>
              <a:prstDash val="solid"/>
              <a:miter/>
            </a:ln>
          </p:spPr>
          <p:txBody>
            <a:bodyPr rtlCol="0" anchor="ctr"/>
            <a:lstStyle/>
            <a:p>
              <a:endParaRPr lang="en-US"/>
            </a:p>
          </p:txBody>
        </p:sp>
        <p:sp>
          <p:nvSpPr>
            <p:cNvPr id="250" name="Freeform: Shape 249">
              <a:extLst>
                <a:ext uri="{FF2B5EF4-FFF2-40B4-BE49-F238E27FC236}">
                  <a16:creationId xmlns:a16="http://schemas.microsoft.com/office/drawing/2014/main" id="{BBEBD00B-C369-08A1-F563-BC852083BD0A}"/>
                </a:ext>
              </a:extLst>
            </p:cNvPr>
            <p:cNvSpPr/>
            <p:nvPr/>
          </p:nvSpPr>
          <p:spPr>
            <a:xfrm>
              <a:off x="5438752" y="2787650"/>
              <a:ext cx="1327023" cy="522430"/>
            </a:xfrm>
            <a:custGeom>
              <a:avLst/>
              <a:gdLst>
                <a:gd name="connsiteX0" fmla="*/ 1211635 w 1327023"/>
                <a:gd name="connsiteY0" fmla="*/ -79 h 385219"/>
                <a:gd name="connsiteX1" fmla="*/ 115580 w 1327023"/>
                <a:gd name="connsiteY1" fmla="*/ -79 h 385219"/>
                <a:gd name="connsiteX2" fmla="*/ -65 w 1327023"/>
                <a:gd name="connsiteY2" fmla="*/ 115244 h 385219"/>
                <a:gd name="connsiteX3" fmla="*/ -65 w 1327023"/>
                <a:gd name="connsiteY3" fmla="*/ 163751 h 385219"/>
                <a:gd name="connsiteX4" fmla="*/ 115580 w 1327023"/>
                <a:gd name="connsiteY4" fmla="*/ 279395 h 385219"/>
                <a:gd name="connsiteX5" fmla="*/ 550532 w 1327023"/>
                <a:gd name="connsiteY5" fmla="*/ 279395 h 385219"/>
                <a:gd name="connsiteX6" fmla="*/ 592936 w 1327023"/>
                <a:gd name="connsiteY6" fmla="*/ 331757 h 385219"/>
                <a:gd name="connsiteX7" fmla="*/ 618956 w 1327023"/>
                <a:gd name="connsiteY7" fmla="*/ 363880 h 385219"/>
                <a:gd name="connsiteX8" fmla="*/ 699361 w 1327023"/>
                <a:gd name="connsiteY8" fmla="*/ 372457 h 385219"/>
                <a:gd name="connsiteX9" fmla="*/ 707938 w 1327023"/>
                <a:gd name="connsiteY9" fmla="*/ 363880 h 385219"/>
                <a:gd name="connsiteX10" fmla="*/ 733958 w 1327023"/>
                <a:gd name="connsiteY10" fmla="*/ 331757 h 385219"/>
                <a:gd name="connsiteX11" fmla="*/ 776361 w 1327023"/>
                <a:gd name="connsiteY11" fmla="*/ 279395 h 385219"/>
                <a:gd name="connsiteX12" fmla="*/ 1211635 w 1327023"/>
                <a:gd name="connsiteY12" fmla="*/ 279395 h 385219"/>
                <a:gd name="connsiteX13" fmla="*/ 1326958 w 1327023"/>
                <a:gd name="connsiteY13" fmla="*/ 163751 h 385219"/>
                <a:gd name="connsiteX14" fmla="*/ 1326958 w 1327023"/>
                <a:gd name="connsiteY14" fmla="*/ 115244 h 385219"/>
                <a:gd name="connsiteX15" fmla="*/ 1211635 w 1327023"/>
                <a:gd name="connsiteY15" fmla="*/ -79 h 38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27023" h="385219">
                  <a:moveTo>
                    <a:pt x="1211635" y="-79"/>
                  </a:moveTo>
                  <a:lnTo>
                    <a:pt x="115580" y="-79"/>
                  </a:lnTo>
                  <a:cubicBezTo>
                    <a:pt x="51847" y="-79"/>
                    <a:pt x="128" y="51511"/>
                    <a:pt x="-65" y="115244"/>
                  </a:cubicBezTo>
                  <a:lnTo>
                    <a:pt x="-65" y="163751"/>
                  </a:lnTo>
                  <a:cubicBezTo>
                    <a:pt x="-65" y="227612"/>
                    <a:pt x="51718" y="279395"/>
                    <a:pt x="115580" y="279395"/>
                  </a:cubicBezTo>
                  <a:lnTo>
                    <a:pt x="550532" y="279395"/>
                  </a:lnTo>
                  <a:lnTo>
                    <a:pt x="592936" y="331757"/>
                  </a:lnTo>
                  <a:lnTo>
                    <a:pt x="618956" y="363880"/>
                  </a:lnTo>
                  <a:cubicBezTo>
                    <a:pt x="638808" y="388455"/>
                    <a:pt x="674786" y="392277"/>
                    <a:pt x="699361" y="372457"/>
                  </a:cubicBezTo>
                  <a:cubicBezTo>
                    <a:pt x="702509" y="369920"/>
                    <a:pt x="705400" y="367029"/>
                    <a:pt x="707938" y="363880"/>
                  </a:cubicBezTo>
                  <a:lnTo>
                    <a:pt x="733958" y="331757"/>
                  </a:lnTo>
                  <a:lnTo>
                    <a:pt x="776361" y="279395"/>
                  </a:lnTo>
                  <a:lnTo>
                    <a:pt x="1211635" y="279395"/>
                  </a:lnTo>
                  <a:cubicBezTo>
                    <a:pt x="1275368" y="279203"/>
                    <a:pt x="1326958" y="227484"/>
                    <a:pt x="1326958" y="163751"/>
                  </a:cubicBezTo>
                  <a:lnTo>
                    <a:pt x="1326958" y="115244"/>
                  </a:lnTo>
                  <a:cubicBezTo>
                    <a:pt x="1326958" y="51544"/>
                    <a:pt x="1275336" y="-79"/>
                    <a:pt x="1211635" y="-79"/>
                  </a:cubicBezTo>
                  <a:close/>
                </a:path>
              </a:pathLst>
            </a:custGeom>
            <a:solidFill>
              <a:srgbClr val="D3D6DD"/>
            </a:solidFill>
            <a:ln w="32112" cap="flat">
              <a:noFill/>
              <a:prstDash val="solid"/>
              <a:miter/>
            </a:ln>
          </p:spPr>
          <p:txBody>
            <a:bodyPr rtlCol="0" anchor="ctr"/>
            <a:lstStyle/>
            <a:p>
              <a:pPr algn="ctr"/>
              <a:endParaRPr lang="en-US" b="1" dirty="0">
                <a:latin typeface="Lora" pitchFamily="2" charset="0"/>
              </a:endParaRPr>
            </a:p>
          </p:txBody>
        </p:sp>
        <p:sp>
          <p:nvSpPr>
            <p:cNvPr id="253" name="Freeform: Shape 252">
              <a:extLst>
                <a:ext uri="{FF2B5EF4-FFF2-40B4-BE49-F238E27FC236}">
                  <a16:creationId xmlns:a16="http://schemas.microsoft.com/office/drawing/2014/main" id="{118E7A63-7E13-D0D9-CBED-43AD7BF28C33}"/>
                </a:ext>
              </a:extLst>
            </p:cNvPr>
            <p:cNvSpPr/>
            <p:nvPr/>
          </p:nvSpPr>
          <p:spPr>
            <a:xfrm rot="12000">
              <a:off x="4952513" y="3397722"/>
              <a:ext cx="2300687" cy="1509805"/>
            </a:xfrm>
            <a:custGeom>
              <a:avLst/>
              <a:gdLst>
                <a:gd name="connsiteX0" fmla="*/ 2037531 w 2300687"/>
                <a:gd name="connsiteY0" fmla="*/ -79 h 1509805"/>
                <a:gd name="connsiteX1" fmla="*/ 2300623 w 2300687"/>
                <a:gd name="connsiteY1" fmla="*/ -79 h 1509805"/>
                <a:gd name="connsiteX2" fmla="*/ 2300623 w 2300687"/>
                <a:gd name="connsiteY2" fmla="*/ 1509726 h 1509805"/>
                <a:gd name="connsiteX3" fmla="*/ 2037531 w 2300687"/>
                <a:gd name="connsiteY3" fmla="*/ 1509726 h 1509805"/>
                <a:gd name="connsiteX4" fmla="*/ 263027 w 2300687"/>
                <a:gd name="connsiteY4" fmla="*/ 1509726 h 1509805"/>
                <a:gd name="connsiteX5" fmla="*/ -65 w 2300687"/>
                <a:gd name="connsiteY5" fmla="*/ 1509726 h 1509805"/>
                <a:gd name="connsiteX6" fmla="*/ -65 w 2300687"/>
                <a:gd name="connsiteY6" fmla="*/ -79 h 1509805"/>
                <a:gd name="connsiteX7" fmla="*/ 263027 w 2300687"/>
                <a:gd name="connsiteY7" fmla="*/ -79 h 1509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0687" h="1509805">
                  <a:moveTo>
                    <a:pt x="2037531" y="-79"/>
                  </a:moveTo>
                  <a:cubicBezTo>
                    <a:pt x="2182832" y="-79"/>
                    <a:pt x="2300623" y="-79"/>
                    <a:pt x="2300623" y="-79"/>
                  </a:cubicBezTo>
                  <a:lnTo>
                    <a:pt x="2300623" y="1509726"/>
                  </a:lnTo>
                  <a:cubicBezTo>
                    <a:pt x="2300623" y="1509726"/>
                    <a:pt x="2182832" y="1509726"/>
                    <a:pt x="2037531" y="1509726"/>
                  </a:cubicBezTo>
                  <a:lnTo>
                    <a:pt x="263027" y="1509726"/>
                  </a:lnTo>
                  <a:cubicBezTo>
                    <a:pt x="117725" y="1509726"/>
                    <a:pt x="-65" y="1509726"/>
                    <a:pt x="-65" y="1509726"/>
                  </a:cubicBezTo>
                  <a:lnTo>
                    <a:pt x="-65" y="-79"/>
                  </a:lnTo>
                  <a:cubicBezTo>
                    <a:pt x="-65" y="-79"/>
                    <a:pt x="117725" y="-79"/>
                    <a:pt x="263027" y="-79"/>
                  </a:cubicBezTo>
                  <a:close/>
                </a:path>
              </a:pathLst>
            </a:custGeom>
            <a:solidFill>
              <a:schemeClr val="bg1">
                <a:lumMod val="85000"/>
              </a:schemeClr>
            </a:solidFill>
            <a:ln w="32112"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76EB23BD-1DAB-11B5-2CCC-CA4E2E4D8CB7}"/>
                </a:ext>
              </a:extLst>
            </p:cNvPr>
            <p:cNvSpPr/>
            <p:nvPr/>
          </p:nvSpPr>
          <p:spPr>
            <a:xfrm>
              <a:off x="6820385" y="3470917"/>
              <a:ext cx="149697" cy="149696"/>
            </a:xfrm>
            <a:custGeom>
              <a:avLst/>
              <a:gdLst>
                <a:gd name="connsiteX0" fmla="*/ 149631 w 149697"/>
                <a:gd name="connsiteY0" fmla="*/ 75091 h 149696"/>
                <a:gd name="connsiteX1" fmla="*/ 74462 w 149697"/>
                <a:gd name="connsiteY1" fmla="*/ 149617 h 149696"/>
                <a:gd name="connsiteX2" fmla="*/ -64 w 149697"/>
                <a:gd name="connsiteY2" fmla="*/ 74448 h 149696"/>
                <a:gd name="connsiteX3" fmla="*/ 75105 w 149697"/>
                <a:gd name="connsiteY3" fmla="*/ -78 h 149696"/>
                <a:gd name="connsiteX4" fmla="*/ 149631 w 149697"/>
                <a:gd name="connsiteY4" fmla="*/ 75091 h 149696"/>
                <a:gd name="connsiteX5" fmla="*/ 149631 w 149697"/>
                <a:gd name="connsiteY5" fmla="*/ 75091 h 149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697" h="149696">
                  <a:moveTo>
                    <a:pt x="149631" y="75091"/>
                  </a:moveTo>
                  <a:cubicBezTo>
                    <a:pt x="149438" y="116434"/>
                    <a:pt x="115805" y="149778"/>
                    <a:pt x="74462" y="149617"/>
                  </a:cubicBezTo>
                  <a:cubicBezTo>
                    <a:pt x="33119" y="149424"/>
                    <a:pt x="-225" y="115791"/>
                    <a:pt x="-64" y="74448"/>
                  </a:cubicBezTo>
                  <a:cubicBezTo>
                    <a:pt x="128" y="33105"/>
                    <a:pt x="33761" y="-271"/>
                    <a:pt x="75105" y="-78"/>
                  </a:cubicBezTo>
                  <a:cubicBezTo>
                    <a:pt x="116448" y="114"/>
                    <a:pt x="149824" y="33748"/>
                    <a:pt x="149631" y="75091"/>
                  </a:cubicBezTo>
                  <a:cubicBezTo>
                    <a:pt x="149631" y="75091"/>
                    <a:pt x="149631" y="75091"/>
                    <a:pt x="149631" y="75091"/>
                  </a:cubicBezTo>
                  <a:close/>
                </a:path>
              </a:pathLst>
            </a:custGeom>
            <a:solidFill>
              <a:srgbClr val="7F8393">
                <a:alpha val="50000"/>
              </a:srgbClr>
            </a:solidFill>
            <a:ln w="32112"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904387CF-CAA3-6094-1071-EF8CB69205D0}"/>
                </a:ext>
              </a:extLst>
            </p:cNvPr>
            <p:cNvSpPr/>
            <p:nvPr/>
          </p:nvSpPr>
          <p:spPr>
            <a:xfrm>
              <a:off x="6927035" y="3471560"/>
              <a:ext cx="149695" cy="149695"/>
            </a:xfrm>
            <a:custGeom>
              <a:avLst/>
              <a:gdLst>
                <a:gd name="connsiteX0" fmla="*/ 149631 w 149695"/>
                <a:gd name="connsiteY0" fmla="*/ 74769 h 149695"/>
                <a:gd name="connsiteX1" fmla="*/ 74783 w 149695"/>
                <a:gd name="connsiteY1" fmla="*/ 149617 h 149695"/>
                <a:gd name="connsiteX2" fmla="*/ -65 w 149695"/>
                <a:gd name="connsiteY2" fmla="*/ 74769 h 149695"/>
                <a:gd name="connsiteX3" fmla="*/ 74783 w 149695"/>
                <a:gd name="connsiteY3" fmla="*/ -79 h 149695"/>
                <a:gd name="connsiteX4" fmla="*/ 75425 w 149695"/>
                <a:gd name="connsiteY4" fmla="*/ -79 h 149695"/>
                <a:gd name="connsiteX5" fmla="*/ 149631 w 149695"/>
                <a:gd name="connsiteY5" fmla="*/ 74769 h 14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695" h="149695">
                  <a:moveTo>
                    <a:pt x="149631" y="74769"/>
                  </a:moveTo>
                  <a:cubicBezTo>
                    <a:pt x="149631" y="116112"/>
                    <a:pt x="116126" y="149617"/>
                    <a:pt x="74783" y="149617"/>
                  </a:cubicBezTo>
                  <a:cubicBezTo>
                    <a:pt x="33440" y="149617"/>
                    <a:pt x="-65" y="116112"/>
                    <a:pt x="-65" y="74769"/>
                  </a:cubicBezTo>
                  <a:cubicBezTo>
                    <a:pt x="-65" y="33426"/>
                    <a:pt x="33440" y="-79"/>
                    <a:pt x="74783" y="-79"/>
                  </a:cubicBezTo>
                  <a:cubicBezTo>
                    <a:pt x="75008" y="-79"/>
                    <a:pt x="75201" y="-79"/>
                    <a:pt x="75425" y="-79"/>
                  </a:cubicBezTo>
                  <a:cubicBezTo>
                    <a:pt x="116511" y="274"/>
                    <a:pt x="149631" y="33683"/>
                    <a:pt x="149631" y="74769"/>
                  </a:cubicBezTo>
                  <a:close/>
                </a:path>
              </a:pathLst>
            </a:custGeom>
            <a:solidFill>
              <a:srgbClr val="7F8393"/>
            </a:solidFill>
            <a:ln w="32112"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2BA2605C-C5CA-6028-C961-383DA2D70581}"/>
                </a:ext>
              </a:extLst>
            </p:cNvPr>
            <p:cNvSpPr/>
            <p:nvPr/>
          </p:nvSpPr>
          <p:spPr>
            <a:xfrm>
              <a:off x="6284243" y="4743651"/>
              <a:ext cx="109862" cy="109862"/>
            </a:xfrm>
            <a:custGeom>
              <a:avLst/>
              <a:gdLst>
                <a:gd name="connsiteX0" fmla="*/ 109797 w 109862"/>
                <a:gd name="connsiteY0" fmla="*/ 54852 h 109862"/>
                <a:gd name="connsiteX1" fmla="*/ 54866 w 109862"/>
                <a:gd name="connsiteY1" fmla="*/ 109783 h 109862"/>
                <a:gd name="connsiteX2" fmla="*/ -65 w 109862"/>
                <a:gd name="connsiteY2" fmla="*/ 54852 h 109862"/>
                <a:gd name="connsiteX3" fmla="*/ 54866 w 109862"/>
                <a:gd name="connsiteY3" fmla="*/ -79 h 109862"/>
                <a:gd name="connsiteX4" fmla="*/ 55188 w 109862"/>
                <a:gd name="connsiteY4" fmla="*/ -79 h 109862"/>
                <a:gd name="connsiteX5" fmla="*/ 109797 w 109862"/>
                <a:gd name="connsiteY5" fmla="*/ 54852 h 10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862" h="109862">
                  <a:moveTo>
                    <a:pt x="109797" y="54852"/>
                  </a:moveTo>
                  <a:cubicBezTo>
                    <a:pt x="109797" y="85177"/>
                    <a:pt x="85191" y="109783"/>
                    <a:pt x="54866" y="109783"/>
                  </a:cubicBezTo>
                  <a:cubicBezTo>
                    <a:pt x="24542" y="109783"/>
                    <a:pt x="-65" y="85177"/>
                    <a:pt x="-65" y="54852"/>
                  </a:cubicBezTo>
                  <a:cubicBezTo>
                    <a:pt x="-65" y="24528"/>
                    <a:pt x="24542" y="-79"/>
                    <a:pt x="54866" y="-79"/>
                  </a:cubicBezTo>
                  <a:cubicBezTo>
                    <a:pt x="54963" y="-79"/>
                    <a:pt x="55091" y="-79"/>
                    <a:pt x="55188" y="-79"/>
                  </a:cubicBezTo>
                  <a:cubicBezTo>
                    <a:pt x="85384" y="114"/>
                    <a:pt x="109797" y="24656"/>
                    <a:pt x="109797" y="54852"/>
                  </a:cubicBezTo>
                  <a:close/>
                </a:path>
              </a:pathLst>
            </a:custGeom>
            <a:solidFill>
              <a:srgbClr val="7F8393">
                <a:alpha val="50000"/>
              </a:srgbClr>
            </a:solidFill>
            <a:ln w="32112"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1ED41382-792F-15AE-1533-093F88ECC013}"/>
                </a:ext>
              </a:extLst>
            </p:cNvPr>
            <p:cNvSpPr/>
            <p:nvPr/>
          </p:nvSpPr>
          <p:spPr>
            <a:xfrm>
              <a:off x="6507181" y="4744293"/>
              <a:ext cx="109862" cy="109862"/>
            </a:xfrm>
            <a:custGeom>
              <a:avLst/>
              <a:gdLst>
                <a:gd name="connsiteX0" fmla="*/ 109797 w 109862"/>
                <a:gd name="connsiteY0" fmla="*/ 54852 h 109862"/>
                <a:gd name="connsiteX1" fmla="*/ 54866 w 109862"/>
                <a:gd name="connsiteY1" fmla="*/ 109783 h 109862"/>
                <a:gd name="connsiteX2" fmla="*/ -65 w 109862"/>
                <a:gd name="connsiteY2" fmla="*/ 54852 h 109862"/>
                <a:gd name="connsiteX3" fmla="*/ 54866 w 109862"/>
                <a:gd name="connsiteY3" fmla="*/ -79 h 109862"/>
                <a:gd name="connsiteX4" fmla="*/ 55188 w 109862"/>
                <a:gd name="connsiteY4" fmla="*/ -79 h 109862"/>
                <a:gd name="connsiteX5" fmla="*/ 109797 w 109862"/>
                <a:gd name="connsiteY5" fmla="*/ 54852 h 10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862" h="109862">
                  <a:moveTo>
                    <a:pt x="109797" y="54852"/>
                  </a:moveTo>
                  <a:cubicBezTo>
                    <a:pt x="109797" y="85177"/>
                    <a:pt x="85191" y="109783"/>
                    <a:pt x="54866" y="109783"/>
                  </a:cubicBezTo>
                  <a:cubicBezTo>
                    <a:pt x="24541" y="109783"/>
                    <a:pt x="-65" y="85177"/>
                    <a:pt x="-65" y="54852"/>
                  </a:cubicBezTo>
                  <a:cubicBezTo>
                    <a:pt x="-65" y="24527"/>
                    <a:pt x="24541" y="-79"/>
                    <a:pt x="54866" y="-79"/>
                  </a:cubicBezTo>
                  <a:cubicBezTo>
                    <a:pt x="54963" y="-79"/>
                    <a:pt x="55091" y="-79"/>
                    <a:pt x="55188" y="-79"/>
                  </a:cubicBezTo>
                  <a:cubicBezTo>
                    <a:pt x="85384" y="81"/>
                    <a:pt x="109797" y="24624"/>
                    <a:pt x="109797" y="54852"/>
                  </a:cubicBezTo>
                  <a:close/>
                </a:path>
              </a:pathLst>
            </a:custGeom>
            <a:solidFill>
              <a:srgbClr val="7F8393">
                <a:alpha val="50000"/>
              </a:srgbClr>
            </a:solidFill>
            <a:ln w="32112"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B2C2AE58-1E38-5C6D-5448-F08AE25CAFC0}"/>
                </a:ext>
              </a:extLst>
            </p:cNvPr>
            <p:cNvSpPr/>
            <p:nvPr/>
          </p:nvSpPr>
          <p:spPr>
            <a:xfrm>
              <a:off x="5094709" y="4739473"/>
              <a:ext cx="109862" cy="109863"/>
            </a:xfrm>
            <a:custGeom>
              <a:avLst/>
              <a:gdLst>
                <a:gd name="connsiteX0" fmla="*/ 109797 w 109862"/>
                <a:gd name="connsiteY0" fmla="*/ 54854 h 109863"/>
                <a:gd name="connsiteX1" fmla="*/ 54866 w 109862"/>
                <a:gd name="connsiteY1" fmla="*/ 109784 h 109863"/>
                <a:gd name="connsiteX2" fmla="*/ -65 w 109862"/>
                <a:gd name="connsiteY2" fmla="*/ 54854 h 109863"/>
                <a:gd name="connsiteX3" fmla="*/ 54866 w 109862"/>
                <a:gd name="connsiteY3" fmla="*/ -78 h 109863"/>
                <a:gd name="connsiteX4" fmla="*/ 55188 w 109862"/>
                <a:gd name="connsiteY4" fmla="*/ -78 h 109863"/>
                <a:gd name="connsiteX5" fmla="*/ 109797 w 109862"/>
                <a:gd name="connsiteY5" fmla="*/ 53890 h 109863"/>
                <a:gd name="connsiteX6" fmla="*/ 109797 w 109862"/>
                <a:gd name="connsiteY6" fmla="*/ 54854 h 10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862" h="109863">
                  <a:moveTo>
                    <a:pt x="109797" y="54854"/>
                  </a:moveTo>
                  <a:cubicBezTo>
                    <a:pt x="109797" y="85178"/>
                    <a:pt x="85191" y="109784"/>
                    <a:pt x="54866" y="109784"/>
                  </a:cubicBezTo>
                  <a:cubicBezTo>
                    <a:pt x="24541" y="109784"/>
                    <a:pt x="-65" y="85178"/>
                    <a:pt x="-65" y="54854"/>
                  </a:cubicBezTo>
                  <a:cubicBezTo>
                    <a:pt x="-65" y="24529"/>
                    <a:pt x="24541" y="-78"/>
                    <a:pt x="54866" y="-78"/>
                  </a:cubicBezTo>
                  <a:cubicBezTo>
                    <a:pt x="54963" y="-78"/>
                    <a:pt x="55091" y="-78"/>
                    <a:pt x="55188" y="-78"/>
                  </a:cubicBezTo>
                  <a:cubicBezTo>
                    <a:pt x="85159" y="-270"/>
                    <a:pt x="109605" y="23919"/>
                    <a:pt x="109797" y="53890"/>
                  </a:cubicBezTo>
                  <a:cubicBezTo>
                    <a:pt x="109797" y="54211"/>
                    <a:pt x="109797" y="54533"/>
                    <a:pt x="109797" y="54854"/>
                  </a:cubicBezTo>
                  <a:close/>
                </a:path>
              </a:pathLst>
            </a:custGeom>
            <a:solidFill>
              <a:srgbClr val="7F8393">
                <a:alpha val="50000"/>
              </a:srgbClr>
            </a:solidFill>
            <a:ln w="32112"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0D166BF2-DC59-1CD2-5072-5CD7E1740465}"/>
                </a:ext>
              </a:extLst>
            </p:cNvPr>
            <p:cNvSpPr/>
            <p:nvPr/>
          </p:nvSpPr>
          <p:spPr>
            <a:xfrm>
              <a:off x="6730759" y="4745256"/>
              <a:ext cx="109221" cy="109221"/>
            </a:xfrm>
            <a:custGeom>
              <a:avLst/>
              <a:gdLst>
                <a:gd name="connsiteX0" fmla="*/ 109156 w 109221"/>
                <a:gd name="connsiteY0" fmla="*/ 54853 h 109221"/>
                <a:gd name="connsiteX1" fmla="*/ 54225 w 109221"/>
                <a:gd name="connsiteY1" fmla="*/ 109142 h 109221"/>
                <a:gd name="connsiteX2" fmla="*/ -64 w 109221"/>
                <a:gd name="connsiteY2" fmla="*/ 54211 h 109221"/>
                <a:gd name="connsiteX3" fmla="*/ 54867 w 109221"/>
                <a:gd name="connsiteY3" fmla="*/ -78 h 109221"/>
                <a:gd name="connsiteX4" fmla="*/ 109156 w 109221"/>
                <a:gd name="connsiteY4" fmla="*/ 54211 h 109221"/>
                <a:gd name="connsiteX5" fmla="*/ 109156 w 109221"/>
                <a:gd name="connsiteY5" fmla="*/ 54853 h 109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21" h="109221">
                  <a:moveTo>
                    <a:pt x="109156" y="54853"/>
                  </a:moveTo>
                  <a:cubicBezTo>
                    <a:pt x="108963" y="85017"/>
                    <a:pt x="84389" y="109303"/>
                    <a:pt x="54225" y="109142"/>
                  </a:cubicBezTo>
                  <a:cubicBezTo>
                    <a:pt x="24061" y="108949"/>
                    <a:pt x="-224" y="84375"/>
                    <a:pt x="-64" y="54211"/>
                  </a:cubicBezTo>
                  <a:cubicBezTo>
                    <a:pt x="129" y="24047"/>
                    <a:pt x="24703" y="-270"/>
                    <a:pt x="54867" y="-78"/>
                  </a:cubicBezTo>
                  <a:cubicBezTo>
                    <a:pt x="84838" y="-78"/>
                    <a:pt x="109156" y="24240"/>
                    <a:pt x="109156" y="54211"/>
                  </a:cubicBezTo>
                  <a:cubicBezTo>
                    <a:pt x="109156" y="54435"/>
                    <a:pt x="109156" y="54629"/>
                    <a:pt x="109156" y="54853"/>
                  </a:cubicBezTo>
                  <a:close/>
                </a:path>
              </a:pathLst>
            </a:custGeom>
            <a:solidFill>
              <a:srgbClr val="7F8393">
                <a:alpha val="50000"/>
              </a:srgbClr>
            </a:solidFill>
            <a:ln w="32112"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79C313B5-F1FB-911C-3A27-F023185787A7}"/>
                </a:ext>
              </a:extLst>
            </p:cNvPr>
            <p:cNvSpPr/>
            <p:nvPr/>
          </p:nvSpPr>
          <p:spPr>
            <a:xfrm>
              <a:off x="6953377" y="4745900"/>
              <a:ext cx="109862" cy="109862"/>
            </a:xfrm>
            <a:custGeom>
              <a:avLst/>
              <a:gdLst>
                <a:gd name="connsiteX0" fmla="*/ 109797 w 109862"/>
                <a:gd name="connsiteY0" fmla="*/ 54852 h 109862"/>
                <a:gd name="connsiteX1" fmla="*/ 54866 w 109862"/>
                <a:gd name="connsiteY1" fmla="*/ 109783 h 109862"/>
                <a:gd name="connsiteX2" fmla="*/ -65 w 109862"/>
                <a:gd name="connsiteY2" fmla="*/ 54852 h 109862"/>
                <a:gd name="connsiteX3" fmla="*/ 54866 w 109862"/>
                <a:gd name="connsiteY3" fmla="*/ -79 h 109862"/>
                <a:gd name="connsiteX4" fmla="*/ 55188 w 109862"/>
                <a:gd name="connsiteY4" fmla="*/ -79 h 109862"/>
                <a:gd name="connsiteX5" fmla="*/ 109797 w 109862"/>
                <a:gd name="connsiteY5" fmla="*/ 54852 h 10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862" h="109862">
                  <a:moveTo>
                    <a:pt x="109797" y="54852"/>
                  </a:moveTo>
                  <a:cubicBezTo>
                    <a:pt x="109797" y="85177"/>
                    <a:pt x="85191" y="109783"/>
                    <a:pt x="54866" y="109783"/>
                  </a:cubicBezTo>
                  <a:cubicBezTo>
                    <a:pt x="24541" y="109783"/>
                    <a:pt x="-65" y="85177"/>
                    <a:pt x="-65" y="54852"/>
                  </a:cubicBezTo>
                  <a:cubicBezTo>
                    <a:pt x="-65" y="24527"/>
                    <a:pt x="24541" y="-79"/>
                    <a:pt x="54866" y="-79"/>
                  </a:cubicBezTo>
                  <a:cubicBezTo>
                    <a:pt x="54963" y="-79"/>
                    <a:pt x="55091" y="-79"/>
                    <a:pt x="55188" y="-79"/>
                  </a:cubicBezTo>
                  <a:cubicBezTo>
                    <a:pt x="85384" y="81"/>
                    <a:pt x="109797" y="24624"/>
                    <a:pt x="109797" y="54852"/>
                  </a:cubicBezTo>
                  <a:close/>
                </a:path>
              </a:pathLst>
            </a:custGeom>
            <a:solidFill>
              <a:srgbClr val="7F8393">
                <a:alpha val="50000"/>
              </a:srgbClr>
            </a:solidFill>
            <a:ln w="32112"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EB2108A3-E688-53ED-6A4C-557543677661}"/>
                </a:ext>
              </a:extLst>
            </p:cNvPr>
            <p:cNvSpPr/>
            <p:nvPr/>
          </p:nvSpPr>
          <p:spPr>
            <a:xfrm rot="12000">
              <a:off x="5094290" y="3988215"/>
              <a:ext cx="1869268" cy="264697"/>
            </a:xfrm>
            <a:custGeom>
              <a:avLst/>
              <a:gdLst>
                <a:gd name="connsiteX0" fmla="*/ 1748098 w 1869268"/>
                <a:gd name="connsiteY0" fmla="*/ -79 h 264697"/>
                <a:gd name="connsiteX1" fmla="*/ 1869203 w 1869268"/>
                <a:gd name="connsiteY1" fmla="*/ -79 h 264697"/>
                <a:gd name="connsiteX2" fmla="*/ 1869203 w 1869268"/>
                <a:gd name="connsiteY2" fmla="*/ 264619 h 264697"/>
                <a:gd name="connsiteX3" fmla="*/ 1748098 w 1869268"/>
                <a:gd name="connsiteY3" fmla="*/ 264619 h 264697"/>
                <a:gd name="connsiteX4" fmla="*/ 121041 w 1869268"/>
                <a:gd name="connsiteY4" fmla="*/ 264619 h 264697"/>
                <a:gd name="connsiteX5" fmla="*/ -65 w 1869268"/>
                <a:gd name="connsiteY5" fmla="*/ 264619 h 264697"/>
                <a:gd name="connsiteX6" fmla="*/ -65 w 1869268"/>
                <a:gd name="connsiteY6" fmla="*/ -79 h 264697"/>
                <a:gd name="connsiteX7" fmla="*/ 121041 w 1869268"/>
                <a:gd name="connsiteY7" fmla="*/ -79 h 264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69268" h="264697">
                  <a:moveTo>
                    <a:pt x="1748098" y="-79"/>
                  </a:moveTo>
                  <a:cubicBezTo>
                    <a:pt x="1814982" y="-79"/>
                    <a:pt x="1869203" y="-79"/>
                    <a:pt x="1869203" y="-79"/>
                  </a:cubicBezTo>
                  <a:lnTo>
                    <a:pt x="1869203" y="264619"/>
                  </a:lnTo>
                  <a:cubicBezTo>
                    <a:pt x="1869203" y="264619"/>
                    <a:pt x="1814983" y="264619"/>
                    <a:pt x="1748098" y="264619"/>
                  </a:cubicBezTo>
                  <a:lnTo>
                    <a:pt x="121041" y="264619"/>
                  </a:lnTo>
                  <a:cubicBezTo>
                    <a:pt x="54156" y="264619"/>
                    <a:pt x="-65" y="264619"/>
                    <a:pt x="-65" y="264619"/>
                  </a:cubicBezTo>
                  <a:lnTo>
                    <a:pt x="-65" y="-79"/>
                  </a:lnTo>
                  <a:cubicBezTo>
                    <a:pt x="-65" y="-79"/>
                    <a:pt x="54156" y="-79"/>
                    <a:pt x="121041" y="-79"/>
                  </a:cubicBezTo>
                  <a:close/>
                </a:path>
              </a:pathLst>
            </a:custGeom>
            <a:solidFill>
              <a:schemeClr val="tx1">
                <a:lumMod val="85000"/>
                <a:lumOff val="15000"/>
                <a:alpha val="50000"/>
              </a:schemeClr>
            </a:solidFill>
            <a:ln w="32112"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8777D0D5-A779-502B-A6FF-5EB434D552F1}"/>
                </a:ext>
              </a:extLst>
            </p:cNvPr>
            <p:cNvSpPr/>
            <p:nvPr/>
          </p:nvSpPr>
          <p:spPr>
            <a:xfrm rot="12000">
              <a:off x="5668743" y="4520707"/>
              <a:ext cx="287505" cy="71956"/>
            </a:xfrm>
            <a:custGeom>
              <a:avLst/>
              <a:gdLst>
                <a:gd name="connsiteX0" fmla="*/ 254674 w 287505"/>
                <a:gd name="connsiteY0" fmla="*/ -79 h 71956"/>
                <a:gd name="connsiteX1" fmla="*/ 287441 w 287505"/>
                <a:gd name="connsiteY1" fmla="*/ -79 h 71956"/>
                <a:gd name="connsiteX2" fmla="*/ 287441 w 287505"/>
                <a:gd name="connsiteY2" fmla="*/ 71878 h 71956"/>
                <a:gd name="connsiteX3" fmla="*/ 254674 w 287505"/>
                <a:gd name="connsiteY3" fmla="*/ 71878 h 71956"/>
                <a:gd name="connsiteX4" fmla="*/ 32701 w 287505"/>
                <a:gd name="connsiteY4" fmla="*/ 71878 h 71956"/>
                <a:gd name="connsiteX5" fmla="*/ -65 w 287505"/>
                <a:gd name="connsiteY5" fmla="*/ 71878 h 71956"/>
                <a:gd name="connsiteX6" fmla="*/ -65 w 287505"/>
                <a:gd name="connsiteY6" fmla="*/ -79 h 71956"/>
                <a:gd name="connsiteX7" fmla="*/ 32701 w 287505"/>
                <a:gd name="connsiteY7" fmla="*/ -79 h 7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7505" h="71956">
                  <a:moveTo>
                    <a:pt x="254674" y="-79"/>
                  </a:moveTo>
                  <a:cubicBezTo>
                    <a:pt x="272770" y="-79"/>
                    <a:pt x="287441" y="-79"/>
                    <a:pt x="287441" y="-79"/>
                  </a:cubicBezTo>
                  <a:lnTo>
                    <a:pt x="287441" y="71878"/>
                  </a:lnTo>
                  <a:cubicBezTo>
                    <a:pt x="287441" y="71878"/>
                    <a:pt x="272771" y="71878"/>
                    <a:pt x="254674" y="71878"/>
                  </a:cubicBezTo>
                  <a:lnTo>
                    <a:pt x="32701" y="71878"/>
                  </a:lnTo>
                  <a:cubicBezTo>
                    <a:pt x="14605" y="71878"/>
                    <a:pt x="-65" y="71878"/>
                    <a:pt x="-65" y="71878"/>
                  </a:cubicBezTo>
                  <a:lnTo>
                    <a:pt x="-65" y="-79"/>
                  </a:lnTo>
                  <a:cubicBezTo>
                    <a:pt x="-65" y="-79"/>
                    <a:pt x="14604" y="-79"/>
                    <a:pt x="32701" y="-79"/>
                  </a:cubicBezTo>
                  <a:close/>
                </a:path>
              </a:pathLst>
            </a:custGeom>
            <a:solidFill>
              <a:srgbClr val="F7F8F9"/>
            </a:solidFill>
            <a:ln w="32112"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41348EF1-57E3-5707-4C15-091CCEC31421}"/>
                </a:ext>
              </a:extLst>
            </p:cNvPr>
            <p:cNvSpPr/>
            <p:nvPr/>
          </p:nvSpPr>
          <p:spPr>
            <a:xfrm rot="12000">
              <a:off x="6003462" y="4522330"/>
              <a:ext cx="547706" cy="71956"/>
            </a:xfrm>
            <a:custGeom>
              <a:avLst/>
              <a:gdLst>
                <a:gd name="connsiteX0" fmla="*/ 514875 w 547706"/>
                <a:gd name="connsiteY0" fmla="*/ -79 h 71956"/>
                <a:gd name="connsiteX1" fmla="*/ 547641 w 547706"/>
                <a:gd name="connsiteY1" fmla="*/ -79 h 71956"/>
                <a:gd name="connsiteX2" fmla="*/ 547641 w 547706"/>
                <a:gd name="connsiteY2" fmla="*/ 71878 h 71956"/>
                <a:gd name="connsiteX3" fmla="*/ 514875 w 547706"/>
                <a:gd name="connsiteY3" fmla="*/ 71878 h 71956"/>
                <a:gd name="connsiteX4" fmla="*/ 32701 w 547706"/>
                <a:gd name="connsiteY4" fmla="*/ 71878 h 71956"/>
                <a:gd name="connsiteX5" fmla="*/ -65 w 547706"/>
                <a:gd name="connsiteY5" fmla="*/ 71878 h 71956"/>
                <a:gd name="connsiteX6" fmla="*/ -65 w 547706"/>
                <a:gd name="connsiteY6" fmla="*/ -79 h 71956"/>
                <a:gd name="connsiteX7" fmla="*/ 32701 w 547706"/>
                <a:gd name="connsiteY7" fmla="*/ -79 h 7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7706" h="71956">
                  <a:moveTo>
                    <a:pt x="514875" y="-79"/>
                  </a:moveTo>
                  <a:cubicBezTo>
                    <a:pt x="532971" y="-79"/>
                    <a:pt x="547641" y="-79"/>
                    <a:pt x="547641" y="-79"/>
                  </a:cubicBezTo>
                  <a:lnTo>
                    <a:pt x="547641" y="71878"/>
                  </a:lnTo>
                  <a:cubicBezTo>
                    <a:pt x="547641" y="71878"/>
                    <a:pt x="532972" y="71878"/>
                    <a:pt x="514875" y="71878"/>
                  </a:cubicBezTo>
                  <a:lnTo>
                    <a:pt x="32701" y="71878"/>
                  </a:lnTo>
                  <a:cubicBezTo>
                    <a:pt x="14605" y="71878"/>
                    <a:pt x="-65" y="71878"/>
                    <a:pt x="-65" y="71878"/>
                  </a:cubicBezTo>
                  <a:lnTo>
                    <a:pt x="-65" y="-79"/>
                  </a:lnTo>
                  <a:cubicBezTo>
                    <a:pt x="-65" y="-79"/>
                    <a:pt x="14605" y="-79"/>
                    <a:pt x="32701" y="-79"/>
                  </a:cubicBezTo>
                  <a:close/>
                </a:path>
              </a:pathLst>
            </a:custGeom>
            <a:solidFill>
              <a:srgbClr val="F7F8F9"/>
            </a:solidFill>
            <a:ln w="32112"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ADEB092D-FD32-C9F1-1E4C-D0B966BD0B80}"/>
                </a:ext>
              </a:extLst>
            </p:cNvPr>
            <p:cNvSpPr/>
            <p:nvPr/>
          </p:nvSpPr>
          <p:spPr>
            <a:xfrm rot="12000">
              <a:off x="5669239" y="4378318"/>
              <a:ext cx="790881" cy="71956"/>
            </a:xfrm>
            <a:custGeom>
              <a:avLst/>
              <a:gdLst>
                <a:gd name="connsiteX0" fmla="*/ 758050 w 790881"/>
                <a:gd name="connsiteY0" fmla="*/ -79 h 71956"/>
                <a:gd name="connsiteX1" fmla="*/ 790816 w 790881"/>
                <a:gd name="connsiteY1" fmla="*/ -79 h 71956"/>
                <a:gd name="connsiteX2" fmla="*/ 790816 w 790881"/>
                <a:gd name="connsiteY2" fmla="*/ 71878 h 71956"/>
                <a:gd name="connsiteX3" fmla="*/ 758050 w 790881"/>
                <a:gd name="connsiteY3" fmla="*/ 71878 h 71956"/>
                <a:gd name="connsiteX4" fmla="*/ 32701 w 790881"/>
                <a:gd name="connsiteY4" fmla="*/ 71878 h 71956"/>
                <a:gd name="connsiteX5" fmla="*/ -65 w 790881"/>
                <a:gd name="connsiteY5" fmla="*/ 71878 h 71956"/>
                <a:gd name="connsiteX6" fmla="*/ -65 w 790881"/>
                <a:gd name="connsiteY6" fmla="*/ -79 h 71956"/>
                <a:gd name="connsiteX7" fmla="*/ 32701 w 790881"/>
                <a:gd name="connsiteY7" fmla="*/ -79 h 7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0881" h="71956">
                  <a:moveTo>
                    <a:pt x="758050" y="-79"/>
                  </a:moveTo>
                  <a:cubicBezTo>
                    <a:pt x="776146" y="-79"/>
                    <a:pt x="790816" y="-79"/>
                    <a:pt x="790816" y="-79"/>
                  </a:cubicBezTo>
                  <a:lnTo>
                    <a:pt x="790816" y="71878"/>
                  </a:lnTo>
                  <a:cubicBezTo>
                    <a:pt x="790816" y="71878"/>
                    <a:pt x="776147" y="71878"/>
                    <a:pt x="758050" y="71878"/>
                  </a:cubicBezTo>
                  <a:lnTo>
                    <a:pt x="32701" y="71878"/>
                  </a:lnTo>
                  <a:cubicBezTo>
                    <a:pt x="14605" y="71878"/>
                    <a:pt x="-65" y="71878"/>
                    <a:pt x="-65" y="71878"/>
                  </a:cubicBezTo>
                  <a:lnTo>
                    <a:pt x="-65" y="-79"/>
                  </a:lnTo>
                  <a:cubicBezTo>
                    <a:pt x="-65" y="-79"/>
                    <a:pt x="14604" y="-79"/>
                    <a:pt x="32701" y="-79"/>
                  </a:cubicBezTo>
                  <a:close/>
                </a:path>
              </a:pathLst>
            </a:custGeom>
            <a:solidFill>
              <a:srgbClr val="F7F8F9"/>
            </a:solidFill>
            <a:ln w="32112"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FE0D2831-6211-8DDB-AF41-0078B91D2492}"/>
                </a:ext>
              </a:extLst>
            </p:cNvPr>
            <p:cNvSpPr/>
            <p:nvPr/>
          </p:nvSpPr>
          <p:spPr>
            <a:xfrm rot="12000">
              <a:off x="6505725" y="4380395"/>
              <a:ext cx="307743" cy="71956"/>
            </a:xfrm>
            <a:custGeom>
              <a:avLst/>
              <a:gdLst>
                <a:gd name="connsiteX0" fmla="*/ 274912 w 307743"/>
                <a:gd name="connsiteY0" fmla="*/ -79 h 71956"/>
                <a:gd name="connsiteX1" fmla="*/ 307679 w 307743"/>
                <a:gd name="connsiteY1" fmla="*/ -79 h 71956"/>
                <a:gd name="connsiteX2" fmla="*/ 307679 w 307743"/>
                <a:gd name="connsiteY2" fmla="*/ 71878 h 71956"/>
                <a:gd name="connsiteX3" fmla="*/ 274912 w 307743"/>
                <a:gd name="connsiteY3" fmla="*/ 71878 h 71956"/>
                <a:gd name="connsiteX4" fmla="*/ 32701 w 307743"/>
                <a:gd name="connsiteY4" fmla="*/ 71878 h 71956"/>
                <a:gd name="connsiteX5" fmla="*/ -65 w 307743"/>
                <a:gd name="connsiteY5" fmla="*/ 71878 h 71956"/>
                <a:gd name="connsiteX6" fmla="*/ -65 w 307743"/>
                <a:gd name="connsiteY6" fmla="*/ -79 h 71956"/>
                <a:gd name="connsiteX7" fmla="*/ 32701 w 307743"/>
                <a:gd name="connsiteY7" fmla="*/ -79 h 7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743" h="71956">
                  <a:moveTo>
                    <a:pt x="274912" y="-79"/>
                  </a:moveTo>
                  <a:cubicBezTo>
                    <a:pt x="293008" y="-79"/>
                    <a:pt x="307679" y="-79"/>
                    <a:pt x="307679" y="-79"/>
                  </a:cubicBezTo>
                  <a:lnTo>
                    <a:pt x="307679" y="71878"/>
                  </a:lnTo>
                  <a:cubicBezTo>
                    <a:pt x="307679" y="71878"/>
                    <a:pt x="293009" y="71878"/>
                    <a:pt x="274912" y="71878"/>
                  </a:cubicBezTo>
                  <a:lnTo>
                    <a:pt x="32701" y="71878"/>
                  </a:lnTo>
                  <a:cubicBezTo>
                    <a:pt x="14605" y="71878"/>
                    <a:pt x="-65" y="71878"/>
                    <a:pt x="-65" y="71878"/>
                  </a:cubicBezTo>
                  <a:lnTo>
                    <a:pt x="-65" y="-79"/>
                  </a:lnTo>
                  <a:cubicBezTo>
                    <a:pt x="-65" y="-79"/>
                    <a:pt x="14605" y="-79"/>
                    <a:pt x="32701" y="-79"/>
                  </a:cubicBezTo>
                  <a:close/>
                </a:path>
              </a:pathLst>
            </a:custGeom>
            <a:solidFill>
              <a:srgbClr val="F7F8F9"/>
            </a:solidFill>
            <a:ln w="32112"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44BE2DD6-F8EF-DDEE-166D-92216262ACC0}"/>
                </a:ext>
              </a:extLst>
            </p:cNvPr>
            <p:cNvSpPr/>
            <p:nvPr/>
          </p:nvSpPr>
          <p:spPr>
            <a:xfrm rot="12000">
              <a:off x="4949913" y="3672378"/>
              <a:ext cx="2304542" cy="241568"/>
            </a:xfrm>
            <a:custGeom>
              <a:avLst/>
              <a:gdLst>
                <a:gd name="connsiteX0" fmla="*/ -65 w 2304542"/>
                <a:gd name="connsiteY0" fmla="*/ -79 h 241568"/>
                <a:gd name="connsiteX1" fmla="*/ 2304478 w 2304542"/>
                <a:gd name="connsiteY1" fmla="*/ -79 h 241568"/>
                <a:gd name="connsiteX2" fmla="*/ 2304478 w 2304542"/>
                <a:gd name="connsiteY2" fmla="*/ 241490 h 241568"/>
                <a:gd name="connsiteX3" fmla="*/ -65 w 2304542"/>
                <a:gd name="connsiteY3" fmla="*/ 241490 h 241568"/>
              </a:gdLst>
              <a:ahLst/>
              <a:cxnLst>
                <a:cxn ang="0">
                  <a:pos x="connsiteX0" y="connsiteY0"/>
                </a:cxn>
                <a:cxn ang="0">
                  <a:pos x="connsiteX1" y="connsiteY1"/>
                </a:cxn>
                <a:cxn ang="0">
                  <a:pos x="connsiteX2" y="connsiteY2"/>
                </a:cxn>
                <a:cxn ang="0">
                  <a:pos x="connsiteX3" y="connsiteY3"/>
                </a:cxn>
              </a:cxnLst>
              <a:rect l="l" t="t" r="r" b="b"/>
              <a:pathLst>
                <a:path w="2304542" h="241568">
                  <a:moveTo>
                    <a:pt x="-65" y="-79"/>
                  </a:moveTo>
                  <a:lnTo>
                    <a:pt x="2304478" y="-79"/>
                  </a:lnTo>
                  <a:lnTo>
                    <a:pt x="2304478" y="241490"/>
                  </a:lnTo>
                  <a:lnTo>
                    <a:pt x="-65" y="241490"/>
                  </a:lnTo>
                  <a:close/>
                </a:path>
              </a:pathLst>
            </a:custGeom>
            <a:solidFill>
              <a:schemeClr val="tx1">
                <a:lumMod val="85000"/>
                <a:lumOff val="15000"/>
              </a:schemeClr>
            </a:solidFill>
            <a:ln w="32112"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9A8CBAD1-BEC9-5086-242D-670781EDF1A6}"/>
                </a:ext>
              </a:extLst>
            </p:cNvPr>
            <p:cNvSpPr/>
            <p:nvPr/>
          </p:nvSpPr>
          <p:spPr>
            <a:xfrm rot="12000">
              <a:off x="6826052" y="4077222"/>
              <a:ext cx="260200" cy="92836"/>
            </a:xfrm>
            <a:custGeom>
              <a:avLst/>
              <a:gdLst>
                <a:gd name="connsiteX0" fmla="*/ 217733 w 260200"/>
                <a:gd name="connsiteY0" fmla="*/ -79 h 92836"/>
                <a:gd name="connsiteX1" fmla="*/ 260136 w 260200"/>
                <a:gd name="connsiteY1" fmla="*/ -79 h 92836"/>
                <a:gd name="connsiteX2" fmla="*/ 260136 w 260200"/>
                <a:gd name="connsiteY2" fmla="*/ 92758 h 92836"/>
                <a:gd name="connsiteX3" fmla="*/ 217733 w 260200"/>
                <a:gd name="connsiteY3" fmla="*/ 92758 h 92836"/>
                <a:gd name="connsiteX4" fmla="*/ 42338 w 260200"/>
                <a:gd name="connsiteY4" fmla="*/ 92758 h 92836"/>
                <a:gd name="connsiteX5" fmla="*/ -65 w 260200"/>
                <a:gd name="connsiteY5" fmla="*/ 92758 h 92836"/>
                <a:gd name="connsiteX6" fmla="*/ -65 w 260200"/>
                <a:gd name="connsiteY6" fmla="*/ -79 h 92836"/>
                <a:gd name="connsiteX7" fmla="*/ 42338 w 260200"/>
                <a:gd name="connsiteY7" fmla="*/ -79 h 92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200" h="92836">
                  <a:moveTo>
                    <a:pt x="217733" y="-79"/>
                  </a:moveTo>
                  <a:cubicBezTo>
                    <a:pt x="241151" y="-79"/>
                    <a:pt x="260136" y="-79"/>
                    <a:pt x="260136" y="-79"/>
                  </a:cubicBezTo>
                  <a:lnTo>
                    <a:pt x="260136" y="92758"/>
                  </a:lnTo>
                  <a:cubicBezTo>
                    <a:pt x="260136" y="92758"/>
                    <a:pt x="241151" y="92758"/>
                    <a:pt x="217733" y="92758"/>
                  </a:cubicBezTo>
                  <a:lnTo>
                    <a:pt x="42338" y="92758"/>
                  </a:lnTo>
                  <a:cubicBezTo>
                    <a:pt x="18919" y="92758"/>
                    <a:pt x="-65" y="92758"/>
                    <a:pt x="-65" y="92758"/>
                  </a:cubicBezTo>
                  <a:lnTo>
                    <a:pt x="-65" y="-79"/>
                  </a:lnTo>
                  <a:cubicBezTo>
                    <a:pt x="-65" y="-79"/>
                    <a:pt x="18919" y="-79"/>
                    <a:pt x="42338" y="-79"/>
                  </a:cubicBezTo>
                  <a:close/>
                </a:path>
              </a:pathLst>
            </a:custGeom>
            <a:solidFill>
              <a:srgbClr val="F7F8F9"/>
            </a:solidFill>
            <a:ln w="32112"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CDAE4AA1-E0BE-4FFB-C9A6-502EA7F52F28}"/>
                </a:ext>
              </a:extLst>
            </p:cNvPr>
            <p:cNvSpPr/>
            <p:nvPr/>
          </p:nvSpPr>
          <p:spPr>
            <a:xfrm rot="12000">
              <a:off x="5096192" y="4338871"/>
              <a:ext cx="501769" cy="316095"/>
            </a:xfrm>
            <a:custGeom>
              <a:avLst/>
              <a:gdLst>
                <a:gd name="connsiteX0" fmla="*/ 357149 w 501769"/>
                <a:gd name="connsiteY0" fmla="*/ -79 h 316095"/>
                <a:gd name="connsiteX1" fmla="*/ 501705 w 501769"/>
                <a:gd name="connsiteY1" fmla="*/ -79 h 316095"/>
                <a:gd name="connsiteX2" fmla="*/ 501705 w 501769"/>
                <a:gd name="connsiteY2" fmla="*/ 316016 h 316095"/>
                <a:gd name="connsiteX3" fmla="*/ 357149 w 501769"/>
                <a:gd name="connsiteY3" fmla="*/ 316016 h 316095"/>
                <a:gd name="connsiteX4" fmla="*/ 144491 w 501769"/>
                <a:gd name="connsiteY4" fmla="*/ 316016 h 316095"/>
                <a:gd name="connsiteX5" fmla="*/ -65 w 501769"/>
                <a:gd name="connsiteY5" fmla="*/ 316016 h 316095"/>
                <a:gd name="connsiteX6" fmla="*/ -65 w 501769"/>
                <a:gd name="connsiteY6" fmla="*/ -79 h 316095"/>
                <a:gd name="connsiteX7" fmla="*/ 144491 w 501769"/>
                <a:gd name="connsiteY7" fmla="*/ -79 h 316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769" h="316095">
                  <a:moveTo>
                    <a:pt x="357149" y="-79"/>
                  </a:moveTo>
                  <a:cubicBezTo>
                    <a:pt x="436985" y="-79"/>
                    <a:pt x="501705" y="-79"/>
                    <a:pt x="501705" y="-79"/>
                  </a:cubicBezTo>
                  <a:lnTo>
                    <a:pt x="501705" y="316016"/>
                  </a:lnTo>
                  <a:cubicBezTo>
                    <a:pt x="501705" y="316016"/>
                    <a:pt x="436985" y="316016"/>
                    <a:pt x="357149" y="316016"/>
                  </a:cubicBezTo>
                  <a:lnTo>
                    <a:pt x="144491" y="316016"/>
                  </a:lnTo>
                  <a:cubicBezTo>
                    <a:pt x="64655" y="316016"/>
                    <a:pt x="-65" y="316016"/>
                    <a:pt x="-65" y="316016"/>
                  </a:cubicBezTo>
                  <a:lnTo>
                    <a:pt x="-65" y="-79"/>
                  </a:lnTo>
                  <a:cubicBezTo>
                    <a:pt x="-65" y="-79"/>
                    <a:pt x="64655" y="-79"/>
                    <a:pt x="144491" y="-79"/>
                  </a:cubicBezTo>
                  <a:close/>
                </a:path>
              </a:pathLst>
            </a:custGeom>
            <a:solidFill>
              <a:schemeClr val="bg1">
                <a:lumMod val="50000"/>
                <a:alpha val="50000"/>
              </a:schemeClr>
            </a:solidFill>
            <a:ln w="32112"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B9DC698E-2791-4B48-0C36-8C61928EDC8B}"/>
                </a:ext>
              </a:extLst>
            </p:cNvPr>
            <p:cNvSpPr/>
            <p:nvPr/>
          </p:nvSpPr>
          <p:spPr>
            <a:xfrm rot="12000">
              <a:off x="6530967" y="3525533"/>
              <a:ext cx="222937" cy="18631"/>
            </a:xfrm>
            <a:custGeom>
              <a:avLst/>
              <a:gdLst>
                <a:gd name="connsiteX0" fmla="*/ 214520 w 222937"/>
                <a:gd name="connsiteY0" fmla="*/ -79 h 18631"/>
                <a:gd name="connsiteX1" fmla="*/ 222872 w 222937"/>
                <a:gd name="connsiteY1" fmla="*/ -79 h 18631"/>
                <a:gd name="connsiteX2" fmla="*/ 222872 w 222937"/>
                <a:gd name="connsiteY2" fmla="*/ 18553 h 18631"/>
                <a:gd name="connsiteX3" fmla="*/ 214520 w 222937"/>
                <a:gd name="connsiteY3" fmla="*/ 18553 h 18631"/>
                <a:gd name="connsiteX4" fmla="*/ 8287 w 222937"/>
                <a:gd name="connsiteY4" fmla="*/ 18553 h 18631"/>
                <a:gd name="connsiteX5" fmla="*/ -65 w 222937"/>
                <a:gd name="connsiteY5" fmla="*/ 18553 h 18631"/>
                <a:gd name="connsiteX6" fmla="*/ -65 w 222937"/>
                <a:gd name="connsiteY6" fmla="*/ -79 h 18631"/>
                <a:gd name="connsiteX7" fmla="*/ 8287 w 222937"/>
                <a:gd name="connsiteY7" fmla="*/ -79 h 18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2937" h="18631">
                  <a:moveTo>
                    <a:pt x="214520" y="-79"/>
                  </a:moveTo>
                  <a:cubicBezTo>
                    <a:pt x="219133" y="-79"/>
                    <a:pt x="222872" y="-79"/>
                    <a:pt x="222872" y="-79"/>
                  </a:cubicBezTo>
                  <a:lnTo>
                    <a:pt x="222872" y="18553"/>
                  </a:lnTo>
                  <a:cubicBezTo>
                    <a:pt x="222872" y="18553"/>
                    <a:pt x="219133" y="18553"/>
                    <a:pt x="214520" y="18553"/>
                  </a:cubicBezTo>
                  <a:lnTo>
                    <a:pt x="8287" y="18553"/>
                  </a:lnTo>
                  <a:cubicBezTo>
                    <a:pt x="3674" y="18553"/>
                    <a:pt x="-65" y="18553"/>
                    <a:pt x="-65" y="18553"/>
                  </a:cubicBezTo>
                  <a:lnTo>
                    <a:pt x="-65" y="-79"/>
                  </a:lnTo>
                  <a:cubicBezTo>
                    <a:pt x="-65" y="-79"/>
                    <a:pt x="3675" y="-79"/>
                    <a:pt x="8287" y="-79"/>
                  </a:cubicBezTo>
                  <a:close/>
                </a:path>
              </a:pathLst>
            </a:custGeom>
            <a:solidFill>
              <a:srgbClr val="7F8393"/>
            </a:solidFill>
            <a:ln w="32112"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022D1796-AB00-0978-8017-B1AC2DC65DCB}"/>
                </a:ext>
              </a:extLst>
            </p:cNvPr>
            <p:cNvSpPr/>
            <p:nvPr/>
          </p:nvSpPr>
          <p:spPr>
            <a:xfrm>
              <a:off x="7654014" y="2892501"/>
              <a:ext cx="360730" cy="360728"/>
            </a:xfrm>
            <a:custGeom>
              <a:avLst/>
              <a:gdLst>
                <a:gd name="connsiteX0" fmla="*/ 289112 w 289111"/>
                <a:gd name="connsiteY0" fmla="*/ 144556 h 289111"/>
                <a:gd name="connsiteX1" fmla="*/ 144556 w 289111"/>
                <a:gd name="connsiteY1" fmla="*/ 289112 h 289111"/>
                <a:gd name="connsiteX2" fmla="*/ 0 w 289111"/>
                <a:gd name="connsiteY2" fmla="*/ 144556 h 289111"/>
                <a:gd name="connsiteX3" fmla="*/ 144556 w 289111"/>
                <a:gd name="connsiteY3" fmla="*/ 0 h 289111"/>
                <a:gd name="connsiteX4" fmla="*/ 289112 w 289111"/>
                <a:gd name="connsiteY4" fmla="*/ 144556 h 289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111" h="289111">
                  <a:moveTo>
                    <a:pt x="289112" y="144556"/>
                  </a:moveTo>
                  <a:cubicBezTo>
                    <a:pt x="289112" y="224392"/>
                    <a:pt x="224392" y="289112"/>
                    <a:pt x="144556" y="289112"/>
                  </a:cubicBezTo>
                  <a:cubicBezTo>
                    <a:pt x="64720" y="289112"/>
                    <a:pt x="0" y="224392"/>
                    <a:pt x="0" y="144556"/>
                  </a:cubicBezTo>
                  <a:cubicBezTo>
                    <a:pt x="0" y="64720"/>
                    <a:pt x="64720" y="0"/>
                    <a:pt x="144556" y="0"/>
                  </a:cubicBezTo>
                  <a:cubicBezTo>
                    <a:pt x="224392" y="0"/>
                    <a:pt x="289112" y="64720"/>
                    <a:pt x="289112" y="144556"/>
                  </a:cubicBezTo>
                  <a:close/>
                </a:path>
              </a:pathLst>
            </a:custGeom>
            <a:solidFill>
              <a:schemeClr val="bg2"/>
            </a:solidFill>
            <a:ln w="32112" cap="flat">
              <a:noFill/>
              <a:prstDash val="solid"/>
              <a:miter/>
            </a:ln>
          </p:spPr>
          <p:txBody>
            <a:bodyPr rtlCol="0" anchor="ctr"/>
            <a:lstStyle/>
            <a:p>
              <a:pPr algn="ctr"/>
              <a:r>
                <a:rPr lang="en-US" sz="1600" b="1" dirty="0">
                  <a:solidFill>
                    <a:schemeClr val="bg1"/>
                  </a:solidFill>
                  <a:latin typeface="Lora" pitchFamily="2" charset="0"/>
                </a:rPr>
                <a:t>01</a:t>
              </a:r>
            </a:p>
          </p:txBody>
        </p:sp>
        <p:sp>
          <p:nvSpPr>
            <p:cNvPr id="286" name="Freeform: Shape 285">
              <a:extLst>
                <a:ext uri="{FF2B5EF4-FFF2-40B4-BE49-F238E27FC236}">
                  <a16:creationId xmlns:a16="http://schemas.microsoft.com/office/drawing/2014/main" id="{296FD669-1614-5090-40AB-2FD663257CD0}"/>
                </a:ext>
              </a:extLst>
            </p:cNvPr>
            <p:cNvSpPr/>
            <p:nvPr/>
          </p:nvSpPr>
          <p:spPr>
            <a:xfrm>
              <a:off x="7654014" y="4044001"/>
              <a:ext cx="360730" cy="360728"/>
            </a:xfrm>
            <a:custGeom>
              <a:avLst/>
              <a:gdLst>
                <a:gd name="connsiteX0" fmla="*/ 289112 w 289111"/>
                <a:gd name="connsiteY0" fmla="*/ 144556 h 289111"/>
                <a:gd name="connsiteX1" fmla="*/ 144556 w 289111"/>
                <a:gd name="connsiteY1" fmla="*/ 289112 h 289111"/>
                <a:gd name="connsiteX2" fmla="*/ 0 w 289111"/>
                <a:gd name="connsiteY2" fmla="*/ 144556 h 289111"/>
                <a:gd name="connsiteX3" fmla="*/ 144556 w 289111"/>
                <a:gd name="connsiteY3" fmla="*/ 0 h 289111"/>
                <a:gd name="connsiteX4" fmla="*/ 289112 w 289111"/>
                <a:gd name="connsiteY4" fmla="*/ 144556 h 289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111" h="289111">
                  <a:moveTo>
                    <a:pt x="289112" y="144556"/>
                  </a:moveTo>
                  <a:cubicBezTo>
                    <a:pt x="289112" y="224392"/>
                    <a:pt x="224392" y="289112"/>
                    <a:pt x="144556" y="289112"/>
                  </a:cubicBezTo>
                  <a:cubicBezTo>
                    <a:pt x="64720" y="289112"/>
                    <a:pt x="0" y="224392"/>
                    <a:pt x="0" y="144556"/>
                  </a:cubicBezTo>
                  <a:cubicBezTo>
                    <a:pt x="0" y="64720"/>
                    <a:pt x="64720" y="0"/>
                    <a:pt x="144556" y="0"/>
                  </a:cubicBezTo>
                  <a:cubicBezTo>
                    <a:pt x="224392" y="0"/>
                    <a:pt x="289112" y="64720"/>
                    <a:pt x="289112" y="144556"/>
                  </a:cubicBezTo>
                  <a:close/>
                </a:path>
              </a:pathLst>
            </a:custGeom>
            <a:solidFill>
              <a:schemeClr val="bg2"/>
            </a:solidFill>
            <a:ln w="32112" cap="flat">
              <a:noFill/>
              <a:prstDash val="solid"/>
              <a:miter/>
            </a:ln>
          </p:spPr>
          <p:txBody>
            <a:bodyPr rtlCol="0" anchor="ctr"/>
            <a:lstStyle/>
            <a:p>
              <a:pPr algn="ctr"/>
              <a:r>
                <a:rPr lang="en-US" sz="1600" b="1" dirty="0">
                  <a:solidFill>
                    <a:schemeClr val="bg1"/>
                  </a:solidFill>
                  <a:latin typeface="Lora" pitchFamily="2" charset="0"/>
                </a:rPr>
                <a:t>02</a:t>
              </a:r>
            </a:p>
          </p:txBody>
        </p:sp>
        <p:sp>
          <p:nvSpPr>
            <p:cNvPr id="287" name="Freeform: Shape 286">
              <a:extLst>
                <a:ext uri="{FF2B5EF4-FFF2-40B4-BE49-F238E27FC236}">
                  <a16:creationId xmlns:a16="http://schemas.microsoft.com/office/drawing/2014/main" id="{2DF44568-0F2E-A0A4-1D92-8B4FA1A08654}"/>
                </a:ext>
              </a:extLst>
            </p:cNvPr>
            <p:cNvSpPr/>
            <p:nvPr/>
          </p:nvSpPr>
          <p:spPr>
            <a:xfrm>
              <a:off x="7654014" y="5277651"/>
              <a:ext cx="360730" cy="360728"/>
            </a:xfrm>
            <a:custGeom>
              <a:avLst/>
              <a:gdLst>
                <a:gd name="connsiteX0" fmla="*/ 289112 w 289111"/>
                <a:gd name="connsiteY0" fmla="*/ 144556 h 289111"/>
                <a:gd name="connsiteX1" fmla="*/ 144556 w 289111"/>
                <a:gd name="connsiteY1" fmla="*/ 289112 h 289111"/>
                <a:gd name="connsiteX2" fmla="*/ 0 w 289111"/>
                <a:gd name="connsiteY2" fmla="*/ 144556 h 289111"/>
                <a:gd name="connsiteX3" fmla="*/ 144556 w 289111"/>
                <a:gd name="connsiteY3" fmla="*/ 0 h 289111"/>
                <a:gd name="connsiteX4" fmla="*/ 289112 w 289111"/>
                <a:gd name="connsiteY4" fmla="*/ 144556 h 289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111" h="289111">
                  <a:moveTo>
                    <a:pt x="289112" y="144556"/>
                  </a:moveTo>
                  <a:cubicBezTo>
                    <a:pt x="289112" y="224392"/>
                    <a:pt x="224392" y="289112"/>
                    <a:pt x="144556" y="289112"/>
                  </a:cubicBezTo>
                  <a:cubicBezTo>
                    <a:pt x="64720" y="289112"/>
                    <a:pt x="0" y="224392"/>
                    <a:pt x="0" y="144556"/>
                  </a:cubicBezTo>
                  <a:cubicBezTo>
                    <a:pt x="0" y="64720"/>
                    <a:pt x="64720" y="0"/>
                    <a:pt x="144556" y="0"/>
                  </a:cubicBezTo>
                  <a:cubicBezTo>
                    <a:pt x="224392" y="0"/>
                    <a:pt x="289112" y="64720"/>
                    <a:pt x="289112" y="144556"/>
                  </a:cubicBezTo>
                  <a:close/>
                </a:path>
              </a:pathLst>
            </a:custGeom>
            <a:solidFill>
              <a:schemeClr val="bg2"/>
            </a:solidFill>
            <a:ln w="32112" cap="flat">
              <a:noFill/>
              <a:prstDash val="solid"/>
              <a:miter/>
            </a:ln>
          </p:spPr>
          <p:txBody>
            <a:bodyPr rtlCol="0" anchor="ctr"/>
            <a:lstStyle/>
            <a:p>
              <a:pPr algn="ctr"/>
              <a:r>
                <a:rPr lang="en-US" sz="1600" b="1" dirty="0">
                  <a:solidFill>
                    <a:schemeClr val="bg1"/>
                  </a:solidFill>
                  <a:latin typeface="Lora" pitchFamily="2" charset="0"/>
                </a:rPr>
                <a:t>03</a:t>
              </a:r>
            </a:p>
          </p:txBody>
        </p:sp>
        <p:sp>
          <p:nvSpPr>
            <p:cNvPr id="288" name="TextBox 287">
              <a:extLst>
                <a:ext uri="{FF2B5EF4-FFF2-40B4-BE49-F238E27FC236}">
                  <a16:creationId xmlns:a16="http://schemas.microsoft.com/office/drawing/2014/main" id="{BEA49235-9247-834A-9859-6A07576E5C6B}"/>
                </a:ext>
              </a:extLst>
            </p:cNvPr>
            <p:cNvSpPr txBox="1"/>
            <p:nvPr/>
          </p:nvSpPr>
          <p:spPr>
            <a:xfrm>
              <a:off x="1984188" y="2842543"/>
              <a:ext cx="2261995" cy="460645"/>
            </a:xfrm>
            <a:prstGeom prst="rect">
              <a:avLst/>
            </a:prstGeom>
            <a:noFill/>
          </p:spPr>
          <p:txBody>
            <a:bodyPr wrap="square">
              <a:spAutoFit/>
            </a:bodyPr>
            <a:lstStyle/>
            <a:p>
              <a:pPr algn="r"/>
              <a:r>
                <a:rPr lang="en-IN" sz="1000" dirty="0">
                  <a:solidFill>
                    <a:prstClr val="black"/>
                  </a:solidFill>
                  <a:latin typeface="Lora" pitchFamily="2" charset="0"/>
                </a:rPr>
                <a:t>Fusce lobortis porttitor purus, vel vestibulum libero pharetra vel. Maecenas non laoreet odio. </a:t>
              </a:r>
              <a:endParaRPr lang="en-US" sz="1000" dirty="0"/>
            </a:p>
          </p:txBody>
        </p:sp>
        <p:sp>
          <p:nvSpPr>
            <p:cNvPr id="289" name="TextBox 288">
              <a:extLst>
                <a:ext uri="{FF2B5EF4-FFF2-40B4-BE49-F238E27FC236}">
                  <a16:creationId xmlns:a16="http://schemas.microsoft.com/office/drawing/2014/main" id="{80EED5F8-5B1A-D6A8-0AE9-6D6C1D38308A}"/>
                </a:ext>
              </a:extLst>
            </p:cNvPr>
            <p:cNvSpPr txBox="1"/>
            <p:nvPr/>
          </p:nvSpPr>
          <p:spPr>
            <a:xfrm>
              <a:off x="1984188" y="3994042"/>
              <a:ext cx="2261995" cy="460645"/>
            </a:xfrm>
            <a:prstGeom prst="rect">
              <a:avLst/>
            </a:prstGeom>
            <a:noFill/>
          </p:spPr>
          <p:txBody>
            <a:bodyPr wrap="square">
              <a:spAutoFit/>
            </a:bodyPr>
            <a:lstStyle/>
            <a:p>
              <a:pPr algn="r"/>
              <a:r>
                <a:rPr lang="en-IN" sz="1000" dirty="0">
                  <a:solidFill>
                    <a:prstClr val="black"/>
                  </a:solidFill>
                  <a:latin typeface="Lora" pitchFamily="2" charset="0"/>
                </a:rPr>
                <a:t>Fusce lobortis porttitor purus, vel vestibulum libero pharetra vel. Maecenas non laoreet odio. </a:t>
              </a:r>
              <a:endParaRPr lang="en-US" sz="1000" dirty="0"/>
            </a:p>
          </p:txBody>
        </p:sp>
        <p:sp>
          <p:nvSpPr>
            <p:cNvPr id="290" name="TextBox 289">
              <a:extLst>
                <a:ext uri="{FF2B5EF4-FFF2-40B4-BE49-F238E27FC236}">
                  <a16:creationId xmlns:a16="http://schemas.microsoft.com/office/drawing/2014/main" id="{BAB8C421-DE37-598A-53B0-3A8513D6683E}"/>
                </a:ext>
              </a:extLst>
            </p:cNvPr>
            <p:cNvSpPr txBox="1"/>
            <p:nvPr/>
          </p:nvSpPr>
          <p:spPr>
            <a:xfrm>
              <a:off x="1984188" y="5227692"/>
              <a:ext cx="2261995" cy="460645"/>
            </a:xfrm>
            <a:prstGeom prst="rect">
              <a:avLst/>
            </a:prstGeom>
            <a:noFill/>
          </p:spPr>
          <p:txBody>
            <a:bodyPr wrap="square">
              <a:spAutoFit/>
            </a:bodyPr>
            <a:lstStyle/>
            <a:p>
              <a:pPr algn="r"/>
              <a:r>
                <a:rPr lang="en-IN" sz="1000" dirty="0">
                  <a:solidFill>
                    <a:prstClr val="black"/>
                  </a:solidFill>
                  <a:latin typeface="Lora" pitchFamily="2" charset="0"/>
                </a:rPr>
                <a:t>Fusce lobortis porttitor purus, vel vestibulum libero pharetra vel. Maecenas non laoreet odio. </a:t>
              </a:r>
              <a:endParaRPr lang="en-US" sz="1000" dirty="0"/>
            </a:p>
          </p:txBody>
        </p:sp>
        <p:sp>
          <p:nvSpPr>
            <p:cNvPr id="293" name="TextBox 292">
              <a:extLst>
                <a:ext uri="{FF2B5EF4-FFF2-40B4-BE49-F238E27FC236}">
                  <a16:creationId xmlns:a16="http://schemas.microsoft.com/office/drawing/2014/main" id="{A4FB2494-0D86-D0EE-AA22-716B5131DF9B}"/>
                </a:ext>
              </a:extLst>
            </p:cNvPr>
            <p:cNvSpPr txBox="1"/>
            <p:nvPr/>
          </p:nvSpPr>
          <p:spPr>
            <a:xfrm>
              <a:off x="8031478" y="2842543"/>
              <a:ext cx="2261995" cy="460645"/>
            </a:xfrm>
            <a:prstGeom prst="rect">
              <a:avLst/>
            </a:prstGeom>
            <a:noFill/>
          </p:spPr>
          <p:txBody>
            <a:bodyPr wrap="square">
              <a:spAutoFit/>
            </a:bodyPr>
            <a:lstStyle/>
            <a:p>
              <a:r>
                <a:rPr lang="en-IN" sz="1000" dirty="0">
                  <a:solidFill>
                    <a:prstClr val="black"/>
                  </a:solidFill>
                  <a:latin typeface="Lora" pitchFamily="2" charset="0"/>
                </a:rPr>
                <a:t>Fusce lobortis porttitor purus, vel vestibulum libero pharetra vel. Maecenas non laoreet odio. </a:t>
              </a:r>
              <a:endParaRPr lang="en-US" sz="1000" dirty="0"/>
            </a:p>
          </p:txBody>
        </p:sp>
        <p:sp>
          <p:nvSpPr>
            <p:cNvPr id="294" name="TextBox 293">
              <a:extLst>
                <a:ext uri="{FF2B5EF4-FFF2-40B4-BE49-F238E27FC236}">
                  <a16:creationId xmlns:a16="http://schemas.microsoft.com/office/drawing/2014/main" id="{46D15B31-7C8B-0B3E-D8A2-A1B5AA786B48}"/>
                </a:ext>
              </a:extLst>
            </p:cNvPr>
            <p:cNvSpPr txBox="1"/>
            <p:nvPr/>
          </p:nvSpPr>
          <p:spPr>
            <a:xfrm>
              <a:off x="8031478" y="3994042"/>
              <a:ext cx="2261995" cy="460645"/>
            </a:xfrm>
            <a:prstGeom prst="rect">
              <a:avLst/>
            </a:prstGeom>
            <a:noFill/>
          </p:spPr>
          <p:txBody>
            <a:bodyPr wrap="square">
              <a:spAutoFit/>
            </a:bodyPr>
            <a:lstStyle/>
            <a:p>
              <a:r>
                <a:rPr lang="en-IN" sz="1000" dirty="0">
                  <a:solidFill>
                    <a:prstClr val="black"/>
                  </a:solidFill>
                  <a:latin typeface="Lora" pitchFamily="2" charset="0"/>
                </a:rPr>
                <a:t>Fusce lobortis porttitor purus, vel vestibulum libero pharetra vel. Maecenas non laoreet odio. </a:t>
              </a:r>
              <a:endParaRPr lang="en-US" sz="1000" dirty="0"/>
            </a:p>
          </p:txBody>
        </p:sp>
        <p:sp>
          <p:nvSpPr>
            <p:cNvPr id="295" name="TextBox 294">
              <a:extLst>
                <a:ext uri="{FF2B5EF4-FFF2-40B4-BE49-F238E27FC236}">
                  <a16:creationId xmlns:a16="http://schemas.microsoft.com/office/drawing/2014/main" id="{5A303691-1FE5-0CB4-BF1D-C3240218DEAB}"/>
                </a:ext>
              </a:extLst>
            </p:cNvPr>
            <p:cNvSpPr txBox="1"/>
            <p:nvPr/>
          </p:nvSpPr>
          <p:spPr>
            <a:xfrm>
              <a:off x="8031478" y="5227692"/>
              <a:ext cx="2261995" cy="460645"/>
            </a:xfrm>
            <a:prstGeom prst="rect">
              <a:avLst/>
            </a:prstGeom>
            <a:noFill/>
          </p:spPr>
          <p:txBody>
            <a:bodyPr wrap="square">
              <a:spAutoFit/>
            </a:bodyPr>
            <a:lstStyle/>
            <a:p>
              <a:r>
                <a:rPr lang="en-IN" sz="1000" dirty="0">
                  <a:solidFill>
                    <a:prstClr val="black"/>
                  </a:solidFill>
                  <a:latin typeface="Lora" pitchFamily="2" charset="0"/>
                </a:rPr>
                <a:t>Fusce lobortis porttitor purus, vel vestibulum libero pharetra vel. Maecenas non laoreet odio. </a:t>
              </a:r>
              <a:endParaRPr lang="en-US" sz="1000" dirty="0"/>
            </a:p>
          </p:txBody>
        </p:sp>
      </p:grpSp>
      <p:sp>
        <p:nvSpPr>
          <p:cNvPr id="298" name="TextBox 297">
            <a:extLst>
              <a:ext uri="{FF2B5EF4-FFF2-40B4-BE49-F238E27FC236}">
                <a16:creationId xmlns:a16="http://schemas.microsoft.com/office/drawing/2014/main" id="{DE3DEF9A-585F-C36F-634A-8CC1BE4BED03}"/>
              </a:ext>
            </a:extLst>
          </p:cNvPr>
          <p:cNvSpPr txBox="1"/>
          <p:nvPr/>
        </p:nvSpPr>
        <p:spPr>
          <a:xfrm>
            <a:off x="5311361" y="2605377"/>
            <a:ext cx="1610054" cy="369332"/>
          </a:xfrm>
          <a:prstGeom prst="rect">
            <a:avLst/>
          </a:prstGeom>
          <a:noFill/>
        </p:spPr>
        <p:txBody>
          <a:bodyPr wrap="square">
            <a:spAutoFit/>
          </a:bodyPr>
          <a:lstStyle/>
          <a:p>
            <a:pPr algn="ctr"/>
            <a:r>
              <a:rPr lang="en-US" b="1" dirty="0">
                <a:latin typeface="Lora" pitchFamily="2" charset="0"/>
              </a:rPr>
              <a:t>Credit Card</a:t>
            </a:r>
          </a:p>
        </p:txBody>
      </p:sp>
    </p:spTree>
    <p:extLst>
      <p:ext uri="{BB962C8B-B14F-4D97-AF65-F5344CB8AC3E}">
        <p14:creationId xmlns:p14="http://schemas.microsoft.com/office/powerpoint/2010/main" val="2945155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3BA0DF-84AF-AB07-B63E-9EF6BB45896E}"/>
              </a:ext>
            </a:extLst>
          </p:cNvPr>
          <p:cNvSpPr txBox="1"/>
          <p:nvPr/>
        </p:nvSpPr>
        <p:spPr>
          <a:xfrm>
            <a:off x="0" y="618992"/>
            <a:ext cx="12192000" cy="707886"/>
          </a:xfrm>
          <a:prstGeom prst="rect">
            <a:avLst/>
          </a:prstGeom>
          <a:noFill/>
        </p:spPr>
        <p:txBody>
          <a:bodyPr wrap="square">
            <a:spAutoFit/>
          </a:bodyPr>
          <a:lstStyle/>
          <a:p>
            <a:pPr algn="ctr"/>
            <a:r>
              <a:rPr lang="en-US" sz="4000" b="1" dirty="0">
                <a:solidFill>
                  <a:srgbClr val="000000"/>
                </a:solidFill>
                <a:effectLst/>
                <a:latin typeface="Lora" pitchFamily="2" charset="0"/>
              </a:rPr>
              <a:t>Finance Infographics</a:t>
            </a:r>
            <a:endParaRPr lang="en-US" sz="4000" b="1" dirty="0">
              <a:latin typeface="Lora" pitchFamily="2" charset="0"/>
            </a:endParaRPr>
          </a:p>
        </p:txBody>
      </p:sp>
      <p:grpSp>
        <p:nvGrpSpPr>
          <p:cNvPr id="534" name="Group 533">
            <a:extLst>
              <a:ext uri="{FF2B5EF4-FFF2-40B4-BE49-F238E27FC236}">
                <a16:creationId xmlns:a16="http://schemas.microsoft.com/office/drawing/2014/main" id="{A4EDB1DD-7A64-4873-785D-3856A91A5336}"/>
              </a:ext>
            </a:extLst>
          </p:cNvPr>
          <p:cNvGrpSpPr/>
          <p:nvPr/>
        </p:nvGrpSpPr>
        <p:grpSpPr>
          <a:xfrm>
            <a:off x="242464" y="2424653"/>
            <a:ext cx="11707071" cy="3414246"/>
            <a:chOff x="226814" y="2061030"/>
            <a:chExt cx="11707071" cy="3414246"/>
          </a:xfrm>
        </p:grpSpPr>
        <p:grpSp>
          <p:nvGrpSpPr>
            <p:cNvPr id="525" name="Group 524">
              <a:extLst>
                <a:ext uri="{FF2B5EF4-FFF2-40B4-BE49-F238E27FC236}">
                  <a16:creationId xmlns:a16="http://schemas.microsoft.com/office/drawing/2014/main" id="{2B205A76-CF04-BE61-3E3E-26A5D4456A83}"/>
                </a:ext>
              </a:extLst>
            </p:cNvPr>
            <p:cNvGrpSpPr/>
            <p:nvPr/>
          </p:nvGrpSpPr>
          <p:grpSpPr>
            <a:xfrm>
              <a:off x="543719" y="2061030"/>
              <a:ext cx="11104562" cy="1601756"/>
              <a:chOff x="1709848" y="2229235"/>
              <a:chExt cx="8772303" cy="1265345"/>
            </a:xfrm>
          </p:grpSpPr>
          <p:sp>
            <p:nvSpPr>
              <p:cNvPr id="6" name="Freeform: Shape 5">
                <a:extLst>
                  <a:ext uri="{FF2B5EF4-FFF2-40B4-BE49-F238E27FC236}">
                    <a16:creationId xmlns:a16="http://schemas.microsoft.com/office/drawing/2014/main" id="{F64B7A5F-B3C3-15A3-FAA7-71BA846BBDCD}"/>
                  </a:ext>
                </a:extLst>
              </p:cNvPr>
              <p:cNvSpPr/>
              <p:nvPr/>
            </p:nvSpPr>
            <p:spPr>
              <a:xfrm>
                <a:off x="2551116" y="2229235"/>
                <a:ext cx="846731" cy="302280"/>
              </a:xfrm>
              <a:custGeom>
                <a:avLst/>
                <a:gdLst>
                  <a:gd name="connsiteX0" fmla="*/ 675312 w 846731"/>
                  <a:gd name="connsiteY0" fmla="*/ 198996 h 302280"/>
                  <a:gd name="connsiteX1" fmla="*/ 61594 w 846731"/>
                  <a:gd name="connsiteY1" fmla="*/ 253137 h 302280"/>
                  <a:gd name="connsiteX2" fmla="*/ 12078 w 846731"/>
                  <a:gd name="connsiteY2" fmla="*/ 256735 h 302280"/>
                  <a:gd name="connsiteX3" fmla="*/ 8480 w 846731"/>
                  <a:gd name="connsiteY3" fmla="*/ 207219 h 302280"/>
                  <a:gd name="connsiteX4" fmla="*/ 8480 w 846731"/>
                  <a:gd name="connsiteY4" fmla="*/ 207219 h 302280"/>
                  <a:gd name="connsiteX5" fmla="*/ 722258 w 846731"/>
                  <a:gd name="connsiteY5" fmla="*/ 144854 h 302280"/>
                  <a:gd name="connsiteX6" fmla="*/ 730482 w 846731"/>
                  <a:gd name="connsiteY6" fmla="*/ 179120 h 302280"/>
                  <a:gd name="connsiteX7" fmla="*/ 717563 w 846731"/>
                  <a:gd name="connsiteY7" fmla="*/ 199612 h 302280"/>
                  <a:gd name="connsiteX8" fmla="*/ 713006 w 846731"/>
                  <a:gd name="connsiteY8" fmla="*/ 200024 h 302280"/>
                  <a:gd name="connsiteX9" fmla="*/ 572512 w 846731"/>
                  <a:gd name="connsiteY9" fmla="*/ 287747 h 302280"/>
                  <a:gd name="connsiteX10" fmla="*/ 808610 w 846731"/>
                  <a:gd name="connsiteY10" fmla="*/ 301796 h 302280"/>
                  <a:gd name="connsiteX11" fmla="*/ 846132 w 846731"/>
                  <a:gd name="connsiteY11" fmla="*/ 271127 h 302280"/>
                  <a:gd name="connsiteX12" fmla="*/ 846303 w 846731"/>
                  <a:gd name="connsiteY12" fmla="*/ 267529 h 302280"/>
                  <a:gd name="connsiteX13" fmla="*/ 846303 w 846731"/>
                  <a:gd name="connsiteY13" fmla="*/ 257592 h 302280"/>
                  <a:gd name="connsiteX14" fmla="*/ 793533 w 846731"/>
                  <a:gd name="connsiteY14" fmla="*/ 26976 h 302280"/>
                  <a:gd name="connsiteX15" fmla="*/ 751385 w 846731"/>
                  <a:gd name="connsiteY15" fmla="*/ 591 h 302280"/>
                  <a:gd name="connsiteX16" fmla="*/ 724999 w 846731"/>
                  <a:gd name="connsiteY16" fmla="*/ 42738 h 302280"/>
                  <a:gd name="connsiteX17" fmla="*/ 724999 w 846731"/>
                  <a:gd name="connsiteY17" fmla="*/ 42738 h 302280"/>
                  <a:gd name="connsiteX18" fmla="*/ 767490 w 846731"/>
                  <a:gd name="connsiteY18" fmla="*/ 227437 h 302280"/>
                  <a:gd name="connsiteX19" fmla="*/ 578337 w 846731"/>
                  <a:gd name="connsiteY19" fmla="*/ 216129 h 302280"/>
                  <a:gd name="connsiteX20" fmla="*/ 541123 w 846731"/>
                  <a:gd name="connsiteY20" fmla="*/ 247174 h 302280"/>
                  <a:gd name="connsiteX21" fmla="*/ 540986 w 846731"/>
                  <a:gd name="connsiteY21" fmla="*/ 250396 h 302280"/>
                  <a:gd name="connsiteX22" fmla="*/ 572032 w 846731"/>
                  <a:gd name="connsiteY22" fmla="*/ 287610 h 302280"/>
                  <a:gd name="connsiteX23" fmla="*/ 575253 w 846731"/>
                  <a:gd name="connsiteY23" fmla="*/ 287747 h 30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46731" h="302280">
                    <a:moveTo>
                      <a:pt x="675312" y="198996"/>
                    </a:moveTo>
                    <a:cubicBezTo>
                      <a:pt x="490477" y="45754"/>
                      <a:pt x="216754" y="69912"/>
                      <a:pt x="61594" y="253137"/>
                    </a:cubicBezTo>
                    <a:cubicBezTo>
                      <a:pt x="48915" y="267803"/>
                      <a:pt x="26744" y="269414"/>
                      <a:pt x="12078" y="256735"/>
                    </a:cubicBezTo>
                    <a:cubicBezTo>
                      <a:pt x="-2588" y="244056"/>
                      <a:pt x="-4199" y="221886"/>
                      <a:pt x="8480" y="207219"/>
                    </a:cubicBezTo>
                    <a:lnTo>
                      <a:pt x="8480" y="207219"/>
                    </a:lnTo>
                    <a:cubicBezTo>
                      <a:pt x="188792" y="-6298"/>
                      <a:pt x="507645" y="-34156"/>
                      <a:pt x="722258" y="144854"/>
                    </a:cubicBezTo>
                    <a:lnTo>
                      <a:pt x="730482" y="179120"/>
                    </a:lnTo>
                    <a:cubicBezTo>
                      <a:pt x="732572" y="188339"/>
                      <a:pt x="726781" y="197521"/>
                      <a:pt x="717563" y="199612"/>
                    </a:cubicBezTo>
                    <a:cubicBezTo>
                      <a:pt x="716056" y="199955"/>
                      <a:pt x="714548" y="200092"/>
                      <a:pt x="713006" y="200024"/>
                    </a:cubicBezTo>
                    <a:close/>
                    <a:moveTo>
                      <a:pt x="572512" y="287747"/>
                    </a:moveTo>
                    <a:lnTo>
                      <a:pt x="808610" y="301796"/>
                    </a:lnTo>
                    <a:cubicBezTo>
                      <a:pt x="827457" y="303681"/>
                      <a:pt x="844248" y="289974"/>
                      <a:pt x="846132" y="271127"/>
                    </a:cubicBezTo>
                    <a:cubicBezTo>
                      <a:pt x="846269" y="269927"/>
                      <a:pt x="846303" y="268728"/>
                      <a:pt x="846303" y="267529"/>
                    </a:cubicBezTo>
                    <a:cubicBezTo>
                      <a:pt x="846783" y="264239"/>
                      <a:pt x="846783" y="260882"/>
                      <a:pt x="846303" y="257592"/>
                    </a:cubicBezTo>
                    <a:lnTo>
                      <a:pt x="793533" y="26976"/>
                    </a:lnTo>
                    <a:cubicBezTo>
                      <a:pt x="789181" y="8060"/>
                      <a:pt x="770300" y="-3762"/>
                      <a:pt x="751385" y="591"/>
                    </a:cubicBezTo>
                    <a:cubicBezTo>
                      <a:pt x="732469" y="4942"/>
                      <a:pt x="720647" y="23824"/>
                      <a:pt x="724999" y="42738"/>
                    </a:cubicBezTo>
                    <a:lnTo>
                      <a:pt x="724999" y="42738"/>
                    </a:lnTo>
                    <a:lnTo>
                      <a:pt x="767490" y="227437"/>
                    </a:lnTo>
                    <a:lnTo>
                      <a:pt x="578337" y="216129"/>
                    </a:lnTo>
                    <a:cubicBezTo>
                      <a:pt x="559490" y="214415"/>
                      <a:pt x="542837" y="228328"/>
                      <a:pt x="541123" y="247174"/>
                    </a:cubicBezTo>
                    <a:cubicBezTo>
                      <a:pt x="541021" y="248236"/>
                      <a:pt x="540986" y="249333"/>
                      <a:pt x="540986" y="250396"/>
                    </a:cubicBezTo>
                    <a:cubicBezTo>
                      <a:pt x="539273" y="269242"/>
                      <a:pt x="553185" y="285896"/>
                      <a:pt x="572032" y="287610"/>
                    </a:cubicBezTo>
                    <a:cubicBezTo>
                      <a:pt x="573094" y="287712"/>
                      <a:pt x="574191" y="287747"/>
                      <a:pt x="575253" y="287747"/>
                    </a:cubicBezTo>
                    <a:close/>
                  </a:path>
                </a:pathLst>
              </a:custGeom>
              <a:solidFill>
                <a:srgbClr val="7F8393">
                  <a:alpha val="50000"/>
                </a:srgbClr>
              </a:solidFill>
              <a:ln w="34233"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15E064A8-9B11-CB9A-ADE3-0E578F878304}"/>
                  </a:ext>
                </a:extLst>
              </p:cNvPr>
              <p:cNvSpPr/>
              <p:nvPr/>
            </p:nvSpPr>
            <p:spPr>
              <a:xfrm>
                <a:off x="4092222" y="2229235"/>
                <a:ext cx="847632" cy="302280"/>
              </a:xfrm>
              <a:custGeom>
                <a:avLst/>
                <a:gdLst>
                  <a:gd name="connsiteX0" fmla="*/ 676214 w 847632"/>
                  <a:gd name="connsiteY0" fmla="*/ 198996 h 302280"/>
                  <a:gd name="connsiteX1" fmla="*/ 62495 w 847632"/>
                  <a:gd name="connsiteY1" fmla="*/ 253137 h 302280"/>
                  <a:gd name="connsiteX2" fmla="*/ 12465 w 847632"/>
                  <a:gd name="connsiteY2" fmla="*/ 257249 h 302280"/>
                  <a:gd name="connsiteX3" fmla="*/ 8353 w 847632"/>
                  <a:gd name="connsiteY3" fmla="*/ 207219 h 302280"/>
                  <a:gd name="connsiteX4" fmla="*/ 8353 w 847632"/>
                  <a:gd name="connsiteY4" fmla="*/ 207219 h 302280"/>
                  <a:gd name="connsiteX5" fmla="*/ 722131 w 847632"/>
                  <a:gd name="connsiteY5" fmla="*/ 144854 h 302280"/>
                  <a:gd name="connsiteX6" fmla="*/ 730355 w 847632"/>
                  <a:gd name="connsiteY6" fmla="*/ 179120 h 302280"/>
                  <a:gd name="connsiteX7" fmla="*/ 717436 w 847632"/>
                  <a:gd name="connsiteY7" fmla="*/ 199612 h 302280"/>
                  <a:gd name="connsiteX8" fmla="*/ 712879 w 847632"/>
                  <a:gd name="connsiteY8" fmla="*/ 200024 h 302280"/>
                  <a:gd name="connsiteX9" fmla="*/ 573413 w 847632"/>
                  <a:gd name="connsiteY9" fmla="*/ 287747 h 302280"/>
                  <a:gd name="connsiteX10" fmla="*/ 809512 w 847632"/>
                  <a:gd name="connsiteY10" fmla="*/ 301796 h 302280"/>
                  <a:gd name="connsiteX11" fmla="*/ 847034 w 847632"/>
                  <a:gd name="connsiteY11" fmla="*/ 271127 h 302280"/>
                  <a:gd name="connsiteX12" fmla="*/ 847205 w 847632"/>
                  <a:gd name="connsiteY12" fmla="*/ 267529 h 302280"/>
                  <a:gd name="connsiteX13" fmla="*/ 847205 w 847632"/>
                  <a:gd name="connsiteY13" fmla="*/ 257592 h 302280"/>
                  <a:gd name="connsiteX14" fmla="*/ 794434 w 847632"/>
                  <a:gd name="connsiteY14" fmla="*/ 26976 h 302280"/>
                  <a:gd name="connsiteX15" fmla="*/ 752285 w 847632"/>
                  <a:gd name="connsiteY15" fmla="*/ 591 h 302280"/>
                  <a:gd name="connsiteX16" fmla="*/ 725900 w 847632"/>
                  <a:gd name="connsiteY16" fmla="*/ 42738 h 302280"/>
                  <a:gd name="connsiteX17" fmla="*/ 725900 w 847632"/>
                  <a:gd name="connsiteY17" fmla="*/ 42738 h 302280"/>
                  <a:gd name="connsiteX18" fmla="*/ 768391 w 847632"/>
                  <a:gd name="connsiteY18" fmla="*/ 227437 h 302280"/>
                  <a:gd name="connsiteX19" fmla="*/ 579239 w 847632"/>
                  <a:gd name="connsiteY19" fmla="*/ 216129 h 302280"/>
                  <a:gd name="connsiteX20" fmla="*/ 542025 w 847632"/>
                  <a:gd name="connsiteY20" fmla="*/ 247174 h 302280"/>
                  <a:gd name="connsiteX21" fmla="*/ 541887 w 847632"/>
                  <a:gd name="connsiteY21" fmla="*/ 250396 h 302280"/>
                  <a:gd name="connsiteX22" fmla="*/ 572933 w 847632"/>
                  <a:gd name="connsiteY22" fmla="*/ 287610 h 302280"/>
                  <a:gd name="connsiteX23" fmla="*/ 576154 w 847632"/>
                  <a:gd name="connsiteY23" fmla="*/ 287747 h 30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47632" h="302280">
                    <a:moveTo>
                      <a:pt x="676214" y="198996"/>
                    </a:moveTo>
                    <a:cubicBezTo>
                      <a:pt x="491378" y="45754"/>
                      <a:pt x="217655" y="69912"/>
                      <a:pt x="62495" y="253137"/>
                    </a:cubicBezTo>
                    <a:cubicBezTo>
                      <a:pt x="49816" y="268077"/>
                      <a:pt x="27406" y="269927"/>
                      <a:pt x="12465" y="257249"/>
                    </a:cubicBezTo>
                    <a:cubicBezTo>
                      <a:pt x="-2475" y="244570"/>
                      <a:pt x="-4325" y="222160"/>
                      <a:pt x="8353" y="207219"/>
                    </a:cubicBezTo>
                    <a:lnTo>
                      <a:pt x="8353" y="207219"/>
                    </a:lnTo>
                    <a:cubicBezTo>
                      <a:pt x="188665" y="-6298"/>
                      <a:pt x="507518" y="-34156"/>
                      <a:pt x="722131" y="144854"/>
                    </a:cubicBezTo>
                    <a:lnTo>
                      <a:pt x="730355" y="179120"/>
                    </a:lnTo>
                    <a:cubicBezTo>
                      <a:pt x="732445" y="188339"/>
                      <a:pt x="726654" y="197521"/>
                      <a:pt x="717436" y="199612"/>
                    </a:cubicBezTo>
                    <a:cubicBezTo>
                      <a:pt x="715929" y="199955"/>
                      <a:pt x="714421" y="200092"/>
                      <a:pt x="712879" y="200024"/>
                    </a:cubicBezTo>
                    <a:close/>
                    <a:moveTo>
                      <a:pt x="573413" y="287747"/>
                    </a:moveTo>
                    <a:lnTo>
                      <a:pt x="809512" y="301796"/>
                    </a:lnTo>
                    <a:cubicBezTo>
                      <a:pt x="828358" y="303681"/>
                      <a:pt x="845149" y="289974"/>
                      <a:pt x="847034" y="271127"/>
                    </a:cubicBezTo>
                    <a:cubicBezTo>
                      <a:pt x="847171" y="269927"/>
                      <a:pt x="847205" y="268728"/>
                      <a:pt x="847205" y="267529"/>
                    </a:cubicBezTo>
                    <a:cubicBezTo>
                      <a:pt x="847685" y="264239"/>
                      <a:pt x="847685" y="260882"/>
                      <a:pt x="847205" y="257592"/>
                    </a:cubicBezTo>
                    <a:lnTo>
                      <a:pt x="794434" y="26976"/>
                    </a:lnTo>
                    <a:cubicBezTo>
                      <a:pt x="790082" y="8060"/>
                      <a:pt x="771201" y="-3762"/>
                      <a:pt x="752285" y="591"/>
                    </a:cubicBezTo>
                    <a:cubicBezTo>
                      <a:pt x="733371" y="4942"/>
                      <a:pt x="721549" y="23824"/>
                      <a:pt x="725900" y="42738"/>
                    </a:cubicBezTo>
                    <a:lnTo>
                      <a:pt x="725900" y="42738"/>
                    </a:lnTo>
                    <a:lnTo>
                      <a:pt x="768391" y="227437"/>
                    </a:lnTo>
                    <a:lnTo>
                      <a:pt x="579239" y="216129"/>
                    </a:lnTo>
                    <a:cubicBezTo>
                      <a:pt x="560392" y="214415"/>
                      <a:pt x="543738" y="228328"/>
                      <a:pt x="542025" y="247174"/>
                    </a:cubicBezTo>
                    <a:cubicBezTo>
                      <a:pt x="541922" y="248236"/>
                      <a:pt x="541887" y="249333"/>
                      <a:pt x="541887" y="250396"/>
                    </a:cubicBezTo>
                    <a:cubicBezTo>
                      <a:pt x="540174" y="269242"/>
                      <a:pt x="554086" y="285896"/>
                      <a:pt x="572933" y="287610"/>
                    </a:cubicBezTo>
                    <a:cubicBezTo>
                      <a:pt x="573996" y="287712"/>
                      <a:pt x="575092" y="287747"/>
                      <a:pt x="576154" y="287747"/>
                    </a:cubicBezTo>
                    <a:close/>
                  </a:path>
                </a:pathLst>
              </a:custGeom>
              <a:solidFill>
                <a:srgbClr val="7F8393">
                  <a:alpha val="50000"/>
                </a:srgbClr>
              </a:solidFill>
              <a:ln w="34233"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DB79F1F2-31DA-EF47-C43E-149130679759}"/>
                  </a:ext>
                </a:extLst>
              </p:cNvPr>
              <p:cNvSpPr/>
              <p:nvPr/>
            </p:nvSpPr>
            <p:spPr>
              <a:xfrm>
                <a:off x="5634228" y="2229235"/>
                <a:ext cx="847632" cy="302280"/>
              </a:xfrm>
              <a:custGeom>
                <a:avLst/>
                <a:gdLst>
                  <a:gd name="connsiteX0" fmla="*/ 676214 w 847632"/>
                  <a:gd name="connsiteY0" fmla="*/ 198996 h 302280"/>
                  <a:gd name="connsiteX1" fmla="*/ 62495 w 847632"/>
                  <a:gd name="connsiteY1" fmla="*/ 253137 h 302280"/>
                  <a:gd name="connsiteX2" fmla="*/ 12465 w 847632"/>
                  <a:gd name="connsiteY2" fmla="*/ 257249 h 302280"/>
                  <a:gd name="connsiteX3" fmla="*/ 8353 w 847632"/>
                  <a:gd name="connsiteY3" fmla="*/ 207219 h 302280"/>
                  <a:gd name="connsiteX4" fmla="*/ 8353 w 847632"/>
                  <a:gd name="connsiteY4" fmla="*/ 207219 h 302280"/>
                  <a:gd name="connsiteX5" fmla="*/ 722131 w 847632"/>
                  <a:gd name="connsiteY5" fmla="*/ 144854 h 302280"/>
                  <a:gd name="connsiteX6" fmla="*/ 730355 w 847632"/>
                  <a:gd name="connsiteY6" fmla="*/ 179120 h 302280"/>
                  <a:gd name="connsiteX7" fmla="*/ 717436 w 847632"/>
                  <a:gd name="connsiteY7" fmla="*/ 199612 h 302280"/>
                  <a:gd name="connsiteX8" fmla="*/ 712879 w 847632"/>
                  <a:gd name="connsiteY8" fmla="*/ 200024 h 302280"/>
                  <a:gd name="connsiteX9" fmla="*/ 573413 w 847632"/>
                  <a:gd name="connsiteY9" fmla="*/ 287747 h 302280"/>
                  <a:gd name="connsiteX10" fmla="*/ 809512 w 847632"/>
                  <a:gd name="connsiteY10" fmla="*/ 301796 h 302280"/>
                  <a:gd name="connsiteX11" fmla="*/ 847034 w 847632"/>
                  <a:gd name="connsiteY11" fmla="*/ 271127 h 302280"/>
                  <a:gd name="connsiteX12" fmla="*/ 847205 w 847632"/>
                  <a:gd name="connsiteY12" fmla="*/ 267529 h 302280"/>
                  <a:gd name="connsiteX13" fmla="*/ 847205 w 847632"/>
                  <a:gd name="connsiteY13" fmla="*/ 257592 h 302280"/>
                  <a:gd name="connsiteX14" fmla="*/ 794434 w 847632"/>
                  <a:gd name="connsiteY14" fmla="*/ 26976 h 302280"/>
                  <a:gd name="connsiteX15" fmla="*/ 752285 w 847632"/>
                  <a:gd name="connsiteY15" fmla="*/ 591 h 302280"/>
                  <a:gd name="connsiteX16" fmla="*/ 725900 w 847632"/>
                  <a:gd name="connsiteY16" fmla="*/ 42738 h 302280"/>
                  <a:gd name="connsiteX17" fmla="*/ 725900 w 847632"/>
                  <a:gd name="connsiteY17" fmla="*/ 42738 h 302280"/>
                  <a:gd name="connsiteX18" fmla="*/ 768391 w 847632"/>
                  <a:gd name="connsiteY18" fmla="*/ 227437 h 302280"/>
                  <a:gd name="connsiteX19" fmla="*/ 579239 w 847632"/>
                  <a:gd name="connsiteY19" fmla="*/ 216129 h 302280"/>
                  <a:gd name="connsiteX20" fmla="*/ 542025 w 847632"/>
                  <a:gd name="connsiteY20" fmla="*/ 247174 h 302280"/>
                  <a:gd name="connsiteX21" fmla="*/ 541887 w 847632"/>
                  <a:gd name="connsiteY21" fmla="*/ 250396 h 302280"/>
                  <a:gd name="connsiteX22" fmla="*/ 572933 w 847632"/>
                  <a:gd name="connsiteY22" fmla="*/ 287610 h 302280"/>
                  <a:gd name="connsiteX23" fmla="*/ 576154 w 847632"/>
                  <a:gd name="connsiteY23" fmla="*/ 287747 h 30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47632" h="302280">
                    <a:moveTo>
                      <a:pt x="676214" y="198996"/>
                    </a:moveTo>
                    <a:cubicBezTo>
                      <a:pt x="491378" y="45754"/>
                      <a:pt x="217655" y="69912"/>
                      <a:pt x="62495" y="253137"/>
                    </a:cubicBezTo>
                    <a:cubicBezTo>
                      <a:pt x="49816" y="268077"/>
                      <a:pt x="27406" y="269927"/>
                      <a:pt x="12465" y="257249"/>
                    </a:cubicBezTo>
                    <a:cubicBezTo>
                      <a:pt x="-2475" y="244570"/>
                      <a:pt x="-4325" y="222160"/>
                      <a:pt x="8353" y="207219"/>
                    </a:cubicBezTo>
                    <a:lnTo>
                      <a:pt x="8353" y="207219"/>
                    </a:lnTo>
                    <a:cubicBezTo>
                      <a:pt x="188665" y="-6298"/>
                      <a:pt x="507518" y="-34156"/>
                      <a:pt x="722131" y="144854"/>
                    </a:cubicBezTo>
                    <a:lnTo>
                      <a:pt x="730355" y="179120"/>
                    </a:lnTo>
                    <a:cubicBezTo>
                      <a:pt x="732445" y="188339"/>
                      <a:pt x="726654" y="197521"/>
                      <a:pt x="717436" y="199612"/>
                    </a:cubicBezTo>
                    <a:cubicBezTo>
                      <a:pt x="715929" y="199955"/>
                      <a:pt x="714421" y="200092"/>
                      <a:pt x="712879" y="200024"/>
                    </a:cubicBezTo>
                    <a:close/>
                    <a:moveTo>
                      <a:pt x="573413" y="287747"/>
                    </a:moveTo>
                    <a:lnTo>
                      <a:pt x="809512" y="301796"/>
                    </a:lnTo>
                    <a:cubicBezTo>
                      <a:pt x="828358" y="303681"/>
                      <a:pt x="845149" y="289974"/>
                      <a:pt x="847034" y="271127"/>
                    </a:cubicBezTo>
                    <a:cubicBezTo>
                      <a:pt x="847171" y="269927"/>
                      <a:pt x="847205" y="268728"/>
                      <a:pt x="847205" y="267529"/>
                    </a:cubicBezTo>
                    <a:cubicBezTo>
                      <a:pt x="847685" y="264239"/>
                      <a:pt x="847685" y="260882"/>
                      <a:pt x="847205" y="257592"/>
                    </a:cubicBezTo>
                    <a:lnTo>
                      <a:pt x="794434" y="26976"/>
                    </a:lnTo>
                    <a:cubicBezTo>
                      <a:pt x="790082" y="8060"/>
                      <a:pt x="771201" y="-3762"/>
                      <a:pt x="752285" y="591"/>
                    </a:cubicBezTo>
                    <a:cubicBezTo>
                      <a:pt x="733371" y="4942"/>
                      <a:pt x="721549" y="23824"/>
                      <a:pt x="725900" y="42738"/>
                    </a:cubicBezTo>
                    <a:lnTo>
                      <a:pt x="725900" y="42738"/>
                    </a:lnTo>
                    <a:lnTo>
                      <a:pt x="768391" y="227437"/>
                    </a:lnTo>
                    <a:lnTo>
                      <a:pt x="579239" y="216129"/>
                    </a:lnTo>
                    <a:cubicBezTo>
                      <a:pt x="560392" y="214415"/>
                      <a:pt x="543738" y="228328"/>
                      <a:pt x="542025" y="247174"/>
                    </a:cubicBezTo>
                    <a:cubicBezTo>
                      <a:pt x="541922" y="248236"/>
                      <a:pt x="541887" y="249333"/>
                      <a:pt x="541887" y="250396"/>
                    </a:cubicBezTo>
                    <a:cubicBezTo>
                      <a:pt x="540174" y="269242"/>
                      <a:pt x="554086" y="285896"/>
                      <a:pt x="572933" y="287610"/>
                    </a:cubicBezTo>
                    <a:cubicBezTo>
                      <a:pt x="573996" y="287712"/>
                      <a:pt x="575092" y="287747"/>
                      <a:pt x="576154" y="287747"/>
                    </a:cubicBezTo>
                    <a:close/>
                  </a:path>
                </a:pathLst>
              </a:custGeom>
              <a:solidFill>
                <a:srgbClr val="7F8393">
                  <a:alpha val="50000"/>
                </a:srgbClr>
              </a:solidFill>
              <a:ln w="34233"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34F69940-B33E-12CF-E61C-96636D5BC2B6}"/>
                  </a:ext>
                </a:extLst>
              </p:cNvPr>
              <p:cNvSpPr/>
              <p:nvPr/>
            </p:nvSpPr>
            <p:spPr>
              <a:xfrm>
                <a:off x="7176235" y="2229235"/>
                <a:ext cx="847632" cy="302280"/>
              </a:xfrm>
              <a:custGeom>
                <a:avLst/>
                <a:gdLst>
                  <a:gd name="connsiteX0" fmla="*/ 676214 w 847632"/>
                  <a:gd name="connsiteY0" fmla="*/ 198996 h 302280"/>
                  <a:gd name="connsiteX1" fmla="*/ 62495 w 847632"/>
                  <a:gd name="connsiteY1" fmla="*/ 253137 h 302280"/>
                  <a:gd name="connsiteX2" fmla="*/ 12465 w 847632"/>
                  <a:gd name="connsiteY2" fmla="*/ 257249 h 302280"/>
                  <a:gd name="connsiteX3" fmla="*/ 8353 w 847632"/>
                  <a:gd name="connsiteY3" fmla="*/ 207219 h 302280"/>
                  <a:gd name="connsiteX4" fmla="*/ 8353 w 847632"/>
                  <a:gd name="connsiteY4" fmla="*/ 207219 h 302280"/>
                  <a:gd name="connsiteX5" fmla="*/ 722131 w 847632"/>
                  <a:gd name="connsiteY5" fmla="*/ 144854 h 302280"/>
                  <a:gd name="connsiteX6" fmla="*/ 730355 w 847632"/>
                  <a:gd name="connsiteY6" fmla="*/ 179120 h 302280"/>
                  <a:gd name="connsiteX7" fmla="*/ 717436 w 847632"/>
                  <a:gd name="connsiteY7" fmla="*/ 199612 h 302280"/>
                  <a:gd name="connsiteX8" fmla="*/ 712879 w 847632"/>
                  <a:gd name="connsiteY8" fmla="*/ 200024 h 302280"/>
                  <a:gd name="connsiteX9" fmla="*/ 573413 w 847632"/>
                  <a:gd name="connsiteY9" fmla="*/ 287747 h 302280"/>
                  <a:gd name="connsiteX10" fmla="*/ 809512 w 847632"/>
                  <a:gd name="connsiteY10" fmla="*/ 301796 h 302280"/>
                  <a:gd name="connsiteX11" fmla="*/ 847034 w 847632"/>
                  <a:gd name="connsiteY11" fmla="*/ 271127 h 302280"/>
                  <a:gd name="connsiteX12" fmla="*/ 847205 w 847632"/>
                  <a:gd name="connsiteY12" fmla="*/ 267529 h 302280"/>
                  <a:gd name="connsiteX13" fmla="*/ 847205 w 847632"/>
                  <a:gd name="connsiteY13" fmla="*/ 257592 h 302280"/>
                  <a:gd name="connsiteX14" fmla="*/ 794434 w 847632"/>
                  <a:gd name="connsiteY14" fmla="*/ 26976 h 302280"/>
                  <a:gd name="connsiteX15" fmla="*/ 752285 w 847632"/>
                  <a:gd name="connsiteY15" fmla="*/ 591 h 302280"/>
                  <a:gd name="connsiteX16" fmla="*/ 725900 w 847632"/>
                  <a:gd name="connsiteY16" fmla="*/ 42738 h 302280"/>
                  <a:gd name="connsiteX17" fmla="*/ 725900 w 847632"/>
                  <a:gd name="connsiteY17" fmla="*/ 42738 h 302280"/>
                  <a:gd name="connsiteX18" fmla="*/ 768391 w 847632"/>
                  <a:gd name="connsiteY18" fmla="*/ 227437 h 302280"/>
                  <a:gd name="connsiteX19" fmla="*/ 579239 w 847632"/>
                  <a:gd name="connsiteY19" fmla="*/ 216129 h 302280"/>
                  <a:gd name="connsiteX20" fmla="*/ 542025 w 847632"/>
                  <a:gd name="connsiteY20" fmla="*/ 247174 h 302280"/>
                  <a:gd name="connsiteX21" fmla="*/ 541887 w 847632"/>
                  <a:gd name="connsiteY21" fmla="*/ 250396 h 302280"/>
                  <a:gd name="connsiteX22" fmla="*/ 572933 w 847632"/>
                  <a:gd name="connsiteY22" fmla="*/ 287610 h 302280"/>
                  <a:gd name="connsiteX23" fmla="*/ 576154 w 847632"/>
                  <a:gd name="connsiteY23" fmla="*/ 287747 h 30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47632" h="302280">
                    <a:moveTo>
                      <a:pt x="676214" y="198996"/>
                    </a:moveTo>
                    <a:cubicBezTo>
                      <a:pt x="491378" y="45754"/>
                      <a:pt x="217655" y="69912"/>
                      <a:pt x="62495" y="253137"/>
                    </a:cubicBezTo>
                    <a:cubicBezTo>
                      <a:pt x="49816" y="268077"/>
                      <a:pt x="27406" y="269927"/>
                      <a:pt x="12465" y="257249"/>
                    </a:cubicBezTo>
                    <a:cubicBezTo>
                      <a:pt x="-2475" y="244570"/>
                      <a:pt x="-4325" y="222160"/>
                      <a:pt x="8353" y="207219"/>
                    </a:cubicBezTo>
                    <a:lnTo>
                      <a:pt x="8353" y="207219"/>
                    </a:lnTo>
                    <a:cubicBezTo>
                      <a:pt x="188665" y="-6298"/>
                      <a:pt x="507518" y="-34156"/>
                      <a:pt x="722131" y="144854"/>
                    </a:cubicBezTo>
                    <a:lnTo>
                      <a:pt x="730355" y="179120"/>
                    </a:lnTo>
                    <a:cubicBezTo>
                      <a:pt x="732445" y="188339"/>
                      <a:pt x="726654" y="197521"/>
                      <a:pt x="717436" y="199612"/>
                    </a:cubicBezTo>
                    <a:cubicBezTo>
                      <a:pt x="715929" y="199955"/>
                      <a:pt x="714421" y="200092"/>
                      <a:pt x="712879" y="200024"/>
                    </a:cubicBezTo>
                    <a:close/>
                    <a:moveTo>
                      <a:pt x="573413" y="287747"/>
                    </a:moveTo>
                    <a:lnTo>
                      <a:pt x="809512" y="301796"/>
                    </a:lnTo>
                    <a:cubicBezTo>
                      <a:pt x="828358" y="303681"/>
                      <a:pt x="845149" y="289974"/>
                      <a:pt x="847034" y="271127"/>
                    </a:cubicBezTo>
                    <a:cubicBezTo>
                      <a:pt x="847171" y="269927"/>
                      <a:pt x="847205" y="268728"/>
                      <a:pt x="847205" y="267529"/>
                    </a:cubicBezTo>
                    <a:cubicBezTo>
                      <a:pt x="847684" y="264239"/>
                      <a:pt x="847684" y="260882"/>
                      <a:pt x="847205" y="257592"/>
                    </a:cubicBezTo>
                    <a:lnTo>
                      <a:pt x="794434" y="26976"/>
                    </a:lnTo>
                    <a:cubicBezTo>
                      <a:pt x="790082" y="8060"/>
                      <a:pt x="771201" y="-3762"/>
                      <a:pt x="752285" y="591"/>
                    </a:cubicBezTo>
                    <a:cubicBezTo>
                      <a:pt x="733371" y="4942"/>
                      <a:pt x="721549" y="23824"/>
                      <a:pt x="725900" y="42738"/>
                    </a:cubicBezTo>
                    <a:lnTo>
                      <a:pt x="725900" y="42738"/>
                    </a:lnTo>
                    <a:lnTo>
                      <a:pt x="768391" y="227437"/>
                    </a:lnTo>
                    <a:lnTo>
                      <a:pt x="579239" y="216129"/>
                    </a:lnTo>
                    <a:cubicBezTo>
                      <a:pt x="560392" y="214415"/>
                      <a:pt x="543738" y="228328"/>
                      <a:pt x="542025" y="247174"/>
                    </a:cubicBezTo>
                    <a:cubicBezTo>
                      <a:pt x="541922" y="248236"/>
                      <a:pt x="541887" y="249333"/>
                      <a:pt x="541887" y="250396"/>
                    </a:cubicBezTo>
                    <a:cubicBezTo>
                      <a:pt x="540174" y="269242"/>
                      <a:pt x="554086" y="285896"/>
                      <a:pt x="572933" y="287610"/>
                    </a:cubicBezTo>
                    <a:cubicBezTo>
                      <a:pt x="573996" y="287712"/>
                      <a:pt x="575092" y="287747"/>
                      <a:pt x="576154" y="287747"/>
                    </a:cubicBezTo>
                    <a:close/>
                  </a:path>
                </a:pathLst>
              </a:custGeom>
              <a:solidFill>
                <a:srgbClr val="7F8393">
                  <a:alpha val="50000"/>
                </a:srgbClr>
              </a:solidFill>
              <a:ln w="34233"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CAD1444-1B7B-213C-60E8-B4144F165EED}"/>
                  </a:ext>
                </a:extLst>
              </p:cNvPr>
              <p:cNvSpPr/>
              <p:nvPr/>
            </p:nvSpPr>
            <p:spPr>
              <a:xfrm>
                <a:off x="8786775" y="2229235"/>
                <a:ext cx="847632" cy="302280"/>
              </a:xfrm>
              <a:custGeom>
                <a:avLst/>
                <a:gdLst>
                  <a:gd name="connsiteX0" fmla="*/ 676213 w 847632"/>
                  <a:gd name="connsiteY0" fmla="*/ 198996 h 302280"/>
                  <a:gd name="connsiteX1" fmla="*/ 62495 w 847632"/>
                  <a:gd name="connsiteY1" fmla="*/ 253137 h 302280"/>
                  <a:gd name="connsiteX2" fmla="*/ 12465 w 847632"/>
                  <a:gd name="connsiteY2" fmla="*/ 257249 h 302280"/>
                  <a:gd name="connsiteX3" fmla="*/ 8353 w 847632"/>
                  <a:gd name="connsiteY3" fmla="*/ 207219 h 302280"/>
                  <a:gd name="connsiteX4" fmla="*/ 8353 w 847632"/>
                  <a:gd name="connsiteY4" fmla="*/ 207219 h 302280"/>
                  <a:gd name="connsiteX5" fmla="*/ 722131 w 847632"/>
                  <a:gd name="connsiteY5" fmla="*/ 144854 h 302280"/>
                  <a:gd name="connsiteX6" fmla="*/ 730355 w 847632"/>
                  <a:gd name="connsiteY6" fmla="*/ 179120 h 302280"/>
                  <a:gd name="connsiteX7" fmla="*/ 717436 w 847632"/>
                  <a:gd name="connsiteY7" fmla="*/ 199612 h 302280"/>
                  <a:gd name="connsiteX8" fmla="*/ 712879 w 847632"/>
                  <a:gd name="connsiteY8" fmla="*/ 200024 h 302280"/>
                  <a:gd name="connsiteX9" fmla="*/ 573413 w 847632"/>
                  <a:gd name="connsiteY9" fmla="*/ 287747 h 302280"/>
                  <a:gd name="connsiteX10" fmla="*/ 809512 w 847632"/>
                  <a:gd name="connsiteY10" fmla="*/ 301796 h 302280"/>
                  <a:gd name="connsiteX11" fmla="*/ 847034 w 847632"/>
                  <a:gd name="connsiteY11" fmla="*/ 271127 h 302280"/>
                  <a:gd name="connsiteX12" fmla="*/ 847205 w 847632"/>
                  <a:gd name="connsiteY12" fmla="*/ 267529 h 302280"/>
                  <a:gd name="connsiteX13" fmla="*/ 847205 w 847632"/>
                  <a:gd name="connsiteY13" fmla="*/ 257592 h 302280"/>
                  <a:gd name="connsiteX14" fmla="*/ 794434 w 847632"/>
                  <a:gd name="connsiteY14" fmla="*/ 26976 h 302280"/>
                  <a:gd name="connsiteX15" fmla="*/ 752286 w 847632"/>
                  <a:gd name="connsiteY15" fmla="*/ 591 h 302280"/>
                  <a:gd name="connsiteX16" fmla="*/ 725901 w 847632"/>
                  <a:gd name="connsiteY16" fmla="*/ 42738 h 302280"/>
                  <a:gd name="connsiteX17" fmla="*/ 725901 w 847632"/>
                  <a:gd name="connsiteY17" fmla="*/ 42738 h 302280"/>
                  <a:gd name="connsiteX18" fmla="*/ 768391 w 847632"/>
                  <a:gd name="connsiteY18" fmla="*/ 227437 h 302280"/>
                  <a:gd name="connsiteX19" fmla="*/ 579239 w 847632"/>
                  <a:gd name="connsiteY19" fmla="*/ 216129 h 302280"/>
                  <a:gd name="connsiteX20" fmla="*/ 542025 w 847632"/>
                  <a:gd name="connsiteY20" fmla="*/ 247174 h 302280"/>
                  <a:gd name="connsiteX21" fmla="*/ 541888 w 847632"/>
                  <a:gd name="connsiteY21" fmla="*/ 250396 h 302280"/>
                  <a:gd name="connsiteX22" fmla="*/ 572934 w 847632"/>
                  <a:gd name="connsiteY22" fmla="*/ 287610 h 302280"/>
                  <a:gd name="connsiteX23" fmla="*/ 576155 w 847632"/>
                  <a:gd name="connsiteY23" fmla="*/ 287747 h 30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47632" h="302280">
                    <a:moveTo>
                      <a:pt x="676213" y="198996"/>
                    </a:moveTo>
                    <a:cubicBezTo>
                      <a:pt x="491379" y="45754"/>
                      <a:pt x="217655" y="69912"/>
                      <a:pt x="62495" y="253137"/>
                    </a:cubicBezTo>
                    <a:cubicBezTo>
                      <a:pt x="49816" y="268077"/>
                      <a:pt x="27406" y="269927"/>
                      <a:pt x="12465" y="257249"/>
                    </a:cubicBezTo>
                    <a:cubicBezTo>
                      <a:pt x="-2475" y="244570"/>
                      <a:pt x="-4325" y="222160"/>
                      <a:pt x="8353" y="207219"/>
                    </a:cubicBezTo>
                    <a:lnTo>
                      <a:pt x="8353" y="207219"/>
                    </a:lnTo>
                    <a:cubicBezTo>
                      <a:pt x="188665" y="-6298"/>
                      <a:pt x="507518" y="-34156"/>
                      <a:pt x="722131" y="144854"/>
                    </a:cubicBezTo>
                    <a:lnTo>
                      <a:pt x="730355" y="179120"/>
                    </a:lnTo>
                    <a:cubicBezTo>
                      <a:pt x="732446" y="188339"/>
                      <a:pt x="726655" y="197521"/>
                      <a:pt x="717436" y="199612"/>
                    </a:cubicBezTo>
                    <a:cubicBezTo>
                      <a:pt x="715928" y="199955"/>
                      <a:pt x="714422" y="200092"/>
                      <a:pt x="712879" y="200024"/>
                    </a:cubicBezTo>
                    <a:close/>
                    <a:moveTo>
                      <a:pt x="573413" y="287747"/>
                    </a:moveTo>
                    <a:lnTo>
                      <a:pt x="809512" y="301796"/>
                    </a:lnTo>
                    <a:cubicBezTo>
                      <a:pt x="828358" y="303681"/>
                      <a:pt x="845149" y="289974"/>
                      <a:pt x="847034" y="271127"/>
                    </a:cubicBezTo>
                    <a:cubicBezTo>
                      <a:pt x="847171" y="269927"/>
                      <a:pt x="847205" y="268728"/>
                      <a:pt x="847205" y="267529"/>
                    </a:cubicBezTo>
                    <a:cubicBezTo>
                      <a:pt x="847684" y="264239"/>
                      <a:pt x="847684" y="260882"/>
                      <a:pt x="847205" y="257592"/>
                    </a:cubicBezTo>
                    <a:lnTo>
                      <a:pt x="794434" y="26976"/>
                    </a:lnTo>
                    <a:cubicBezTo>
                      <a:pt x="790082" y="8060"/>
                      <a:pt x="771201" y="-3762"/>
                      <a:pt x="752286" y="591"/>
                    </a:cubicBezTo>
                    <a:cubicBezTo>
                      <a:pt x="733370" y="4942"/>
                      <a:pt x="721548" y="23824"/>
                      <a:pt x="725901" y="42738"/>
                    </a:cubicBezTo>
                    <a:lnTo>
                      <a:pt x="725901" y="42738"/>
                    </a:lnTo>
                    <a:lnTo>
                      <a:pt x="768391" y="227437"/>
                    </a:lnTo>
                    <a:lnTo>
                      <a:pt x="579239" y="216129"/>
                    </a:lnTo>
                    <a:cubicBezTo>
                      <a:pt x="560391" y="214415"/>
                      <a:pt x="543738" y="228328"/>
                      <a:pt x="542025" y="247174"/>
                    </a:cubicBezTo>
                    <a:cubicBezTo>
                      <a:pt x="541921" y="248236"/>
                      <a:pt x="541888" y="249333"/>
                      <a:pt x="541888" y="250396"/>
                    </a:cubicBezTo>
                    <a:cubicBezTo>
                      <a:pt x="540174" y="269242"/>
                      <a:pt x="554087" y="285896"/>
                      <a:pt x="572934" y="287610"/>
                    </a:cubicBezTo>
                    <a:cubicBezTo>
                      <a:pt x="573995" y="287712"/>
                      <a:pt x="575092" y="287747"/>
                      <a:pt x="576155" y="287747"/>
                    </a:cubicBezTo>
                    <a:close/>
                  </a:path>
                </a:pathLst>
              </a:custGeom>
              <a:solidFill>
                <a:srgbClr val="7F8393">
                  <a:alpha val="50000"/>
                </a:srgbClr>
              </a:solidFill>
              <a:ln w="34233"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3F6995B8-5CAB-35EB-3485-A1EAC4E78817}"/>
                  </a:ext>
                </a:extLst>
              </p:cNvPr>
              <p:cNvSpPr/>
              <p:nvPr/>
            </p:nvSpPr>
            <p:spPr>
              <a:xfrm>
                <a:off x="1709848" y="2603644"/>
                <a:ext cx="890937" cy="890936"/>
              </a:xfrm>
              <a:custGeom>
                <a:avLst/>
                <a:gdLst>
                  <a:gd name="connsiteX0" fmla="*/ 890937 w 890937"/>
                  <a:gd name="connsiteY0" fmla="*/ 445468 h 890936"/>
                  <a:gd name="connsiteX1" fmla="*/ 445469 w 890937"/>
                  <a:gd name="connsiteY1" fmla="*/ 890936 h 890936"/>
                  <a:gd name="connsiteX2" fmla="*/ 0 w 890937"/>
                  <a:gd name="connsiteY2" fmla="*/ 445468 h 890936"/>
                  <a:gd name="connsiteX3" fmla="*/ 445469 w 890937"/>
                  <a:gd name="connsiteY3" fmla="*/ 0 h 890936"/>
                  <a:gd name="connsiteX4" fmla="*/ 890937 w 890937"/>
                  <a:gd name="connsiteY4" fmla="*/ 445468 h 890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937" h="890936">
                    <a:moveTo>
                      <a:pt x="890937" y="445468"/>
                    </a:moveTo>
                    <a:cubicBezTo>
                      <a:pt x="890937" y="691494"/>
                      <a:pt x="691494" y="890936"/>
                      <a:pt x="445469" y="890936"/>
                    </a:cubicBezTo>
                    <a:cubicBezTo>
                      <a:pt x="199443" y="890936"/>
                      <a:pt x="0" y="691494"/>
                      <a:pt x="0" y="445468"/>
                    </a:cubicBezTo>
                    <a:cubicBezTo>
                      <a:pt x="0" y="199443"/>
                      <a:pt x="199443" y="0"/>
                      <a:pt x="445469" y="0"/>
                    </a:cubicBezTo>
                    <a:cubicBezTo>
                      <a:pt x="691494" y="0"/>
                      <a:pt x="890937" y="199443"/>
                      <a:pt x="890937" y="445468"/>
                    </a:cubicBezTo>
                    <a:close/>
                  </a:path>
                </a:pathLst>
              </a:custGeom>
              <a:solidFill>
                <a:schemeClr val="accent1"/>
              </a:solidFill>
              <a:ln w="34233"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AAA29F58-BB79-3D42-EC64-F11258928C59}"/>
                  </a:ext>
                </a:extLst>
              </p:cNvPr>
              <p:cNvSpPr/>
              <p:nvPr/>
            </p:nvSpPr>
            <p:spPr>
              <a:xfrm>
                <a:off x="2065188" y="2842827"/>
                <a:ext cx="346449" cy="246378"/>
              </a:xfrm>
              <a:custGeom>
                <a:avLst/>
                <a:gdLst>
                  <a:gd name="connsiteX0" fmla="*/ 10561 w 346449"/>
                  <a:gd name="connsiteY0" fmla="*/ 246067 h 246378"/>
                  <a:gd name="connsiteX1" fmla="*/ 335753 w 346449"/>
                  <a:gd name="connsiteY1" fmla="*/ 246067 h 246378"/>
                  <a:gd name="connsiteX2" fmla="*/ 346376 w 346449"/>
                  <a:gd name="connsiteY2" fmla="*/ 235444 h 246378"/>
                  <a:gd name="connsiteX3" fmla="*/ 346376 w 346449"/>
                  <a:gd name="connsiteY3" fmla="*/ 10653 h 246378"/>
                  <a:gd name="connsiteX4" fmla="*/ 336103 w 346449"/>
                  <a:gd name="connsiteY4" fmla="*/ -311 h 246378"/>
                  <a:gd name="connsiteX5" fmla="*/ 335753 w 346449"/>
                  <a:gd name="connsiteY5" fmla="*/ -311 h 246378"/>
                  <a:gd name="connsiteX6" fmla="*/ 10561 w 346449"/>
                  <a:gd name="connsiteY6" fmla="*/ -311 h 246378"/>
                  <a:gd name="connsiteX7" fmla="*/ -68 w 346449"/>
                  <a:gd name="connsiteY7" fmla="*/ 10312 h 246378"/>
                  <a:gd name="connsiteX8" fmla="*/ -61 w 346449"/>
                  <a:gd name="connsiteY8" fmla="*/ 10653 h 246378"/>
                  <a:gd name="connsiteX9" fmla="*/ -61 w 346449"/>
                  <a:gd name="connsiteY9" fmla="*/ 235444 h 246378"/>
                  <a:gd name="connsiteX10" fmla="*/ 10561 w 346449"/>
                  <a:gd name="connsiteY10" fmla="*/ 246067 h 246378"/>
                  <a:gd name="connsiteX11" fmla="*/ 21527 w 346449"/>
                  <a:gd name="connsiteY11" fmla="*/ 21276 h 246378"/>
                  <a:gd name="connsiteX12" fmla="*/ 324788 w 346449"/>
                  <a:gd name="connsiteY12" fmla="*/ 21276 h 246378"/>
                  <a:gd name="connsiteX13" fmla="*/ 324788 w 346449"/>
                  <a:gd name="connsiteY13" fmla="*/ 224479 h 246378"/>
                  <a:gd name="connsiteX14" fmla="*/ 21527 w 346449"/>
                  <a:gd name="connsiteY14" fmla="*/ 224479 h 246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6449" h="246378">
                    <a:moveTo>
                      <a:pt x="10561" y="246067"/>
                    </a:moveTo>
                    <a:lnTo>
                      <a:pt x="335753" y="246067"/>
                    </a:lnTo>
                    <a:cubicBezTo>
                      <a:pt x="341620" y="246067"/>
                      <a:pt x="346376" y="241304"/>
                      <a:pt x="346376" y="235444"/>
                    </a:cubicBezTo>
                    <a:lnTo>
                      <a:pt x="346376" y="10653"/>
                    </a:lnTo>
                    <a:cubicBezTo>
                      <a:pt x="346565" y="4794"/>
                      <a:pt x="341966" y="-106"/>
                      <a:pt x="336103" y="-311"/>
                    </a:cubicBezTo>
                    <a:cubicBezTo>
                      <a:pt x="335986" y="-311"/>
                      <a:pt x="335870" y="-311"/>
                      <a:pt x="335753" y="-311"/>
                    </a:cubicBezTo>
                    <a:lnTo>
                      <a:pt x="10561" y="-311"/>
                    </a:lnTo>
                    <a:cubicBezTo>
                      <a:pt x="4695" y="-311"/>
                      <a:pt x="-65" y="4451"/>
                      <a:pt x="-68" y="10312"/>
                    </a:cubicBezTo>
                    <a:cubicBezTo>
                      <a:pt x="-68" y="10414"/>
                      <a:pt x="-65" y="10551"/>
                      <a:pt x="-61" y="10653"/>
                    </a:cubicBezTo>
                    <a:lnTo>
                      <a:pt x="-61" y="235444"/>
                    </a:lnTo>
                    <a:cubicBezTo>
                      <a:pt x="-61" y="241304"/>
                      <a:pt x="4695" y="246067"/>
                      <a:pt x="10561" y="246067"/>
                    </a:cubicBezTo>
                    <a:close/>
                    <a:moveTo>
                      <a:pt x="21527" y="21276"/>
                    </a:moveTo>
                    <a:lnTo>
                      <a:pt x="324788" y="21276"/>
                    </a:lnTo>
                    <a:lnTo>
                      <a:pt x="324788" y="224479"/>
                    </a:lnTo>
                    <a:lnTo>
                      <a:pt x="21527" y="224479"/>
                    </a:lnTo>
                    <a:close/>
                  </a:path>
                </a:pathLst>
              </a:custGeom>
              <a:solidFill>
                <a:srgbClr val="F7F8F9"/>
              </a:solidFill>
              <a:ln w="34233"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D67D0323-2D9A-29B8-4357-E1594BB7D716}"/>
                  </a:ext>
                </a:extLst>
              </p:cNvPr>
              <p:cNvSpPr/>
              <p:nvPr/>
            </p:nvSpPr>
            <p:spPr>
              <a:xfrm>
                <a:off x="2113505" y="2890457"/>
                <a:ext cx="251523" cy="151116"/>
              </a:xfrm>
              <a:custGeom>
                <a:avLst/>
                <a:gdLst>
                  <a:gd name="connsiteX0" fmla="*/ 240490 w 251523"/>
                  <a:gd name="connsiteY0" fmla="*/ 29159 h 151116"/>
                  <a:gd name="connsiteX1" fmla="*/ 222329 w 251523"/>
                  <a:gd name="connsiteY1" fmla="*/ 10655 h 151116"/>
                  <a:gd name="connsiteX2" fmla="*/ 211364 w 251523"/>
                  <a:gd name="connsiteY2" fmla="*/ -311 h 151116"/>
                  <a:gd name="connsiteX3" fmla="*/ 40030 w 251523"/>
                  <a:gd name="connsiteY3" fmla="*/ -311 h 151116"/>
                  <a:gd name="connsiteX4" fmla="*/ 29064 w 251523"/>
                  <a:gd name="connsiteY4" fmla="*/ 10655 h 151116"/>
                  <a:gd name="connsiteX5" fmla="*/ 10560 w 251523"/>
                  <a:gd name="connsiteY5" fmla="*/ 29159 h 151116"/>
                  <a:gd name="connsiteX6" fmla="*/ -63 w 251523"/>
                  <a:gd name="connsiteY6" fmla="*/ 39782 h 151116"/>
                  <a:gd name="connsiteX7" fmla="*/ -63 w 251523"/>
                  <a:gd name="connsiteY7" fmla="*/ 110713 h 151116"/>
                  <a:gd name="connsiteX8" fmla="*/ 10210 w 251523"/>
                  <a:gd name="connsiteY8" fmla="*/ 121679 h 151116"/>
                  <a:gd name="connsiteX9" fmla="*/ 10560 w 251523"/>
                  <a:gd name="connsiteY9" fmla="*/ 121679 h 151116"/>
                  <a:gd name="connsiteX10" fmla="*/ 29064 w 251523"/>
                  <a:gd name="connsiteY10" fmla="*/ 140183 h 151116"/>
                  <a:gd name="connsiteX11" fmla="*/ 39680 w 251523"/>
                  <a:gd name="connsiteY11" fmla="*/ 150806 h 151116"/>
                  <a:gd name="connsiteX12" fmla="*/ 40030 w 251523"/>
                  <a:gd name="connsiteY12" fmla="*/ 150806 h 151116"/>
                  <a:gd name="connsiteX13" fmla="*/ 211364 w 251523"/>
                  <a:gd name="connsiteY13" fmla="*/ 150806 h 151116"/>
                  <a:gd name="connsiteX14" fmla="*/ 222329 w 251523"/>
                  <a:gd name="connsiteY14" fmla="*/ 140183 h 151116"/>
                  <a:gd name="connsiteX15" fmla="*/ 240490 w 251523"/>
                  <a:gd name="connsiteY15" fmla="*/ 121679 h 151116"/>
                  <a:gd name="connsiteX16" fmla="*/ 251456 w 251523"/>
                  <a:gd name="connsiteY16" fmla="*/ 110713 h 151116"/>
                  <a:gd name="connsiteX17" fmla="*/ 251456 w 251523"/>
                  <a:gd name="connsiteY17" fmla="*/ 39782 h 151116"/>
                  <a:gd name="connsiteX18" fmla="*/ 240840 w 251523"/>
                  <a:gd name="connsiteY18" fmla="*/ 29159 h 151116"/>
                  <a:gd name="connsiteX19" fmla="*/ 240490 w 251523"/>
                  <a:gd name="connsiteY19" fmla="*/ 29159 h 151116"/>
                  <a:gd name="connsiteX20" fmla="*/ 229868 w 251523"/>
                  <a:gd name="connsiteY20" fmla="*/ 101461 h 151116"/>
                  <a:gd name="connsiteX21" fmla="*/ 202111 w 251523"/>
                  <a:gd name="connsiteY21" fmla="*/ 129217 h 151116"/>
                  <a:gd name="connsiteX22" fmla="*/ 48596 w 251523"/>
                  <a:gd name="connsiteY22" fmla="*/ 129217 h 151116"/>
                  <a:gd name="connsiteX23" fmla="*/ 20840 w 251523"/>
                  <a:gd name="connsiteY23" fmla="*/ 101461 h 151116"/>
                  <a:gd name="connsiteX24" fmla="*/ 20840 w 251523"/>
                  <a:gd name="connsiteY24" fmla="*/ 49033 h 151116"/>
                  <a:gd name="connsiteX25" fmla="*/ 48596 w 251523"/>
                  <a:gd name="connsiteY25" fmla="*/ 21277 h 151116"/>
                  <a:gd name="connsiteX26" fmla="*/ 201083 w 251523"/>
                  <a:gd name="connsiteY26" fmla="*/ 21277 h 151116"/>
                  <a:gd name="connsiteX27" fmla="*/ 228840 w 251523"/>
                  <a:gd name="connsiteY27" fmla="*/ 49033 h 15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51523" h="151116">
                    <a:moveTo>
                      <a:pt x="240490" y="29159"/>
                    </a:moveTo>
                    <a:cubicBezTo>
                      <a:pt x="230406" y="28987"/>
                      <a:pt x="222326" y="20729"/>
                      <a:pt x="222329" y="10655"/>
                    </a:cubicBezTo>
                    <a:cubicBezTo>
                      <a:pt x="222329" y="4589"/>
                      <a:pt x="217418" y="-311"/>
                      <a:pt x="211364" y="-311"/>
                    </a:cubicBezTo>
                    <a:lnTo>
                      <a:pt x="40030" y="-311"/>
                    </a:lnTo>
                    <a:cubicBezTo>
                      <a:pt x="33974" y="-311"/>
                      <a:pt x="29064" y="4589"/>
                      <a:pt x="29064" y="10655"/>
                    </a:cubicBezTo>
                    <a:cubicBezTo>
                      <a:pt x="29064" y="20866"/>
                      <a:pt x="20778" y="29159"/>
                      <a:pt x="10560" y="29159"/>
                    </a:cubicBezTo>
                    <a:cubicBezTo>
                      <a:pt x="4693" y="29159"/>
                      <a:pt x="-63" y="33921"/>
                      <a:pt x="-63" y="39782"/>
                    </a:cubicBezTo>
                    <a:lnTo>
                      <a:pt x="-63" y="110713"/>
                    </a:lnTo>
                    <a:cubicBezTo>
                      <a:pt x="-251" y="116573"/>
                      <a:pt x="4348" y="121474"/>
                      <a:pt x="10210" y="121679"/>
                    </a:cubicBezTo>
                    <a:cubicBezTo>
                      <a:pt x="10327" y="121679"/>
                      <a:pt x="10443" y="121679"/>
                      <a:pt x="10560" y="121679"/>
                    </a:cubicBezTo>
                    <a:cubicBezTo>
                      <a:pt x="20778" y="121679"/>
                      <a:pt x="29064" y="129971"/>
                      <a:pt x="29064" y="140183"/>
                    </a:cubicBezTo>
                    <a:cubicBezTo>
                      <a:pt x="29061" y="146042"/>
                      <a:pt x="33813" y="150806"/>
                      <a:pt x="39680" y="150806"/>
                    </a:cubicBezTo>
                    <a:cubicBezTo>
                      <a:pt x="39797" y="150806"/>
                      <a:pt x="39913" y="150806"/>
                      <a:pt x="40030" y="150806"/>
                    </a:cubicBezTo>
                    <a:lnTo>
                      <a:pt x="211364" y="150806"/>
                    </a:lnTo>
                    <a:cubicBezTo>
                      <a:pt x="217288" y="150806"/>
                      <a:pt x="222144" y="146111"/>
                      <a:pt x="222329" y="140183"/>
                    </a:cubicBezTo>
                    <a:cubicBezTo>
                      <a:pt x="222326" y="130108"/>
                      <a:pt x="230406" y="121850"/>
                      <a:pt x="240490" y="121679"/>
                    </a:cubicBezTo>
                    <a:cubicBezTo>
                      <a:pt x="246545" y="121679"/>
                      <a:pt x="251456" y="116778"/>
                      <a:pt x="251456" y="110713"/>
                    </a:cubicBezTo>
                    <a:lnTo>
                      <a:pt x="251456" y="39782"/>
                    </a:lnTo>
                    <a:cubicBezTo>
                      <a:pt x="251459" y="33921"/>
                      <a:pt x="246706" y="29159"/>
                      <a:pt x="240840" y="29159"/>
                    </a:cubicBezTo>
                    <a:cubicBezTo>
                      <a:pt x="240723" y="29159"/>
                      <a:pt x="240607" y="29159"/>
                      <a:pt x="240490" y="29159"/>
                    </a:cubicBezTo>
                    <a:close/>
                    <a:moveTo>
                      <a:pt x="229868" y="101461"/>
                    </a:moveTo>
                    <a:cubicBezTo>
                      <a:pt x="216445" y="105299"/>
                      <a:pt x="205953" y="115785"/>
                      <a:pt x="202111" y="129217"/>
                    </a:cubicBezTo>
                    <a:lnTo>
                      <a:pt x="48596" y="129217"/>
                    </a:lnTo>
                    <a:cubicBezTo>
                      <a:pt x="44758" y="115785"/>
                      <a:pt x="34262" y="105299"/>
                      <a:pt x="20840" y="101461"/>
                    </a:cubicBezTo>
                    <a:lnTo>
                      <a:pt x="20840" y="49033"/>
                    </a:lnTo>
                    <a:cubicBezTo>
                      <a:pt x="34334" y="45298"/>
                      <a:pt x="44875" y="34779"/>
                      <a:pt x="48596" y="21277"/>
                    </a:cubicBezTo>
                    <a:lnTo>
                      <a:pt x="201083" y="21277"/>
                    </a:lnTo>
                    <a:cubicBezTo>
                      <a:pt x="204805" y="34779"/>
                      <a:pt x="215345" y="45298"/>
                      <a:pt x="228840" y="49033"/>
                    </a:cubicBezTo>
                    <a:close/>
                  </a:path>
                </a:pathLst>
              </a:custGeom>
              <a:solidFill>
                <a:srgbClr val="F7F8F9"/>
              </a:solidFill>
              <a:ln w="34233"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1D30E223-EC70-9E6A-D804-BC6B0FCC6A45}"/>
                  </a:ext>
                </a:extLst>
              </p:cNvPr>
              <p:cNvSpPr/>
              <p:nvPr/>
            </p:nvSpPr>
            <p:spPr>
              <a:xfrm>
                <a:off x="2203975" y="2931919"/>
                <a:ext cx="68533" cy="68533"/>
              </a:xfrm>
              <a:custGeom>
                <a:avLst/>
                <a:gdLst>
                  <a:gd name="connsiteX0" fmla="*/ 34199 w 68533"/>
                  <a:gd name="connsiteY0" fmla="*/ -311 h 68533"/>
                  <a:gd name="connsiteX1" fmla="*/ -68 w 68533"/>
                  <a:gd name="connsiteY1" fmla="*/ 33956 h 68533"/>
                  <a:gd name="connsiteX2" fmla="*/ 34199 w 68533"/>
                  <a:gd name="connsiteY2" fmla="*/ 68222 h 68533"/>
                  <a:gd name="connsiteX3" fmla="*/ 68465 w 68533"/>
                  <a:gd name="connsiteY3" fmla="*/ 33956 h 68533"/>
                  <a:gd name="connsiteX4" fmla="*/ 34199 w 68533"/>
                  <a:gd name="connsiteY4" fmla="*/ -311 h 68533"/>
                  <a:gd name="connsiteX5" fmla="*/ 34199 w 68533"/>
                  <a:gd name="connsiteY5" fmla="*/ 46292 h 68533"/>
                  <a:gd name="connsiteX6" fmla="*/ 22209 w 68533"/>
                  <a:gd name="connsiteY6" fmla="*/ 33614 h 68533"/>
                  <a:gd name="connsiteX7" fmla="*/ 34884 w 68533"/>
                  <a:gd name="connsiteY7" fmla="*/ 21620 h 68533"/>
                  <a:gd name="connsiteX8" fmla="*/ 46877 w 68533"/>
                  <a:gd name="connsiteY8" fmla="*/ 33956 h 68533"/>
                  <a:gd name="connsiteX9" fmla="*/ 34544 w 68533"/>
                  <a:gd name="connsiteY9" fmla="*/ 46292 h 68533"/>
                  <a:gd name="connsiteX10" fmla="*/ 34199 w 68533"/>
                  <a:gd name="connsiteY10" fmla="*/ 46292 h 68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533" h="68533">
                    <a:moveTo>
                      <a:pt x="34199" y="-311"/>
                    </a:moveTo>
                    <a:cubicBezTo>
                      <a:pt x="15273" y="-311"/>
                      <a:pt x="-68" y="15041"/>
                      <a:pt x="-68" y="33956"/>
                    </a:cubicBezTo>
                    <a:cubicBezTo>
                      <a:pt x="-68" y="52871"/>
                      <a:pt x="15273" y="68222"/>
                      <a:pt x="34199" y="68222"/>
                    </a:cubicBezTo>
                    <a:cubicBezTo>
                      <a:pt x="53124" y="68222"/>
                      <a:pt x="68465" y="52871"/>
                      <a:pt x="68465" y="33956"/>
                    </a:cubicBezTo>
                    <a:cubicBezTo>
                      <a:pt x="68465" y="15041"/>
                      <a:pt x="53124" y="-311"/>
                      <a:pt x="34199" y="-311"/>
                    </a:cubicBezTo>
                    <a:close/>
                    <a:moveTo>
                      <a:pt x="34199" y="46292"/>
                    </a:moveTo>
                    <a:cubicBezTo>
                      <a:pt x="27390" y="46086"/>
                      <a:pt x="22020" y="40433"/>
                      <a:pt x="22209" y="33614"/>
                    </a:cubicBezTo>
                    <a:cubicBezTo>
                      <a:pt x="22401" y="26794"/>
                      <a:pt x="28075" y="21449"/>
                      <a:pt x="34884" y="21620"/>
                    </a:cubicBezTo>
                    <a:cubicBezTo>
                      <a:pt x="41559" y="21826"/>
                      <a:pt x="46874" y="27274"/>
                      <a:pt x="46877" y="33956"/>
                    </a:cubicBezTo>
                    <a:cubicBezTo>
                      <a:pt x="46881" y="40775"/>
                      <a:pt x="41360" y="46292"/>
                      <a:pt x="34544" y="46292"/>
                    </a:cubicBezTo>
                    <a:cubicBezTo>
                      <a:pt x="34432" y="46292"/>
                      <a:pt x="34315" y="46292"/>
                      <a:pt x="34199" y="46292"/>
                    </a:cubicBezTo>
                    <a:close/>
                  </a:path>
                </a:pathLst>
              </a:custGeom>
              <a:solidFill>
                <a:srgbClr val="F7F8F9"/>
              </a:solidFill>
              <a:ln w="34233"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8A83CA5A-1792-26C6-551A-217BE35E1E35}"/>
                  </a:ext>
                </a:extLst>
              </p:cNvPr>
              <p:cNvSpPr/>
              <p:nvPr/>
            </p:nvSpPr>
            <p:spPr>
              <a:xfrm>
                <a:off x="1877749" y="3106502"/>
                <a:ext cx="553598" cy="194813"/>
              </a:xfrm>
              <a:custGeom>
                <a:avLst/>
                <a:gdLst>
                  <a:gd name="connsiteX0" fmla="*/ 553346 w 553598"/>
                  <a:gd name="connsiteY0" fmla="*/ 64289 h 194813"/>
                  <a:gd name="connsiteX1" fmla="*/ 514968 w 553598"/>
                  <a:gd name="connsiteY1" fmla="*/ 34477 h 194813"/>
                  <a:gd name="connsiteX2" fmla="*/ 466994 w 553598"/>
                  <a:gd name="connsiteY2" fmla="*/ 34477 h 194813"/>
                  <a:gd name="connsiteX3" fmla="*/ 410454 w 553598"/>
                  <a:gd name="connsiteY3" fmla="*/ 62576 h 194813"/>
                  <a:gd name="connsiteX4" fmla="*/ 361795 w 553598"/>
                  <a:gd name="connsiteY4" fmla="*/ 24540 h 194813"/>
                  <a:gd name="connsiteX5" fmla="*/ 285723 w 553598"/>
                  <a:gd name="connsiteY5" fmla="*/ 24540 h 194813"/>
                  <a:gd name="connsiteX6" fmla="*/ 251456 w 553598"/>
                  <a:gd name="connsiteY6" fmla="*/ 16316 h 194813"/>
                  <a:gd name="connsiteX7" fmla="*/ 243574 w 553598"/>
                  <a:gd name="connsiteY7" fmla="*/ 12546 h 194813"/>
                  <a:gd name="connsiteX8" fmla="*/ 175041 w 553598"/>
                  <a:gd name="connsiteY8" fmla="*/ 1923 h 194813"/>
                  <a:gd name="connsiteX9" fmla="*/ 115759 w 553598"/>
                  <a:gd name="connsiteY9" fmla="*/ 46813 h 194813"/>
                  <a:gd name="connsiteX10" fmla="*/ 88346 w 553598"/>
                  <a:gd name="connsiteY10" fmla="*/ 46813 h 194813"/>
                  <a:gd name="connsiteX11" fmla="*/ 88346 w 553598"/>
                  <a:gd name="connsiteY11" fmla="*/ 33106 h 194813"/>
                  <a:gd name="connsiteX12" fmla="*/ 77380 w 553598"/>
                  <a:gd name="connsiteY12" fmla="*/ 22141 h 194813"/>
                  <a:gd name="connsiteX13" fmla="*/ 10560 w 553598"/>
                  <a:gd name="connsiteY13" fmla="*/ 22141 h 194813"/>
                  <a:gd name="connsiteX14" fmla="*/ -63 w 553598"/>
                  <a:gd name="connsiteY14" fmla="*/ 33106 h 194813"/>
                  <a:gd name="connsiteX15" fmla="*/ -63 w 553598"/>
                  <a:gd name="connsiteY15" fmla="*/ 183538 h 194813"/>
                  <a:gd name="connsiteX16" fmla="*/ 10211 w 553598"/>
                  <a:gd name="connsiteY16" fmla="*/ 194503 h 194813"/>
                  <a:gd name="connsiteX17" fmla="*/ 10560 w 553598"/>
                  <a:gd name="connsiteY17" fmla="*/ 194503 h 194813"/>
                  <a:gd name="connsiteX18" fmla="*/ 77038 w 553598"/>
                  <a:gd name="connsiteY18" fmla="*/ 194503 h 194813"/>
                  <a:gd name="connsiteX19" fmla="*/ 88003 w 553598"/>
                  <a:gd name="connsiteY19" fmla="*/ 183538 h 194813"/>
                  <a:gd name="connsiteX20" fmla="*/ 88003 w 553598"/>
                  <a:gd name="connsiteY20" fmla="*/ 167090 h 194813"/>
                  <a:gd name="connsiteX21" fmla="*/ 156537 w 553598"/>
                  <a:gd name="connsiteY21" fmla="*/ 167090 h 194813"/>
                  <a:gd name="connsiteX22" fmla="*/ 158250 w 553598"/>
                  <a:gd name="connsiteY22" fmla="*/ 167090 h 194813"/>
                  <a:gd name="connsiteX23" fmla="*/ 326158 w 553598"/>
                  <a:gd name="connsiteY23" fmla="*/ 190734 h 194813"/>
                  <a:gd name="connsiteX24" fmla="*/ 336780 w 553598"/>
                  <a:gd name="connsiteY24" fmla="*/ 190734 h 194813"/>
                  <a:gd name="connsiteX25" fmla="*/ 374816 w 553598"/>
                  <a:gd name="connsiteY25" fmla="*/ 180454 h 194813"/>
                  <a:gd name="connsiteX26" fmla="*/ 548206 w 553598"/>
                  <a:gd name="connsiteY26" fmla="*/ 77654 h 194813"/>
                  <a:gd name="connsiteX27" fmla="*/ 552109 w 553598"/>
                  <a:gd name="connsiteY27" fmla="*/ 63159 h 194813"/>
                  <a:gd name="connsiteX28" fmla="*/ 551976 w 553598"/>
                  <a:gd name="connsiteY28" fmla="*/ 62918 h 194813"/>
                  <a:gd name="connsiteX29" fmla="*/ 65044 w 553598"/>
                  <a:gd name="connsiteY29" fmla="*/ 173600 h 194813"/>
                  <a:gd name="connsiteX30" fmla="*/ 21526 w 553598"/>
                  <a:gd name="connsiteY30" fmla="*/ 173600 h 194813"/>
                  <a:gd name="connsiteX31" fmla="*/ 21526 w 553598"/>
                  <a:gd name="connsiteY31" fmla="*/ 45100 h 194813"/>
                  <a:gd name="connsiteX32" fmla="*/ 65044 w 553598"/>
                  <a:gd name="connsiteY32" fmla="*/ 45100 h 194813"/>
                  <a:gd name="connsiteX33" fmla="*/ 363851 w 553598"/>
                  <a:gd name="connsiteY33" fmla="*/ 163663 h 194813"/>
                  <a:gd name="connsiteX34" fmla="*/ 329584 w 553598"/>
                  <a:gd name="connsiteY34" fmla="*/ 170859 h 194813"/>
                  <a:gd name="connsiteX35" fmla="*/ 162020 w 553598"/>
                  <a:gd name="connsiteY35" fmla="*/ 146872 h 194813"/>
                  <a:gd name="connsiteX36" fmla="*/ 86975 w 553598"/>
                  <a:gd name="connsiteY36" fmla="*/ 146872 h 194813"/>
                  <a:gd name="connsiteX37" fmla="*/ 86975 w 553598"/>
                  <a:gd name="connsiteY37" fmla="*/ 70457 h 194813"/>
                  <a:gd name="connsiteX38" fmla="*/ 121242 w 553598"/>
                  <a:gd name="connsiteY38" fmla="*/ 70457 h 194813"/>
                  <a:gd name="connsiteX39" fmla="*/ 130151 w 553598"/>
                  <a:gd name="connsiteY39" fmla="*/ 65660 h 194813"/>
                  <a:gd name="connsiteX40" fmla="*/ 232952 w 553598"/>
                  <a:gd name="connsiteY40" fmla="*/ 33449 h 194813"/>
                  <a:gd name="connsiteX41" fmla="*/ 240833 w 553598"/>
                  <a:gd name="connsiteY41" fmla="*/ 37561 h 194813"/>
                  <a:gd name="connsiteX42" fmla="*/ 285037 w 553598"/>
                  <a:gd name="connsiteY42" fmla="*/ 47841 h 194813"/>
                  <a:gd name="connsiteX43" fmla="*/ 361110 w 553598"/>
                  <a:gd name="connsiteY43" fmla="*/ 47841 h 194813"/>
                  <a:gd name="connsiteX44" fmla="*/ 392635 w 553598"/>
                  <a:gd name="connsiteY44" fmla="*/ 78339 h 194813"/>
                  <a:gd name="connsiteX45" fmla="*/ 381670 w 553598"/>
                  <a:gd name="connsiteY45" fmla="*/ 82794 h 194813"/>
                  <a:gd name="connsiteX46" fmla="*/ 278869 w 553598"/>
                  <a:gd name="connsiteY46" fmla="*/ 82794 h 194813"/>
                  <a:gd name="connsiteX47" fmla="*/ 267904 w 553598"/>
                  <a:gd name="connsiteY47" fmla="*/ 93759 h 194813"/>
                  <a:gd name="connsiteX48" fmla="*/ 278869 w 553598"/>
                  <a:gd name="connsiteY48" fmla="*/ 104724 h 194813"/>
                  <a:gd name="connsiteX49" fmla="*/ 381670 w 553598"/>
                  <a:gd name="connsiteY49" fmla="*/ 104724 h 194813"/>
                  <a:gd name="connsiteX50" fmla="*/ 413538 w 553598"/>
                  <a:gd name="connsiteY50" fmla="*/ 86562 h 194813"/>
                  <a:gd name="connsiteX51" fmla="*/ 476246 w 553598"/>
                  <a:gd name="connsiteY51" fmla="*/ 55380 h 194813"/>
                  <a:gd name="connsiteX52" fmla="*/ 476246 w 553598"/>
                  <a:gd name="connsiteY52" fmla="*/ 55380 h 194813"/>
                  <a:gd name="connsiteX53" fmla="*/ 526961 w 553598"/>
                  <a:gd name="connsiteY53" fmla="*/ 67373 h 19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53598" h="194813">
                    <a:moveTo>
                      <a:pt x="553346" y="64289"/>
                    </a:moveTo>
                    <a:cubicBezTo>
                      <a:pt x="544314" y="50274"/>
                      <a:pt x="530778" y="39754"/>
                      <a:pt x="514968" y="34477"/>
                    </a:cubicBezTo>
                    <a:cubicBezTo>
                      <a:pt x="499657" y="27897"/>
                      <a:pt x="482305" y="27897"/>
                      <a:pt x="466994" y="34477"/>
                    </a:cubicBezTo>
                    <a:lnTo>
                      <a:pt x="410454" y="62576"/>
                    </a:lnTo>
                    <a:cubicBezTo>
                      <a:pt x="402915" y="48184"/>
                      <a:pt x="386467" y="24540"/>
                      <a:pt x="361795" y="24540"/>
                    </a:cubicBezTo>
                    <a:lnTo>
                      <a:pt x="285723" y="24540"/>
                    </a:lnTo>
                    <a:cubicBezTo>
                      <a:pt x="273812" y="24540"/>
                      <a:pt x="262068" y="21730"/>
                      <a:pt x="251456" y="16316"/>
                    </a:cubicBezTo>
                    <a:lnTo>
                      <a:pt x="243574" y="12546"/>
                    </a:lnTo>
                    <a:cubicBezTo>
                      <a:pt x="222853" y="587"/>
                      <a:pt x="198411" y="-3216"/>
                      <a:pt x="175041" y="1923"/>
                    </a:cubicBezTo>
                    <a:cubicBezTo>
                      <a:pt x="150516" y="9257"/>
                      <a:pt x="129466" y="25191"/>
                      <a:pt x="115759" y="46813"/>
                    </a:cubicBezTo>
                    <a:lnTo>
                      <a:pt x="88346" y="46813"/>
                    </a:lnTo>
                    <a:lnTo>
                      <a:pt x="88346" y="33106"/>
                    </a:lnTo>
                    <a:cubicBezTo>
                      <a:pt x="88346" y="27041"/>
                      <a:pt x="83435" y="22141"/>
                      <a:pt x="77380" y="22141"/>
                    </a:cubicBezTo>
                    <a:lnTo>
                      <a:pt x="10560" y="22141"/>
                    </a:lnTo>
                    <a:cubicBezTo>
                      <a:pt x="4639" y="22312"/>
                      <a:pt x="-66" y="27178"/>
                      <a:pt x="-63" y="33106"/>
                    </a:cubicBezTo>
                    <a:lnTo>
                      <a:pt x="-63" y="183538"/>
                    </a:lnTo>
                    <a:cubicBezTo>
                      <a:pt x="-251" y="189397"/>
                      <a:pt x="4348" y="194298"/>
                      <a:pt x="10211" y="194503"/>
                    </a:cubicBezTo>
                    <a:cubicBezTo>
                      <a:pt x="10327" y="194503"/>
                      <a:pt x="10444" y="194503"/>
                      <a:pt x="10560" y="194503"/>
                    </a:cubicBezTo>
                    <a:lnTo>
                      <a:pt x="77038" y="194503"/>
                    </a:lnTo>
                    <a:cubicBezTo>
                      <a:pt x="83093" y="194503"/>
                      <a:pt x="88003" y="189603"/>
                      <a:pt x="88003" y="183538"/>
                    </a:cubicBezTo>
                    <a:lnTo>
                      <a:pt x="88003" y="167090"/>
                    </a:lnTo>
                    <a:cubicBezTo>
                      <a:pt x="110828" y="165719"/>
                      <a:pt x="133712" y="165719"/>
                      <a:pt x="156537" y="167090"/>
                    </a:cubicBezTo>
                    <a:lnTo>
                      <a:pt x="158250" y="167090"/>
                    </a:lnTo>
                    <a:lnTo>
                      <a:pt x="326158" y="190734"/>
                    </a:lnTo>
                    <a:cubicBezTo>
                      <a:pt x="329690" y="191077"/>
                      <a:pt x="333247" y="191077"/>
                      <a:pt x="336780" y="190734"/>
                    </a:cubicBezTo>
                    <a:cubicBezTo>
                      <a:pt x="350158" y="190836"/>
                      <a:pt x="363306" y="187272"/>
                      <a:pt x="374816" y="180454"/>
                    </a:cubicBezTo>
                    <a:lnTo>
                      <a:pt x="548206" y="77654"/>
                    </a:lnTo>
                    <a:cubicBezTo>
                      <a:pt x="553292" y="74740"/>
                      <a:pt x="555039" y="68230"/>
                      <a:pt x="552109" y="63159"/>
                    </a:cubicBezTo>
                    <a:cubicBezTo>
                      <a:pt x="552068" y="63055"/>
                      <a:pt x="552020" y="62987"/>
                      <a:pt x="551976" y="62918"/>
                    </a:cubicBezTo>
                    <a:close/>
                    <a:moveTo>
                      <a:pt x="65044" y="173600"/>
                    </a:moveTo>
                    <a:lnTo>
                      <a:pt x="21526" y="173600"/>
                    </a:lnTo>
                    <a:lnTo>
                      <a:pt x="21526" y="45100"/>
                    </a:lnTo>
                    <a:lnTo>
                      <a:pt x="65044" y="45100"/>
                    </a:lnTo>
                    <a:close/>
                    <a:moveTo>
                      <a:pt x="363851" y="163663"/>
                    </a:moveTo>
                    <a:cubicBezTo>
                      <a:pt x="353571" y="169865"/>
                      <a:pt x="341492" y="172401"/>
                      <a:pt x="329584" y="170859"/>
                    </a:cubicBezTo>
                    <a:lnTo>
                      <a:pt x="162020" y="146872"/>
                    </a:lnTo>
                    <a:cubicBezTo>
                      <a:pt x="137039" y="145056"/>
                      <a:pt x="111956" y="145056"/>
                      <a:pt x="86975" y="146872"/>
                    </a:cubicBezTo>
                    <a:lnTo>
                      <a:pt x="86975" y="70457"/>
                    </a:lnTo>
                    <a:lnTo>
                      <a:pt x="121242" y="70457"/>
                    </a:lnTo>
                    <a:cubicBezTo>
                      <a:pt x="124789" y="70285"/>
                      <a:pt x="128068" y="68538"/>
                      <a:pt x="130151" y="65660"/>
                    </a:cubicBezTo>
                    <a:cubicBezTo>
                      <a:pt x="159621" y="22141"/>
                      <a:pt x="191489" y="12204"/>
                      <a:pt x="232952" y="33449"/>
                    </a:cubicBezTo>
                    <a:lnTo>
                      <a:pt x="240833" y="37561"/>
                    </a:lnTo>
                    <a:cubicBezTo>
                      <a:pt x="254581" y="44346"/>
                      <a:pt x="269710" y="47841"/>
                      <a:pt x="285037" y="47841"/>
                    </a:cubicBezTo>
                    <a:lnTo>
                      <a:pt x="361110" y="47841"/>
                    </a:lnTo>
                    <a:cubicBezTo>
                      <a:pt x="375159" y="47841"/>
                      <a:pt x="387152" y="67031"/>
                      <a:pt x="392635" y="78339"/>
                    </a:cubicBezTo>
                    <a:cubicBezTo>
                      <a:pt x="389698" y="81183"/>
                      <a:pt x="385765" y="82794"/>
                      <a:pt x="381670" y="82794"/>
                    </a:cubicBezTo>
                    <a:lnTo>
                      <a:pt x="278869" y="82794"/>
                    </a:lnTo>
                    <a:cubicBezTo>
                      <a:pt x="272814" y="82794"/>
                      <a:pt x="267904" y="87694"/>
                      <a:pt x="267904" y="93759"/>
                    </a:cubicBezTo>
                    <a:cubicBezTo>
                      <a:pt x="267904" y="99823"/>
                      <a:pt x="272814" y="104724"/>
                      <a:pt x="278869" y="104724"/>
                    </a:cubicBezTo>
                    <a:lnTo>
                      <a:pt x="381670" y="104724"/>
                    </a:lnTo>
                    <a:cubicBezTo>
                      <a:pt x="394739" y="104656"/>
                      <a:pt x="406825" y="97768"/>
                      <a:pt x="413538" y="86562"/>
                    </a:cubicBezTo>
                    <a:lnTo>
                      <a:pt x="476246" y="55380"/>
                    </a:lnTo>
                    <a:lnTo>
                      <a:pt x="476246" y="55380"/>
                    </a:lnTo>
                    <a:cubicBezTo>
                      <a:pt x="494068" y="49726"/>
                      <a:pt x="513559" y="54318"/>
                      <a:pt x="526961" y="67373"/>
                    </a:cubicBezTo>
                    <a:close/>
                  </a:path>
                </a:pathLst>
              </a:custGeom>
              <a:solidFill>
                <a:srgbClr val="F7F8F9"/>
              </a:solidFill>
              <a:ln w="34233"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DC8E0423-55C8-0EB3-01BE-31ED79B9CD62}"/>
                  </a:ext>
                </a:extLst>
              </p:cNvPr>
              <p:cNvSpPr/>
              <p:nvPr/>
            </p:nvSpPr>
            <p:spPr>
              <a:xfrm>
                <a:off x="2099167" y="3188920"/>
                <a:ext cx="21884" cy="22032"/>
              </a:xfrm>
              <a:custGeom>
                <a:avLst/>
                <a:gdLst>
                  <a:gd name="connsiteX0" fmla="*/ 20786 w 21884"/>
                  <a:gd name="connsiteY0" fmla="*/ 6543 h 22032"/>
                  <a:gd name="connsiteX1" fmla="*/ 10506 w 21884"/>
                  <a:gd name="connsiteY1" fmla="*/ -311 h 22032"/>
                  <a:gd name="connsiteX2" fmla="*/ 569 w 21884"/>
                  <a:gd name="connsiteY2" fmla="*/ 7228 h 22032"/>
                  <a:gd name="connsiteX3" fmla="*/ 4338 w 21884"/>
                  <a:gd name="connsiteY3" fmla="*/ 19221 h 22032"/>
                  <a:gd name="connsiteX4" fmla="*/ 19309 w 21884"/>
                  <a:gd name="connsiteY4" fmla="*/ 17954 h 22032"/>
                  <a:gd name="connsiteX5" fmla="*/ 20786 w 21884"/>
                  <a:gd name="connsiteY5" fmla="*/ 6543 h 22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884" h="22032">
                    <a:moveTo>
                      <a:pt x="20786" y="6543"/>
                    </a:moveTo>
                    <a:cubicBezTo>
                      <a:pt x="19022" y="2431"/>
                      <a:pt x="14988" y="-277"/>
                      <a:pt x="10506" y="-311"/>
                    </a:cubicBezTo>
                    <a:cubicBezTo>
                      <a:pt x="5949" y="-105"/>
                      <a:pt x="1991" y="2876"/>
                      <a:pt x="569" y="7228"/>
                    </a:cubicBezTo>
                    <a:cubicBezTo>
                      <a:pt x="-1052" y="11615"/>
                      <a:pt x="497" y="16548"/>
                      <a:pt x="4338" y="19221"/>
                    </a:cubicBezTo>
                    <a:cubicBezTo>
                      <a:pt x="8820" y="22991"/>
                      <a:pt x="15523" y="22442"/>
                      <a:pt x="19309" y="17954"/>
                    </a:cubicBezTo>
                    <a:cubicBezTo>
                      <a:pt x="21999" y="14766"/>
                      <a:pt x="22578" y="10313"/>
                      <a:pt x="20786" y="6543"/>
                    </a:cubicBezTo>
                    <a:close/>
                  </a:path>
                </a:pathLst>
              </a:custGeom>
              <a:solidFill>
                <a:srgbClr val="F7F8F9"/>
              </a:solidFill>
              <a:ln w="34233"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7FA40A9E-A0BD-4D12-4A11-2E7D216AF8D4}"/>
                  </a:ext>
                </a:extLst>
              </p:cNvPr>
              <p:cNvSpPr/>
              <p:nvPr/>
            </p:nvSpPr>
            <p:spPr>
              <a:xfrm>
                <a:off x="3286121" y="2603644"/>
                <a:ext cx="890937" cy="890936"/>
              </a:xfrm>
              <a:custGeom>
                <a:avLst/>
                <a:gdLst>
                  <a:gd name="connsiteX0" fmla="*/ 890937 w 890937"/>
                  <a:gd name="connsiteY0" fmla="*/ 445468 h 890936"/>
                  <a:gd name="connsiteX1" fmla="*/ 445469 w 890937"/>
                  <a:gd name="connsiteY1" fmla="*/ 890936 h 890936"/>
                  <a:gd name="connsiteX2" fmla="*/ 0 w 890937"/>
                  <a:gd name="connsiteY2" fmla="*/ 445468 h 890936"/>
                  <a:gd name="connsiteX3" fmla="*/ 445469 w 890937"/>
                  <a:gd name="connsiteY3" fmla="*/ 0 h 890936"/>
                  <a:gd name="connsiteX4" fmla="*/ 890937 w 890937"/>
                  <a:gd name="connsiteY4" fmla="*/ 445468 h 890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937" h="890936">
                    <a:moveTo>
                      <a:pt x="890937" y="445468"/>
                    </a:moveTo>
                    <a:cubicBezTo>
                      <a:pt x="890937" y="691494"/>
                      <a:pt x="691494" y="890936"/>
                      <a:pt x="445469" y="890936"/>
                    </a:cubicBezTo>
                    <a:cubicBezTo>
                      <a:pt x="199443" y="890936"/>
                      <a:pt x="0" y="691494"/>
                      <a:pt x="0" y="445468"/>
                    </a:cubicBezTo>
                    <a:cubicBezTo>
                      <a:pt x="0" y="199443"/>
                      <a:pt x="199443" y="0"/>
                      <a:pt x="445469" y="0"/>
                    </a:cubicBezTo>
                    <a:cubicBezTo>
                      <a:pt x="691494" y="0"/>
                      <a:pt x="890937" y="199443"/>
                      <a:pt x="890937" y="445468"/>
                    </a:cubicBezTo>
                    <a:close/>
                  </a:path>
                </a:pathLst>
              </a:custGeom>
              <a:solidFill>
                <a:schemeClr val="accent2"/>
              </a:solidFill>
              <a:ln w="34233"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D2EF3C03-EA7A-1D99-74E9-2A278F09B881}"/>
                  </a:ext>
                </a:extLst>
              </p:cNvPr>
              <p:cNvSpPr/>
              <p:nvPr/>
            </p:nvSpPr>
            <p:spPr>
              <a:xfrm>
                <a:off x="3563180" y="2843512"/>
                <a:ext cx="63213" cy="140494"/>
              </a:xfrm>
              <a:custGeom>
                <a:avLst/>
                <a:gdLst>
                  <a:gd name="connsiteX0" fmla="*/ 31960 w 63213"/>
                  <a:gd name="connsiteY0" fmla="*/ 29158 h 140494"/>
                  <a:gd name="connsiteX1" fmla="*/ 47722 w 63213"/>
                  <a:gd name="connsiteY1" fmla="*/ 44921 h 140494"/>
                  <a:gd name="connsiteX2" fmla="*/ 63143 w 63213"/>
                  <a:gd name="connsiteY2" fmla="*/ 44921 h 140494"/>
                  <a:gd name="connsiteX3" fmla="*/ 39841 w 63213"/>
                  <a:gd name="connsiteY3" fmla="*/ 15109 h 140494"/>
                  <a:gd name="connsiteX4" fmla="*/ 39841 w 63213"/>
                  <a:gd name="connsiteY4" fmla="*/ -311 h 140494"/>
                  <a:gd name="connsiteX5" fmla="*/ 24421 w 63213"/>
                  <a:gd name="connsiteY5" fmla="*/ -311 h 140494"/>
                  <a:gd name="connsiteX6" fmla="*/ 24421 w 63213"/>
                  <a:gd name="connsiteY6" fmla="*/ 16822 h 140494"/>
                  <a:gd name="connsiteX7" fmla="*/ 605 w 63213"/>
                  <a:gd name="connsiteY7" fmla="*/ 53351 h 140494"/>
                  <a:gd name="connsiteX8" fmla="*/ 31960 w 63213"/>
                  <a:gd name="connsiteY8" fmla="*/ 77817 h 140494"/>
                  <a:gd name="connsiteX9" fmla="*/ 49881 w 63213"/>
                  <a:gd name="connsiteY9" fmla="*/ 91078 h 140494"/>
                  <a:gd name="connsiteX10" fmla="*/ 36585 w 63213"/>
                  <a:gd name="connsiteY10" fmla="*/ 109000 h 140494"/>
                  <a:gd name="connsiteX11" fmla="*/ 31960 w 63213"/>
                  <a:gd name="connsiteY11" fmla="*/ 109000 h 140494"/>
                  <a:gd name="connsiteX12" fmla="*/ 16539 w 63213"/>
                  <a:gd name="connsiteY12" fmla="*/ 93580 h 140494"/>
                  <a:gd name="connsiteX13" fmla="*/ 777 w 63213"/>
                  <a:gd name="connsiteY13" fmla="*/ 93580 h 140494"/>
                  <a:gd name="connsiteX14" fmla="*/ 24421 w 63213"/>
                  <a:gd name="connsiteY14" fmla="*/ 123050 h 140494"/>
                  <a:gd name="connsiteX15" fmla="*/ 24421 w 63213"/>
                  <a:gd name="connsiteY15" fmla="*/ 140183 h 140494"/>
                  <a:gd name="connsiteX16" fmla="*/ 39841 w 63213"/>
                  <a:gd name="connsiteY16" fmla="*/ 140183 h 140494"/>
                  <a:gd name="connsiteX17" fmla="*/ 39841 w 63213"/>
                  <a:gd name="connsiteY17" fmla="*/ 123050 h 140494"/>
                  <a:gd name="connsiteX18" fmla="*/ 63143 w 63213"/>
                  <a:gd name="connsiteY18" fmla="*/ 93580 h 140494"/>
                  <a:gd name="connsiteX19" fmla="*/ 32302 w 63213"/>
                  <a:gd name="connsiteY19" fmla="*/ 62055 h 140494"/>
                  <a:gd name="connsiteX20" fmla="*/ 31960 w 63213"/>
                  <a:gd name="connsiteY20" fmla="*/ 62055 h 140494"/>
                  <a:gd name="connsiteX21" fmla="*/ 16539 w 63213"/>
                  <a:gd name="connsiteY21" fmla="*/ 46634 h 140494"/>
                  <a:gd name="connsiteX22" fmla="*/ 30486 w 63213"/>
                  <a:gd name="connsiteY22" fmla="*/ 29261 h 140494"/>
                  <a:gd name="connsiteX23" fmla="*/ 31960 w 63213"/>
                  <a:gd name="connsiteY23" fmla="*/ 29158 h 14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213" h="140494">
                    <a:moveTo>
                      <a:pt x="31960" y="29158"/>
                    </a:moveTo>
                    <a:cubicBezTo>
                      <a:pt x="40595" y="29329"/>
                      <a:pt x="47551" y="36286"/>
                      <a:pt x="47722" y="44921"/>
                    </a:cubicBezTo>
                    <a:lnTo>
                      <a:pt x="63143" y="44921"/>
                    </a:lnTo>
                    <a:cubicBezTo>
                      <a:pt x="62971" y="30872"/>
                      <a:pt x="53445" y="18672"/>
                      <a:pt x="39841" y="15109"/>
                    </a:cubicBezTo>
                    <a:lnTo>
                      <a:pt x="39841" y="-311"/>
                    </a:lnTo>
                    <a:lnTo>
                      <a:pt x="24421" y="-311"/>
                    </a:lnTo>
                    <a:lnTo>
                      <a:pt x="24421" y="16822"/>
                    </a:lnTo>
                    <a:cubicBezTo>
                      <a:pt x="7767" y="20352"/>
                      <a:pt x="-2924" y="36697"/>
                      <a:pt x="605" y="53351"/>
                    </a:cubicBezTo>
                    <a:cubicBezTo>
                      <a:pt x="3689" y="68051"/>
                      <a:pt x="16951" y="78400"/>
                      <a:pt x="31960" y="77817"/>
                    </a:cubicBezTo>
                    <a:cubicBezTo>
                      <a:pt x="40560" y="76550"/>
                      <a:pt x="48579" y="82477"/>
                      <a:pt x="49881" y="91078"/>
                    </a:cubicBezTo>
                    <a:cubicBezTo>
                      <a:pt x="51149" y="99714"/>
                      <a:pt x="45221" y="107733"/>
                      <a:pt x="36585" y="109000"/>
                    </a:cubicBezTo>
                    <a:cubicBezTo>
                      <a:pt x="35044" y="109240"/>
                      <a:pt x="33502" y="109240"/>
                      <a:pt x="31960" y="109000"/>
                    </a:cubicBezTo>
                    <a:cubicBezTo>
                      <a:pt x="23427" y="109000"/>
                      <a:pt x="16539" y="102113"/>
                      <a:pt x="16539" y="93580"/>
                    </a:cubicBezTo>
                    <a:lnTo>
                      <a:pt x="777" y="93580"/>
                    </a:lnTo>
                    <a:cubicBezTo>
                      <a:pt x="1017" y="107629"/>
                      <a:pt x="10748" y="119760"/>
                      <a:pt x="24421" y="123050"/>
                    </a:cubicBezTo>
                    <a:lnTo>
                      <a:pt x="24421" y="140183"/>
                    </a:lnTo>
                    <a:lnTo>
                      <a:pt x="39841" y="140183"/>
                    </a:lnTo>
                    <a:lnTo>
                      <a:pt x="39841" y="123050"/>
                    </a:lnTo>
                    <a:cubicBezTo>
                      <a:pt x="53445" y="119760"/>
                      <a:pt x="63074" y="107595"/>
                      <a:pt x="63143" y="93580"/>
                    </a:cubicBezTo>
                    <a:cubicBezTo>
                      <a:pt x="63348" y="76344"/>
                      <a:pt x="49539" y="62260"/>
                      <a:pt x="32302" y="62055"/>
                    </a:cubicBezTo>
                    <a:cubicBezTo>
                      <a:pt x="32200" y="62055"/>
                      <a:pt x="32063" y="62055"/>
                      <a:pt x="31960" y="62055"/>
                    </a:cubicBezTo>
                    <a:cubicBezTo>
                      <a:pt x="23427" y="62055"/>
                      <a:pt x="16539" y="55166"/>
                      <a:pt x="16539" y="46634"/>
                    </a:cubicBezTo>
                    <a:cubicBezTo>
                      <a:pt x="15580" y="37965"/>
                      <a:pt x="21851" y="30187"/>
                      <a:pt x="30486" y="29261"/>
                    </a:cubicBezTo>
                    <a:cubicBezTo>
                      <a:pt x="30966" y="29192"/>
                      <a:pt x="31480" y="29158"/>
                      <a:pt x="31960" y="29158"/>
                    </a:cubicBezTo>
                    <a:close/>
                  </a:path>
                </a:pathLst>
              </a:custGeom>
              <a:solidFill>
                <a:srgbClr val="F7F8F9"/>
              </a:solidFill>
              <a:ln w="34233"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94E59906-BAFF-F3AF-D9C4-822C335C5AAB}"/>
                  </a:ext>
                </a:extLst>
              </p:cNvPr>
              <p:cNvSpPr/>
              <p:nvPr/>
            </p:nvSpPr>
            <p:spPr>
              <a:xfrm>
                <a:off x="3493778" y="3177613"/>
                <a:ext cx="140493" cy="108968"/>
              </a:xfrm>
              <a:custGeom>
                <a:avLst/>
                <a:gdLst>
                  <a:gd name="connsiteX0" fmla="*/ -68 w 140493"/>
                  <a:gd name="connsiteY0" fmla="*/ 30872 h 108968"/>
                  <a:gd name="connsiteX1" fmla="*/ -68 w 140493"/>
                  <a:gd name="connsiteY1" fmla="*/ 108657 h 108968"/>
                  <a:gd name="connsiteX2" fmla="*/ 140426 w 140493"/>
                  <a:gd name="connsiteY2" fmla="*/ 108657 h 108968"/>
                  <a:gd name="connsiteX3" fmla="*/ 140426 w 140493"/>
                  <a:gd name="connsiteY3" fmla="*/ -311 h 108968"/>
                  <a:gd name="connsiteX4" fmla="*/ -68 w 140493"/>
                  <a:gd name="connsiteY4" fmla="*/ -311 h 108968"/>
                  <a:gd name="connsiteX5" fmla="*/ 125006 w 140493"/>
                  <a:gd name="connsiteY5" fmla="*/ 93238 h 108968"/>
                  <a:gd name="connsiteX6" fmla="*/ 15695 w 140493"/>
                  <a:gd name="connsiteY6" fmla="*/ 93238 h 108968"/>
                  <a:gd name="connsiteX7" fmla="*/ 15695 w 140493"/>
                  <a:gd name="connsiteY7" fmla="*/ 76789 h 108968"/>
                  <a:gd name="connsiteX8" fmla="*/ 125006 w 140493"/>
                  <a:gd name="connsiteY8" fmla="*/ 76789 h 108968"/>
                  <a:gd name="connsiteX9" fmla="*/ 125006 w 140493"/>
                  <a:gd name="connsiteY9" fmla="*/ 62055 h 108968"/>
                  <a:gd name="connsiteX10" fmla="*/ 15695 w 140493"/>
                  <a:gd name="connsiteY10" fmla="*/ 62055 h 108968"/>
                  <a:gd name="connsiteX11" fmla="*/ 15695 w 140493"/>
                  <a:gd name="connsiteY11" fmla="*/ 46291 h 108968"/>
                  <a:gd name="connsiteX12" fmla="*/ 125006 w 140493"/>
                  <a:gd name="connsiteY12" fmla="*/ 46291 h 108968"/>
                  <a:gd name="connsiteX13" fmla="*/ 15695 w 140493"/>
                  <a:gd name="connsiteY13" fmla="*/ 15109 h 108968"/>
                  <a:gd name="connsiteX14" fmla="*/ 125006 w 140493"/>
                  <a:gd name="connsiteY14" fmla="*/ 15109 h 108968"/>
                  <a:gd name="connsiteX15" fmla="*/ 125006 w 140493"/>
                  <a:gd name="connsiteY15" fmla="*/ 30872 h 108968"/>
                  <a:gd name="connsiteX16" fmla="*/ 15695 w 140493"/>
                  <a:gd name="connsiteY16" fmla="*/ 30872 h 1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493" h="108968">
                    <a:moveTo>
                      <a:pt x="-68" y="30872"/>
                    </a:moveTo>
                    <a:lnTo>
                      <a:pt x="-68" y="108657"/>
                    </a:lnTo>
                    <a:lnTo>
                      <a:pt x="140426" y="108657"/>
                    </a:lnTo>
                    <a:lnTo>
                      <a:pt x="140426" y="-311"/>
                    </a:lnTo>
                    <a:lnTo>
                      <a:pt x="-68" y="-311"/>
                    </a:lnTo>
                    <a:close/>
                    <a:moveTo>
                      <a:pt x="125006" y="93238"/>
                    </a:moveTo>
                    <a:lnTo>
                      <a:pt x="15695" y="93238"/>
                    </a:lnTo>
                    <a:lnTo>
                      <a:pt x="15695" y="76789"/>
                    </a:lnTo>
                    <a:lnTo>
                      <a:pt x="125006" y="76789"/>
                    </a:lnTo>
                    <a:close/>
                    <a:moveTo>
                      <a:pt x="125006" y="62055"/>
                    </a:moveTo>
                    <a:lnTo>
                      <a:pt x="15695" y="62055"/>
                    </a:lnTo>
                    <a:lnTo>
                      <a:pt x="15695" y="46291"/>
                    </a:lnTo>
                    <a:lnTo>
                      <a:pt x="125006" y="46291"/>
                    </a:lnTo>
                    <a:close/>
                    <a:moveTo>
                      <a:pt x="15695" y="15109"/>
                    </a:moveTo>
                    <a:lnTo>
                      <a:pt x="125006" y="15109"/>
                    </a:lnTo>
                    <a:lnTo>
                      <a:pt x="125006" y="30872"/>
                    </a:lnTo>
                    <a:lnTo>
                      <a:pt x="15695" y="30872"/>
                    </a:lnTo>
                    <a:close/>
                  </a:path>
                </a:pathLst>
              </a:custGeom>
              <a:solidFill>
                <a:srgbClr val="F7F8F9"/>
              </a:solidFill>
              <a:ln w="34233"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090DE798-E22F-717F-6E7E-455035244521}"/>
                  </a:ext>
                </a:extLst>
              </p:cNvPr>
              <p:cNvSpPr/>
              <p:nvPr/>
            </p:nvSpPr>
            <p:spPr>
              <a:xfrm>
                <a:off x="3650035" y="3115247"/>
                <a:ext cx="140493" cy="171333"/>
              </a:xfrm>
              <a:custGeom>
                <a:avLst/>
                <a:gdLst>
                  <a:gd name="connsiteX0" fmla="*/ -68 w 140493"/>
                  <a:gd name="connsiteY0" fmla="*/ 30529 h 171333"/>
                  <a:gd name="connsiteX1" fmla="*/ -68 w 140493"/>
                  <a:gd name="connsiteY1" fmla="*/ 171023 h 171333"/>
                  <a:gd name="connsiteX2" fmla="*/ 140425 w 140493"/>
                  <a:gd name="connsiteY2" fmla="*/ 171023 h 171333"/>
                  <a:gd name="connsiteX3" fmla="*/ 140425 w 140493"/>
                  <a:gd name="connsiteY3" fmla="*/ -311 h 171333"/>
                  <a:gd name="connsiteX4" fmla="*/ -68 w 140493"/>
                  <a:gd name="connsiteY4" fmla="*/ -311 h 171333"/>
                  <a:gd name="connsiteX5" fmla="*/ 124663 w 140493"/>
                  <a:gd name="connsiteY5" fmla="*/ 124421 h 171333"/>
                  <a:gd name="connsiteX6" fmla="*/ 46534 w 140493"/>
                  <a:gd name="connsiteY6" fmla="*/ 124421 h 171333"/>
                  <a:gd name="connsiteX7" fmla="*/ 46534 w 140493"/>
                  <a:gd name="connsiteY7" fmla="*/ 139155 h 171333"/>
                  <a:gd name="connsiteX8" fmla="*/ 124663 w 140493"/>
                  <a:gd name="connsiteY8" fmla="*/ 139155 h 171333"/>
                  <a:gd name="connsiteX9" fmla="*/ 124663 w 140493"/>
                  <a:gd name="connsiteY9" fmla="*/ 154917 h 171333"/>
                  <a:gd name="connsiteX10" fmla="*/ 15352 w 140493"/>
                  <a:gd name="connsiteY10" fmla="*/ 154917 h 171333"/>
                  <a:gd name="connsiteX11" fmla="*/ 15352 w 140493"/>
                  <a:gd name="connsiteY11" fmla="*/ 139155 h 171333"/>
                  <a:gd name="connsiteX12" fmla="*/ 31114 w 140493"/>
                  <a:gd name="connsiteY12" fmla="*/ 139155 h 171333"/>
                  <a:gd name="connsiteX13" fmla="*/ 31114 w 140493"/>
                  <a:gd name="connsiteY13" fmla="*/ 123735 h 171333"/>
                  <a:gd name="connsiteX14" fmla="*/ 15352 w 140493"/>
                  <a:gd name="connsiteY14" fmla="*/ 123735 h 171333"/>
                  <a:gd name="connsiteX15" fmla="*/ 15352 w 140493"/>
                  <a:gd name="connsiteY15" fmla="*/ 107972 h 171333"/>
                  <a:gd name="connsiteX16" fmla="*/ 124663 w 140493"/>
                  <a:gd name="connsiteY16" fmla="*/ 107972 h 171333"/>
                  <a:gd name="connsiteX17" fmla="*/ 124663 w 140493"/>
                  <a:gd name="connsiteY17" fmla="*/ 93238 h 171333"/>
                  <a:gd name="connsiteX18" fmla="*/ 15352 w 140493"/>
                  <a:gd name="connsiteY18" fmla="*/ 93238 h 171333"/>
                  <a:gd name="connsiteX19" fmla="*/ 15352 w 140493"/>
                  <a:gd name="connsiteY19" fmla="*/ 77475 h 171333"/>
                  <a:gd name="connsiteX20" fmla="*/ 124663 w 140493"/>
                  <a:gd name="connsiteY20" fmla="*/ 77475 h 171333"/>
                  <a:gd name="connsiteX21" fmla="*/ 124663 w 140493"/>
                  <a:gd name="connsiteY21" fmla="*/ 62055 h 171333"/>
                  <a:gd name="connsiteX22" fmla="*/ 15352 w 140493"/>
                  <a:gd name="connsiteY22" fmla="*/ 62055 h 171333"/>
                  <a:gd name="connsiteX23" fmla="*/ 15352 w 140493"/>
                  <a:gd name="connsiteY23" fmla="*/ 46292 h 171333"/>
                  <a:gd name="connsiteX24" fmla="*/ 124663 w 140493"/>
                  <a:gd name="connsiteY24" fmla="*/ 46292 h 171333"/>
                  <a:gd name="connsiteX25" fmla="*/ 15352 w 140493"/>
                  <a:gd name="connsiteY25" fmla="*/ 15109 h 171333"/>
                  <a:gd name="connsiteX26" fmla="*/ 124663 w 140493"/>
                  <a:gd name="connsiteY26" fmla="*/ 15109 h 171333"/>
                  <a:gd name="connsiteX27" fmla="*/ 124663 w 140493"/>
                  <a:gd name="connsiteY27" fmla="*/ 30529 h 171333"/>
                  <a:gd name="connsiteX28" fmla="*/ 15352 w 140493"/>
                  <a:gd name="connsiteY28" fmla="*/ 30529 h 17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0493" h="171333">
                    <a:moveTo>
                      <a:pt x="-68" y="30529"/>
                    </a:moveTo>
                    <a:lnTo>
                      <a:pt x="-68" y="171023"/>
                    </a:lnTo>
                    <a:lnTo>
                      <a:pt x="140425" y="171023"/>
                    </a:lnTo>
                    <a:lnTo>
                      <a:pt x="140425" y="-311"/>
                    </a:lnTo>
                    <a:lnTo>
                      <a:pt x="-68" y="-311"/>
                    </a:lnTo>
                    <a:close/>
                    <a:moveTo>
                      <a:pt x="124663" y="124421"/>
                    </a:moveTo>
                    <a:lnTo>
                      <a:pt x="46534" y="124421"/>
                    </a:lnTo>
                    <a:lnTo>
                      <a:pt x="46534" y="139155"/>
                    </a:lnTo>
                    <a:lnTo>
                      <a:pt x="124663" y="139155"/>
                    </a:lnTo>
                    <a:lnTo>
                      <a:pt x="124663" y="154917"/>
                    </a:lnTo>
                    <a:lnTo>
                      <a:pt x="15352" y="154917"/>
                    </a:lnTo>
                    <a:lnTo>
                      <a:pt x="15352" y="139155"/>
                    </a:lnTo>
                    <a:lnTo>
                      <a:pt x="31114" y="139155"/>
                    </a:lnTo>
                    <a:lnTo>
                      <a:pt x="31114" y="123735"/>
                    </a:lnTo>
                    <a:lnTo>
                      <a:pt x="15352" y="123735"/>
                    </a:lnTo>
                    <a:lnTo>
                      <a:pt x="15352" y="107972"/>
                    </a:lnTo>
                    <a:lnTo>
                      <a:pt x="124663" y="107972"/>
                    </a:lnTo>
                    <a:close/>
                    <a:moveTo>
                      <a:pt x="124663" y="93238"/>
                    </a:moveTo>
                    <a:lnTo>
                      <a:pt x="15352" y="93238"/>
                    </a:lnTo>
                    <a:lnTo>
                      <a:pt x="15352" y="77475"/>
                    </a:lnTo>
                    <a:lnTo>
                      <a:pt x="124663" y="77475"/>
                    </a:lnTo>
                    <a:close/>
                    <a:moveTo>
                      <a:pt x="124663" y="62055"/>
                    </a:moveTo>
                    <a:lnTo>
                      <a:pt x="15352" y="62055"/>
                    </a:lnTo>
                    <a:lnTo>
                      <a:pt x="15352" y="46292"/>
                    </a:lnTo>
                    <a:lnTo>
                      <a:pt x="124663" y="46292"/>
                    </a:lnTo>
                    <a:close/>
                    <a:moveTo>
                      <a:pt x="15352" y="15109"/>
                    </a:moveTo>
                    <a:lnTo>
                      <a:pt x="124663" y="15109"/>
                    </a:lnTo>
                    <a:lnTo>
                      <a:pt x="124663" y="30529"/>
                    </a:lnTo>
                    <a:lnTo>
                      <a:pt x="15352" y="30529"/>
                    </a:lnTo>
                    <a:close/>
                  </a:path>
                </a:pathLst>
              </a:custGeom>
              <a:solidFill>
                <a:srgbClr val="F7F8F9"/>
              </a:solidFill>
              <a:ln w="34233"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59D44A39-59B4-9C83-9914-78FD9B5DDF96}"/>
                  </a:ext>
                </a:extLst>
              </p:cNvPr>
              <p:cNvSpPr/>
              <p:nvPr/>
            </p:nvSpPr>
            <p:spPr>
              <a:xfrm>
                <a:off x="3805948" y="3052539"/>
                <a:ext cx="140494" cy="233699"/>
              </a:xfrm>
              <a:custGeom>
                <a:avLst/>
                <a:gdLst>
                  <a:gd name="connsiteX0" fmla="*/ -68 w 140494"/>
                  <a:gd name="connsiteY0" fmla="*/ 30529 h 233699"/>
                  <a:gd name="connsiteX1" fmla="*/ -68 w 140494"/>
                  <a:gd name="connsiteY1" fmla="*/ 233389 h 233699"/>
                  <a:gd name="connsiteX2" fmla="*/ 140426 w 140494"/>
                  <a:gd name="connsiteY2" fmla="*/ 233389 h 233699"/>
                  <a:gd name="connsiteX3" fmla="*/ 140426 w 140494"/>
                  <a:gd name="connsiteY3" fmla="*/ -311 h 233699"/>
                  <a:gd name="connsiteX4" fmla="*/ -68 w 140494"/>
                  <a:gd name="connsiteY4" fmla="*/ -311 h 233699"/>
                  <a:gd name="connsiteX5" fmla="*/ 125006 w 140494"/>
                  <a:gd name="connsiteY5" fmla="*/ 217968 h 233699"/>
                  <a:gd name="connsiteX6" fmla="*/ 15695 w 140494"/>
                  <a:gd name="connsiteY6" fmla="*/ 217968 h 233699"/>
                  <a:gd name="connsiteX7" fmla="*/ 15695 w 140494"/>
                  <a:gd name="connsiteY7" fmla="*/ 201863 h 233699"/>
                  <a:gd name="connsiteX8" fmla="*/ 124320 w 140494"/>
                  <a:gd name="connsiteY8" fmla="*/ 201863 h 233699"/>
                  <a:gd name="connsiteX9" fmla="*/ 125006 w 140494"/>
                  <a:gd name="connsiteY9" fmla="*/ 186785 h 233699"/>
                  <a:gd name="connsiteX10" fmla="*/ 15695 w 140494"/>
                  <a:gd name="connsiteY10" fmla="*/ 186785 h 233699"/>
                  <a:gd name="connsiteX11" fmla="*/ 15695 w 140494"/>
                  <a:gd name="connsiteY11" fmla="*/ 171023 h 233699"/>
                  <a:gd name="connsiteX12" fmla="*/ 124320 w 140494"/>
                  <a:gd name="connsiteY12" fmla="*/ 171023 h 233699"/>
                  <a:gd name="connsiteX13" fmla="*/ 125006 w 140494"/>
                  <a:gd name="connsiteY13" fmla="*/ 155602 h 233699"/>
                  <a:gd name="connsiteX14" fmla="*/ 15695 w 140494"/>
                  <a:gd name="connsiteY14" fmla="*/ 155602 h 233699"/>
                  <a:gd name="connsiteX15" fmla="*/ 15695 w 140494"/>
                  <a:gd name="connsiteY15" fmla="*/ 139840 h 233699"/>
                  <a:gd name="connsiteX16" fmla="*/ 124320 w 140494"/>
                  <a:gd name="connsiteY16" fmla="*/ 139840 h 233699"/>
                  <a:gd name="connsiteX17" fmla="*/ 125006 w 140494"/>
                  <a:gd name="connsiteY17" fmla="*/ 124419 h 233699"/>
                  <a:gd name="connsiteX18" fmla="*/ 15695 w 140494"/>
                  <a:gd name="connsiteY18" fmla="*/ 124419 h 233699"/>
                  <a:gd name="connsiteX19" fmla="*/ 15695 w 140494"/>
                  <a:gd name="connsiteY19" fmla="*/ 108657 h 233699"/>
                  <a:gd name="connsiteX20" fmla="*/ 124320 w 140494"/>
                  <a:gd name="connsiteY20" fmla="*/ 108657 h 233699"/>
                  <a:gd name="connsiteX21" fmla="*/ 125006 w 140494"/>
                  <a:gd name="connsiteY21" fmla="*/ 61712 h 233699"/>
                  <a:gd name="connsiteX22" fmla="*/ 109243 w 140494"/>
                  <a:gd name="connsiteY22" fmla="*/ 61712 h 233699"/>
                  <a:gd name="connsiteX23" fmla="*/ 109243 w 140494"/>
                  <a:gd name="connsiteY23" fmla="*/ 77474 h 233699"/>
                  <a:gd name="connsiteX24" fmla="*/ 124320 w 140494"/>
                  <a:gd name="connsiteY24" fmla="*/ 77474 h 233699"/>
                  <a:gd name="connsiteX25" fmla="*/ 124320 w 140494"/>
                  <a:gd name="connsiteY25" fmla="*/ 92895 h 233699"/>
                  <a:gd name="connsiteX26" fmla="*/ 15009 w 140494"/>
                  <a:gd name="connsiteY26" fmla="*/ 92895 h 233699"/>
                  <a:gd name="connsiteX27" fmla="*/ 15009 w 140494"/>
                  <a:gd name="connsiteY27" fmla="*/ 77474 h 233699"/>
                  <a:gd name="connsiteX28" fmla="*/ 92795 w 140494"/>
                  <a:gd name="connsiteY28" fmla="*/ 77474 h 233699"/>
                  <a:gd name="connsiteX29" fmla="*/ 92795 w 140494"/>
                  <a:gd name="connsiteY29" fmla="*/ 61712 h 233699"/>
                  <a:gd name="connsiteX30" fmla="*/ 15009 w 140494"/>
                  <a:gd name="connsiteY30" fmla="*/ 61712 h 233699"/>
                  <a:gd name="connsiteX31" fmla="*/ 15009 w 140494"/>
                  <a:gd name="connsiteY31" fmla="*/ 46291 h 233699"/>
                  <a:gd name="connsiteX32" fmla="*/ 124320 w 140494"/>
                  <a:gd name="connsiteY32" fmla="*/ 46291 h 233699"/>
                  <a:gd name="connsiteX33" fmla="*/ 15695 w 140494"/>
                  <a:gd name="connsiteY33" fmla="*/ 15108 h 233699"/>
                  <a:gd name="connsiteX34" fmla="*/ 124320 w 140494"/>
                  <a:gd name="connsiteY34" fmla="*/ 15108 h 233699"/>
                  <a:gd name="connsiteX35" fmla="*/ 124320 w 140494"/>
                  <a:gd name="connsiteY35" fmla="*/ 30529 h 233699"/>
                  <a:gd name="connsiteX36" fmla="*/ 15009 w 140494"/>
                  <a:gd name="connsiteY36" fmla="*/ 30529 h 23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40494" h="233699">
                    <a:moveTo>
                      <a:pt x="-68" y="30529"/>
                    </a:moveTo>
                    <a:lnTo>
                      <a:pt x="-68" y="233389"/>
                    </a:lnTo>
                    <a:lnTo>
                      <a:pt x="140426" y="233389"/>
                    </a:lnTo>
                    <a:lnTo>
                      <a:pt x="140426" y="-311"/>
                    </a:lnTo>
                    <a:lnTo>
                      <a:pt x="-68" y="-311"/>
                    </a:lnTo>
                    <a:close/>
                    <a:moveTo>
                      <a:pt x="125006" y="217968"/>
                    </a:moveTo>
                    <a:lnTo>
                      <a:pt x="15695" y="217968"/>
                    </a:lnTo>
                    <a:lnTo>
                      <a:pt x="15695" y="201863"/>
                    </a:lnTo>
                    <a:lnTo>
                      <a:pt x="124320" y="201863"/>
                    </a:lnTo>
                    <a:close/>
                    <a:moveTo>
                      <a:pt x="125006" y="186785"/>
                    </a:moveTo>
                    <a:lnTo>
                      <a:pt x="15695" y="186785"/>
                    </a:lnTo>
                    <a:lnTo>
                      <a:pt x="15695" y="171023"/>
                    </a:lnTo>
                    <a:lnTo>
                      <a:pt x="124320" y="171023"/>
                    </a:lnTo>
                    <a:close/>
                    <a:moveTo>
                      <a:pt x="125006" y="155602"/>
                    </a:moveTo>
                    <a:lnTo>
                      <a:pt x="15695" y="155602"/>
                    </a:lnTo>
                    <a:lnTo>
                      <a:pt x="15695" y="139840"/>
                    </a:lnTo>
                    <a:lnTo>
                      <a:pt x="124320" y="139840"/>
                    </a:lnTo>
                    <a:close/>
                    <a:moveTo>
                      <a:pt x="125006" y="124419"/>
                    </a:moveTo>
                    <a:lnTo>
                      <a:pt x="15695" y="124419"/>
                    </a:lnTo>
                    <a:lnTo>
                      <a:pt x="15695" y="108657"/>
                    </a:lnTo>
                    <a:lnTo>
                      <a:pt x="124320" y="108657"/>
                    </a:lnTo>
                    <a:close/>
                    <a:moveTo>
                      <a:pt x="125006" y="61712"/>
                    </a:moveTo>
                    <a:lnTo>
                      <a:pt x="109243" y="61712"/>
                    </a:lnTo>
                    <a:lnTo>
                      <a:pt x="109243" y="77474"/>
                    </a:lnTo>
                    <a:lnTo>
                      <a:pt x="124320" y="77474"/>
                    </a:lnTo>
                    <a:lnTo>
                      <a:pt x="124320" y="92895"/>
                    </a:lnTo>
                    <a:lnTo>
                      <a:pt x="15009" y="92895"/>
                    </a:lnTo>
                    <a:lnTo>
                      <a:pt x="15009" y="77474"/>
                    </a:lnTo>
                    <a:lnTo>
                      <a:pt x="92795" y="77474"/>
                    </a:lnTo>
                    <a:lnTo>
                      <a:pt x="92795" y="61712"/>
                    </a:lnTo>
                    <a:lnTo>
                      <a:pt x="15009" y="61712"/>
                    </a:lnTo>
                    <a:lnTo>
                      <a:pt x="15009" y="46291"/>
                    </a:lnTo>
                    <a:lnTo>
                      <a:pt x="124320" y="46291"/>
                    </a:lnTo>
                    <a:close/>
                    <a:moveTo>
                      <a:pt x="15695" y="15108"/>
                    </a:moveTo>
                    <a:lnTo>
                      <a:pt x="124320" y="15108"/>
                    </a:lnTo>
                    <a:lnTo>
                      <a:pt x="124320" y="30529"/>
                    </a:lnTo>
                    <a:lnTo>
                      <a:pt x="15009" y="30529"/>
                    </a:lnTo>
                    <a:close/>
                  </a:path>
                </a:pathLst>
              </a:custGeom>
              <a:solidFill>
                <a:srgbClr val="F7F8F9"/>
              </a:solidFill>
              <a:ln w="34233"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0DE8B114-52EE-9BFF-AC4F-0D2002FB7732}"/>
                  </a:ext>
                </a:extLst>
              </p:cNvPr>
              <p:cNvSpPr/>
              <p:nvPr/>
            </p:nvSpPr>
            <p:spPr>
              <a:xfrm>
                <a:off x="3490717" y="2802559"/>
                <a:ext cx="485880" cy="341814"/>
              </a:xfrm>
              <a:custGeom>
                <a:avLst/>
                <a:gdLst>
                  <a:gd name="connsiteX0" fmla="*/ 371018 w 485880"/>
                  <a:gd name="connsiteY0" fmla="*/ -136 h 341814"/>
                  <a:gd name="connsiteX1" fmla="*/ 344701 w 485880"/>
                  <a:gd name="connsiteY1" fmla="*/ 20492 h 341814"/>
                  <a:gd name="connsiteX2" fmla="*/ 365330 w 485880"/>
                  <a:gd name="connsiteY2" fmla="*/ 46809 h 341814"/>
                  <a:gd name="connsiteX3" fmla="*/ 371018 w 485880"/>
                  <a:gd name="connsiteY3" fmla="*/ 46809 h 341814"/>
                  <a:gd name="connsiteX4" fmla="*/ 405285 w 485880"/>
                  <a:gd name="connsiteY4" fmla="*/ 46809 h 341814"/>
                  <a:gd name="connsiteX5" fmla="*/ 290491 w 485880"/>
                  <a:gd name="connsiteY5" fmla="*/ 161603 h 341814"/>
                  <a:gd name="connsiteX6" fmla="*/ 228468 w 485880"/>
                  <a:gd name="connsiteY6" fmla="*/ 123224 h 341814"/>
                  <a:gd name="connsiteX7" fmla="*/ 198314 w 485880"/>
                  <a:gd name="connsiteY7" fmla="*/ 146869 h 341814"/>
                  <a:gd name="connsiteX8" fmla="*/ 205509 w 485880"/>
                  <a:gd name="connsiteY8" fmla="*/ 109175 h 341814"/>
                  <a:gd name="connsiteX9" fmla="*/ 104182 w 485880"/>
                  <a:gd name="connsiteY9" fmla="*/ 4901 h 341814"/>
                  <a:gd name="connsiteX10" fmla="*/ -57 w 485880"/>
                  <a:gd name="connsiteY10" fmla="*/ 106228 h 341814"/>
                  <a:gd name="connsiteX11" fmla="*/ 101236 w 485880"/>
                  <a:gd name="connsiteY11" fmla="*/ 210502 h 341814"/>
                  <a:gd name="connsiteX12" fmla="*/ 118814 w 485880"/>
                  <a:gd name="connsiteY12" fmla="*/ 209234 h 341814"/>
                  <a:gd name="connsiteX13" fmla="*/ 5734 w 485880"/>
                  <a:gd name="connsiteY13" fmla="*/ 297985 h 341814"/>
                  <a:gd name="connsiteX14" fmla="*/ 15329 w 485880"/>
                  <a:gd name="connsiteY14" fmla="*/ 310321 h 341814"/>
                  <a:gd name="connsiteX15" fmla="*/ 229496 w 485880"/>
                  <a:gd name="connsiteY15" fmla="*/ 142071 h 341814"/>
                  <a:gd name="connsiteX16" fmla="*/ 292547 w 485880"/>
                  <a:gd name="connsiteY16" fmla="*/ 181477 h 341814"/>
                  <a:gd name="connsiteX17" fmla="*/ 442979 w 485880"/>
                  <a:gd name="connsiteY17" fmla="*/ 31047 h 341814"/>
                  <a:gd name="connsiteX18" fmla="*/ 371018 w 485880"/>
                  <a:gd name="connsiteY18" fmla="*/ 31047 h 341814"/>
                  <a:gd name="connsiteX19" fmla="*/ 361664 w 485880"/>
                  <a:gd name="connsiteY19" fmla="*/ 24981 h 341814"/>
                  <a:gd name="connsiteX20" fmla="*/ 367763 w 485880"/>
                  <a:gd name="connsiteY20" fmla="*/ 15626 h 341814"/>
                  <a:gd name="connsiteX21" fmla="*/ 371018 w 485880"/>
                  <a:gd name="connsiteY21" fmla="*/ 15626 h 341814"/>
                  <a:gd name="connsiteX22" fmla="*/ 473819 w 485880"/>
                  <a:gd name="connsiteY22" fmla="*/ 15626 h 341814"/>
                  <a:gd name="connsiteX23" fmla="*/ 473819 w 485880"/>
                  <a:gd name="connsiteY23" fmla="*/ 118427 h 341814"/>
                  <a:gd name="connsiteX24" fmla="*/ 465937 w 485880"/>
                  <a:gd name="connsiteY24" fmla="*/ 126308 h 341814"/>
                  <a:gd name="connsiteX25" fmla="*/ 458056 w 485880"/>
                  <a:gd name="connsiteY25" fmla="*/ 118427 h 341814"/>
                  <a:gd name="connsiteX26" fmla="*/ 458056 w 485880"/>
                  <a:gd name="connsiteY26" fmla="*/ 52635 h 341814"/>
                  <a:gd name="connsiteX27" fmla="*/ 300771 w 485880"/>
                  <a:gd name="connsiteY27" fmla="*/ 210262 h 341814"/>
                  <a:gd name="connsiteX28" fmla="*/ 232238 w 485880"/>
                  <a:gd name="connsiteY28" fmla="*/ 171541 h 341814"/>
                  <a:gd name="connsiteX29" fmla="*/ 28350 w 485880"/>
                  <a:gd name="connsiteY29" fmla="*/ 329510 h 341814"/>
                  <a:gd name="connsiteX30" fmla="*/ 38287 w 485880"/>
                  <a:gd name="connsiteY30" fmla="*/ 341504 h 341814"/>
                  <a:gd name="connsiteX31" fmla="*/ 229154 w 485880"/>
                  <a:gd name="connsiteY31" fmla="*/ 189016 h 341814"/>
                  <a:gd name="connsiteX32" fmla="*/ 300086 w 485880"/>
                  <a:gd name="connsiteY32" fmla="*/ 228081 h 341814"/>
                  <a:gd name="connsiteX33" fmla="*/ 439209 w 485880"/>
                  <a:gd name="connsiteY33" fmla="*/ 88958 h 341814"/>
                  <a:gd name="connsiteX34" fmla="*/ 439209 w 485880"/>
                  <a:gd name="connsiteY34" fmla="*/ 117057 h 341814"/>
                  <a:gd name="connsiteX35" fmla="*/ 462511 w 485880"/>
                  <a:gd name="connsiteY35" fmla="*/ 140358 h 341814"/>
                  <a:gd name="connsiteX36" fmla="*/ 485812 w 485880"/>
                  <a:gd name="connsiteY36" fmla="*/ 117057 h 341814"/>
                  <a:gd name="connsiteX37" fmla="*/ 485812 w 485880"/>
                  <a:gd name="connsiteY37" fmla="*/ -136 h 341814"/>
                  <a:gd name="connsiteX38" fmla="*/ 18755 w 485880"/>
                  <a:gd name="connsiteY38" fmla="*/ 109175 h 341814"/>
                  <a:gd name="connsiteX39" fmla="*/ 104765 w 485880"/>
                  <a:gd name="connsiteY39" fmla="*/ 23165 h 341814"/>
                  <a:gd name="connsiteX40" fmla="*/ 190775 w 485880"/>
                  <a:gd name="connsiteY40" fmla="*/ 109175 h 341814"/>
                  <a:gd name="connsiteX41" fmla="*/ 104765 w 485880"/>
                  <a:gd name="connsiteY41" fmla="*/ 195185 h 341814"/>
                  <a:gd name="connsiteX42" fmla="*/ 104422 w 485880"/>
                  <a:gd name="connsiteY42" fmla="*/ 195185 h 341814"/>
                  <a:gd name="connsiteX43" fmla="*/ 18755 w 485880"/>
                  <a:gd name="connsiteY43" fmla="*/ 109518 h 341814"/>
                  <a:gd name="connsiteX44" fmla="*/ 18755 w 485880"/>
                  <a:gd name="connsiteY44" fmla="*/ 109175 h 34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85880" h="341814">
                    <a:moveTo>
                      <a:pt x="371018" y="-136"/>
                    </a:moveTo>
                    <a:cubicBezTo>
                      <a:pt x="358065" y="-1712"/>
                      <a:pt x="346278" y="7540"/>
                      <a:pt x="344701" y="20492"/>
                    </a:cubicBezTo>
                    <a:cubicBezTo>
                      <a:pt x="343125" y="33446"/>
                      <a:pt x="352377" y="45233"/>
                      <a:pt x="365330" y="46809"/>
                    </a:cubicBezTo>
                    <a:cubicBezTo>
                      <a:pt x="367215" y="47050"/>
                      <a:pt x="369134" y="47050"/>
                      <a:pt x="371018" y="46809"/>
                    </a:cubicBezTo>
                    <a:lnTo>
                      <a:pt x="405285" y="46809"/>
                    </a:lnTo>
                    <a:lnTo>
                      <a:pt x="290491" y="161603"/>
                    </a:lnTo>
                    <a:lnTo>
                      <a:pt x="228468" y="123224"/>
                    </a:lnTo>
                    <a:lnTo>
                      <a:pt x="198314" y="146869"/>
                    </a:lnTo>
                    <a:cubicBezTo>
                      <a:pt x="203008" y="134841"/>
                      <a:pt x="205441" y="122059"/>
                      <a:pt x="205509" y="109175"/>
                    </a:cubicBezTo>
                    <a:cubicBezTo>
                      <a:pt x="206332" y="52394"/>
                      <a:pt x="160962" y="5723"/>
                      <a:pt x="104182" y="4901"/>
                    </a:cubicBezTo>
                    <a:cubicBezTo>
                      <a:pt x="47437" y="4113"/>
                      <a:pt x="731" y="49448"/>
                      <a:pt x="-57" y="106228"/>
                    </a:cubicBezTo>
                    <a:cubicBezTo>
                      <a:pt x="-879" y="163009"/>
                      <a:pt x="44490" y="209680"/>
                      <a:pt x="101236" y="210502"/>
                    </a:cubicBezTo>
                    <a:cubicBezTo>
                      <a:pt x="107129" y="210571"/>
                      <a:pt x="112989" y="210159"/>
                      <a:pt x="118814" y="209234"/>
                    </a:cubicBezTo>
                    <a:lnTo>
                      <a:pt x="5734" y="297985"/>
                    </a:lnTo>
                    <a:lnTo>
                      <a:pt x="15329" y="310321"/>
                    </a:lnTo>
                    <a:lnTo>
                      <a:pt x="229496" y="142071"/>
                    </a:lnTo>
                    <a:lnTo>
                      <a:pt x="292547" y="181477"/>
                    </a:lnTo>
                    <a:lnTo>
                      <a:pt x="442979" y="31047"/>
                    </a:lnTo>
                    <a:lnTo>
                      <a:pt x="371018" y="31047"/>
                    </a:lnTo>
                    <a:cubicBezTo>
                      <a:pt x="366769" y="31938"/>
                      <a:pt x="362588" y="29230"/>
                      <a:pt x="361664" y="24981"/>
                    </a:cubicBezTo>
                    <a:cubicBezTo>
                      <a:pt x="360773" y="20698"/>
                      <a:pt x="363479" y="16517"/>
                      <a:pt x="367763" y="15626"/>
                    </a:cubicBezTo>
                    <a:cubicBezTo>
                      <a:pt x="368825" y="15387"/>
                      <a:pt x="369956" y="15387"/>
                      <a:pt x="371018" y="15626"/>
                    </a:cubicBezTo>
                    <a:lnTo>
                      <a:pt x="473819" y="15626"/>
                    </a:lnTo>
                    <a:lnTo>
                      <a:pt x="473819" y="118427"/>
                    </a:lnTo>
                    <a:cubicBezTo>
                      <a:pt x="473819" y="122779"/>
                      <a:pt x="470289" y="126308"/>
                      <a:pt x="465937" y="126308"/>
                    </a:cubicBezTo>
                    <a:cubicBezTo>
                      <a:pt x="461586" y="126308"/>
                      <a:pt x="458056" y="122779"/>
                      <a:pt x="458056" y="118427"/>
                    </a:cubicBezTo>
                    <a:lnTo>
                      <a:pt x="458056" y="52635"/>
                    </a:lnTo>
                    <a:lnTo>
                      <a:pt x="300771" y="210262"/>
                    </a:lnTo>
                    <a:lnTo>
                      <a:pt x="232238" y="171541"/>
                    </a:lnTo>
                    <a:lnTo>
                      <a:pt x="28350" y="329510"/>
                    </a:lnTo>
                    <a:lnTo>
                      <a:pt x="38287" y="341504"/>
                    </a:lnTo>
                    <a:lnTo>
                      <a:pt x="229154" y="189016"/>
                    </a:lnTo>
                    <a:lnTo>
                      <a:pt x="300086" y="228081"/>
                    </a:lnTo>
                    <a:lnTo>
                      <a:pt x="439209" y="88958"/>
                    </a:lnTo>
                    <a:lnTo>
                      <a:pt x="439209" y="117057"/>
                    </a:lnTo>
                    <a:cubicBezTo>
                      <a:pt x="439209" y="129940"/>
                      <a:pt x="449626" y="140358"/>
                      <a:pt x="462511" y="140358"/>
                    </a:cubicBezTo>
                    <a:cubicBezTo>
                      <a:pt x="475395" y="140358"/>
                      <a:pt x="485812" y="129940"/>
                      <a:pt x="485812" y="117057"/>
                    </a:cubicBezTo>
                    <a:lnTo>
                      <a:pt x="485812" y="-136"/>
                    </a:lnTo>
                    <a:close/>
                    <a:moveTo>
                      <a:pt x="18755" y="109175"/>
                    </a:moveTo>
                    <a:cubicBezTo>
                      <a:pt x="18755" y="61682"/>
                      <a:pt x="57271" y="23165"/>
                      <a:pt x="104765" y="23165"/>
                    </a:cubicBezTo>
                    <a:cubicBezTo>
                      <a:pt x="152259" y="23165"/>
                      <a:pt x="190775" y="61682"/>
                      <a:pt x="190775" y="109175"/>
                    </a:cubicBezTo>
                    <a:cubicBezTo>
                      <a:pt x="190775" y="156668"/>
                      <a:pt x="152259" y="195185"/>
                      <a:pt x="104765" y="195185"/>
                    </a:cubicBezTo>
                    <a:cubicBezTo>
                      <a:pt x="104662" y="195185"/>
                      <a:pt x="104525" y="195185"/>
                      <a:pt x="104422" y="195185"/>
                    </a:cubicBezTo>
                    <a:cubicBezTo>
                      <a:pt x="57100" y="195185"/>
                      <a:pt x="18755" y="156840"/>
                      <a:pt x="18755" y="109518"/>
                    </a:cubicBezTo>
                    <a:cubicBezTo>
                      <a:pt x="18755" y="109414"/>
                      <a:pt x="18755" y="109277"/>
                      <a:pt x="18755" y="109175"/>
                    </a:cubicBezTo>
                    <a:close/>
                  </a:path>
                </a:pathLst>
              </a:custGeom>
              <a:solidFill>
                <a:srgbClr val="F7F8F9"/>
              </a:solidFill>
              <a:ln w="34233"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F70D8335-95AD-BFCE-D285-A6F05B306EED}"/>
                  </a:ext>
                </a:extLst>
              </p:cNvPr>
              <p:cNvSpPr/>
              <p:nvPr/>
            </p:nvSpPr>
            <p:spPr>
              <a:xfrm>
                <a:off x="3525303" y="2904507"/>
                <a:ext cx="15762" cy="15762"/>
              </a:xfrm>
              <a:custGeom>
                <a:avLst/>
                <a:gdLst>
                  <a:gd name="connsiteX0" fmla="*/ 0 w 15762"/>
                  <a:gd name="connsiteY0" fmla="*/ 0 h 15762"/>
                  <a:gd name="connsiteX1" fmla="*/ 15763 w 15762"/>
                  <a:gd name="connsiteY1" fmla="*/ 0 h 15762"/>
                  <a:gd name="connsiteX2" fmla="*/ 15763 w 15762"/>
                  <a:gd name="connsiteY2" fmla="*/ 15763 h 15762"/>
                  <a:gd name="connsiteX3" fmla="*/ 0 w 15762"/>
                  <a:gd name="connsiteY3" fmla="*/ 15763 h 15762"/>
                </a:gdLst>
                <a:ahLst/>
                <a:cxnLst>
                  <a:cxn ang="0">
                    <a:pos x="connsiteX0" y="connsiteY0"/>
                  </a:cxn>
                  <a:cxn ang="0">
                    <a:pos x="connsiteX1" y="connsiteY1"/>
                  </a:cxn>
                  <a:cxn ang="0">
                    <a:pos x="connsiteX2" y="connsiteY2"/>
                  </a:cxn>
                  <a:cxn ang="0">
                    <a:pos x="connsiteX3" y="connsiteY3"/>
                  </a:cxn>
                </a:cxnLst>
                <a:rect l="l" t="t" r="r" b="b"/>
                <a:pathLst>
                  <a:path w="15762" h="15762">
                    <a:moveTo>
                      <a:pt x="0" y="0"/>
                    </a:moveTo>
                    <a:lnTo>
                      <a:pt x="15763" y="0"/>
                    </a:lnTo>
                    <a:lnTo>
                      <a:pt x="15763" y="15763"/>
                    </a:lnTo>
                    <a:lnTo>
                      <a:pt x="0" y="15763"/>
                    </a:lnTo>
                    <a:close/>
                  </a:path>
                </a:pathLst>
              </a:custGeom>
              <a:solidFill>
                <a:srgbClr val="F7F8F9"/>
              </a:solidFill>
              <a:ln w="34233"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4B7C6B71-46DC-95FB-90D8-F4BFAA5F775F}"/>
                  </a:ext>
                </a:extLst>
              </p:cNvPr>
              <p:cNvSpPr/>
              <p:nvPr/>
            </p:nvSpPr>
            <p:spPr>
              <a:xfrm>
                <a:off x="3650034" y="2904507"/>
                <a:ext cx="15762" cy="15762"/>
              </a:xfrm>
              <a:custGeom>
                <a:avLst/>
                <a:gdLst>
                  <a:gd name="connsiteX0" fmla="*/ 0 w 15762"/>
                  <a:gd name="connsiteY0" fmla="*/ 0 h 15762"/>
                  <a:gd name="connsiteX1" fmla="*/ 15763 w 15762"/>
                  <a:gd name="connsiteY1" fmla="*/ 0 h 15762"/>
                  <a:gd name="connsiteX2" fmla="*/ 15763 w 15762"/>
                  <a:gd name="connsiteY2" fmla="*/ 15763 h 15762"/>
                  <a:gd name="connsiteX3" fmla="*/ 0 w 15762"/>
                  <a:gd name="connsiteY3" fmla="*/ 15763 h 15762"/>
                </a:gdLst>
                <a:ahLst/>
                <a:cxnLst>
                  <a:cxn ang="0">
                    <a:pos x="connsiteX0" y="connsiteY0"/>
                  </a:cxn>
                  <a:cxn ang="0">
                    <a:pos x="connsiteX1" y="connsiteY1"/>
                  </a:cxn>
                  <a:cxn ang="0">
                    <a:pos x="connsiteX2" y="connsiteY2"/>
                  </a:cxn>
                  <a:cxn ang="0">
                    <a:pos x="connsiteX3" y="connsiteY3"/>
                  </a:cxn>
                </a:cxnLst>
                <a:rect l="l" t="t" r="r" b="b"/>
                <a:pathLst>
                  <a:path w="15762" h="15762">
                    <a:moveTo>
                      <a:pt x="0" y="0"/>
                    </a:moveTo>
                    <a:lnTo>
                      <a:pt x="15763" y="0"/>
                    </a:lnTo>
                    <a:lnTo>
                      <a:pt x="15763" y="15763"/>
                    </a:lnTo>
                    <a:lnTo>
                      <a:pt x="0" y="15763"/>
                    </a:lnTo>
                    <a:close/>
                  </a:path>
                </a:pathLst>
              </a:custGeom>
              <a:solidFill>
                <a:srgbClr val="F7F8F9"/>
              </a:solidFill>
              <a:ln w="34233"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C453FEC0-FE8E-4837-20D9-692AF93215F3}"/>
                  </a:ext>
                </a:extLst>
              </p:cNvPr>
              <p:cNvSpPr/>
              <p:nvPr/>
            </p:nvSpPr>
            <p:spPr>
              <a:xfrm>
                <a:off x="4862394" y="2603644"/>
                <a:ext cx="890937" cy="890936"/>
              </a:xfrm>
              <a:custGeom>
                <a:avLst/>
                <a:gdLst>
                  <a:gd name="connsiteX0" fmla="*/ 890937 w 890937"/>
                  <a:gd name="connsiteY0" fmla="*/ 445468 h 890936"/>
                  <a:gd name="connsiteX1" fmla="*/ 445469 w 890937"/>
                  <a:gd name="connsiteY1" fmla="*/ 890936 h 890936"/>
                  <a:gd name="connsiteX2" fmla="*/ 0 w 890937"/>
                  <a:gd name="connsiteY2" fmla="*/ 445468 h 890936"/>
                  <a:gd name="connsiteX3" fmla="*/ 445469 w 890937"/>
                  <a:gd name="connsiteY3" fmla="*/ 0 h 890936"/>
                  <a:gd name="connsiteX4" fmla="*/ 890937 w 890937"/>
                  <a:gd name="connsiteY4" fmla="*/ 445468 h 890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937" h="890936">
                    <a:moveTo>
                      <a:pt x="890937" y="445468"/>
                    </a:moveTo>
                    <a:cubicBezTo>
                      <a:pt x="890937" y="691494"/>
                      <a:pt x="691494" y="890936"/>
                      <a:pt x="445469" y="890936"/>
                    </a:cubicBezTo>
                    <a:cubicBezTo>
                      <a:pt x="199443" y="890936"/>
                      <a:pt x="0" y="691494"/>
                      <a:pt x="0" y="445468"/>
                    </a:cubicBezTo>
                    <a:cubicBezTo>
                      <a:pt x="0" y="199443"/>
                      <a:pt x="199443" y="0"/>
                      <a:pt x="445469" y="0"/>
                    </a:cubicBezTo>
                    <a:cubicBezTo>
                      <a:pt x="691494" y="0"/>
                      <a:pt x="890937" y="199443"/>
                      <a:pt x="890937" y="445468"/>
                    </a:cubicBezTo>
                    <a:close/>
                  </a:path>
                </a:pathLst>
              </a:custGeom>
              <a:solidFill>
                <a:schemeClr val="accent4"/>
              </a:solidFill>
              <a:ln w="34233"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C796E5C0-64BC-F31C-7FFA-3397189D3939}"/>
                  </a:ext>
                </a:extLst>
              </p:cNvPr>
              <p:cNvSpPr/>
              <p:nvPr/>
            </p:nvSpPr>
            <p:spPr>
              <a:xfrm>
                <a:off x="5038867" y="2747117"/>
                <a:ext cx="537990" cy="541862"/>
              </a:xfrm>
              <a:custGeom>
                <a:avLst/>
                <a:gdLst>
                  <a:gd name="connsiteX0" fmla="*/ 520446 w 537990"/>
                  <a:gd name="connsiteY0" fmla="*/ 454857 h 541862"/>
                  <a:gd name="connsiteX1" fmla="*/ 520446 w 537990"/>
                  <a:gd name="connsiteY1" fmla="*/ 150911 h 541862"/>
                  <a:gd name="connsiteX2" fmla="*/ 476927 w 537990"/>
                  <a:gd name="connsiteY2" fmla="*/ 107734 h 541862"/>
                  <a:gd name="connsiteX3" fmla="*/ 312104 w 537990"/>
                  <a:gd name="connsiteY3" fmla="*/ 107734 h 541862"/>
                  <a:gd name="connsiteX4" fmla="*/ 312104 w 537990"/>
                  <a:gd name="connsiteY4" fmla="*/ 47082 h 541862"/>
                  <a:gd name="connsiteX5" fmla="*/ 272628 w 537990"/>
                  <a:gd name="connsiteY5" fmla="*/ -138 h 541862"/>
                  <a:gd name="connsiteX6" fmla="*/ 225409 w 537990"/>
                  <a:gd name="connsiteY6" fmla="*/ 39372 h 541862"/>
                  <a:gd name="connsiteX7" fmla="*/ 225409 w 537990"/>
                  <a:gd name="connsiteY7" fmla="*/ 47082 h 541862"/>
                  <a:gd name="connsiteX8" fmla="*/ 225409 w 537990"/>
                  <a:gd name="connsiteY8" fmla="*/ 107734 h 541862"/>
                  <a:gd name="connsiteX9" fmla="*/ 60585 w 537990"/>
                  <a:gd name="connsiteY9" fmla="*/ 107734 h 541862"/>
                  <a:gd name="connsiteX10" fmla="*/ 17067 w 537990"/>
                  <a:gd name="connsiteY10" fmla="*/ 150911 h 541862"/>
                  <a:gd name="connsiteX11" fmla="*/ 17067 w 537990"/>
                  <a:gd name="connsiteY11" fmla="*/ 454857 h 541862"/>
                  <a:gd name="connsiteX12" fmla="*/ -67 w 537990"/>
                  <a:gd name="connsiteY12" fmla="*/ 454857 h 541862"/>
                  <a:gd name="connsiteX13" fmla="*/ -67 w 537990"/>
                  <a:gd name="connsiteY13" fmla="*/ 498033 h 541862"/>
                  <a:gd name="connsiteX14" fmla="*/ 42767 w 537990"/>
                  <a:gd name="connsiteY14" fmla="*/ 541552 h 541862"/>
                  <a:gd name="connsiteX15" fmla="*/ 43109 w 537990"/>
                  <a:gd name="connsiteY15" fmla="*/ 541552 h 541862"/>
                  <a:gd name="connsiteX16" fmla="*/ 494403 w 537990"/>
                  <a:gd name="connsiteY16" fmla="*/ 541552 h 541862"/>
                  <a:gd name="connsiteX17" fmla="*/ 537922 w 537990"/>
                  <a:gd name="connsiteY17" fmla="*/ 498033 h 541862"/>
                  <a:gd name="connsiteX18" fmla="*/ 537922 w 537990"/>
                  <a:gd name="connsiteY18" fmla="*/ 454857 h 541862"/>
                  <a:gd name="connsiteX19" fmla="*/ 242885 w 537990"/>
                  <a:gd name="connsiteY19" fmla="*/ 47082 h 541862"/>
                  <a:gd name="connsiteX20" fmla="*/ 268928 w 537990"/>
                  <a:gd name="connsiteY20" fmla="*/ 21039 h 541862"/>
                  <a:gd name="connsiteX21" fmla="*/ 294971 w 537990"/>
                  <a:gd name="connsiteY21" fmla="*/ 47082 h 541862"/>
                  <a:gd name="connsiteX22" fmla="*/ 294971 w 537990"/>
                  <a:gd name="connsiteY22" fmla="*/ 55649 h 541862"/>
                  <a:gd name="connsiteX23" fmla="*/ 242885 w 537990"/>
                  <a:gd name="connsiteY23" fmla="*/ 55649 h 541862"/>
                  <a:gd name="connsiteX24" fmla="*/ 242885 w 537990"/>
                  <a:gd name="connsiteY24" fmla="*/ 73124 h 541862"/>
                  <a:gd name="connsiteX25" fmla="*/ 296341 w 537990"/>
                  <a:gd name="connsiteY25" fmla="*/ 73124 h 541862"/>
                  <a:gd name="connsiteX26" fmla="*/ 296341 w 537990"/>
                  <a:gd name="connsiteY26" fmla="*/ 90258 h 541862"/>
                  <a:gd name="connsiteX27" fmla="*/ 244255 w 537990"/>
                  <a:gd name="connsiteY27" fmla="*/ 90258 h 541862"/>
                  <a:gd name="connsiteX28" fmla="*/ 242885 w 537990"/>
                  <a:gd name="connsiteY28" fmla="*/ 107391 h 541862"/>
                  <a:gd name="connsiteX29" fmla="*/ 260018 w 537990"/>
                  <a:gd name="connsiteY29" fmla="*/ 107391 h 541862"/>
                  <a:gd name="connsiteX30" fmla="*/ 260018 w 537990"/>
                  <a:gd name="connsiteY30" fmla="*/ 124867 h 541862"/>
                  <a:gd name="connsiteX31" fmla="*/ 277494 w 537990"/>
                  <a:gd name="connsiteY31" fmla="*/ 124867 h 541862"/>
                  <a:gd name="connsiteX32" fmla="*/ 277494 w 537990"/>
                  <a:gd name="connsiteY32" fmla="*/ 107391 h 541862"/>
                  <a:gd name="connsiteX33" fmla="*/ 296341 w 537990"/>
                  <a:gd name="connsiteY33" fmla="*/ 107391 h 541862"/>
                  <a:gd name="connsiteX34" fmla="*/ 296341 w 537990"/>
                  <a:gd name="connsiteY34" fmla="*/ 280782 h 541862"/>
                  <a:gd name="connsiteX35" fmla="*/ 278865 w 537990"/>
                  <a:gd name="connsiteY35" fmla="*/ 280782 h 541862"/>
                  <a:gd name="connsiteX36" fmla="*/ 278865 w 537990"/>
                  <a:gd name="connsiteY36" fmla="*/ 143715 h 541862"/>
                  <a:gd name="connsiteX37" fmla="*/ 261389 w 537990"/>
                  <a:gd name="connsiteY37" fmla="*/ 143715 h 541862"/>
                  <a:gd name="connsiteX38" fmla="*/ 261389 w 537990"/>
                  <a:gd name="connsiteY38" fmla="*/ 280782 h 541862"/>
                  <a:gd name="connsiteX39" fmla="*/ 244255 w 537990"/>
                  <a:gd name="connsiteY39" fmla="*/ 280782 h 541862"/>
                  <a:gd name="connsiteX40" fmla="*/ 290858 w 537990"/>
                  <a:gd name="connsiteY40" fmla="*/ 298257 h 541862"/>
                  <a:gd name="connsiteX41" fmla="*/ 272355 w 537990"/>
                  <a:gd name="connsiteY41" fmla="*/ 347945 h 541862"/>
                  <a:gd name="connsiteX42" fmla="*/ 266769 w 537990"/>
                  <a:gd name="connsiteY42" fmla="*/ 349555 h 541862"/>
                  <a:gd name="connsiteX43" fmla="*/ 265158 w 537990"/>
                  <a:gd name="connsiteY43" fmla="*/ 347945 h 541862"/>
                  <a:gd name="connsiteX44" fmla="*/ 246654 w 537990"/>
                  <a:gd name="connsiteY44" fmla="*/ 298257 h 541862"/>
                  <a:gd name="connsiteX45" fmla="*/ 249053 w 537990"/>
                  <a:gd name="connsiteY45" fmla="*/ 353769 h 541862"/>
                  <a:gd name="connsiteX46" fmla="*/ 268928 w 537990"/>
                  <a:gd name="connsiteY46" fmla="*/ 367819 h 541862"/>
                  <a:gd name="connsiteX47" fmla="*/ 288802 w 537990"/>
                  <a:gd name="connsiteY47" fmla="*/ 353769 h 541862"/>
                  <a:gd name="connsiteX48" fmla="*/ 312104 w 537990"/>
                  <a:gd name="connsiteY48" fmla="*/ 291062 h 541862"/>
                  <a:gd name="connsiteX49" fmla="*/ 312104 w 537990"/>
                  <a:gd name="connsiteY49" fmla="*/ 194086 h 541862"/>
                  <a:gd name="connsiteX50" fmla="*/ 433408 w 537990"/>
                  <a:gd name="connsiteY50" fmla="*/ 194086 h 541862"/>
                  <a:gd name="connsiteX51" fmla="*/ 433408 w 537990"/>
                  <a:gd name="connsiteY51" fmla="*/ 419562 h 541862"/>
                  <a:gd name="connsiteX52" fmla="*/ 103419 w 537990"/>
                  <a:gd name="connsiteY52" fmla="*/ 419562 h 541862"/>
                  <a:gd name="connsiteX53" fmla="*/ 103419 w 537990"/>
                  <a:gd name="connsiteY53" fmla="*/ 194086 h 541862"/>
                  <a:gd name="connsiteX54" fmla="*/ 225066 w 537990"/>
                  <a:gd name="connsiteY54" fmla="*/ 194086 h 541862"/>
                  <a:gd name="connsiteX55" fmla="*/ 225066 w 537990"/>
                  <a:gd name="connsiteY55" fmla="*/ 291062 h 541862"/>
                  <a:gd name="connsiteX56" fmla="*/ 34543 w 537990"/>
                  <a:gd name="connsiteY56" fmla="*/ 150568 h 541862"/>
                  <a:gd name="connsiteX57" fmla="*/ 60585 w 537990"/>
                  <a:gd name="connsiteY57" fmla="*/ 124867 h 541862"/>
                  <a:gd name="connsiteX58" fmla="*/ 225409 w 537990"/>
                  <a:gd name="connsiteY58" fmla="*/ 124867 h 541862"/>
                  <a:gd name="connsiteX59" fmla="*/ 225409 w 537990"/>
                  <a:gd name="connsiteY59" fmla="*/ 142001 h 541862"/>
                  <a:gd name="connsiteX60" fmla="*/ 69152 w 537990"/>
                  <a:gd name="connsiteY60" fmla="*/ 142001 h 541862"/>
                  <a:gd name="connsiteX61" fmla="*/ 52019 w 537990"/>
                  <a:gd name="connsiteY61" fmla="*/ 159134 h 541862"/>
                  <a:gd name="connsiteX62" fmla="*/ 52019 w 537990"/>
                  <a:gd name="connsiteY62" fmla="*/ 159477 h 541862"/>
                  <a:gd name="connsiteX63" fmla="*/ 52019 w 537990"/>
                  <a:gd name="connsiteY63" fmla="*/ 438751 h 541862"/>
                  <a:gd name="connsiteX64" fmla="*/ 69152 w 537990"/>
                  <a:gd name="connsiteY64" fmla="*/ 438751 h 541862"/>
                  <a:gd name="connsiteX65" fmla="*/ 69152 w 537990"/>
                  <a:gd name="connsiteY65" fmla="*/ 161190 h 541862"/>
                  <a:gd name="connsiteX66" fmla="*/ 225409 w 537990"/>
                  <a:gd name="connsiteY66" fmla="*/ 161190 h 541862"/>
                  <a:gd name="connsiteX67" fmla="*/ 225409 w 537990"/>
                  <a:gd name="connsiteY67" fmla="*/ 178324 h 541862"/>
                  <a:gd name="connsiteX68" fmla="*/ 86628 w 537990"/>
                  <a:gd name="connsiteY68" fmla="*/ 178324 h 541862"/>
                  <a:gd name="connsiteX69" fmla="*/ 86628 w 537990"/>
                  <a:gd name="connsiteY69" fmla="*/ 438751 h 541862"/>
                  <a:gd name="connsiteX70" fmla="*/ 450884 w 537990"/>
                  <a:gd name="connsiteY70" fmla="*/ 438751 h 541862"/>
                  <a:gd name="connsiteX71" fmla="*/ 450884 w 537990"/>
                  <a:gd name="connsiteY71" fmla="*/ 178324 h 541862"/>
                  <a:gd name="connsiteX72" fmla="*/ 313817 w 537990"/>
                  <a:gd name="connsiteY72" fmla="*/ 178324 h 541862"/>
                  <a:gd name="connsiteX73" fmla="*/ 313817 w 537990"/>
                  <a:gd name="connsiteY73" fmla="*/ 161190 h 541862"/>
                  <a:gd name="connsiteX74" fmla="*/ 467675 w 537990"/>
                  <a:gd name="connsiteY74" fmla="*/ 161190 h 541862"/>
                  <a:gd name="connsiteX75" fmla="*/ 467675 w 537990"/>
                  <a:gd name="connsiteY75" fmla="*/ 438751 h 541862"/>
                  <a:gd name="connsiteX76" fmla="*/ 485151 w 537990"/>
                  <a:gd name="connsiteY76" fmla="*/ 438751 h 541862"/>
                  <a:gd name="connsiteX77" fmla="*/ 485151 w 537990"/>
                  <a:gd name="connsiteY77" fmla="*/ 161190 h 541862"/>
                  <a:gd name="connsiteX78" fmla="*/ 467675 w 537990"/>
                  <a:gd name="connsiteY78" fmla="*/ 143715 h 541862"/>
                  <a:gd name="connsiteX79" fmla="*/ 311419 w 537990"/>
                  <a:gd name="connsiteY79" fmla="*/ 143715 h 541862"/>
                  <a:gd name="connsiteX80" fmla="*/ 311419 w 537990"/>
                  <a:gd name="connsiteY80" fmla="*/ 126581 h 541862"/>
                  <a:gd name="connsiteX81" fmla="*/ 476242 w 537990"/>
                  <a:gd name="connsiteY81" fmla="*/ 126581 h 541862"/>
                  <a:gd name="connsiteX82" fmla="*/ 502285 w 537990"/>
                  <a:gd name="connsiteY82" fmla="*/ 152282 h 541862"/>
                  <a:gd name="connsiteX83" fmla="*/ 502285 w 537990"/>
                  <a:gd name="connsiteY83" fmla="*/ 456228 h 541862"/>
                  <a:gd name="connsiteX84" fmla="*/ 34543 w 537990"/>
                  <a:gd name="connsiteY84" fmla="*/ 456228 h 541862"/>
                  <a:gd name="connsiteX85" fmla="*/ 347056 w 537990"/>
                  <a:gd name="connsiteY85" fmla="*/ 471647 h 541862"/>
                  <a:gd name="connsiteX86" fmla="*/ 347056 w 537990"/>
                  <a:gd name="connsiteY86" fmla="*/ 480557 h 541862"/>
                  <a:gd name="connsiteX87" fmla="*/ 338147 w 537990"/>
                  <a:gd name="connsiteY87" fmla="*/ 489124 h 541862"/>
                  <a:gd name="connsiteX88" fmla="*/ 199366 w 537990"/>
                  <a:gd name="connsiteY88" fmla="*/ 489124 h 541862"/>
                  <a:gd name="connsiteX89" fmla="*/ 190799 w 537990"/>
                  <a:gd name="connsiteY89" fmla="*/ 480557 h 541862"/>
                  <a:gd name="connsiteX90" fmla="*/ 190799 w 537990"/>
                  <a:gd name="connsiteY90" fmla="*/ 473018 h 541862"/>
                  <a:gd name="connsiteX91" fmla="*/ 520446 w 537990"/>
                  <a:gd name="connsiteY91" fmla="*/ 497690 h 541862"/>
                  <a:gd name="connsiteX92" fmla="*/ 494403 w 537990"/>
                  <a:gd name="connsiteY92" fmla="*/ 523733 h 541862"/>
                  <a:gd name="connsiteX93" fmla="*/ 43109 w 537990"/>
                  <a:gd name="connsiteY93" fmla="*/ 523733 h 541862"/>
                  <a:gd name="connsiteX94" fmla="*/ 17067 w 537990"/>
                  <a:gd name="connsiteY94" fmla="*/ 497690 h 541862"/>
                  <a:gd name="connsiteX95" fmla="*/ 17067 w 537990"/>
                  <a:gd name="connsiteY95" fmla="*/ 473018 h 541862"/>
                  <a:gd name="connsiteX96" fmla="*/ 173323 w 537990"/>
                  <a:gd name="connsiteY96" fmla="*/ 473018 h 541862"/>
                  <a:gd name="connsiteX97" fmla="*/ 173323 w 537990"/>
                  <a:gd name="connsiteY97" fmla="*/ 481928 h 541862"/>
                  <a:gd name="connsiteX98" fmla="*/ 199366 w 537990"/>
                  <a:gd name="connsiteY98" fmla="*/ 507970 h 541862"/>
                  <a:gd name="connsiteX99" fmla="*/ 338147 w 537990"/>
                  <a:gd name="connsiteY99" fmla="*/ 507970 h 541862"/>
                  <a:gd name="connsiteX100" fmla="*/ 364189 w 537990"/>
                  <a:gd name="connsiteY100" fmla="*/ 481928 h 541862"/>
                  <a:gd name="connsiteX101" fmla="*/ 364189 w 537990"/>
                  <a:gd name="connsiteY101" fmla="*/ 473018 h 541862"/>
                  <a:gd name="connsiteX102" fmla="*/ 520446 w 537990"/>
                  <a:gd name="connsiteY102" fmla="*/ 473018 h 54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37990" h="541862">
                    <a:moveTo>
                      <a:pt x="520446" y="454857"/>
                    </a:moveTo>
                    <a:lnTo>
                      <a:pt x="520446" y="150911"/>
                    </a:lnTo>
                    <a:cubicBezTo>
                      <a:pt x="520275" y="127027"/>
                      <a:pt x="500846" y="107734"/>
                      <a:pt x="476927" y="107734"/>
                    </a:cubicBezTo>
                    <a:lnTo>
                      <a:pt x="312104" y="107734"/>
                    </a:lnTo>
                    <a:lnTo>
                      <a:pt x="312104" y="47082"/>
                    </a:lnTo>
                    <a:cubicBezTo>
                      <a:pt x="314229" y="23130"/>
                      <a:pt x="296547" y="2021"/>
                      <a:pt x="272628" y="-138"/>
                    </a:cubicBezTo>
                    <a:cubicBezTo>
                      <a:pt x="248676" y="-2262"/>
                      <a:pt x="227534" y="15419"/>
                      <a:pt x="225409" y="39372"/>
                    </a:cubicBezTo>
                    <a:cubicBezTo>
                      <a:pt x="225169" y="41942"/>
                      <a:pt x="225169" y="44512"/>
                      <a:pt x="225409" y="47082"/>
                    </a:cubicBezTo>
                    <a:lnTo>
                      <a:pt x="225409" y="107734"/>
                    </a:lnTo>
                    <a:lnTo>
                      <a:pt x="60585" y="107734"/>
                    </a:lnTo>
                    <a:cubicBezTo>
                      <a:pt x="36667" y="107734"/>
                      <a:pt x="17238" y="126992"/>
                      <a:pt x="17067" y="150911"/>
                    </a:cubicBezTo>
                    <a:lnTo>
                      <a:pt x="17067" y="454857"/>
                    </a:lnTo>
                    <a:lnTo>
                      <a:pt x="-67" y="454857"/>
                    </a:lnTo>
                    <a:lnTo>
                      <a:pt x="-67" y="498033"/>
                    </a:lnTo>
                    <a:cubicBezTo>
                      <a:pt x="-273" y="521882"/>
                      <a:pt x="18917" y="541346"/>
                      <a:pt x="42767" y="541552"/>
                    </a:cubicBezTo>
                    <a:cubicBezTo>
                      <a:pt x="42869" y="541552"/>
                      <a:pt x="43006" y="541552"/>
                      <a:pt x="43109" y="541552"/>
                    </a:cubicBezTo>
                    <a:lnTo>
                      <a:pt x="494403" y="541552"/>
                    </a:lnTo>
                    <a:cubicBezTo>
                      <a:pt x="518424" y="541552"/>
                      <a:pt x="537922" y="522054"/>
                      <a:pt x="537922" y="498033"/>
                    </a:cubicBezTo>
                    <a:lnTo>
                      <a:pt x="537922" y="454857"/>
                    </a:lnTo>
                    <a:close/>
                    <a:moveTo>
                      <a:pt x="242885" y="47082"/>
                    </a:moveTo>
                    <a:cubicBezTo>
                      <a:pt x="242885" y="32690"/>
                      <a:pt x="254536" y="21039"/>
                      <a:pt x="268928" y="21039"/>
                    </a:cubicBezTo>
                    <a:cubicBezTo>
                      <a:pt x="283320" y="21039"/>
                      <a:pt x="294971" y="32690"/>
                      <a:pt x="294971" y="47082"/>
                    </a:cubicBezTo>
                    <a:lnTo>
                      <a:pt x="294971" y="55649"/>
                    </a:lnTo>
                    <a:lnTo>
                      <a:pt x="242885" y="55649"/>
                    </a:lnTo>
                    <a:close/>
                    <a:moveTo>
                      <a:pt x="242885" y="73124"/>
                    </a:moveTo>
                    <a:lnTo>
                      <a:pt x="296341" y="73124"/>
                    </a:lnTo>
                    <a:lnTo>
                      <a:pt x="296341" y="90258"/>
                    </a:lnTo>
                    <a:lnTo>
                      <a:pt x="244255" y="90258"/>
                    </a:lnTo>
                    <a:close/>
                    <a:moveTo>
                      <a:pt x="242885" y="107391"/>
                    </a:moveTo>
                    <a:lnTo>
                      <a:pt x="260018" y="107391"/>
                    </a:lnTo>
                    <a:lnTo>
                      <a:pt x="260018" y="124867"/>
                    </a:lnTo>
                    <a:lnTo>
                      <a:pt x="277494" y="124867"/>
                    </a:lnTo>
                    <a:lnTo>
                      <a:pt x="277494" y="107391"/>
                    </a:lnTo>
                    <a:lnTo>
                      <a:pt x="296341" y="107391"/>
                    </a:lnTo>
                    <a:lnTo>
                      <a:pt x="296341" y="280782"/>
                    </a:lnTo>
                    <a:lnTo>
                      <a:pt x="278865" y="280782"/>
                    </a:lnTo>
                    <a:lnTo>
                      <a:pt x="278865" y="143715"/>
                    </a:lnTo>
                    <a:lnTo>
                      <a:pt x="261389" y="143715"/>
                    </a:lnTo>
                    <a:lnTo>
                      <a:pt x="261389" y="280782"/>
                    </a:lnTo>
                    <a:lnTo>
                      <a:pt x="244255" y="280782"/>
                    </a:lnTo>
                    <a:close/>
                    <a:moveTo>
                      <a:pt x="290858" y="298257"/>
                    </a:moveTo>
                    <a:lnTo>
                      <a:pt x="272355" y="347945"/>
                    </a:lnTo>
                    <a:cubicBezTo>
                      <a:pt x="271258" y="349932"/>
                      <a:pt x="268757" y="350651"/>
                      <a:pt x="266769" y="349555"/>
                    </a:cubicBezTo>
                    <a:cubicBezTo>
                      <a:pt x="266084" y="349178"/>
                      <a:pt x="265535" y="348630"/>
                      <a:pt x="265158" y="347945"/>
                    </a:cubicBezTo>
                    <a:lnTo>
                      <a:pt x="246654" y="298257"/>
                    </a:lnTo>
                    <a:close/>
                    <a:moveTo>
                      <a:pt x="249053" y="353769"/>
                    </a:moveTo>
                    <a:cubicBezTo>
                      <a:pt x="252171" y="362097"/>
                      <a:pt x="260052" y="367682"/>
                      <a:pt x="268928" y="367819"/>
                    </a:cubicBezTo>
                    <a:cubicBezTo>
                      <a:pt x="277768" y="367579"/>
                      <a:pt x="285616" y="362028"/>
                      <a:pt x="288802" y="353769"/>
                    </a:cubicBezTo>
                    <a:lnTo>
                      <a:pt x="312104" y="291062"/>
                    </a:lnTo>
                    <a:lnTo>
                      <a:pt x="312104" y="194086"/>
                    </a:lnTo>
                    <a:lnTo>
                      <a:pt x="433408" y="194086"/>
                    </a:lnTo>
                    <a:lnTo>
                      <a:pt x="433408" y="419562"/>
                    </a:lnTo>
                    <a:lnTo>
                      <a:pt x="103419" y="419562"/>
                    </a:lnTo>
                    <a:lnTo>
                      <a:pt x="103419" y="194086"/>
                    </a:lnTo>
                    <a:lnTo>
                      <a:pt x="225066" y="194086"/>
                    </a:lnTo>
                    <a:lnTo>
                      <a:pt x="225066" y="291062"/>
                    </a:lnTo>
                    <a:close/>
                    <a:moveTo>
                      <a:pt x="34543" y="150568"/>
                    </a:moveTo>
                    <a:cubicBezTo>
                      <a:pt x="34714" y="136313"/>
                      <a:pt x="46330" y="124867"/>
                      <a:pt x="60585" y="124867"/>
                    </a:cubicBezTo>
                    <a:lnTo>
                      <a:pt x="225409" y="124867"/>
                    </a:lnTo>
                    <a:lnTo>
                      <a:pt x="225409" y="142001"/>
                    </a:lnTo>
                    <a:lnTo>
                      <a:pt x="69152" y="142001"/>
                    </a:lnTo>
                    <a:cubicBezTo>
                      <a:pt x="59694" y="142001"/>
                      <a:pt x="52019" y="149677"/>
                      <a:pt x="52019" y="159134"/>
                    </a:cubicBezTo>
                    <a:cubicBezTo>
                      <a:pt x="52019" y="159237"/>
                      <a:pt x="52019" y="159374"/>
                      <a:pt x="52019" y="159477"/>
                    </a:cubicBezTo>
                    <a:lnTo>
                      <a:pt x="52019" y="438751"/>
                    </a:lnTo>
                    <a:lnTo>
                      <a:pt x="69152" y="438751"/>
                    </a:lnTo>
                    <a:lnTo>
                      <a:pt x="69152" y="161190"/>
                    </a:lnTo>
                    <a:lnTo>
                      <a:pt x="225409" y="161190"/>
                    </a:lnTo>
                    <a:lnTo>
                      <a:pt x="225409" y="178324"/>
                    </a:lnTo>
                    <a:lnTo>
                      <a:pt x="86628" y="178324"/>
                    </a:lnTo>
                    <a:lnTo>
                      <a:pt x="86628" y="438751"/>
                    </a:lnTo>
                    <a:lnTo>
                      <a:pt x="450884" y="438751"/>
                    </a:lnTo>
                    <a:lnTo>
                      <a:pt x="450884" y="178324"/>
                    </a:lnTo>
                    <a:lnTo>
                      <a:pt x="313817" y="178324"/>
                    </a:lnTo>
                    <a:lnTo>
                      <a:pt x="313817" y="161190"/>
                    </a:lnTo>
                    <a:lnTo>
                      <a:pt x="467675" y="161190"/>
                    </a:lnTo>
                    <a:lnTo>
                      <a:pt x="467675" y="438751"/>
                    </a:lnTo>
                    <a:lnTo>
                      <a:pt x="485151" y="438751"/>
                    </a:lnTo>
                    <a:lnTo>
                      <a:pt x="485151" y="161190"/>
                    </a:lnTo>
                    <a:cubicBezTo>
                      <a:pt x="485151" y="151528"/>
                      <a:pt x="477338" y="143715"/>
                      <a:pt x="467675" y="143715"/>
                    </a:cubicBezTo>
                    <a:lnTo>
                      <a:pt x="311419" y="143715"/>
                    </a:lnTo>
                    <a:lnTo>
                      <a:pt x="311419" y="126581"/>
                    </a:lnTo>
                    <a:lnTo>
                      <a:pt x="476242" y="126581"/>
                    </a:lnTo>
                    <a:cubicBezTo>
                      <a:pt x="490497" y="126581"/>
                      <a:pt x="502114" y="138026"/>
                      <a:pt x="502285" y="152282"/>
                    </a:cubicBezTo>
                    <a:lnTo>
                      <a:pt x="502285" y="456228"/>
                    </a:lnTo>
                    <a:lnTo>
                      <a:pt x="34543" y="456228"/>
                    </a:lnTo>
                    <a:close/>
                    <a:moveTo>
                      <a:pt x="347056" y="471647"/>
                    </a:moveTo>
                    <a:lnTo>
                      <a:pt x="347056" y="480557"/>
                    </a:lnTo>
                    <a:cubicBezTo>
                      <a:pt x="346885" y="485354"/>
                      <a:pt x="342944" y="489124"/>
                      <a:pt x="338147" y="489124"/>
                    </a:cubicBezTo>
                    <a:lnTo>
                      <a:pt x="199366" y="489124"/>
                    </a:lnTo>
                    <a:cubicBezTo>
                      <a:pt x="194637" y="489124"/>
                      <a:pt x="190799" y="485286"/>
                      <a:pt x="190799" y="480557"/>
                    </a:cubicBezTo>
                    <a:lnTo>
                      <a:pt x="190799" y="473018"/>
                    </a:lnTo>
                    <a:close/>
                    <a:moveTo>
                      <a:pt x="520446" y="497690"/>
                    </a:moveTo>
                    <a:cubicBezTo>
                      <a:pt x="520446" y="512083"/>
                      <a:pt x="508795" y="523733"/>
                      <a:pt x="494403" y="523733"/>
                    </a:cubicBezTo>
                    <a:lnTo>
                      <a:pt x="43109" y="523733"/>
                    </a:lnTo>
                    <a:cubicBezTo>
                      <a:pt x="28717" y="523733"/>
                      <a:pt x="17067" y="512083"/>
                      <a:pt x="17067" y="497690"/>
                    </a:cubicBezTo>
                    <a:lnTo>
                      <a:pt x="17067" y="473018"/>
                    </a:lnTo>
                    <a:lnTo>
                      <a:pt x="173323" y="473018"/>
                    </a:lnTo>
                    <a:lnTo>
                      <a:pt x="173323" y="481928"/>
                    </a:lnTo>
                    <a:cubicBezTo>
                      <a:pt x="173323" y="496319"/>
                      <a:pt x="184974" y="507970"/>
                      <a:pt x="199366" y="507970"/>
                    </a:cubicBezTo>
                    <a:lnTo>
                      <a:pt x="338147" y="507970"/>
                    </a:lnTo>
                    <a:cubicBezTo>
                      <a:pt x="352539" y="507970"/>
                      <a:pt x="364189" y="496319"/>
                      <a:pt x="364189" y="481928"/>
                    </a:cubicBezTo>
                    <a:lnTo>
                      <a:pt x="364189" y="473018"/>
                    </a:lnTo>
                    <a:lnTo>
                      <a:pt x="520446" y="473018"/>
                    </a:lnTo>
                    <a:close/>
                  </a:path>
                </a:pathLst>
              </a:custGeom>
              <a:solidFill>
                <a:srgbClr val="F7F8F9"/>
              </a:solidFill>
              <a:ln w="34233"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1BB8A1BB-D9BA-98A7-5ABF-EA02A9F718D1}"/>
                  </a:ext>
                </a:extLst>
              </p:cNvPr>
              <p:cNvSpPr/>
              <p:nvPr/>
            </p:nvSpPr>
            <p:spPr>
              <a:xfrm>
                <a:off x="5160173" y="2959334"/>
                <a:ext cx="86694" cy="86694"/>
              </a:xfrm>
              <a:custGeom>
                <a:avLst/>
                <a:gdLst>
                  <a:gd name="connsiteX0" fmla="*/ 86627 w 86694"/>
                  <a:gd name="connsiteY0" fmla="*/ -311 h 86694"/>
                  <a:gd name="connsiteX1" fmla="*/ -68 w 86694"/>
                  <a:gd name="connsiteY1" fmla="*/ -311 h 86694"/>
                  <a:gd name="connsiteX2" fmla="*/ -68 w 86694"/>
                  <a:gd name="connsiteY2" fmla="*/ 86384 h 86694"/>
                  <a:gd name="connsiteX3" fmla="*/ 86627 w 86694"/>
                  <a:gd name="connsiteY3" fmla="*/ 86384 h 86694"/>
                  <a:gd name="connsiteX4" fmla="*/ 69493 w 86694"/>
                  <a:gd name="connsiteY4" fmla="*/ 68222 h 86694"/>
                  <a:gd name="connsiteX5" fmla="*/ 17408 w 86694"/>
                  <a:gd name="connsiteY5" fmla="*/ 68222 h 86694"/>
                  <a:gd name="connsiteX6" fmla="*/ 17408 w 86694"/>
                  <a:gd name="connsiteY6" fmla="*/ 16136 h 86694"/>
                  <a:gd name="connsiteX7" fmla="*/ 69493 w 86694"/>
                  <a:gd name="connsiteY7" fmla="*/ 16136 h 8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694" h="86694">
                    <a:moveTo>
                      <a:pt x="86627" y="-311"/>
                    </a:moveTo>
                    <a:lnTo>
                      <a:pt x="-68" y="-311"/>
                    </a:lnTo>
                    <a:lnTo>
                      <a:pt x="-68" y="86384"/>
                    </a:lnTo>
                    <a:lnTo>
                      <a:pt x="86627" y="86384"/>
                    </a:lnTo>
                    <a:close/>
                    <a:moveTo>
                      <a:pt x="69493" y="68222"/>
                    </a:moveTo>
                    <a:lnTo>
                      <a:pt x="17408" y="68222"/>
                    </a:lnTo>
                    <a:lnTo>
                      <a:pt x="17408" y="16136"/>
                    </a:lnTo>
                    <a:lnTo>
                      <a:pt x="69493" y="16136"/>
                    </a:lnTo>
                    <a:close/>
                  </a:path>
                </a:pathLst>
              </a:custGeom>
              <a:solidFill>
                <a:srgbClr val="F7F8F9"/>
              </a:solidFill>
              <a:ln w="34233"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4E0D2F3B-4B65-5DFE-14F8-509C1F1D64E6}"/>
                  </a:ext>
                </a:extLst>
              </p:cNvPr>
              <p:cNvSpPr/>
              <p:nvPr/>
            </p:nvSpPr>
            <p:spPr>
              <a:xfrm>
                <a:off x="5368515" y="2959333"/>
                <a:ext cx="86695" cy="17476"/>
              </a:xfrm>
              <a:custGeom>
                <a:avLst/>
                <a:gdLst>
                  <a:gd name="connsiteX0" fmla="*/ 0 w 86695"/>
                  <a:gd name="connsiteY0" fmla="*/ 0 h 17476"/>
                  <a:gd name="connsiteX1" fmla="*/ 86695 w 86695"/>
                  <a:gd name="connsiteY1" fmla="*/ 0 h 17476"/>
                  <a:gd name="connsiteX2" fmla="*/ 86695 w 86695"/>
                  <a:gd name="connsiteY2" fmla="*/ 17476 h 17476"/>
                  <a:gd name="connsiteX3" fmla="*/ 0 w 86695"/>
                  <a:gd name="connsiteY3" fmla="*/ 17476 h 17476"/>
                </a:gdLst>
                <a:ahLst/>
                <a:cxnLst>
                  <a:cxn ang="0">
                    <a:pos x="connsiteX0" y="connsiteY0"/>
                  </a:cxn>
                  <a:cxn ang="0">
                    <a:pos x="connsiteX1" y="connsiteY1"/>
                  </a:cxn>
                  <a:cxn ang="0">
                    <a:pos x="connsiteX2" y="connsiteY2"/>
                  </a:cxn>
                  <a:cxn ang="0">
                    <a:pos x="connsiteX3" y="connsiteY3"/>
                  </a:cxn>
                </a:cxnLst>
                <a:rect l="l" t="t" r="r" b="b"/>
                <a:pathLst>
                  <a:path w="86695" h="17476">
                    <a:moveTo>
                      <a:pt x="0" y="0"/>
                    </a:moveTo>
                    <a:lnTo>
                      <a:pt x="86695" y="0"/>
                    </a:lnTo>
                    <a:lnTo>
                      <a:pt x="86695" y="17476"/>
                    </a:lnTo>
                    <a:lnTo>
                      <a:pt x="0" y="17476"/>
                    </a:lnTo>
                    <a:close/>
                  </a:path>
                </a:pathLst>
              </a:custGeom>
              <a:solidFill>
                <a:srgbClr val="F7F8F9"/>
              </a:solidFill>
              <a:ln w="34233"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993F90E2-6B2D-9A7A-6D0B-28D65BA3091B}"/>
                  </a:ext>
                </a:extLst>
              </p:cNvPr>
              <p:cNvSpPr/>
              <p:nvPr/>
            </p:nvSpPr>
            <p:spPr>
              <a:xfrm>
                <a:off x="5368515" y="2993943"/>
                <a:ext cx="86695" cy="17476"/>
              </a:xfrm>
              <a:custGeom>
                <a:avLst/>
                <a:gdLst>
                  <a:gd name="connsiteX0" fmla="*/ 0 w 86695"/>
                  <a:gd name="connsiteY0" fmla="*/ 0 h 17476"/>
                  <a:gd name="connsiteX1" fmla="*/ 86695 w 86695"/>
                  <a:gd name="connsiteY1" fmla="*/ 0 h 17476"/>
                  <a:gd name="connsiteX2" fmla="*/ 86695 w 86695"/>
                  <a:gd name="connsiteY2" fmla="*/ 17476 h 17476"/>
                  <a:gd name="connsiteX3" fmla="*/ 0 w 86695"/>
                  <a:gd name="connsiteY3" fmla="*/ 17476 h 17476"/>
                </a:gdLst>
                <a:ahLst/>
                <a:cxnLst>
                  <a:cxn ang="0">
                    <a:pos x="connsiteX0" y="connsiteY0"/>
                  </a:cxn>
                  <a:cxn ang="0">
                    <a:pos x="connsiteX1" y="connsiteY1"/>
                  </a:cxn>
                  <a:cxn ang="0">
                    <a:pos x="connsiteX2" y="connsiteY2"/>
                  </a:cxn>
                  <a:cxn ang="0">
                    <a:pos x="connsiteX3" y="connsiteY3"/>
                  </a:cxn>
                </a:cxnLst>
                <a:rect l="l" t="t" r="r" b="b"/>
                <a:pathLst>
                  <a:path w="86695" h="17476">
                    <a:moveTo>
                      <a:pt x="0" y="0"/>
                    </a:moveTo>
                    <a:lnTo>
                      <a:pt x="86695" y="0"/>
                    </a:lnTo>
                    <a:lnTo>
                      <a:pt x="86695" y="17476"/>
                    </a:lnTo>
                    <a:lnTo>
                      <a:pt x="0" y="17476"/>
                    </a:lnTo>
                    <a:close/>
                  </a:path>
                </a:pathLst>
              </a:custGeom>
              <a:solidFill>
                <a:srgbClr val="F7F8F9"/>
              </a:solidFill>
              <a:ln w="34233"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E81A24D5-AA96-C3DD-6775-F98819957D60}"/>
                  </a:ext>
                </a:extLst>
              </p:cNvPr>
              <p:cNvSpPr/>
              <p:nvPr/>
            </p:nvSpPr>
            <p:spPr>
              <a:xfrm>
                <a:off x="5368515" y="3028895"/>
                <a:ext cx="86695" cy="17476"/>
              </a:xfrm>
              <a:custGeom>
                <a:avLst/>
                <a:gdLst>
                  <a:gd name="connsiteX0" fmla="*/ 0 w 86695"/>
                  <a:gd name="connsiteY0" fmla="*/ 0 h 17476"/>
                  <a:gd name="connsiteX1" fmla="*/ 86695 w 86695"/>
                  <a:gd name="connsiteY1" fmla="*/ 0 h 17476"/>
                  <a:gd name="connsiteX2" fmla="*/ 86695 w 86695"/>
                  <a:gd name="connsiteY2" fmla="*/ 17476 h 17476"/>
                  <a:gd name="connsiteX3" fmla="*/ 0 w 86695"/>
                  <a:gd name="connsiteY3" fmla="*/ 17476 h 17476"/>
                </a:gdLst>
                <a:ahLst/>
                <a:cxnLst>
                  <a:cxn ang="0">
                    <a:pos x="connsiteX0" y="connsiteY0"/>
                  </a:cxn>
                  <a:cxn ang="0">
                    <a:pos x="connsiteX1" y="connsiteY1"/>
                  </a:cxn>
                  <a:cxn ang="0">
                    <a:pos x="connsiteX2" y="connsiteY2"/>
                  </a:cxn>
                  <a:cxn ang="0">
                    <a:pos x="connsiteX3" y="connsiteY3"/>
                  </a:cxn>
                </a:cxnLst>
                <a:rect l="l" t="t" r="r" b="b"/>
                <a:pathLst>
                  <a:path w="86695" h="17476">
                    <a:moveTo>
                      <a:pt x="0" y="0"/>
                    </a:moveTo>
                    <a:lnTo>
                      <a:pt x="86695" y="0"/>
                    </a:lnTo>
                    <a:lnTo>
                      <a:pt x="86695" y="17476"/>
                    </a:lnTo>
                    <a:lnTo>
                      <a:pt x="0" y="17476"/>
                    </a:lnTo>
                    <a:close/>
                  </a:path>
                </a:pathLst>
              </a:custGeom>
              <a:solidFill>
                <a:srgbClr val="F7F8F9"/>
              </a:solidFill>
              <a:ln w="34233"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FFFA6980-6473-0894-A371-E44D4FDE2C72}"/>
                  </a:ext>
                </a:extLst>
              </p:cNvPr>
              <p:cNvSpPr/>
              <p:nvPr/>
            </p:nvSpPr>
            <p:spPr>
              <a:xfrm>
                <a:off x="5160516" y="3063504"/>
                <a:ext cx="86695" cy="17476"/>
              </a:xfrm>
              <a:custGeom>
                <a:avLst/>
                <a:gdLst>
                  <a:gd name="connsiteX0" fmla="*/ 0 w 86695"/>
                  <a:gd name="connsiteY0" fmla="*/ 0 h 17476"/>
                  <a:gd name="connsiteX1" fmla="*/ 86695 w 86695"/>
                  <a:gd name="connsiteY1" fmla="*/ 0 h 17476"/>
                  <a:gd name="connsiteX2" fmla="*/ 86695 w 86695"/>
                  <a:gd name="connsiteY2" fmla="*/ 17476 h 17476"/>
                  <a:gd name="connsiteX3" fmla="*/ 0 w 86695"/>
                  <a:gd name="connsiteY3" fmla="*/ 17476 h 17476"/>
                </a:gdLst>
                <a:ahLst/>
                <a:cxnLst>
                  <a:cxn ang="0">
                    <a:pos x="connsiteX0" y="connsiteY0"/>
                  </a:cxn>
                  <a:cxn ang="0">
                    <a:pos x="connsiteX1" y="connsiteY1"/>
                  </a:cxn>
                  <a:cxn ang="0">
                    <a:pos x="connsiteX2" y="connsiteY2"/>
                  </a:cxn>
                  <a:cxn ang="0">
                    <a:pos x="connsiteX3" y="connsiteY3"/>
                  </a:cxn>
                </a:cxnLst>
                <a:rect l="l" t="t" r="r" b="b"/>
                <a:pathLst>
                  <a:path w="86695" h="17476">
                    <a:moveTo>
                      <a:pt x="0" y="0"/>
                    </a:moveTo>
                    <a:lnTo>
                      <a:pt x="86695" y="0"/>
                    </a:lnTo>
                    <a:lnTo>
                      <a:pt x="86695" y="17476"/>
                    </a:lnTo>
                    <a:lnTo>
                      <a:pt x="0" y="17476"/>
                    </a:lnTo>
                    <a:close/>
                  </a:path>
                </a:pathLst>
              </a:custGeom>
              <a:solidFill>
                <a:srgbClr val="F7F8F9"/>
              </a:solidFill>
              <a:ln w="34233"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7DF9F2A1-FFFF-D5FE-5BFD-A06259C3DE9E}"/>
                  </a:ext>
                </a:extLst>
              </p:cNvPr>
              <p:cNvSpPr/>
              <p:nvPr/>
            </p:nvSpPr>
            <p:spPr>
              <a:xfrm>
                <a:off x="5368515" y="3063504"/>
                <a:ext cx="86695" cy="17476"/>
              </a:xfrm>
              <a:custGeom>
                <a:avLst/>
                <a:gdLst>
                  <a:gd name="connsiteX0" fmla="*/ 0 w 86695"/>
                  <a:gd name="connsiteY0" fmla="*/ 0 h 17476"/>
                  <a:gd name="connsiteX1" fmla="*/ 86695 w 86695"/>
                  <a:gd name="connsiteY1" fmla="*/ 0 h 17476"/>
                  <a:gd name="connsiteX2" fmla="*/ 86695 w 86695"/>
                  <a:gd name="connsiteY2" fmla="*/ 17476 h 17476"/>
                  <a:gd name="connsiteX3" fmla="*/ 0 w 86695"/>
                  <a:gd name="connsiteY3" fmla="*/ 17476 h 17476"/>
                </a:gdLst>
                <a:ahLst/>
                <a:cxnLst>
                  <a:cxn ang="0">
                    <a:pos x="connsiteX0" y="connsiteY0"/>
                  </a:cxn>
                  <a:cxn ang="0">
                    <a:pos x="connsiteX1" y="connsiteY1"/>
                  </a:cxn>
                  <a:cxn ang="0">
                    <a:pos x="connsiteX2" y="connsiteY2"/>
                  </a:cxn>
                  <a:cxn ang="0">
                    <a:pos x="connsiteX3" y="connsiteY3"/>
                  </a:cxn>
                </a:cxnLst>
                <a:rect l="l" t="t" r="r" b="b"/>
                <a:pathLst>
                  <a:path w="86695" h="17476">
                    <a:moveTo>
                      <a:pt x="0" y="0"/>
                    </a:moveTo>
                    <a:lnTo>
                      <a:pt x="86695" y="0"/>
                    </a:lnTo>
                    <a:lnTo>
                      <a:pt x="86695" y="17476"/>
                    </a:lnTo>
                    <a:lnTo>
                      <a:pt x="0" y="17476"/>
                    </a:lnTo>
                    <a:close/>
                  </a:path>
                </a:pathLst>
              </a:custGeom>
              <a:solidFill>
                <a:srgbClr val="F7F8F9"/>
              </a:solidFill>
              <a:ln w="34233"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6B8AFCB6-D513-12BC-F090-5E7E07E668BA}"/>
                  </a:ext>
                </a:extLst>
              </p:cNvPr>
              <p:cNvSpPr/>
              <p:nvPr/>
            </p:nvSpPr>
            <p:spPr>
              <a:xfrm>
                <a:off x="5351382" y="3098114"/>
                <a:ext cx="104171" cy="17476"/>
              </a:xfrm>
              <a:custGeom>
                <a:avLst/>
                <a:gdLst>
                  <a:gd name="connsiteX0" fmla="*/ 0 w 104171"/>
                  <a:gd name="connsiteY0" fmla="*/ 0 h 17476"/>
                  <a:gd name="connsiteX1" fmla="*/ 104171 w 104171"/>
                  <a:gd name="connsiteY1" fmla="*/ 0 h 17476"/>
                  <a:gd name="connsiteX2" fmla="*/ 104171 w 104171"/>
                  <a:gd name="connsiteY2" fmla="*/ 17476 h 17476"/>
                  <a:gd name="connsiteX3" fmla="*/ 0 w 104171"/>
                  <a:gd name="connsiteY3" fmla="*/ 17476 h 17476"/>
                </a:gdLst>
                <a:ahLst/>
                <a:cxnLst>
                  <a:cxn ang="0">
                    <a:pos x="connsiteX0" y="connsiteY0"/>
                  </a:cxn>
                  <a:cxn ang="0">
                    <a:pos x="connsiteX1" y="connsiteY1"/>
                  </a:cxn>
                  <a:cxn ang="0">
                    <a:pos x="connsiteX2" y="connsiteY2"/>
                  </a:cxn>
                  <a:cxn ang="0">
                    <a:pos x="connsiteX3" y="connsiteY3"/>
                  </a:cxn>
                </a:cxnLst>
                <a:rect l="l" t="t" r="r" b="b"/>
                <a:pathLst>
                  <a:path w="104171" h="17476">
                    <a:moveTo>
                      <a:pt x="0" y="0"/>
                    </a:moveTo>
                    <a:lnTo>
                      <a:pt x="104171" y="0"/>
                    </a:lnTo>
                    <a:lnTo>
                      <a:pt x="104171" y="17476"/>
                    </a:lnTo>
                    <a:lnTo>
                      <a:pt x="0" y="17476"/>
                    </a:lnTo>
                    <a:close/>
                  </a:path>
                </a:pathLst>
              </a:custGeom>
              <a:solidFill>
                <a:srgbClr val="F7F8F9"/>
              </a:solidFill>
              <a:ln w="34233"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AA7D5240-B1C0-5CD4-E929-8263C0B4030B}"/>
                  </a:ext>
                </a:extLst>
              </p:cNvPr>
              <p:cNvSpPr/>
              <p:nvPr/>
            </p:nvSpPr>
            <p:spPr>
              <a:xfrm>
                <a:off x="5160516" y="3098114"/>
                <a:ext cx="104171" cy="17476"/>
              </a:xfrm>
              <a:custGeom>
                <a:avLst/>
                <a:gdLst>
                  <a:gd name="connsiteX0" fmla="*/ 0 w 104171"/>
                  <a:gd name="connsiteY0" fmla="*/ 0 h 17476"/>
                  <a:gd name="connsiteX1" fmla="*/ 104171 w 104171"/>
                  <a:gd name="connsiteY1" fmla="*/ 0 h 17476"/>
                  <a:gd name="connsiteX2" fmla="*/ 104171 w 104171"/>
                  <a:gd name="connsiteY2" fmla="*/ 17476 h 17476"/>
                  <a:gd name="connsiteX3" fmla="*/ 0 w 104171"/>
                  <a:gd name="connsiteY3" fmla="*/ 17476 h 17476"/>
                </a:gdLst>
                <a:ahLst/>
                <a:cxnLst>
                  <a:cxn ang="0">
                    <a:pos x="connsiteX0" y="connsiteY0"/>
                  </a:cxn>
                  <a:cxn ang="0">
                    <a:pos x="connsiteX1" y="connsiteY1"/>
                  </a:cxn>
                  <a:cxn ang="0">
                    <a:pos x="connsiteX2" y="connsiteY2"/>
                  </a:cxn>
                  <a:cxn ang="0">
                    <a:pos x="connsiteX3" y="connsiteY3"/>
                  </a:cxn>
                </a:cxnLst>
                <a:rect l="l" t="t" r="r" b="b"/>
                <a:pathLst>
                  <a:path w="104171" h="17476">
                    <a:moveTo>
                      <a:pt x="0" y="0"/>
                    </a:moveTo>
                    <a:lnTo>
                      <a:pt x="104171" y="0"/>
                    </a:lnTo>
                    <a:lnTo>
                      <a:pt x="104171" y="17476"/>
                    </a:lnTo>
                    <a:lnTo>
                      <a:pt x="0" y="17476"/>
                    </a:lnTo>
                    <a:close/>
                  </a:path>
                </a:pathLst>
              </a:custGeom>
              <a:solidFill>
                <a:srgbClr val="F7F8F9"/>
              </a:solidFill>
              <a:ln w="34233"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C5B6DA48-9636-CA02-061F-A038D1AF6082}"/>
                  </a:ext>
                </a:extLst>
              </p:cNvPr>
              <p:cNvSpPr/>
              <p:nvPr/>
            </p:nvSpPr>
            <p:spPr>
              <a:xfrm>
                <a:off x="5438077" y="3133066"/>
                <a:ext cx="17476" cy="17476"/>
              </a:xfrm>
              <a:custGeom>
                <a:avLst/>
                <a:gdLst>
                  <a:gd name="connsiteX0" fmla="*/ 0 w 17476"/>
                  <a:gd name="connsiteY0" fmla="*/ 0 h 17476"/>
                  <a:gd name="connsiteX1" fmla="*/ 17476 w 17476"/>
                  <a:gd name="connsiteY1" fmla="*/ 0 h 17476"/>
                  <a:gd name="connsiteX2" fmla="*/ 17476 w 17476"/>
                  <a:gd name="connsiteY2" fmla="*/ 17476 h 17476"/>
                  <a:gd name="connsiteX3" fmla="*/ 0 w 17476"/>
                  <a:gd name="connsiteY3" fmla="*/ 17476 h 17476"/>
                </a:gdLst>
                <a:ahLst/>
                <a:cxnLst>
                  <a:cxn ang="0">
                    <a:pos x="connsiteX0" y="connsiteY0"/>
                  </a:cxn>
                  <a:cxn ang="0">
                    <a:pos x="connsiteX1" y="connsiteY1"/>
                  </a:cxn>
                  <a:cxn ang="0">
                    <a:pos x="connsiteX2" y="connsiteY2"/>
                  </a:cxn>
                  <a:cxn ang="0">
                    <a:pos x="connsiteX3" y="connsiteY3"/>
                  </a:cxn>
                </a:cxnLst>
                <a:rect l="l" t="t" r="r" b="b"/>
                <a:pathLst>
                  <a:path w="17476" h="17476">
                    <a:moveTo>
                      <a:pt x="0" y="0"/>
                    </a:moveTo>
                    <a:lnTo>
                      <a:pt x="17476" y="0"/>
                    </a:lnTo>
                    <a:lnTo>
                      <a:pt x="17476" y="17476"/>
                    </a:lnTo>
                    <a:lnTo>
                      <a:pt x="0" y="17476"/>
                    </a:lnTo>
                    <a:close/>
                  </a:path>
                </a:pathLst>
              </a:custGeom>
              <a:solidFill>
                <a:srgbClr val="F7F8F9"/>
              </a:solidFill>
              <a:ln w="34233"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1E618E88-D319-BA6B-C00B-6F0AFA2974F8}"/>
                  </a:ext>
                </a:extLst>
              </p:cNvPr>
              <p:cNvSpPr/>
              <p:nvPr/>
            </p:nvSpPr>
            <p:spPr>
              <a:xfrm>
                <a:off x="5160516" y="3133066"/>
                <a:ext cx="260427" cy="17476"/>
              </a:xfrm>
              <a:custGeom>
                <a:avLst/>
                <a:gdLst>
                  <a:gd name="connsiteX0" fmla="*/ 0 w 260427"/>
                  <a:gd name="connsiteY0" fmla="*/ 0 h 17476"/>
                  <a:gd name="connsiteX1" fmla="*/ 260428 w 260427"/>
                  <a:gd name="connsiteY1" fmla="*/ 0 h 17476"/>
                  <a:gd name="connsiteX2" fmla="*/ 260428 w 260427"/>
                  <a:gd name="connsiteY2" fmla="*/ 17476 h 17476"/>
                  <a:gd name="connsiteX3" fmla="*/ 0 w 260427"/>
                  <a:gd name="connsiteY3" fmla="*/ 17476 h 17476"/>
                </a:gdLst>
                <a:ahLst/>
                <a:cxnLst>
                  <a:cxn ang="0">
                    <a:pos x="connsiteX0" y="connsiteY0"/>
                  </a:cxn>
                  <a:cxn ang="0">
                    <a:pos x="connsiteX1" y="connsiteY1"/>
                  </a:cxn>
                  <a:cxn ang="0">
                    <a:pos x="connsiteX2" y="connsiteY2"/>
                  </a:cxn>
                  <a:cxn ang="0">
                    <a:pos x="connsiteX3" y="connsiteY3"/>
                  </a:cxn>
                </a:cxnLst>
                <a:rect l="l" t="t" r="r" b="b"/>
                <a:pathLst>
                  <a:path w="260427" h="17476">
                    <a:moveTo>
                      <a:pt x="0" y="0"/>
                    </a:moveTo>
                    <a:lnTo>
                      <a:pt x="260428" y="0"/>
                    </a:lnTo>
                    <a:lnTo>
                      <a:pt x="260428" y="17476"/>
                    </a:lnTo>
                    <a:lnTo>
                      <a:pt x="0" y="17476"/>
                    </a:lnTo>
                    <a:close/>
                  </a:path>
                </a:pathLst>
              </a:custGeom>
              <a:solidFill>
                <a:srgbClr val="F7F8F9"/>
              </a:solidFill>
              <a:ln w="34233"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6B5D00C9-B0A6-7D65-48F6-E026604E76D2}"/>
                  </a:ext>
                </a:extLst>
              </p:cNvPr>
              <p:cNvSpPr/>
              <p:nvPr/>
            </p:nvSpPr>
            <p:spPr>
              <a:xfrm>
                <a:off x="5073478" y="3236894"/>
                <a:ext cx="17476" cy="17476"/>
              </a:xfrm>
              <a:custGeom>
                <a:avLst/>
                <a:gdLst>
                  <a:gd name="connsiteX0" fmla="*/ 0 w 17476"/>
                  <a:gd name="connsiteY0" fmla="*/ 0 h 17476"/>
                  <a:gd name="connsiteX1" fmla="*/ 17476 w 17476"/>
                  <a:gd name="connsiteY1" fmla="*/ 0 h 17476"/>
                  <a:gd name="connsiteX2" fmla="*/ 17476 w 17476"/>
                  <a:gd name="connsiteY2" fmla="*/ 17476 h 17476"/>
                  <a:gd name="connsiteX3" fmla="*/ 0 w 17476"/>
                  <a:gd name="connsiteY3" fmla="*/ 17476 h 17476"/>
                </a:gdLst>
                <a:ahLst/>
                <a:cxnLst>
                  <a:cxn ang="0">
                    <a:pos x="connsiteX0" y="connsiteY0"/>
                  </a:cxn>
                  <a:cxn ang="0">
                    <a:pos x="connsiteX1" y="connsiteY1"/>
                  </a:cxn>
                  <a:cxn ang="0">
                    <a:pos x="connsiteX2" y="connsiteY2"/>
                  </a:cxn>
                  <a:cxn ang="0">
                    <a:pos x="connsiteX3" y="connsiteY3"/>
                  </a:cxn>
                </a:cxnLst>
                <a:rect l="l" t="t" r="r" b="b"/>
                <a:pathLst>
                  <a:path w="17476" h="17476">
                    <a:moveTo>
                      <a:pt x="0" y="0"/>
                    </a:moveTo>
                    <a:lnTo>
                      <a:pt x="17476" y="0"/>
                    </a:lnTo>
                    <a:lnTo>
                      <a:pt x="17476" y="17476"/>
                    </a:lnTo>
                    <a:lnTo>
                      <a:pt x="0" y="17476"/>
                    </a:lnTo>
                    <a:close/>
                  </a:path>
                </a:pathLst>
              </a:custGeom>
              <a:solidFill>
                <a:srgbClr val="F7F8F9"/>
              </a:solidFill>
              <a:ln w="34233"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F990145C-702E-8FF5-F84E-8B7A61996728}"/>
                  </a:ext>
                </a:extLst>
              </p:cNvPr>
              <p:cNvSpPr/>
              <p:nvPr/>
            </p:nvSpPr>
            <p:spPr>
              <a:xfrm>
                <a:off x="5108430" y="3236894"/>
                <a:ext cx="17476" cy="17476"/>
              </a:xfrm>
              <a:custGeom>
                <a:avLst/>
                <a:gdLst>
                  <a:gd name="connsiteX0" fmla="*/ 0 w 17476"/>
                  <a:gd name="connsiteY0" fmla="*/ 0 h 17476"/>
                  <a:gd name="connsiteX1" fmla="*/ 17476 w 17476"/>
                  <a:gd name="connsiteY1" fmla="*/ 0 h 17476"/>
                  <a:gd name="connsiteX2" fmla="*/ 17476 w 17476"/>
                  <a:gd name="connsiteY2" fmla="*/ 17476 h 17476"/>
                  <a:gd name="connsiteX3" fmla="*/ 0 w 17476"/>
                  <a:gd name="connsiteY3" fmla="*/ 17476 h 17476"/>
                </a:gdLst>
                <a:ahLst/>
                <a:cxnLst>
                  <a:cxn ang="0">
                    <a:pos x="connsiteX0" y="connsiteY0"/>
                  </a:cxn>
                  <a:cxn ang="0">
                    <a:pos x="connsiteX1" y="connsiteY1"/>
                  </a:cxn>
                  <a:cxn ang="0">
                    <a:pos x="connsiteX2" y="connsiteY2"/>
                  </a:cxn>
                  <a:cxn ang="0">
                    <a:pos x="connsiteX3" y="connsiteY3"/>
                  </a:cxn>
                </a:cxnLst>
                <a:rect l="l" t="t" r="r" b="b"/>
                <a:pathLst>
                  <a:path w="17476" h="17476">
                    <a:moveTo>
                      <a:pt x="0" y="0"/>
                    </a:moveTo>
                    <a:lnTo>
                      <a:pt x="17476" y="0"/>
                    </a:lnTo>
                    <a:lnTo>
                      <a:pt x="17476" y="17476"/>
                    </a:lnTo>
                    <a:lnTo>
                      <a:pt x="0" y="17476"/>
                    </a:lnTo>
                    <a:close/>
                  </a:path>
                </a:pathLst>
              </a:custGeom>
              <a:solidFill>
                <a:srgbClr val="F7F8F9"/>
              </a:solidFill>
              <a:ln w="34233"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AA7D9D8A-0663-A2F7-772B-FD95FAF2CDFC}"/>
                  </a:ext>
                </a:extLst>
              </p:cNvPr>
              <p:cNvSpPr/>
              <p:nvPr/>
            </p:nvSpPr>
            <p:spPr>
              <a:xfrm>
                <a:off x="5143039" y="3236894"/>
                <a:ext cx="17476" cy="17476"/>
              </a:xfrm>
              <a:custGeom>
                <a:avLst/>
                <a:gdLst>
                  <a:gd name="connsiteX0" fmla="*/ 0 w 17476"/>
                  <a:gd name="connsiteY0" fmla="*/ 0 h 17476"/>
                  <a:gd name="connsiteX1" fmla="*/ 17476 w 17476"/>
                  <a:gd name="connsiteY1" fmla="*/ 0 h 17476"/>
                  <a:gd name="connsiteX2" fmla="*/ 17476 w 17476"/>
                  <a:gd name="connsiteY2" fmla="*/ 17476 h 17476"/>
                  <a:gd name="connsiteX3" fmla="*/ 0 w 17476"/>
                  <a:gd name="connsiteY3" fmla="*/ 17476 h 17476"/>
                </a:gdLst>
                <a:ahLst/>
                <a:cxnLst>
                  <a:cxn ang="0">
                    <a:pos x="connsiteX0" y="connsiteY0"/>
                  </a:cxn>
                  <a:cxn ang="0">
                    <a:pos x="connsiteX1" y="connsiteY1"/>
                  </a:cxn>
                  <a:cxn ang="0">
                    <a:pos x="connsiteX2" y="connsiteY2"/>
                  </a:cxn>
                  <a:cxn ang="0">
                    <a:pos x="connsiteX3" y="connsiteY3"/>
                  </a:cxn>
                </a:cxnLst>
                <a:rect l="l" t="t" r="r" b="b"/>
                <a:pathLst>
                  <a:path w="17476" h="17476">
                    <a:moveTo>
                      <a:pt x="0" y="0"/>
                    </a:moveTo>
                    <a:lnTo>
                      <a:pt x="17476" y="0"/>
                    </a:lnTo>
                    <a:lnTo>
                      <a:pt x="17476" y="17476"/>
                    </a:lnTo>
                    <a:lnTo>
                      <a:pt x="0" y="17476"/>
                    </a:lnTo>
                    <a:close/>
                  </a:path>
                </a:pathLst>
              </a:custGeom>
              <a:solidFill>
                <a:srgbClr val="F7F8F9"/>
              </a:solidFill>
              <a:ln w="34233" cap="flat">
                <a:noFill/>
                <a:prstDash val="solid"/>
                <a:miter/>
              </a:ln>
            </p:spPr>
            <p:txBody>
              <a:bodyPr rtlCol="0" anchor="ctr"/>
              <a:lstStyle/>
              <a:p>
                <a:endParaRPr lang="en-US"/>
              </a:p>
            </p:txBody>
          </p:sp>
          <p:sp>
            <p:nvSpPr>
              <p:cNvPr id="327" name="Freeform: Shape 326">
                <a:extLst>
                  <a:ext uri="{FF2B5EF4-FFF2-40B4-BE49-F238E27FC236}">
                    <a16:creationId xmlns:a16="http://schemas.microsoft.com/office/drawing/2014/main" id="{A3784743-2701-22BC-AE45-735FA4F384DE}"/>
                  </a:ext>
                </a:extLst>
              </p:cNvPr>
              <p:cNvSpPr/>
              <p:nvPr/>
            </p:nvSpPr>
            <p:spPr>
              <a:xfrm>
                <a:off x="6438668" y="2603644"/>
                <a:ext cx="890937" cy="890936"/>
              </a:xfrm>
              <a:custGeom>
                <a:avLst/>
                <a:gdLst>
                  <a:gd name="connsiteX0" fmla="*/ 890937 w 890937"/>
                  <a:gd name="connsiteY0" fmla="*/ 445468 h 890936"/>
                  <a:gd name="connsiteX1" fmla="*/ 445469 w 890937"/>
                  <a:gd name="connsiteY1" fmla="*/ 890936 h 890936"/>
                  <a:gd name="connsiteX2" fmla="*/ 0 w 890937"/>
                  <a:gd name="connsiteY2" fmla="*/ 445468 h 890936"/>
                  <a:gd name="connsiteX3" fmla="*/ 445469 w 890937"/>
                  <a:gd name="connsiteY3" fmla="*/ 0 h 890936"/>
                  <a:gd name="connsiteX4" fmla="*/ 890937 w 890937"/>
                  <a:gd name="connsiteY4" fmla="*/ 445468 h 890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937" h="890936">
                    <a:moveTo>
                      <a:pt x="890937" y="445468"/>
                    </a:moveTo>
                    <a:cubicBezTo>
                      <a:pt x="890937" y="691494"/>
                      <a:pt x="691494" y="890936"/>
                      <a:pt x="445469" y="890936"/>
                    </a:cubicBezTo>
                    <a:cubicBezTo>
                      <a:pt x="199443" y="890936"/>
                      <a:pt x="0" y="691494"/>
                      <a:pt x="0" y="445468"/>
                    </a:cubicBezTo>
                    <a:cubicBezTo>
                      <a:pt x="0" y="199443"/>
                      <a:pt x="199443" y="0"/>
                      <a:pt x="445469" y="0"/>
                    </a:cubicBezTo>
                    <a:cubicBezTo>
                      <a:pt x="691494" y="0"/>
                      <a:pt x="890937" y="199443"/>
                      <a:pt x="890937" y="445468"/>
                    </a:cubicBezTo>
                    <a:close/>
                  </a:path>
                </a:pathLst>
              </a:custGeom>
              <a:solidFill>
                <a:schemeClr val="accent5"/>
              </a:solidFill>
              <a:ln w="34233" cap="flat">
                <a:noFill/>
                <a:prstDash val="solid"/>
                <a:miter/>
              </a:ln>
            </p:spPr>
            <p:txBody>
              <a:bodyPr rtlCol="0" anchor="ctr"/>
              <a:lstStyle/>
              <a:p>
                <a:endParaRPr lang="en-US"/>
              </a:p>
            </p:txBody>
          </p:sp>
          <p:sp>
            <p:nvSpPr>
              <p:cNvPr id="349" name="Freeform: Shape 348">
                <a:extLst>
                  <a:ext uri="{FF2B5EF4-FFF2-40B4-BE49-F238E27FC236}">
                    <a16:creationId xmlns:a16="http://schemas.microsoft.com/office/drawing/2014/main" id="{80316053-A521-ED36-3174-6E3C9133BDCB}"/>
                  </a:ext>
                </a:extLst>
              </p:cNvPr>
              <p:cNvSpPr/>
              <p:nvPr/>
            </p:nvSpPr>
            <p:spPr>
              <a:xfrm>
                <a:off x="6604650" y="2772500"/>
                <a:ext cx="554660" cy="555004"/>
              </a:xfrm>
              <a:custGeom>
                <a:avLst/>
                <a:gdLst>
                  <a:gd name="connsiteX0" fmla="*/ 554581 w 554660"/>
                  <a:gd name="connsiteY0" fmla="*/ 276301 h 555004"/>
                  <a:gd name="connsiteX1" fmla="*/ 282913 w 554660"/>
                  <a:gd name="connsiteY1" fmla="*/ -300 h 555004"/>
                  <a:gd name="connsiteX2" fmla="*/ 143379 w 554660"/>
                  <a:gd name="connsiteY2" fmla="*/ 36434 h 555004"/>
                  <a:gd name="connsiteX3" fmla="*/ 109112 w 554660"/>
                  <a:gd name="connsiteY3" fmla="*/ 36434 h 555004"/>
                  <a:gd name="connsiteX4" fmla="*/ 109112 w 554660"/>
                  <a:gd name="connsiteY4" fmla="*/ 2167 h 555004"/>
                  <a:gd name="connsiteX5" fmla="*/ 55656 w 554660"/>
                  <a:gd name="connsiteY5" fmla="*/ 2167 h 555004"/>
                  <a:gd name="connsiteX6" fmla="*/ 55656 w 554660"/>
                  <a:gd name="connsiteY6" fmla="*/ 114905 h 555004"/>
                  <a:gd name="connsiteX7" fmla="*/ 108427 w 554660"/>
                  <a:gd name="connsiteY7" fmla="*/ 498967 h 555004"/>
                  <a:gd name="connsiteX8" fmla="*/ 376051 w 554660"/>
                  <a:gd name="connsiteY8" fmla="*/ 535015 h 555004"/>
                  <a:gd name="connsiteX9" fmla="*/ 513118 w 554660"/>
                  <a:gd name="connsiteY9" fmla="*/ 525079 h 555004"/>
                  <a:gd name="connsiteX10" fmla="*/ 501810 w 554660"/>
                  <a:gd name="connsiteY10" fmla="*/ 511714 h 555004"/>
                  <a:gd name="connsiteX11" fmla="*/ 437731 w 554660"/>
                  <a:gd name="connsiteY11" fmla="*/ 535358 h 555004"/>
                  <a:gd name="connsiteX12" fmla="*/ 339385 w 554660"/>
                  <a:gd name="connsiteY12" fmla="*/ 437698 h 555004"/>
                  <a:gd name="connsiteX13" fmla="*/ 437046 w 554660"/>
                  <a:gd name="connsiteY13" fmla="*/ 339352 h 555004"/>
                  <a:gd name="connsiteX14" fmla="*/ 535391 w 554660"/>
                  <a:gd name="connsiteY14" fmla="*/ 437013 h 555004"/>
                  <a:gd name="connsiteX15" fmla="*/ 535391 w 554660"/>
                  <a:gd name="connsiteY15" fmla="*/ 437698 h 555004"/>
                  <a:gd name="connsiteX16" fmla="*/ 514146 w 554660"/>
                  <a:gd name="connsiteY16" fmla="*/ 498693 h 555004"/>
                  <a:gd name="connsiteX17" fmla="*/ 527853 w 554660"/>
                  <a:gd name="connsiteY17" fmla="*/ 510001 h 555004"/>
                  <a:gd name="connsiteX18" fmla="*/ 535391 w 554660"/>
                  <a:gd name="connsiteY18" fmla="*/ 375675 h 555004"/>
                  <a:gd name="connsiteX19" fmla="*/ 554581 w 554660"/>
                  <a:gd name="connsiteY19" fmla="*/ 276301 h 555004"/>
                  <a:gd name="connsiteX20" fmla="*/ 146120 w 554660"/>
                  <a:gd name="connsiteY20" fmla="*/ 89890 h 555004"/>
                  <a:gd name="connsiteX21" fmla="*/ 163939 w 554660"/>
                  <a:gd name="connsiteY21" fmla="*/ 89890 h 555004"/>
                  <a:gd name="connsiteX22" fmla="*/ 163939 w 554660"/>
                  <a:gd name="connsiteY22" fmla="*/ 214279 h 555004"/>
                  <a:gd name="connsiteX23" fmla="*/ 146120 w 554660"/>
                  <a:gd name="connsiteY23" fmla="*/ 214279 h 555004"/>
                  <a:gd name="connsiteX24" fmla="*/ 111853 w 554660"/>
                  <a:gd name="connsiteY24" fmla="*/ 55623 h 555004"/>
                  <a:gd name="connsiteX25" fmla="*/ 129672 w 554660"/>
                  <a:gd name="connsiteY25" fmla="*/ 55623 h 555004"/>
                  <a:gd name="connsiteX26" fmla="*/ 129672 w 554660"/>
                  <a:gd name="connsiteY26" fmla="*/ 215650 h 555004"/>
                  <a:gd name="connsiteX27" fmla="*/ 111853 w 554660"/>
                  <a:gd name="connsiteY27" fmla="*/ 215650 h 555004"/>
                  <a:gd name="connsiteX28" fmla="*/ 77587 w 554660"/>
                  <a:gd name="connsiteY28" fmla="*/ 21356 h 555004"/>
                  <a:gd name="connsiteX29" fmla="*/ 95405 w 554660"/>
                  <a:gd name="connsiteY29" fmla="*/ 21356 h 555004"/>
                  <a:gd name="connsiteX30" fmla="*/ 95405 w 554660"/>
                  <a:gd name="connsiteY30" fmla="*/ 217020 h 555004"/>
                  <a:gd name="connsiteX31" fmla="*/ 77587 w 554660"/>
                  <a:gd name="connsiteY31" fmla="*/ 217020 h 555004"/>
                  <a:gd name="connsiteX32" fmla="*/ 273250 w 554660"/>
                  <a:gd name="connsiteY32" fmla="*/ 535358 h 555004"/>
                  <a:gd name="connsiteX33" fmla="*/ 24473 w 554660"/>
                  <a:gd name="connsiteY33" fmla="*/ 286924 h 555004"/>
                  <a:gd name="connsiteX34" fmla="*/ 273250 w 554660"/>
                  <a:gd name="connsiteY34" fmla="*/ 286924 h 555004"/>
                  <a:gd name="connsiteX35" fmla="*/ 273250 w 554660"/>
                  <a:gd name="connsiteY35" fmla="*/ 269106 h 555004"/>
                  <a:gd name="connsiteX36" fmla="*/ 24816 w 554660"/>
                  <a:gd name="connsiteY36" fmla="*/ 269106 h 555004"/>
                  <a:gd name="connsiteX37" fmla="*/ 59083 w 554660"/>
                  <a:gd name="connsiteY37" fmla="*/ 147801 h 555004"/>
                  <a:gd name="connsiteX38" fmla="*/ 59083 w 554660"/>
                  <a:gd name="connsiteY38" fmla="*/ 233468 h 555004"/>
                  <a:gd name="connsiteX39" fmla="*/ 254746 w 554660"/>
                  <a:gd name="connsiteY39" fmla="*/ 233468 h 555004"/>
                  <a:gd name="connsiteX40" fmla="*/ 254746 w 554660"/>
                  <a:gd name="connsiteY40" fmla="*/ 144717 h 555004"/>
                  <a:gd name="connsiteX41" fmla="*/ 220479 w 554660"/>
                  <a:gd name="connsiteY41" fmla="*/ 144717 h 555004"/>
                  <a:gd name="connsiteX42" fmla="*/ 220479 w 554660"/>
                  <a:gd name="connsiteY42" fmla="*/ 110450 h 555004"/>
                  <a:gd name="connsiteX43" fmla="*/ 186212 w 554660"/>
                  <a:gd name="connsiteY43" fmla="*/ 110450 h 555004"/>
                  <a:gd name="connsiteX44" fmla="*/ 186212 w 554660"/>
                  <a:gd name="connsiteY44" fmla="*/ 76184 h 555004"/>
                  <a:gd name="connsiteX45" fmla="*/ 151946 w 554660"/>
                  <a:gd name="connsiteY45" fmla="*/ 76184 h 555004"/>
                  <a:gd name="connsiteX46" fmla="*/ 151946 w 554660"/>
                  <a:gd name="connsiteY46" fmla="*/ 60078 h 555004"/>
                  <a:gd name="connsiteX47" fmla="*/ 276334 w 554660"/>
                  <a:gd name="connsiteY47" fmla="*/ 23069 h 555004"/>
                  <a:gd name="connsiteX48" fmla="*/ 184156 w 554660"/>
                  <a:gd name="connsiteY48" fmla="*/ 215992 h 555004"/>
                  <a:gd name="connsiteX49" fmla="*/ 184156 w 554660"/>
                  <a:gd name="connsiteY49" fmla="*/ 126899 h 555004"/>
                  <a:gd name="connsiteX50" fmla="*/ 201975 w 554660"/>
                  <a:gd name="connsiteY50" fmla="*/ 126899 h 555004"/>
                  <a:gd name="connsiteX51" fmla="*/ 201975 w 554660"/>
                  <a:gd name="connsiteY51" fmla="*/ 215992 h 555004"/>
                  <a:gd name="connsiteX52" fmla="*/ 218423 w 554660"/>
                  <a:gd name="connsiteY52" fmla="*/ 215992 h 555004"/>
                  <a:gd name="connsiteX53" fmla="*/ 218423 w 554660"/>
                  <a:gd name="connsiteY53" fmla="*/ 162535 h 555004"/>
                  <a:gd name="connsiteX54" fmla="*/ 236242 w 554660"/>
                  <a:gd name="connsiteY54" fmla="*/ 162535 h 555004"/>
                  <a:gd name="connsiteX55" fmla="*/ 236242 w 554660"/>
                  <a:gd name="connsiteY55" fmla="*/ 215992 h 555004"/>
                  <a:gd name="connsiteX56" fmla="*/ 538133 w 554660"/>
                  <a:gd name="connsiteY56" fmla="*/ 269106 h 555004"/>
                  <a:gd name="connsiteX57" fmla="*/ 462060 w 554660"/>
                  <a:gd name="connsiteY57" fmla="*/ 269106 h 555004"/>
                  <a:gd name="connsiteX58" fmla="*/ 527510 w 554660"/>
                  <a:gd name="connsiteY58" fmla="*/ 203656 h 555004"/>
                  <a:gd name="connsiteX59" fmla="*/ 536762 w 554660"/>
                  <a:gd name="connsiteY59" fmla="*/ 267392 h 555004"/>
                  <a:gd name="connsiteX60" fmla="*/ 493243 w 554660"/>
                  <a:gd name="connsiteY60" fmla="*/ 132039 h 555004"/>
                  <a:gd name="connsiteX61" fmla="*/ 394212 w 554660"/>
                  <a:gd name="connsiteY61" fmla="*/ 231412 h 555004"/>
                  <a:gd name="connsiteX62" fmla="*/ 406548 w 554660"/>
                  <a:gd name="connsiteY62" fmla="*/ 243748 h 555004"/>
                  <a:gd name="connsiteX63" fmla="*/ 503180 w 554660"/>
                  <a:gd name="connsiteY63" fmla="*/ 147458 h 555004"/>
                  <a:gd name="connsiteX64" fmla="*/ 520999 w 554660"/>
                  <a:gd name="connsiteY64" fmla="*/ 184467 h 555004"/>
                  <a:gd name="connsiteX65" fmla="*/ 437046 w 554660"/>
                  <a:gd name="connsiteY65" fmla="*/ 268420 h 555004"/>
                  <a:gd name="connsiteX66" fmla="*/ 382219 w 554660"/>
                  <a:gd name="connsiteY66" fmla="*/ 268420 h 555004"/>
                  <a:gd name="connsiteX67" fmla="*/ 393527 w 554660"/>
                  <a:gd name="connsiteY67" fmla="*/ 257112 h 555004"/>
                  <a:gd name="connsiteX68" fmla="*/ 380848 w 554660"/>
                  <a:gd name="connsiteY68" fmla="*/ 244434 h 555004"/>
                  <a:gd name="connsiteX69" fmla="*/ 356861 w 554660"/>
                  <a:gd name="connsiteY69" fmla="*/ 268420 h 555004"/>
                  <a:gd name="connsiteX70" fmla="*/ 302034 w 554660"/>
                  <a:gd name="connsiteY70" fmla="*/ 268420 h 555004"/>
                  <a:gd name="connsiteX71" fmla="*/ 468914 w 554660"/>
                  <a:gd name="connsiteY71" fmla="*/ 101541 h 555004"/>
                  <a:gd name="connsiteX72" fmla="*/ 491872 w 554660"/>
                  <a:gd name="connsiteY72" fmla="*/ 131011 h 555004"/>
                  <a:gd name="connsiteX73" fmla="*/ 289698 w 554660"/>
                  <a:gd name="connsiteY73" fmla="*/ 19985 h 555004"/>
                  <a:gd name="connsiteX74" fmla="*/ 354805 w 554660"/>
                  <a:gd name="connsiteY74" fmla="*/ 30608 h 555004"/>
                  <a:gd name="connsiteX75" fmla="*/ 289698 w 554660"/>
                  <a:gd name="connsiteY75" fmla="*/ 96058 h 555004"/>
                  <a:gd name="connsiteX76" fmla="*/ 289698 w 554660"/>
                  <a:gd name="connsiteY76" fmla="*/ 200914 h 555004"/>
                  <a:gd name="connsiteX77" fmla="*/ 397638 w 554660"/>
                  <a:gd name="connsiteY77" fmla="*/ 92974 h 555004"/>
                  <a:gd name="connsiteX78" fmla="*/ 384960 w 554660"/>
                  <a:gd name="connsiteY78" fmla="*/ 80638 h 555004"/>
                  <a:gd name="connsiteX79" fmla="*/ 288328 w 554660"/>
                  <a:gd name="connsiteY79" fmla="*/ 173501 h 555004"/>
                  <a:gd name="connsiteX80" fmla="*/ 288328 w 554660"/>
                  <a:gd name="connsiteY80" fmla="*/ 118674 h 555004"/>
                  <a:gd name="connsiteX81" fmla="*/ 372281 w 554660"/>
                  <a:gd name="connsiteY81" fmla="*/ 34721 h 555004"/>
                  <a:gd name="connsiteX82" fmla="*/ 409290 w 554660"/>
                  <a:gd name="connsiteY82" fmla="*/ 52539 h 555004"/>
                  <a:gd name="connsiteX83" fmla="*/ 394898 w 554660"/>
                  <a:gd name="connsiteY83" fmla="*/ 66932 h 555004"/>
                  <a:gd name="connsiteX84" fmla="*/ 407233 w 554660"/>
                  <a:gd name="connsiteY84" fmla="*/ 79267 h 555004"/>
                  <a:gd name="connsiteX85" fmla="*/ 424710 w 554660"/>
                  <a:gd name="connsiteY85" fmla="*/ 62134 h 555004"/>
                  <a:gd name="connsiteX86" fmla="*/ 454865 w 554660"/>
                  <a:gd name="connsiteY86" fmla="*/ 86806 h 555004"/>
                  <a:gd name="connsiteX87" fmla="*/ 288328 w 554660"/>
                  <a:gd name="connsiteY87" fmla="*/ 253342 h 555004"/>
                  <a:gd name="connsiteX88" fmla="*/ 440472 w 554660"/>
                  <a:gd name="connsiteY88" fmla="*/ 321876 h 555004"/>
                  <a:gd name="connsiteX89" fmla="*/ 324890 w 554660"/>
                  <a:gd name="connsiteY89" fmla="*/ 436567 h 555004"/>
                  <a:gd name="connsiteX90" fmla="*/ 362344 w 554660"/>
                  <a:gd name="connsiteY90" fmla="*/ 521995 h 555004"/>
                  <a:gd name="connsiteX91" fmla="*/ 289698 w 554660"/>
                  <a:gd name="connsiteY91" fmla="*/ 534673 h 555004"/>
                  <a:gd name="connsiteX92" fmla="*/ 289698 w 554660"/>
                  <a:gd name="connsiteY92" fmla="*/ 286239 h 555004"/>
                  <a:gd name="connsiteX93" fmla="*/ 538133 w 554660"/>
                  <a:gd name="connsiteY93" fmla="*/ 286239 h 555004"/>
                  <a:gd name="connsiteX94" fmla="*/ 525111 w 554660"/>
                  <a:gd name="connsiteY94" fmla="*/ 358885 h 555004"/>
                  <a:gd name="connsiteX95" fmla="*/ 439102 w 554660"/>
                  <a:gd name="connsiteY95" fmla="*/ 320848 h 555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554660" h="555004">
                    <a:moveTo>
                      <a:pt x="554581" y="276301"/>
                    </a:moveTo>
                    <a:cubicBezTo>
                      <a:pt x="555952" y="124911"/>
                      <a:pt x="434304" y="1070"/>
                      <a:pt x="282913" y="-300"/>
                    </a:cubicBezTo>
                    <a:cubicBezTo>
                      <a:pt x="233980" y="-745"/>
                      <a:pt x="185767" y="11968"/>
                      <a:pt x="143379" y="36434"/>
                    </a:cubicBezTo>
                    <a:lnTo>
                      <a:pt x="109112" y="36434"/>
                    </a:lnTo>
                    <a:lnTo>
                      <a:pt x="109112" y="2167"/>
                    </a:lnTo>
                    <a:lnTo>
                      <a:pt x="55656" y="2167"/>
                    </a:lnTo>
                    <a:lnTo>
                      <a:pt x="55656" y="114905"/>
                    </a:lnTo>
                    <a:cubicBezTo>
                      <a:pt x="-35836" y="235524"/>
                      <a:pt x="-12192" y="407509"/>
                      <a:pt x="108427" y="498967"/>
                    </a:cubicBezTo>
                    <a:cubicBezTo>
                      <a:pt x="185116" y="557153"/>
                      <a:pt x="286717" y="570825"/>
                      <a:pt x="376051" y="535015"/>
                    </a:cubicBezTo>
                    <a:cubicBezTo>
                      <a:pt x="418850" y="562566"/>
                      <a:pt x="474739" y="558488"/>
                      <a:pt x="513118" y="525079"/>
                    </a:cubicBezTo>
                    <a:lnTo>
                      <a:pt x="501810" y="511714"/>
                    </a:lnTo>
                    <a:cubicBezTo>
                      <a:pt x="483923" y="526929"/>
                      <a:pt x="461204" y="535290"/>
                      <a:pt x="437731" y="535358"/>
                    </a:cubicBezTo>
                    <a:cubicBezTo>
                      <a:pt x="383589" y="535564"/>
                      <a:pt x="339591" y="491840"/>
                      <a:pt x="339385" y="437698"/>
                    </a:cubicBezTo>
                    <a:cubicBezTo>
                      <a:pt x="339214" y="383557"/>
                      <a:pt x="382938" y="339558"/>
                      <a:pt x="437046" y="339352"/>
                    </a:cubicBezTo>
                    <a:cubicBezTo>
                      <a:pt x="491187" y="339181"/>
                      <a:pt x="535220" y="382905"/>
                      <a:pt x="535391" y="437013"/>
                    </a:cubicBezTo>
                    <a:cubicBezTo>
                      <a:pt x="535391" y="437252"/>
                      <a:pt x="535391" y="437458"/>
                      <a:pt x="535391" y="437698"/>
                    </a:cubicBezTo>
                    <a:cubicBezTo>
                      <a:pt x="535528" y="459868"/>
                      <a:pt x="528024" y="481422"/>
                      <a:pt x="514146" y="498693"/>
                    </a:cubicBezTo>
                    <a:lnTo>
                      <a:pt x="527853" y="510001"/>
                    </a:lnTo>
                    <a:cubicBezTo>
                      <a:pt x="558693" y="471382"/>
                      <a:pt x="561708" y="417480"/>
                      <a:pt x="535391" y="375675"/>
                    </a:cubicBezTo>
                    <a:cubicBezTo>
                      <a:pt x="547967" y="344047"/>
                      <a:pt x="554478" y="310329"/>
                      <a:pt x="554581" y="276301"/>
                    </a:cubicBezTo>
                    <a:close/>
                    <a:moveTo>
                      <a:pt x="146120" y="89890"/>
                    </a:moveTo>
                    <a:lnTo>
                      <a:pt x="163939" y="89890"/>
                    </a:lnTo>
                    <a:lnTo>
                      <a:pt x="163939" y="214279"/>
                    </a:lnTo>
                    <a:lnTo>
                      <a:pt x="146120" y="214279"/>
                    </a:lnTo>
                    <a:close/>
                    <a:moveTo>
                      <a:pt x="111853" y="55623"/>
                    </a:moveTo>
                    <a:lnTo>
                      <a:pt x="129672" y="55623"/>
                    </a:lnTo>
                    <a:lnTo>
                      <a:pt x="129672" y="215650"/>
                    </a:lnTo>
                    <a:lnTo>
                      <a:pt x="111853" y="215650"/>
                    </a:lnTo>
                    <a:close/>
                    <a:moveTo>
                      <a:pt x="77587" y="21356"/>
                    </a:moveTo>
                    <a:lnTo>
                      <a:pt x="95405" y="21356"/>
                    </a:lnTo>
                    <a:lnTo>
                      <a:pt x="95405" y="217020"/>
                    </a:lnTo>
                    <a:lnTo>
                      <a:pt x="77587" y="217020"/>
                    </a:lnTo>
                    <a:close/>
                    <a:moveTo>
                      <a:pt x="273250" y="535358"/>
                    </a:moveTo>
                    <a:cubicBezTo>
                      <a:pt x="137999" y="530595"/>
                      <a:pt x="29408" y="422175"/>
                      <a:pt x="24473" y="286924"/>
                    </a:cubicBezTo>
                    <a:lnTo>
                      <a:pt x="273250" y="286924"/>
                    </a:lnTo>
                    <a:close/>
                    <a:moveTo>
                      <a:pt x="273250" y="269106"/>
                    </a:moveTo>
                    <a:lnTo>
                      <a:pt x="24816" y="269106"/>
                    </a:lnTo>
                    <a:cubicBezTo>
                      <a:pt x="25878" y="226444"/>
                      <a:pt x="37666" y="184706"/>
                      <a:pt x="59083" y="147801"/>
                    </a:cubicBezTo>
                    <a:lnTo>
                      <a:pt x="59083" y="233468"/>
                    </a:lnTo>
                    <a:lnTo>
                      <a:pt x="254746" y="233468"/>
                    </a:lnTo>
                    <a:lnTo>
                      <a:pt x="254746" y="144717"/>
                    </a:lnTo>
                    <a:lnTo>
                      <a:pt x="220479" y="144717"/>
                    </a:lnTo>
                    <a:lnTo>
                      <a:pt x="220479" y="110450"/>
                    </a:lnTo>
                    <a:lnTo>
                      <a:pt x="186212" y="110450"/>
                    </a:lnTo>
                    <a:lnTo>
                      <a:pt x="186212" y="76184"/>
                    </a:lnTo>
                    <a:lnTo>
                      <a:pt x="151946" y="76184"/>
                    </a:lnTo>
                    <a:lnTo>
                      <a:pt x="151946" y="60078"/>
                    </a:lnTo>
                    <a:cubicBezTo>
                      <a:pt x="189468" y="37119"/>
                      <a:pt x="232370" y="24338"/>
                      <a:pt x="276334" y="23069"/>
                    </a:cubicBezTo>
                    <a:close/>
                    <a:moveTo>
                      <a:pt x="184156" y="215992"/>
                    </a:moveTo>
                    <a:lnTo>
                      <a:pt x="184156" y="126899"/>
                    </a:lnTo>
                    <a:lnTo>
                      <a:pt x="201975" y="126899"/>
                    </a:lnTo>
                    <a:lnTo>
                      <a:pt x="201975" y="215992"/>
                    </a:lnTo>
                    <a:close/>
                    <a:moveTo>
                      <a:pt x="218423" y="215992"/>
                    </a:moveTo>
                    <a:lnTo>
                      <a:pt x="218423" y="162535"/>
                    </a:lnTo>
                    <a:lnTo>
                      <a:pt x="236242" y="162535"/>
                    </a:lnTo>
                    <a:lnTo>
                      <a:pt x="236242" y="215992"/>
                    </a:lnTo>
                    <a:close/>
                    <a:moveTo>
                      <a:pt x="538133" y="269106"/>
                    </a:moveTo>
                    <a:lnTo>
                      <a:pt x="462060" y="269106"/>
                    </a:lnTo>
                    <a:lnTo>
                      <a:pt x="527510" y="203656"/>
                    </a:lnTo>
                    <a:cubicBezTo>
                      <a:pt x="533232" y="224421"/>
                      <a:pt x="536351" y="245838"/>
                      <a:pt x="536762" y="267392"/>
                    </a:cubicBezTo>
                    <a:close/>
                    <a:moveTo>
                      <a:pt x="493243" y="132039"/>
                    </a:moveTo>
                    <a:lnTo>
                      <a:pt x="394212" y="231412"/>
                    </a:lnTo>
                    <a:lnTo>
                      <a:pt x="406548" y="243748"/>
                    </a:lnTo>
                    <a:lnTo>
                      <a:pt x="503180" y="147458"/>
                    </a:lnTo>
                    <a:cubicBezTo>
                      <a:pt x="510068" y="159315"/>
                      <a:pt x="516030" y="171685"/>
                      <a:pt x="520999" y="184467"/>
                    </a:cubicBezTo>
                    <a:lnTo>
                      <a:pt x="437046" y="268420"/>
                    </a:lnTo>
                    <a:lnTo>
                      <a:pt x="382219" y="268420"/>
                    </a:lnTo>
                    <a:lnTo>
                      <a:pt x="393527" y="257112"/>
                    </a:lnTo>
                    <a:lnTo>
                      <a:pt x="380848" y="244434"/>
                    </a:lnTo>
                    <a:lnTo>
                      <a:pt x="356861" y="268420"/>
                    </a:lnTo>
                    <a:lnTo>
                      <a:pt x="302034" y="268420"/>
                    </a:lnTo>
                    <a:lnTo>
                      <a:pt x="468914" y="101541"/>
                    </a:lnTo>
                    <a:cubicBezTo>
                      <a:pt x="477275" y="110793"/>
                      <a:pt x="484950" y="120627"/>
                      <a:pt x="491872" y="131011"/>
                    </a:cubicBezTo>
                    <a:close/>
                    <a:moveTo>
                      <a:pt x="289698" y="19985"/>
                    </a:moveTo>
                    <a:cubicBezTo>
                      <a:pt x="311766" y="20671"/>
                      <a:pt x="333663" y="24235"/>
                      <a:pt x="354805" y="30608"/>
                    </a:cubicBezTo>
                    <a:lnTo>
                      <a:pt x="289698" y="96058"/>
                    </a:lnTo>
                    <a:close/>
                    <a:moveTo>
                      <a:pt x="289698" y="200914"/>
                    </a:moveTo>
                    <a:lnTo>
                      <a:pt x="397638" y="92974"/>
                    </a:lnTo>
                    <a:lnTo>
                      <a:pt x="384960" y="80638"/>
                    </a:lnTo>
                    <a:lnTo>
                      <a:pt x="288328" y="173501"/>
                    </a:lnTo>
                    <a:lnTo>
                      <a:pt x="288328" y="118674"/>
                    </a:lnTo>
                    <a:lnTo>
                      <a:pt x="372281" y="34721"/>
                    </a:lnTo>
                    <a:cubicBezTo>
                      <a:pt x="385063" y="39689"/>
                      <a:pt x="397433" y="45652"/>
                      <a:pt x="409290" y="52539"/>
                    </a:cubicBezTo>
                    <a:lnTo>
                      <a:pt x="394898" y="66932"/>
                    </a:lnTo>
                    <a:lnTo>
                      <a:pt x="407233" y="79267"/>
                    </a:lnTo>
                    <a:lnTo>
                      <a:pt x="424710" y="62134"/>
                    </a:lnTo>
                    <a:cubicBezTo>
                      <a:pt x="435367" y="69604"/>
                      <a:pt x="445441" y="77863"/>
                      <a:pt x="454865" y="86806"/>
                    </a:cubicBezTo>
                    <a:lnTo>
                      <a:pt x="288328" y="253342"/>
                    </a:lnTo>
                    <a:close/>
                    <a:moveTo>
                      <a:pt x="440472" y="321876"/>
                    </a:moveTo>
                    <a:cubicBezTo>
                      <a:pt x="376873" y="321636"/>
                      <a:pt x="325130" y="372969"/>
                      <a:pt x="324890" y="436567"/>
                    </a:cubicBezTo>
                    <a:cubicBezTo>
                      <a:pt x="324753" y="469052"/>
                      <a:pt x="338357" y="500064"/>
                      <a:pt x="362344" y="521995"/>
                    </a:cubicBezTo>
                    <a:cubicBezTo>
                      <a:pt x="338837" y="529601"/>
                      <a:pt x="314404" y="533885"/>
                      <a:pt x="289698" y="534673"/>
                    </a:cubicBezTo>
                    <a:lnTo>
                      <a:pt x="289698" y="286239"/>
                    </a:lnTo>
                    <a:lnTo>
                      <a:pt x="538133" y="286239"/>
                    </a:lnTo>
                    <a:cubicBezTo>
                      <a:pt x="537276" y="310945"/>
                      <a:pt x="532890" y="335412"/>
                      <a:pt x="525111" y="358885"/>
                    </a:cubicBezTo>
                    <a:cubicBezTo>
                      <a:pt x="503215" y="334452"/>
                      <a:pt x="471895" y="320608"/>
                      <a:pt x="439102" y="320848"/>
                    </a:cubicBezTo>
                    <a:close/>
                  </a:path>
                </a:pathLst>
              </a:custGeom>
              <a:solidFill>
                <a:srgbClr val="F7F8F9"/>
              </a:solidFill>
              <a:ln w="34233" cap="flat">
                <a:noFill/>
                <a:prstDash val="solid"/>
                <a:miter/>
              </a:ln>
            </p:spPr>
            <p:txBody>
              <a:bodyPr rtlCol="0" anchor="ctr"/>
              <a:lstStyle/>
              <a:p>
                <a:endParaRPr lang="en-US"/>
              </a:p>
            </p:txBody>
          </p:sp>
          <p:sp>
            <p:nvSpPr>
              <p:cNvPr id="350" name="Freeform: Shape 349">
                <a:extLst>
                  <a:ext uri="{FF2B5EF4-FFF2-40B4-BE49-F238E27FC236}">
                    <a16:creationId xmlns:a16="http://schemas.microsoft.com/office/drawing/2014/main" id="{38FA08A5-4D1A-4403-ABE5-57B34FFFD82F}"/>
                  </a:ext>
                </a:extLst>
              </p:cNvPr>
              <p:cNvSpPr/>
              <p:nvPr/>
            </p:nvSpPr>
            <p:spPr>
              <a:xfrm rot="18900000">
                <a:off x="6702324" y="3146967"/>
                <a:ext cx="150774" cy="17818"/>
              </a:xfrm>
              <a:custGeom>
                <a:avLst/>
                <a:gdLst>
                  <a:gd name="connsiteX0" fmla="*/ -68 w 150774"/>
                  <a:gd name="connsiteY0" fmla="*/ -311 h 17818"/>
                  <a:gd name="connsiteX1" fmla="*/ 150706 w 150774"/>
                  <a:gd name="connsiteY1" fmla="*/ -311 h 17818"/>
                  <a:gd name="connsiteX2" fmla="*/ 150706 w 150774"/>
                  <a:gd name="connsiteY2" fmla="*/ 17507 h 17818"/>
                  <a:gd name="connsiteX3" fmla="*/ -68 w 150774"/>
                  <a:gd name="connsiteY3" fmla="*/ 17507 h 17818"/>
                </a:gdLst>
                <a:ahLst/>
                <a:cxnLst>
                  <a:cxn ang="0">
                    <a:pos x="connsiteX0" y="connsiteY0"/>
                  </a:cxn>
                  <a:cxn ang="0">
                    <a:pos x="connsiteX1" y="connsiteY1"/>
                  </a:cxn>
                  <a:cxn ang="0">
                    <a:pos x="connsiteX2" y="connsiteY2"/>
                  </a:cxn>
                  <a:cxn ang="0">
                    <a:pos x="connsiteX3" y="connsiteY3"/>
                  </a:cxn>
                </a:cxnLst>
                <a:rect l="l" t="t" r="r" b="b"/>
                <a:pathLst>
                  <a:path w="150774" h="17818">
                    <a:moveTo>
                      <a:pt x="-68" y="-311"/>
                    </a:moveTo>
                    <a:lnTo>
                      <a:pt x="150706" y="-311"/>
                    </a:lnTo>
                    <a:lnTo>
                      <a:pt x="150706" y="17507"/>
                    </a:lnTo>
                    <a:lnTo>
                      <a:pt x="-68" y="17507"/>
                    </a:lnTo>
                    <a:close/>
                  </a:path>
                </a:pathLst>
              </a:custGeom>
              <a:solidFill>
                <a:srgbClr val="F7F8F9"/>
              </a:solidFill>
              <a:ln w="34233"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393B8607-782E-3A62-C950-A5B18B0259CB}"/>
                  </a:ext>
                </a:extLst>
              </p:cNvPr>
              <p:cNvSpPr/>
              <p:nvPr/>
            </p:nvSpPr>
            <p:spPr>
              <a:xfrm>
                <a:off x="6786133" y="3164591"/>
                <a:ext cx="53456" cy="53456"/>
              </a:xfrm>
              <a:custGeom>
                <a:avLst/>
                <a:gdLst>
                  <a:gd name="connsiteX0" fmla="*/ 26660 w 53456"/>
                  <a:gd name="connsiteY0" fmla="*/ -311 h 53456"/>
                  <a:gd name="connsiteX1" fmla="*/ -68 w 53456"/>
                  <a:gd name="connsiteY1" fmla="*/ 26417 h 53456"/>
                  <a:gd name="connsiteX2" fmla="*/ 26660 w 53456"/>
                  <a:gd name="connsiteY2" fmla="*/ 53145 h 53456"/>
                  <a:gd name="connsiteX3" fmla="*/ 53388 w 53456"/>
                  <a:gd name="connsiteY3" fmla="*/ 26417 h 53456"/>
                  <a:gd name="connsiteX4" fmla="*/ 26660 w 53456"/>
                  <a:gd name="connsiteY4" fmla="*/ -311 h 53456"/>
                  <a:gd name="connsiteX5" fmla="*/ 26660 w 53456"/>
                  <a:gd name="connsiteY5" fmla="*/ 33956 h 53456"/>
                  <a:gd name="connsiteX6" fmla="*/ 17751 w 53456"/>
                  <a:gd name="connsiteY6" fmla="*/ 25046 h 53456"/>
                  <a:gd name="connsiteX7" fmla="*/ 26660 w 53456"/>
                  <a:gd name="connsiteY7" fmla="*/ 16137 h 53456"/>
                  <a:gd name="connsiteX8" fmla="*/ 35570 w 53456"/>
                  <a:gd name="connsiteY8" fmla="*/ 25046 h 53456"/>
                  <a:gd name="connsiteX9" fmla="*/ 28133 w 53456"/>
                  <a:gd name="connsiteY9" fmla="*/ 35224 h 53456"/>
                  <a:gd name="connsiteX10" fmla="*/ 26660 w 53456"/>
                  <a:gd name="connsiteY10" fmla="*/ 35327 h 53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456" h="53456">
                    <a:moveTo>
                      <a:pt x="26660" y="-311"/>
                    </a:moveTo>
                    <a:cubicBezTo>
                      <a:pt x="11891" y="-311"/>
                      <a:pt x="-68" y="11648"/>
                      <a:pt x="-68" y="26417"/>
                    </a:cubicBezTo>
                    <a:cubicBezTo>
                      <a:pt x="-68" y="41186"/>
                      <a:pt x="11891" y="53145"/>
                      <a:pt x="26660" y="53145"/>
                    </a:cubicBezTo>
                    <a:cubicBezTo>
                      <a:pt x="41429" y="53145"/>
                      <a:pt x="53388" y="41186"/>
                      <a:pt x="53388" y="26417"/>
                    </a:cubicBezTo>
                    <a:cubicBezTo>
                      <a:pt x="53388" y="11648"/>
                      <a:pt x="41429" y="-311"/>
                      <a:pt x="26660" y="-311"/>
                    </a:cubicBezTo>
                    <a:close/>
                    <a:moveTo>
                      <a:pt x="26660" y="33956"/>
                    </a:moveTo>
                    <a:cubicBezTo>
                      <a:pt x="21726" y="33956"/>
                      <a:pt x="17751" y="29981"/>
                      <a:pt x="17751" y="25046"/>
                    </a:cubicBezTo>
                    <a:cubicBezTo>
                      <a:pt x="17751" y="20112"/>
                      <a:pt x="21726" y="16137"/>
                      <a:pt x="26660" y="16137"/>
                    </a:cubicBezTo>
                    <a:cubicBezTo>
                      <a:pt x="31595" y="16137"/>
                      <a:pt x="35570" y="20112"/>
                      <a:pt x="35570" y="25046"/>
                    </a:cubicBezTo>
                    <a:cubicBezTo>
                      <a:pt x="36323" y="29913"/>
                      <a:pt x="32999" y="34470"/>
                      <a:pt x="28133" y="35224"/>
                    </a:cubicBezTo>
                    <a:cubicBezTo>
                      <a:pt x="27654" y="35292"/>
                      <a:pt x="27140" y="35327"/>
                      <a:pt x="26660" y="35327"/>
                    </a:cubicBezTo>
                    <a:close/>
                  </a:path>
                </a:pathLst>
              </a:custGeom>
              <a:solidFill>
                <a:srgbClr val="F7F8F9"/>
              </a:solidFill>
              <a:ln w="34233"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77858D3E-68FF-0FF8-622B-CFF203791A0D}"/>
                  </a:ext>
                </a:extLst>
              </p:cNvPr>
              <p:cNvSpPr/>
              <p:nvPr/>
            </p:nvSpPr>
            <p:spPr>
              <a:xfrm>
                <a:off x="6715201" y="3093659"/>
                <a:ext cx="53456" cy="53456"/>
              </a:xfrm>
              <a:custGeom>
                <a:avLst/>
                <a:gdLst>
                  <a:gd name="connsiteX0" fmla="*/ 26660 w 53456"/>
                  <a:gd name="connsiteY0" fmla="*/ -311 h 53456"/>
                  <a:gd name="connsiteX1" fmla="*/ -68 w 53456"/>
                  <a:gd name="connsiteY1" fmla="*/ 26417 h 53456"/>
                  <a:gd name="connsiteX2" fmla="*/ 26660 w 53456"/>
                  <a:gd name="connsiteY2" fmla="*/ 53145 h 53456"/>
                  <a:gd name="connsiteX3" fmla="*/ 53388 w 53456"/>
                  <a:gd name="connsiteY3" fmla="*/ 26417 h 53456"/>
                  <a:gd name="connsiteX4" fmla="*/ 53388 w 53456"/>
                  <a:gd name="connsiteY4" fmla="*/ 26075 h 53456"/>
                  <a:gd name="connsiteX5" fmla="*/ 26660 w 53456"/>
                  <a:gd name="connsiteY5" fmla="*/ -311 h 53456"/>
                  <a:gd name="connsiteX6" fmla="*/ 26660 w 53456"/>
                  <a:gd name="connsiteY6" fmla="*/ 33956 h 53456"/>
                  <a:gd name="connsiteX7" fmla="*/ 17750 w 53456"/>
                  <a:gd name="connsiteY7" fmla="*/ 25732 h 53456"/>
                  <a:gd name="connsiteX8" fmla="*/ 17750 w 53456"/>
                  <a:gd name="connsiteY8" fmla="*/ 25047 h 53456"/>
                  <a:gd name="connsiteX9" fmla="*/ 26660 w 53456"/>
                  <a:gd name="connsiteY9" fmla="*/ 16137 h 53456"/>
                  <a:gd name="connsiteX10" fmla="*/ 35569 w 53456"/>
                  <a:gd name="connsiteY10" fmla="*/ 25047 h 53456"/>
                  <a:gd name="connsiteX11" fmla="*/ 27756 w 53456"/>
                  <a:gd name="connsiteY11" fmla="*/ 34916 h 53456"/>
                  <a:gd name="connsiteX12" fmla="*/ 26660 w 53456"/>
                  <a:gd name="connsiteY12" fmla="*/ 34984 h 53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456" h="53456">
                    <a:moveTo>
                      <a:pt x="26660" y="-311"/>
                    </a:moveTo>
                    <a:cubicBezTo>
                      <a:pt x="11891" y="-311"/>
                      <a:pt x="-68" y="11648"/>
                      <a:pt x="-68" y="26417"/>
                    </a:cubicBezTo>
                    <a:cubicBezTo>
                      <a:pt x="-68" y="41186"/>
                      <a:pt x="11891" y="53145"/>
                      <a:pt x="26660" y="53145"/>
                    </a:cubicBezTo>
                    <a:cubicBezTo>
                      <a:pt x="41429" y="53145"/>
                      <a:pt x="53388" y="41186"/>
                      <a:pt x="53388" y="26417"/>
                    </a:cubicBezTo>
                    <a:cubicBezTo>
                      <a:pt x="53388" y="26314"/>
                      <a:pt x="53388" y="26177"/>
                      <a:pt x="53388" y="26075"/>
                    </a:cubicBezTo>
                    <a:cubicBezTo>
                      <a:pt x="53216" y="11443"/>
                      <a:pt x="41292" y="-311"/>
                      <a:pt x="26660" y="-311"/>
                    </a:cubicBezTo>
                    <a:close/>
                    <a:moveTo>
                      <a:pt x="26660" y="33956"/>
                    </a:moveTo>
                    <a:cubicBezTo>
                      <a:pt x="21931" y="34162"/>
                      <a:pt x="17956" y="30461"/>
                      <a:pt x="17750" y="25732"/>
                    </a:cubicBezTo>
                    <a:cubicBezTo>
                      <a:pt x="17750" y="25526"/>
                      <a:pt x="17750" y="25287"/>
                      <a:pt x="17750" y="25047"/>
                    </a:cubicBezTo>
                    <a:cubicBezTo>
                      <a:pt x="17750" y="20112"/>
                      <a:pt x="21726" y="16137"/>
                      <a:pt x="26660" y="16137"/>
                    </a:cubicBezTo>
                    <a:cubicBezTo>
                      <a:pt x="31594" y="16137"/>
                      <a:pt x="35569" y="20112"/>
                      <a:pt x="35569" y="25047"/>
                    </a:cubicBezTo>
                    <a:cubicBezTo>
                      <a:pt x="36152" y="29947"/>
                      <a:pt x="32622" y="34368"/>
                      <a:pt x="27756" y="34916"/>
                    </a:cubicBezTo>
                    <a:cubicBezTo>
                      <a:pt x="27379" y="34950"/>
                      <a:pt x="27037" y="34984"/>
                      <a:pt x="26660" y="34984"/>
                    </a:cubicBezTo>
                    <a:close/>
                  </a:path>
                </a:pathLst>
              </a:custGeom>
              <a:solidFill>
                <a:srgbClr val="F7F8F9"/>
              </a:solidFill>
              <a:ln w="34233"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FA9A4C52-2DC1-D609-5FD8-27F46145BBAC}"/>
                  </a:ext>
                </a:extLst>
              </p:cNvPr>
              <p:cNvSpPr/>
              <p:nvPr/>
            </p:nvSpPr>
            <p:spPr>
              <a:xfrm>
                <a:off x="7004805" y="3130324"/>
                <a:ext cx="74668" cy="158655"/>
              </a:xfrm>
              <a:custGeom>
                <a:avLst/>
                <a:gdLst>
                  <a:gd name="connsiteX0" fmla="*/ 38947 w 74668"/>
                  <a:gd name="connsiteY0" fmla="*/ 69593 h 158655"/>
                  <a:gd name="connsiteX1" fmla="*/ 16913 w 74668"/>
                  <a:gd name="connsiteY1" fmla="*/ 57360 h 158655"/>
                  <a:gd name="connsiteX2" fmla="*/ 29147 w 74668"/>
                  <a:gd name="connsiteY2" fmla="*/ 35327 h 158655"/>
                  <a:gd name="connsiteX3" fmla="*/ 38947 w 74668"/>
                  <a:gd name="connsiteY3" fmla="*/ 35327 h 158655"/>
                  <a:gd name="connsiteX4" fmla="*/ 56766 w 74668"/>
                  <a:gd name="connsiteY4" fmla="*/ 53145 h 158655"/>
                  <a:gd name="connsiteX5" fmla="*/ 74584 w 74668"/>
                  <a:gd name="connsiteY5" fmla="*/ 53145 h 158655"/>
                  <a:gd name="connsiteX6" fmla="*/ 47856 w 74668"/>
                  <a:gd name="connsiteY6" fmla="*/ 18878 h 158655"/>
                  <a:gd name="connsiteX7" fmla="*/ 47856 w 74668"/>
                  <a:gd name="connsiteY7" fmla="*/ -311 h 158655"/>
                  <a:gd name="connsiteX8" fmla="*/ 30038 w 74668"/>
                  <a:gd name="connsiteY8" fmla="*/ -311 h 158655"/>
                  <a:gd name="connsiteX9" fmla="*/ 30038 w 74668"/>
                  <a:gd name="connsiteY9" fmla="*/ 18878 h 158655"/>
                  <a:gd name="connsiteX10" fmla="*/ 225 w 74668"/>
                  <a:gd name="connsiteY10" fmla="*/ 57600 h 158655"/>
                  <a:gd name="connsiteX11" fmla="*/ 38947 w 74668"/>
                  <a:gd name="connsiteY11" fmla="*/ 87412 h 158655"/>
                  <a:gd name="connsiteX12" fmla="*/ 60981 w 74668"/>
                  <a:gd name="connsiteY12" fmla="*/ 99645 h 158655"/>
                  <a:gd name="connsiteX13" fmla="*/ 48747 w 74668"/>
                  <a:gd name="connsiteY13" fmla="*/ 121679 h 158655"/>
                  <a:gd name="connsiteX14" fmla="*/ 38947 w 74668"/>
                  <a:gd name="connsiteY14" fmla="*/ 121679 h 158655"/>
                  <a:gd name="connsiteX15" fmla="*/ 21128 w 74668"/>
                  <a:gd name="connsiteY15" fmla="*/ 103860 h 158655"/>
                  <a:gd name="connsiteX16" fmla="*/ 3652 w 74668"/>
                  <a:gd name="connsiteY16" fmla="*/ 103860 h 158655"/>
                  <a:gd name="connsiteX17" fmla="*/ 30038 w 74668"/>
                  <a:gd name="connsiteY17" fmla="*/ 138127 h 158655"/>
                  <a:gd name="connsiteX18" fmla="*/ 30038 w 74668"/>
                  <a:gd name="connsiteY18" fmla="*/ 158344 h 158655"/>
                  <a:gd name="connsiteX19" fmla="*/ 47856 w 74668"/>
                  <a:gd name="connsiteY19" fmla="*/ 158344 h 158655"/>
                  <a:gd name="connsiteX20" fmla="*/ 47856 w 74668"/>
                  <a:gd name="connsiteY20" fmla="*/ 139155 h 158655"/>
                  <a:gd name="connsiteX21" fmla="*/ 74584 w 74668"/>
                  <a:gd name="connsiteY21" fmla="*/ 104888 h 158655"/>
                  <a:gd name="connsiteX22" fmla="*/ 41380 w 74668"/>
                  <a:gd name="connsiteY22" fmla="*/ 69593 h 158655"/>
                  <a:gd name="connsiteX23" fmla="*/ 38947 w 74668"/>
                  <a:gd name="connsiteY23" fmla="*/ 69593 h 15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668" h="158655">
                    <a:moveTo>
                      <a:pt x="38947" y="69593"/>
                    </a:moveTo>
                    <a:cubicBezTo>
                      <a:pt x="29489" y="72301"/>
                      <a:pt x="19621" y="66818"/>
                      <a:pt x="16913" y="57360"/>
                    </a:cubicBezTo>
                    <a:cubicBezTo>
                      <a:pt x="14206" y="47903"/>
                      <a:pt x="19689" y="38034"/>
                      <a:pt x="29147" y="35327"/>
                    </a:cubicBezTo>
                    <a:cubicBezTo>
                      <a:pt x="32368" y="34401"/>
                      <a:pt x="35760" y="34401"/>
                      <a:pt x="38947" y="35327"/>
                    </a:cubicBezTo>
                    <a:cubicBezTo>
                      <a:pt x="48781" y="35327"/>
                      <a:pt x="56766" y="43311"/>
                      <a:pt x="56766" y="53145"/>
                    </a:cubicBezTo>
                    <a:lnTo>
                      <a:pt x="74584" y="53145"/>
                    </a:lnTo>
                    <a:cubicBezTo>
                      <a:pt x="74996" y="36800"/>
                      <a:pt x="63790" y="22477"/>
                      <a:pt x="47856" y="18878"/>
                    </a:cubicBezTo>
                    <a:lnTo>
                      <a:pt x="47856" y="-311"/>
                    </a:lnTo>
                    <a:lnTo>
                      <a:pt x="30038" y="-311"/>
                    </a:lnTo>
                    <a:lnTo>
                      <a:pt x="30038" y="18878"/>
                    </a:lnTo>
                    <a:cubicBezTo>
                      <a:pt x="11122" y="21346"/>
                      <a:pt x="-2242" y="38685"/>
                      <a:pt x="225" y="57600"/>
                    </a:cubicBezTo>
                    <a:cubicBezTo>
                      <a:pt x="2693" y="76515"/>
                      <a:pt x="20031" y="89880"/>
                      <a:pt x="38947" y="87412"/>
                    </a:cubicBezTo>
                    <a:cubicBezTo>
                      <a:pt x="48405" y="84705"/>
                      <a:pt x="58273" y="90187"/>
                      <a:pt x="60981" y="99645"/>
                    </a:cubicBezTo>
                    <a:cubicBezTo>
                      <a:pt x="63687" y="109103"/>
                      <a:pt x="58205" y="118972"/>
                      <a:pt x="48747" y="121679"/>
                    </a:cubicBezTo>
                    <a:cubicBezTo>
                      <a:pt x="45526" y="122604"/>
                      <a:pt x="42134" y="122604"/>
                      <a:pt x="38947" y="121679"/>
                    </a:cubicBezTo>
                    <a:cubicBezTo>
                      <a:pt x="29112" y="121679"/>
                      <a:pt x="21128" y="113694"/>
                      <a:pt x="21128" y="103860"/>
                    </a:cubicBezTo>
                    <a:lnTo>
                      <a:pt x="3652" y="103860"/>
                    </a:lnTo>
                    <a:cubicBezTo>
                      <a:pt x="3207" y="120103"/>
                      <a:pt x="14241" y="134392"/>
                      <a:pt x="30038" y="138127"/>
                    </a:cubicBezTo>
                    <a:lnTo>
                      <a:pt x="30038" y="158344"/>
                    </a:lnTo>
                    <a:lnTo>
                      <a:pt x="47856" y="158344"/>
                    </a:lnTo>
                    <a:lnTo>
                      <a:pt x="47856" y="139155"/>
                    </a:lnTo>
                    <a:cubicBezTo>
                      <a:pt x="63790" y="135557"/>
                      <a:pt x="74996" y="121233"/>
                      <a:pt x="74584" y="104888"/>
                    </a:cubicBezTo>
                    <a:cubicBezTo>
                      <a:pt x="75167" y="85973"/>
                      <a:pt x="60295" y="70176"/>
                      <a:pt x="41380" y="69593"/>
                    </a:cubicBezTo>
                    <a:cubicBezTo>
                      <a:pt x="40592" y="69559"/>
                      <a:pt x="39769" y="69559"/>
                      <a:pt x="38947" y="69593"/>
                    </a:cubicBezTo>
                    <a:close/>
                  </a:path>
                </a:pathLst>
              </a:custGeom>
              <a:solidFill>
                <a:srgbClr val="F7F8F9"/>
              </a:solidFill>
              <a:ln w="34233"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1F3B43D3-E6C7-B60F-52A7-4BBAC3A6912B}"/>
                  </a:ext>
                </a:extLst>
              </p:cNvPr>
              <p:cNvSpPr/>
              <p:nvPr/>
            </p:nvSpPr>
            <p:spPr>
              <a:xfrm>
                <a:off x="7106185" y="3200229"/>
                <a:ext cx="17818" cy="17818"/>
              </a:xfrm>
              <a:custGeom>
                <a:avLst/>
                <a:gdLst>
                  <a:gd name="connsiteX0" fmla="*/ 0 w 17818"/>
                  <a:gd name="connsiteY0" fmla="*/ 0 h 17818"/>
                  <a:gd name="connsiteX1" fmla="*/ 17819 w 17818"/>
                  <a:gd name="connsiteY1" fmla="*/ 0 h 17818"/>
                  <a:gd name="connsiteX2" fmla="*/ 17819 w 17818"/>
                  <a:gd name="connsiteY2" fmla="*/ 17819 h 17818"/>
                  <a:gd name="connsiteX3" fmla="*/ 0 w 17818"/>
                  <a:gd name="connsiteY3" fmla="*/ 17819 h 17818"/>
                </a:gdLst>
                <a:ahLst/>
                <a:cxnLst>
                  <a:cxn ang="0">
                    <a:pos x="connsiteX0" y="connsiteY0"/>
                  </a:cxn>
                  <a:cxn ang="0">
                    <a:pos x="connsiteX1" y="connsiteY1"/>
                  </a:cxn>
                  <a:cxn ang="0">
                    <a:pos x="connsiteX2" y="connsiteY2"/>
                  </a:cxn>
                  <a:cxn ang="0">
                    <a:pos x="connsiteX3" y="connsiteY3"/>
                  </a:cxn>
                </a:cxnLst>
                <a:rect l="l" t="t" r="r" b="b"/>
                <a:pathLst>
                  <a:path w="17818" h="17818">
                    <a:moveTo>
                      <a:pt x="0" y="0"/>
                    </a:moveTo>
                    <a:lnTo>
                      <a:pt x="17819" y="0"/>
                    </a:lnTo>
                    <a:lnTo>
                      <a:pt x="17819" y="17819"/>
                    </a:lnTo>
                    <a:lnTo>
                      <a:pt x="0" y="17819"/>
                    </a:lnTo>
                    <a:close/>
                  </a:path>
                </a:pathLst>
              </a:custGeom>
              <a:solidFill>
                <a:srgbClr val="F7F8F9"/>
              </a:solidFill>
              <a:ln w="34233" cap="flat">
                <a:noFill/>
                <a:prstDash val="solid"/>
                <a:miter/>
              </a:ln>
            </p:spPr>
            <p:txBody>
              <a:bodyPr rtlCol="0" anchor="ctr"/>
              <a:lstStyle/>
              <a:p>
                <a:endParaRPr lang="en-US"/>
              </a:p>
            </p:txBody>
          </p:sp>
          <p:sp>
            <p:nvSpPr>
              <p:cNvPr id="355" name="Freeform: Shape 354">
                <a:extLst>
                  <a:ext uri="{FF2B5EF4-FFF2-40B4-BE49-F238E27FC236}">
                    <a16:creationId xmlns:a16="http://schemas.microsoft.com/office/drawing/2014/main" id="{AFA4F54E-DB76-1CB0-AE56-175EA9382920}"/>
                  </a:ext>
                </a:extLst>
              </p:cNvPr>
              <p:cNvSpPr/>
              <p:nvPr/>
            </p:nvSpPr>
            <p:spPr>
              <a:xfrm>
                <a:off x="6963978" y="3200229"/>
                <a:ext cx="17818" cy="17818"/>
              </a:xfrm>
              <a:custGeom>
                <a:avLst/>
                <a:gdLst>
                  <a:gd name="connsiteX0" fmla="*/ 0 w 17818"/>
                  <a:gd name="connsiteY0" fmla="*/ 0 h 17818"/>
                  <a:gd name="connsiteX1" fmla="*/ 17819 w 17818"/>
                  <a:gd name="connsiteY1" fmla="*/ 0 h 17818"/>
                  <a:gd name="connsiteX2" fmla="*/ 17819 w 17818"/>
                  <a:gd name="connsiteY2" fmla="*/ 17819 h 17818"/>
                  <a:gd name="connsiteX3" fmla="*/ 0 w 17818"/>
                  <a:gd name="connsiteY3" fmla="*/ 17819 h 17818"/>
                </a:gdLst>
                <a:ahLst/>
                <a:cxnLst>
                  <a:cxn ang="0">
                    <a:pos x="connsiteX0" y="connsiteY0"/>
                  </a:cxn>
                  <a:cxn ang="0">
                    <a:pos x="connsiteX1" y="connsiteY1"/>
                  </a:cxn>
                  <a:cxn ang="0">
                    <a:pos x="connsiteX2" y="connsiteY2"/>
                  </a:cxn>
                  <a:cxn ang="0">
                    <a:pos x="connsiteX3" y="connsiteY3"/>
                  </a:cxn>
                </a:cxnLst>
                <a:rect l="l" t="t" r="r" b="b"/>
                <a:pathLst>
                  <a:path w="17818" h="17818">
                    <a:moveTo>
                      <a:pt x="0" y="0"/>
                    </a:moveTo>
                    <a:lnTo>
                      <a:pt x="17819" y="0"/>
                    </a:lnTo>
                    <a:lnTo>
                      <a:pt x="17819" y="17819"/>
                    </a:lnTo>
                    <a:lnTo>
                      <a:pt x="0" y="17819"/>
                    </a:lnTo>
                    <a:close/>
                  </a:path>
                </a:pathLst>
              </a:custGeom>
              <a:solidFill>
                <a:srgbClr val="F7F8F9"/>
              </a:solidFill>
              <a:ln w="34233" cap="flat">
                <a:noFill/>
                <a:prstDash val="solid"/>
                <a:miter/>
              </a:ln>
            </p:spPr>
            <p:txBody>
              <a:bodyPr rtlCol="0" anchor="ctr"/>
              <a:lstStyle/>
              <a:p>
                <a:endParaRPr lang="en-US"/>
              </a:p>
            </p:txBody>
          </p:sp>
          <p:sp>
            <p:nvSpPr>
              <p:cNvPr id="412" name="Freeform: Shape 411">
                <a:extLst>
                  <a:ext uri="{FF2B5EF4-FFF2-40B4-BE49-F238E27FC236}">
                    <a16:creationId xmlns:a16="http://schemas.microsoft.com/office/drawing/2014/main" id="{C0FEA60D-B9AC-40D0-9CEB-53ADA2898DCA}"/>
                  </a:ext>
                </a:extLst>
              </p:cNvPr>
              <p:cNvSpPr/>
              <p:nvPr/>
            </p:nvSpPr>
            <p:spPr>
              <a:xfrm>
                <a:off x="8014941" y="2603644"/>
                <a:ext cx="890937" cy="890936"/>
              </a:xfrm>
              <a:custGeom>
                <a:avLst/>
                <a:gdLst>
                  <a:gd name="connsiteX0" fmla="*/ 890937 w 890937"/>
                  <a:gd name="connsiteY0" fmla="*/ 445468 h 890936"/>
                  <a:gd name="connsiteX1" fmla="*/ 445469 w 890937"/>
                  <a:gd name="connsiteY1" fmla="*/ 890936 h 890936"/>
                  <a:gd name="connsiteX2" fmla="*/ 0 w 890937"/>
                  <a:gd name="connsiteY2" fmla="*/ 445468 h 890936"/>
                  <a:gd name="connsiteX3" fmla="*/ 445469 w 890937"/>
                  <a:gd name="connsiteY3" fmla="*/ 0 h 890936"/>
                  <a:gd name="connsiteX4" fmla="*/ 890937 w 890937"/>
                  <a:gd name="connsiteY4" fmla="*/ 445468 h 890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937" h="890936">
                    <a:moveTo>
                      <a:pt x="890937" y="445468"/>
                    </a:moveTo>
                    <a:cubicBezTo>
                      <a:pt x="890937" y="691494"/>
                      <a:pt x="691494" y="890936"/>
                      <a:pt x="445469" y="890936"/>
                    </a:cubicBezTo>
                    <a:cubicBezTo>
                      <a:pt x="199443" y="890936"/>
                      <a:pt x="0" y="691494"/>
                      <a:pt x="0" y="445468"/>
                    </a:cubicBezTo>
                    <a:cubicBezTo>
                      <a:pt x="0" y="199443"/>
                      <a:pt x="199443" y="0"/>
                      <a:pt x="445469" y="0"/>
                    </a:cubicBezTo>
                    <a:cubicBezTo>
                      <a:pt x="691494" y="0"/>
                      <a:pt x="890937" y="199443"/>
                      <a:pt x="890937" y="445468"/>
                    </a:cubicBezTo>
                    <a:close/>
                  </a:path>
                </a:pathLst>
              </a:custGeom>
              <a:solidFill>
                <a:schemeClr val="accent6"/>
              </a:solidFill>
              <a:ln w="34233" cap="flat">
                <a:noFill/>
                <a:prstDash val="solid"/>
                <a:miter/>
              </a:ln>
            </p:spPr>
            <p:txBody>
              <a:bodyPr rtlCol="0" anchor="ctr"/>
              <a:lstStyle/>
              <a:p>
                <a:endParaRPr lang="en-US"/>
              </a:p>
            </p:txBody>
          </p:sp>
          <p:grpSp>
            <p:nvGrpSpPr>
              <p:cNvPr id="434" name="Graphic 3">
                <a:extLst>
                  <a:ext uri="{FF2B5EF4-FFF2-40B4-BE49-F238E27FC236}">
                    <a16:creationId xmlns:a16="http://schemas.microsoft.com/office/drawing/2014/main" id="{994C0C95-A1FF-C59F-1054-BA605684A54A}"/>
                  </a:ext>
                </a:extLst>
              </p:cNvPr>
              <p:cNvGrpSpPr/>
              <p:nvPr/>
            </p:nvGrpSpPr>
            <p:grpSpPr>
              <a:xfrm>
                <a:off x="8202723" y="2774635"/>
                <a:ext cx="520857" cy="520855"/>
                <a:chOff x="8202723" y="2774635"/>
                <a:chExt cx="520857" cy="520855"/>
              </a:xfrm>
              <a:solidFill>
                <a:srgbClr val="F7F8F9"/>
              </a:solidFill>
            </p:grpSpPr>
            <p:sp>
              <p:nvSpPr>
                <p:cNvPr id="435" name="Freeform: Shape 434">
                  <a:extLst>
                    <a:ext uri="{FF2B5EF4-FFF2-40B4-BE49-F238E27FC236}">
                      <a16:creationId xmlns:a16="http://schemas.microsoft.com/office/drawing/2014/main" id="{E30EFC73-02BB-ECC8-3004-D72AF44A40CE}"/>
                    </a:ext>
                  </a:extLst>
                </p:cNvPr>
                <p:cNvSpPr/>
                <p:nvPr/>
              </p:nvSpPr>
              <p:spPr>
                <a:xfrm>
                  <a:off x="8202723" y="2774635"/>
                  <a:ext cx="520857" cy="520855"/>
                </a:xfrm>
                <a:custGeom>
                  <a:avLst/>
                  <a:gdLst>
                    <a:gd name="connsiteX0" fmla="*/ 465961 w 520857"/>
                    <a:gd name="connsiteY0" fmla="*/ 34299 h 520855"/>
                    <a:gd name="connsiteX1" fmla="*/ 448484 w 520857"/>
                    <a:gd name="connsiteY1" fmla="*/ 34299 h 520855"/>
                    <a:gd name="connsiteX2" fmla="*/ 448484 w 520857"/>
                    <a:gd name="connsiteY2" fmla="*/ 8256 h 520855"/>
                    <a:gd name="connsiteX3" fmla="*/ 439918 w 520857"/>
                    <a:gd name="connsiteY3" fmla="*/ -311 h 520855"/>
                    <a:gd name="connsiteX4" fmla="*/ 431009 w 520857"/>
                    <a:gd name="connsiteY4" fmla="*/ 8256 h 520855"/>
                    <a:gd name="connsiteX5" fmla="*/ 431009 w 520857"/>
                    <a:gd name="connsiteY5" fmla="*/ 34299 h 520855"/>
                    <a:gd name="connsiteX6" fmla="*/ 396742 w 520857"/>
                    <a:gd name="connsiteY6" fmla="*/ 34299 h 520855"/>
                    <a:gd name="connsiteX7" fmla="*/ 396742 w 520857"/>
                    <a:gd name="connsiteY7" fmla="*/ 8256 h 520855"/>
                    <a:gd name="connsiteX8" fmla="*/ 387832 w 520857"/>
                    <a:gd name="connsiteY8" fmla="*/ 32 h 520855"/>
                    <a:gd name="connsiteX9" fmla="*/ 387832 w 520857"/>
                    <a:gd name="connsiteY9" fmla="*/ 32 h 520855"/>
                    <a:gd name="connsiteX10" fmla="*/ 378923 w 520857"/>
                    <a:gd name="connsiteY10" fmla="*/ 8599 h 520855"/>
                    <a:gd name="connsiteX11" fmla="*/ 378923 w 520857"/>
                    <a:gd name="connsiteY11" fmla="*/ 34299 h 520855"/>
                    <a:gd name="connsiteX12" fmla="*/ 344656 w 520857"/>
                    <a:gd name="connsiteY12" fmla="*/ 34299 h 520855"/>
                    <a:gd name="connsiteX13" fmla="*/ 344656 w 520857"/>
                    <a:gd name="connsiteY13" fmla="*/ 8256 h 520855"/>
                    <a:gd name="connsiteX14" fmla="*/ 336089 w 520857"/>
                    <a:gd name="connsiteY14" fmla="*/ -311 h 520855"/>
                    <a:gd name="connsiteX15" fmla="*/ 327180 w 520857"/>
                    <a:gd name="connsiteY15" fmla="*/ 8256 h 520855"/>
                    <a:gd name="connsiteX16" fmla="*/ 327180 w 520857"/>
                    <a:gd name="connsiteY16" fmla="*/ 34299 h 520855"/>
                    <a:gd name="connsiteX17" fmla="*/ 292914 w 520857"/>
                    <a:gd name="connsiteY17" fmla="*/ 34299 h 520855"/>
                    <a:gd name="connsiteX18" fmla="*/ 292914 w 520857"/>
                    <a:gd name="connsiteY18" fmla="*/ 8256 h 520855"/>
                    <a:gd name="connsiteX19" fmla="*/ 285032 w 520857"/>
                    <a:gd name="connsiteY19" fmla="*/ 32 h 520855"/>
                    <a:gd name="connsiteX20" fmla="*/ 276122 w 520857"/>
                    <a:gd name="connsiteY20" fmla="*/ 8599 h 520855"/>
                    <a:gd name="connsiteX21" fmla="*/ 276122 w 520857"/>
                    <a:gd name="connsiteY21" fmla="*/ 34299 h 520855"/>
                    <a:gd name="connsiteX22" fmla="*/ 241855 w 520857"/>
                    <a:gd name="connsiteY22" fmla="*/ 34299 h 520855"/>
                    <a:gd name="connsiteX23" fmla="*/ 241855 w 520857"/>
                    <a:gd name="connsiteY23" fmla="*/ 8256 h 520855"/>
                    <a:gd name="connsiteX24" fmla="*/ 233289 w 520857"/>
                    <a:gd name="connsiteY24" fmla="*/ -311 h 520855"/>
                    <a:gd name="connsiteX25" fmla="*/ 224380 w 520857"/>
                    <a:gd name="connsiteY25" fmla="*/ 8256 h 520855"/>
                    <a:gd name="connsiteX26" fmla="*/ 224380 w 520857"/>
                    <a:gd name="connsiteY26" fmla="*/ 34299 h 520855"/>
                    <a:gd name="connsiteX27" fmla="*/ 190113 w 520857"/>
                    <a:gd name="connsiteY27" fmla="*/ 34299 h 520855"/>
                    <a:gd name="connsiteX28" fmla="*/ 190113 w 520857"/>
                    <a:gd name="connsiteY28" fmla="*/ 8256 h 520855"/>
                    <a:gd name="connsiteX29" fmla="*/ 181547 w 520857"/>
                    <a:gd name="connsiteY29" fmla="*/ -311 h 520855"/>
                    <a:gd name="connsiteX30" fmla="*/ 172637 w 520857"/>
                    <a:gd name="connsiteY30" fmla="*/ 8256 h 520855"/>
                    <a:gd name="connsiteX31" fmla="*/ 172637 w 520857"/>
                    <a:gd name="connsiteY31" fmla="*/ 34299 h 520855"/>
                    <a:gd name="connsiteX32" fmla="*/ 138370 w 520857"/>
                    <a:gd name="connsiteY32" fmla="*/ 34299 h 520855"/>
                    <a:gd name="connsiteX33" fmla="*/ 138370 w 520857"/>
                    <a:gd name="connsiteY33" fmla="*/ 8256 h 520855"/>
                    <a:gd name="connsiteX34" fmla="*/ 129803 w 520857"/>
                    <a:gd name="connsiteY34" fmla="*/ -311 h 520855"/>
                    <a:gd name="connsiteX35" fmla="*/ 120894 w 520857"/>
                    <a:gd name="connsiteY35" fmla="*/ 8256 h 520855"/>
                    <a:gd name="connsiteX36" fmla="*/ 120894 w 520857"/>
                    <a:gd name="connsiteY36" fmla="*/ 34299 h 520855"/>
                    <a:gd name="connsiteX37" fmla="*/ 86627 w 520857"/>
                    <a:gd name="connsiteY37" fmla="*/ 34299 h 520855"/>
                    <a:gd name="connsiteX38" fmla="*/ 86627 w 520857"/>
                    <a:gd name="connsiteY38" fmla="*/ 8256 h 520855"/>
                    <a:gd name="connsiteX39" fmla="*/ 78060 w 520857"/>
                    <a:gd name="connsiteY39" fmla="*/ -311 h 520855"/>
                    <a:gd name="connsiteX40" fmla="*/ 69151 w 520857"/>
                    <a:gd name="connsiteY40" fmla="*/ 8256 h 520855"/>
                    <a:gd name="connsiteX41" fmla="*/ 69151 w 520857"/>
                    <a:gd name="connsiteY41" fmla="*/ 34299 h 520855"/>
                    <a:gd name="connsiteX42" fmla="*/ 52018 w 520857"/>
                    <a:gd name="connsiteY42" fmla="*/ 34299 h 520855"/>
                    <a:gd name="connsiteX43" fmla="*/ -68 w 520857"/>
                    <a:gd name="connsiteY43" fmla="*/ 86384 h 520855"/>
                    <a:gd name="connsiteX44" fmla="*/ -68 w 520857"/>
                    <a:gd name="connsiteY44" fmla="*/ 468459 h 520855"/>
                    <a:gd name="connsiteX45" fmla="*/ 52018 w 520857"/>
                    <a:gd name="connsiteY45" fmla="*/ 520544 h 520855"/>
                    <a:gd name="connsiteX46" fmla="*/ 468702 w 520857"/>
                    <a:gd name="connsiteY46" fmla="*/ 520544 h 520855"/>
                    <a:gd name="connsiteX47" fmla="*/ 520788 w 520857"/>
                    <a:gd name="connsiteY47" fmla="*/ 468459 h 520855"/>
                    <a:gd name="connsiteX48" fmla="*/ 520788 w 520857"/>
                    <a:gd name="connsiteY48" fmla="*/ 86727 h 520855"/>
                    <a:gd name="connsiteX49" fmla="*/ 469114 w 520857"/>
                    <a:gd name="connsiteY49" fmla="*/ 34230 h 520855"/>
                    <a:gd name="connsiteX50" fmla="*/ 465961 w 520857"/>
                    <a:gd name="connsiteY50" fmla="*/ 34299 h 520855"/>
                    <a:gd name="connsiteX51" fmla="*/ 49276 w 520857"/>
                    <a:gd name="connsiteY51" fmla="*/ 51775 h 520855"/>
                    <a:gd name="connsiteX52" fmla="*/ 66410 w 520857"/>
                    <a:gd name="connsiteY52" fmla="*/ 51775 h 520855"/>
                    <a:gd name="connsiteX53" fmla="*/ 66410 w 520857"/>
                    <a:gd name="connsiteY53" fmla="*/ 60342 h 520855"/>
                    <a:gd name="connsiteX54" fmla="*/ 75319 w 520857"/>
                    <a:gd name="connsiteY54" fmla="*/ 69250 h 520855"/>
                    <a:gd name="connsiteX55" fmla="*/ 83886 w 520857"/>
                    <a:gd name="connsiteY55" fmla="*/ 60342 h 520855"/>
                    <a:gd name="connsiteX56" fmla="*/ 83886 w 520857"/>
                    <a:gd name="connsiteY56" fmla="*/ 51775 h 520855"/>
                    <a:gd name="connsiteX57" fmla="*/ 118153 w 520857"/>
                    <a:gd name="connsiteY57" fmla="*/ 51775 h 520855"/>
                    <a:gd name="connsiteX58" fmla="*/ 118153 w 520857"/>
                    <a:gd name="connsiteY58" fmla="*/ 60342 h 520855"/>
                    <a:gd name="connsiteX59" fmla="*/ 127062 w 520857"/>
                    <a:gd name="connsiteY59" fmla="*/ 69250 h 520855"/>
                    <a:gd name="connsiteX60" fmla="*/ 135629 w 520857"/>
                    <a:gd name="connsiteY60" fmla="*/ 60342 h 520855"/>
                    <a:gd name="connsiteX61" fmla="*/ 135629 w 520857"/>
                    <a:gd name="connsiteY61" fmla="*/ 51775 h 520855"/>
                    <a:gd name="connsiteX62" fmla="*/ 169896 w 520857"/>
                    <a:gd name="connsiteY62" fmla="*/ 51775 h 520855"/>
                    <a:gd name="connsiteX63" fmla="*/ 169896 w 520857"/>
                    <a:gd name="connsiteY63" fmla="*/ 60342 h 520855"/>
                    <a:gd name="connsiteX64" fmla="*/ 178805 w 520857"/>
                    <a:gd name="connsiteY64" fmla="*/ 69250 h 520855"/>
                    <a:gd name="connsiteX65" fmla="*/ 187371 w 520857"/>
                    <a:gd name="connsiteY65" fmla="*/ 60342 h 520855"/>
                    <a:gd name="connsiteX66" fmla="*/ 187371 w 520857"/>
                    <a:gd name="connsiteY66" fmla="*/ 51775 h 520855"/>
                    <a:gd name="connsiteX67" fmla="*/ 221638 w 520857"/>
                    <a:gd name="connsiteY67" fmla="*/ 51775 h 520855"/>
                    <a:gd name="connsiteX68" fmla="*/ 221638 w 520857"/>
                    <a:gd name="connsiteY68" fmla="*/ 60342 h 520855"/>
                    <a:gd name="connsiteX69" fmla="*/ 230548 w 520857"/>
                    <a:gd name="connsiteY69" fmla="*/ 69250 h 520855"/>
                    <a:gd name="connsiteX70" fmla="*/ 239115 w 520857"/>
                    <a:gd name="connsiteY70" fmla="*/ 60342 h 520855"/>
                    <a:gd name="connsiteX71" fmla="*/ 239115 w 520857"/>
                    <a:gd name="connsiteY71" fmla="*/ 51775 h 520855"/>
                    <a:gd name="connsiteX72" fmla="*/ 273381 w 520857"/>
                    <a:gd name="connsiteY72" fmla="*/ 51775 h 520855"/>
                    <a:gd name="connsiteX73" fmla="*/ 273381 w 520857"/>
                    <a:gd name="connsiteY73" fmla="*/ 60342 h 520855"/>
                    <a:gd name="connsiteX74" fmla="*/ 282291 w 520857"/>
                    <a:gd name="connsiteY74" fmla="*/ 69250 h 520855"/>
                    <a:gd name="connsiteX75" fmla="*/ 290858 w 520857"/>
                    <a:gd name="connsiteY75" fmla="*/ 60342 h 520855"/>
                    <a:gd name="connsiteX76" fmla="*/ 290858 w 520857"/>
                    <a:gd name="connsiteY76" fmla="*/ 51775 h 520855"/>
                    <a:gd name="connsiteX77" fmla="*/ 325125 w 520857"/>
                    <a:gd name="connsiteY77" fmla="*/ 51775 h 520855"/>
                    <a:gd name="connsiteX78" fmla="*/ 325125 w 520857"/>
                    <a:gd name="connsiteY78" fmla="*/ 60342 h 520855"/>
                    <a:gd name="connsiteX79" fmla="*/ 334033 w 520857"/>
                    <a:gd name="connsiteY79" fmla="*/ 69250 h 520855"/>
                    <a:gd name="connsiteX80" fmla="*/ 342600 w 520857"/>
                    <a:gd name="connsiteY80" fmla="*/ 60342 h 520855"/>
                    <a:gd name="connsiteX81" fmla="*/ 342600 w 520857"/>
                    <a:gd name="connsiteY81" fmla="*/ 51775 h 520855"/>
                    <a:gd name="connsiteX82" fmla="*/ 376867 w 520857"/>
                    <a:gd name="connsiteY82" fmla="*/ 51775 h 520855"/>
                    <a:gd name="connsiteX83" fmla="*/ 376867 w 520857"/>
                    <a:gd name="connsiteY83" fmla="*/ 60342 h 520855"/>
                    <a:gd name="connsiteX84" fmla="*/ 385776 w 520857"/>
                    <a:gd name="connsiteY84" fmla="*/ 69250 h 520855"/>
                    <a:gd name="connsiteX85" fmla="*/ 394343 w 520857"/>
                    <a:gd name="connsiteY85" fmla="*/ 60342 h 520855"/>
                    <a:gd name="connsiteX86" fmla="*/ 394343 w 520857"/>
                    <a:gd name="connsiteY86" fmla="*/ 51775 h 520855"/>
                    <a:gd name="connsiteX87" fmla="*/ 428610 w 520857"/>
                    <a:gd name="connsiteY87" fmla="*/ 51775 h 520855"/>
                    <a:gd name="connsiteX88" fmla="*/ 428610 w 520857"/>
                    <a:gd name="connsiteY88" fmla="*/ 60342 h 520855"/>
                    <a:gd name="connsiteX89" fmla="*/ 437520 w 520857"/>
                    <a:gd name="connsiteY89" fmla="*/ 69250 h 520855"/>
                    <a:gd name="connsiteX90" fmla="*/ 446086 w 520857"/>
                    <a:gd name="connsiteY90" fmla="*/ 60342 h 520855"/>
                    <a:gd name="connsiteX91" fmla="*/ 446086 w 520857"/>
                    <a:gd name="connsiteY91" fmla="*/ 51775 h 520855"/>
                    <a:gd name="connsiteX92" fmla="*/ 463562 w 520857"/>
                    <a:gd name="connsiteY92" fmla="*/ 51775 h 520855"/>
                    <a:gd name="connsiteX93" fmla="*/ 497829 w 520857"/>
                    <a:gd name="connsiteY93" fmla="*/ 86042 h 520855"/>
                    <a:gd name="connsiteX94" fmla="*/ 497829 w 520857"/>
                    <a:gd name="connsiteY94" fmla="*/ 102832 h 520855"/>
                    <a:gd name="connsiteX95" fmla="*/ 14324 w 520857"/>
                    <a:gd name="connsiteY95" fmla="*/ 102832 h 520855"/>
                    <a:gd name="connsiteX96" fmla="*/ 14324 w 520857"/>
                    <a:gd name="connsiteY96" fmla="*/ 85356 h 520855"/>
                    <a:gd name="connsiteX97" fmla="*/ 49276 w 520857"/>
                    <a:gd name="connsiteY97" fmla="*/ 52117 h 520855"/>
                    <a:gd name="connsiteX98" fmla="*/ 465961 w 520857"/>
                    <a:gd name="connsiteY98" fmla="*/ 503068 h 520855"/>
                    <a:gd name="connsiteX99" fmla="*/ 49276 w 520857"/>
                    <a:gd name="connsiteY99" fmla="*/ 503068 h 520855"/>
                    <a:gd name="connsiteX100" fmla="*/ 15009 w 520857"/>
                    <a:gd name="connsiteY100" fmla="*/ 468801 h 520855"/>
                    <a:gd name="connsiteX101" fmla="*/ 15009 w 520857"/>
                    <a:gd name="connsiteY101" fmla="*/ 121679 h 520855"/>
                    <a:gd name="connsiteX102" fmla="*/ 501255 w 520857"/>
                    <a:gd name="connsiteY102" fmla="*/ 121679 h 520855"/>
                    <a:gd name="connsiteX103" fmla="*/ 501255 w 520857"/>
                    <a:gd name="connsiteY103" fmla="*/ 468801 h 520855"/>
                    <a:gd name="connsiteX104" fmla="*/ 467332 w 520857"/>
                    <a:gd name="connsiteY104" fmla="*/ 503411 h 520855"/>
                    <a:gd name="connsiteX105" fmla="*/ 465961 w 520857"/>
                    <a:gd name="connsiteY105" fmla="*/ 503411 h 52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20857" h="520855">
                      <a:moveTo>
                        <a:pt x="465961" y="34299"/>
                      </a:moveTo>
                      <a:lnTo>
                        <a:pt x="448484" y="34299"/>
                      </a:lnTo>
                      <a:lnTo>
                        <a:pt x="448484" y="8256"/>
                      </a:lnTo>
                      <a:cubicBezTo>
                        <a:pt x="448484" y="3527"/>
                        <a:pt x="444646" y="-311"/>
                        <a:pt x="439918" y="-311"/>
                      </a:cubicBezTo>
                      <a:cubicBezTo>
                        <a:pt x="435121" y="-311"/>
                        <a:pt x="431180" y="3459"/>
                        <a:pt x="431009" y="8256"/>
                      </a:cubicBezTo>
                      <a:lnTo>
                        <a:pt x="431009" y="34299"/>
                      </a:lnTo>
                      <a:lnTo>
                        <a:pt x="396742" y="34299"/>
                      </a:lnTo>
                      <a:lnTo>
                        <a:pt x="396742" y="8256"/>
                      </a:lnTo>
                      <a:cubicBezTo>
                        <a:pt x="396571" y="3527"/>
                        <a:pt x="392561" y="-140"/>
                        <a:pt x="387832" y="32"/>
                      </a:cubicBezTo>
                      <a:cubicBezTo>
                        <a:pt x="387832" y="32"/>
                        <a:pt x="387832" y="32"/>
                        <a:pt x="387832" y="32"/>
                      </a:cubicBezTo>
                      <a:cubicBezTo>
                        <a:pt x="383035" y="32"/>
                        <a:pt x="379094" y="3801"/>
                        <a:pt x="378923" y="8599"/>
                      </a:cubicBezTo>
                      <a:lnTo>
                        <a:pt x="378923" y="34299"/>
                      </a:lnTo>
                      <a:lnTo>
                        <a:pt x="344656" y="34299"/>
                      </a:lnTo>
                      <a:lnTo>
                        <a:pt x="344656" y="8256"/>
                      </a:lnTo>
                      <a:cubicBezTo>
                        <a:pt x="344656" y="3527"/>
                        <a:pt x="340818" y="-311"/>
                        <a:pt x="336089" y="-311"/>
                      </a:cubicBezTo>
                      <a:cubicBezTo>
                        <a:pt x="331292" y="-311"/>
                        <a:pt x="327351" y="3459"/>
                        <a:pt x="327180" y="8256"/>
                      </a:cubicBezTo>
                      <a:lnTo>
                        <a:pt x="327180" y="34299"/>
                      </a:lnTo>
                      <a:lnTo>
                        <a:pt x="292914" y="34299"/>
                      </a:lnTo>
                      <a:lnTo>
                        <a:pt x="292914" y="8256"/>
                      </a:lnTo>
                      <a:cubicBezTo>
                        <a:pt x="292742" y="3904"/>
                        <a:pt x="289350" y="375"/>
                        <a:pt x="285032" y="32"/>
                      </a:cubicBezTo>
                      <a:cubicBezTo>
                        <a:pt x="280234" y="32"/>
                        <a:pt x="276294" y="3801"/>
                        <a:pt x="276122" y="8599"/>
                      </a:cubicBezTo>
                      <a:lnTo>
                        <a:pt x="276122" y="34299"/>
                      </a:lnTo>
                      <a:lnTo>
                        <a:pt x="241855" y="34299"/>
                      </a:lnTo>
                      <a:lnTo>
                        <a:pt x="241855" y="8256"/>
                      </a:lnTo>
                      <a:cubicBezTo>
                        <a:pt x="241855" y="3527"/>
                        <a:pt x="238018" y="-311"/>
                        <a:pt x="233289" y="-311"/>
                      </a:cubicBezTo>
                      <a:cubicBezTo>
                        <a:pt x="228492" y="-311"/>
                        <a:pt x="224551" y="3459"/>
                        <a:pt x="224380" y="8256"/>
                      </a:cubicBezTo>
                      <a:lnTo>
                        <a:pt x="224380" y="34299"/>
                      </a:lnTo>
                      <a:lnTo>
                        <a:pt x="190113" y="34299"/>
                      </a:lnTo>
                      <a:lnTo>
                        <a:pt x="190113" y="8256"/>
                      </a:lnTo>
                      <a:cubicBezTo>
                        <a:pt x="190113" y="3527"/>
                        <a:pt x="186275" y="-311"/>
                        <a:pt x="181547" y="-311"/>
                      </a:cubicBezTo>
                      <a:cubicBezTo>
                        <a:pt x="176749" y="-311"/>
                        <a:pt x="172808" y="3459"/>
                        <a:pt x="172637" y="8256"/>
                      </a:cubicBezTo>
                      <a:lnTo>
                        <a:pt x="172637" y="34299"/>
                      </a:lnTo>
                      <a:lnTo>
                        <a:pt x="138370" y="34299"/>
                      </a:lnTo>
                      <a:lnTo>
                        <a:pt x="138370" y="8256"/>
                      </a:lnTo>
                      <a:cubicBezTo>
                        <a:pt x="138370" y="3527"/>
                        <a:pt x="134532" y="-311"/>
                        <a:pt x="129803" y="-311"/>
                      </a:cubicBezTo>
                      <a:cubicBezTo>
                        <a:pt x="125005" y="-311"/>
                        <a:pt x="121065" y="3459"/>
                        <a:pt x="120894" y="8256"/>
                      </a:cubicBezTo>
                      <a:lnTo>
                        <a:pt x="120894" y="34299"/>
                      </a:lnTo>
                      <a:lnTo>
                        <a:pt x="86627" y="34299"/>
                      </a:lnTo>
                      <a:lnTo>
                        <a:pt x="86627" y="8256"/>
                      </a:lnTo>
                      <a:cubicBezTo>
                        <a:pt x="86627" y="3527"/>
                        <a:pt x="82789" y="-311"/>
                        <a:pt x="78060" y="-311"/>
                      </a:cubicBezTo>
                      <a:cubicBezTo>
                        <a:pt x="73263" y="-311"/>
                        <a:pt x="69322" y="3459"/>
                        <a:pt x="69151" y="8256"/>
                      </a:cubicBezTo>
                      <a:lnTo>
                        <a:pt x="69151" y="34299"/>
                      </a:lnTo>
                      <a:lnTo>
                        <a:pt x="52018" y="34299"/>
                      </a:lnTo>
                      <a:cubicBezTo>
                        <a:pt x="23267" y="34299"/>
                        <a:pt x="-68" y="57634"/>
                        <a:pt x="-68" y="86384"/>
                      </a:cubicBezTo>
                      <a:lnTo>
                        <a:pt x="-68" y="468459"/>
                      </a:lnTo>
                      <a:cubicBezTo>
                        <a:pt x="-68" y="497209"/>
                        <a:pt x="23267" y="520544"/>
                        <a:pt x="52018" y="520544"/>
                      </a:cubicBezTo>
                      <a:lnTo>
                        <a:pt x="468702" y="520544"/>
                      </a:lnTo>
                      <a:cubicBezTo>
                        <a:pt x="497452" y="520544"/>
                        <a:pt x="520788" y="497209"/>
                        <a:pt x="520788" y="468459"/>
                      </a:cubicBezTo>
                      <a:lnTo>
                        <a:pt x="520788" y="86727"/>
                      </a:lnTo>
                      <a:cubicBezTo>
                        <a:pt x="521027" y="57977"/>
                        <a:pt x="497898" y="34470"/>
                        <a:pt x="469114" y="34230"/>
                      </a:cubicBezTo>
                      <a:cubicBezTo>
                        <a:pt x="468051" y="34230"/>
                        <a:pt x="467023" y="34230"/>
                        <a:pt x="465961" y="34299"/>
                      </a:cubicBezTo>
                      <a:close/>
                      <a:moveTo>
                        <a:pt x="49276" y="51775"/>
                      </a:moveTo>
                      <a:lnTo>
                        <a:pt x="66410" y="51775"/>
                      </a:lnTo>
                      <a:lnTo>
                        <a:pt x="66410" y="60342"/>
                      </a:lnTo>
                      <a:cubicBezTo>
                        <a:pt x="66410" y="65276"/>
                        <a:pt x="70384" y="69250"/>
                        <a:pt x="75319" y="69250"/>
                      </a:cubicBezTo>
                      <a:cubicBezTo>
                        <a:pt x="80116" y="69080"/>
                        <a:pt x="83886" y="65139"/>
                        <a:pt x="83886" y="60342"/>
                      </a:cubicBezTo>
                      <a:lnTo>
                        <a:pt x="83886" y="51775"/>
                      </a:lnTo>
                      <a:lnTo>
                        <a:pt x="118153" y="51775"/>
                      </a:lnTo>
                      <a:lnTo>
                        <a:pt x="118153" y="60342"/>
                      </a:lnTo>
                      <a:cubicBezTo>
                        <a:pt x="118153" y="65276"/>
                        <a:pt x="122128" y="69250"/>
                        <a:pt x="127062" y="69250"/>
                      </a:cubicBezTo>
                      <a:cubicBezTo>
                        <a:pt x="131859" y="69080"/>
                        <a:pt x="135629" y="65139"/>
                        <a:pt x="135629" y="60342"/>
                      </a:cubicBezTo>
                      <a:lnTo>
                        <a:pt x="135629" y="51775"/>
                      </a:lnTo>
                      <a:lnTo>
                        <a:pt x="169896" y="51775"/>
                      </a:lnTo>
                      <a:lnTo>
                        <a:pt x="169896" y="60342"/>
                      </a:lnTo>
                      <a:cubicBezTo>
                        <a:pt x="169896" y="65276"/>
                        <a:pt x="173871" y="69250"/>
                        <a:pt x="178805" y="69250"/>
                      </a:cubicBezTo>
                      <a:cubicBezTo>
                        <a:pt x="183602" y="69080"/>
                        <a:pt x="187371" y="65139"/>
                        <a:pt x="187371" y="60342"/>
                      </a:cubicBezTo>
                      <a:lnTo>
                        <a:pt x="187371" y="51775"/>
                      </a:lnTo>
                      <a:lnTo>
                        <a:pt x="221638" y="51775"/>
                      </a:lnTo>
                      <a:lnTo>
                        <a:pt x="221638" y="60342"/>
                      </a:lnTo>
                      <a:cubicBezTo>
                        <a:pt x="221638" y="65276"/>
                        <a:pt x="225613" y="69250"/>
                        <a:pt x="230548" y="69250"/>
                      </a:cubicBezTo>
                      <a:cubicBezTo>
                        <a:pt x="235345" y="69080"/>
                        <a:pt x="239115" y="65139"/>
                        <a:pt x="239115" y="60342"/>
                      </a:cubicBezTo>
                      <a:lnTo>
                        <a:pt x="239115" y="51775"/>
                      </a:lnTo>
                      <a:lnTo>
                        <a:pt x="273381" y="51775"/>
                      </a:lnTo>
                      <a:lnTo>
                        <a:pt x="273381" y="60342"/>
                      </a:lnTo>
                      <a:cubicBezTo>
                        <a:pt x="273381" y="65276"/>
                        <a:pt x="277356" y="69250"/>
                        <a:pt x="282291" y="69250"/>
                      </a:cubicBezTo>
                      <a:cubicBezTo>
                        <a:pt x="287088" y="69080"/>
                        <a:pt x="290858" y="65139"/>
                        <a:pt x="290858" y="60342"/>
                      </a:cubicBezTo>
                      <a:lnTo>
                        <a:pt x="290858" y="51775"/>
                      </a:lnTo>
                      <a:lnTo>
                        <a:pt x="325125" y="51775"/>
                      </a:lnTo>
                      <a:lnTo>
                        <a:pt x="325125" y="60342"/>
                      </a:lnTo>
                      <a:cubicBezTo>
                        <a:pt x="325125" y="65276"/>
                        <a:pt x="329099" y="69250"/>
                        <a:pt x="334033" y="69250"/>
                      </a:cubicBezTo>
                      <a:cubicBezTo>
                        <a:pt x="338831" y="69080"/>
                        <a:pt x="342600" y="65139"/>
                        <a:pt x="342600" y="60342"/>
                      </a:cubicBezTo>
                      <a:lnTo>
                        <a:pt x="342600" y="51775"/>
                      </a:lnTo>
                      <a:lnTo>
                        <a:pt x="376867" y="51775"/>
                      </a:lnTo>
                      <a:lnTo>
                        <a:pt x="376867" y="60342"/>
                      </a:lnTo>
                      <a:cubicBezTo>
                        <a:pt x="376867" y="65276"/>
                        <a:pt x="380842" y="69250"/>
                        <a:pt x="385776" y="69250"/>
                      </a:cubicBezTo>
                      <a:cubicBezTo>
                        <a:pt x="390573" y="69080"/>
                        <a:pt x="394343" y="65139"/>
                        <a:pt x="394343" y="60342"/>
                      </a:cubicBezTo>
                      <a:lnTo>
                        <a:pt x="394343" y="51775"/>
                      </a:lnTo>
                      <a:lnTo>
                        <a:pt x="428610" y="51775"/>
                      </a:lnTo>
                      <a:lnTo>
                        <a:pt x="428610" y="60342"/>
                      </a:lnTo>
                      <a:cubicBezTo>
                        <a:pt x="428610" y="65276"/>
                        <a:pt x="432585" y="69250"/>
                        <a:pt x="437520" y="69250"/>
                      </a:cubicBezTo>
                      <a:cubicBezTo>
                        <a:pt x="442316" y="69080"/>
                        <a:pt x="446086" y="65139"/>
                        <a:pt x="446086" y="60342"/>
                      </a:cubicBezTo>
                      <a:lnTo>
                        <a:pt x="446086" y="51775"/>
                      </a:lnTo>
                      <a:lnTo>
                        <a:pt x="463562" y="51775"/>
                      </a:lnTo>
                      <a:cubicBezTo>
                        <a:pt x="482477" y="51775"/>
                        <a:pt x="497829" y="67127"/>
                        <a:pt x="497829" y="86042"/>
                      </a:cubicBezTo>
                      <a:lnTo>
                        <a:pt x="497829" y="102832"/>
                      </a:lnTo>
                      <a:lnTo>
                        <a:pt x="14324" y="102832"/>
                      </a:lnTo>
                      <a:lnTo>
                        <a:pt x="14324" y="85356"/>
                      </a:lnTo>
                      <a:cubicBezTo>
                        <a:pt x="14872" y="66578"/>
                        <a:pt x="30464" y="51741"/>
                        <a:pt x="49276" y="52117"/>
                      </a:cubicBezTo>
                      <a:close/>
                      <a:moveTo>
                        <a:pt x="465961" y="503068"/>
                      </a:moveTo>
                      <a:lnTo>
                        <a:pt x="49276" y="503068"/>
                      </a:lnTo>
                      <a:cubicBezTo>
                        <a:pt x="30361" y="503068"/>
                        <a:pt x="15009" y="487717"/>
                        <a:pt x="15009" y="468801"/>
                      </a:cubicBezTo>
                      <a:lnTo>
                        <a:pt x="15009" y="121679"/>
                      </a:lnTo>
                      <a:lnTo>
                        <a:pt x="501255" y="121679"/>
                      </a:lnTo>
                      <a:lnTo>
                        <a:pt x="501255" y="468801"/>
                      </a:lnTo>
                      <a:cubicBezTo>
                        <a:pt x="501461" y="487717"/>
                        <a:pt x="486280" y="503240"/>
                        <a:pt x="467332" y="503411"/>
                      </a:cubicBezTo>
                      <a:cubicBezTo>
                        <a:pt x="466886" y="503446"/>
                        <a:pt x="466406" y="503411"/>
                        <a:pt x="465961" y="503411"/>
                      </a:cubicBezTo>
                      <a:close/>
                    </a:path>
                  </a:pathLst>
                </a:custGeom>
                <a:solidFill>
                  <a:srgbClr val="F7F8F9"/>
                </a:solidFill>
                <a:ln w="34233" cap="flat">
                  <a:noFill/>
                  <a:prstDash val="solid"/>
                  <a:miter/>
                </a:ln>
              </p:spPr>
              <p:txBody>
                <a:bodyPr rtlCol="0" anchor="ctr"/>
                <a:lstStyle/>
                <a:p>
                  <a:endParaRPr lang="en-US"/>
                </a:p>
              </p:txBody>
            </p:sp>
            <p:sp>
              <p:nvSpPr>
                <p:cNvPr id="436" name="Freeform: Shape 435">
                  <a:extLst>
                    <a:ext uri="{FF2B5EF4-FFF2-40B4-BE49-F238E27FC236}">
                      <a16:creationId xmlns:a16="http://schemas.microsoft.com/office/drawing/2014/main" id="{6BEBDCEF-687A-3505-EDE6-E062457BD994}"/>
                    </a:ext>
                  </a:extLst>
                </p:cNvPr>
                <p:cNvSpPr/>
                <p:nvPr/>
              </p:nvSpPr>
              <p:spPr>
                <a:xfrm>
                  <a:off x="8251164" y="2923696"/>
                  <a:ext cx="87256" cy="171333"/>
                </a:xfrm>
                <a:custGeom>
                  <a:avLst/>
                  <a:gdLst>
                    <a:gd name="connsiteX0" fmla="*/ 17968 w 87256"/>
                    <a:gd name="connsiteY0" fmla="*/ 119966 h 171333"/>
                    <a:gd name="connsiteX1" fmla="*/ 9402 w 87256"/>
                    <a:gd name="connsiteY1" fmla="*/ 111399 h 171333"/>
                    <a:gd name="connsiteX2" fmla="*/ 835 w 87256"/>
                    <a:gd name="connsiteY2" fmla="*/ 119966 h 171333"/>
                    <a:gd name="connsiteX3" fmla="*/ 35102 w 87256"/>
                    <a:gd name="connsiteY3" fmla="*/ 162456 h 171333"/>
                    <a:gd name="connsiteX4" fmla="*/ 35102 w 87256"/>
                    <a:gd name="connsiteY4" fmla="*/ 162456 h 171333"/>
                    <a:gd name="connsiteX5" fmla="*/ 43668 w 87256"/>
                    <a:gd name="connsiteY5" fmla="*/ 171023 h 171333"/>
                    <a:gd name="connsiteX6" fmla="*/ 52578 w 87256"/>
                    <a:gd name="connsiteY6" fmla="*/ 162456 h 171333"/>
                    <a:gd name="connsiteX7" fmla="*/ 52578 w 87256"/>
                    <a:gd name="connsiteY7" fmla="*/ 162456 h 171333"/>
                    <a:gd name="connsiteX8" fmla="*/ 85680 w 87256"/>
                    <a:gd name="connsiteY8" fmla="*/ 110576 h 171333"/>
                    <a:gd name="connsiteX9" fmla="*/ 52578 w 87256"/>
                    <a:gd name="connsiteY9" fmla="*/ 77474 h 171333"/>
                    <a:gd name="connsiteX10" fmla="*/ 52578 w 87256"/>
                    <a:gd name="connsiteY10" fmla="*/ 26074 h 171333"/>
                    <a:gd name="connsiteX11" fmla="*/ 69712 w 87256"/>
                    <a:gd name="connsiteY11" fmla="*/ 50746 h 171333"/>
                    <a:gd name="connsiteX12" fmla="*/ 78621 w 87256"/>
                    <a:gd name="connsiteY12" fmla="*/ 59313 h 171333"/>
                    <a:gd name="connsiteX13" fmla="*/ 87188 w 87256"/>
                    <a:gd name="connsiteY13" fmla="*/ 50746 h 171333"/>
                    <a:gd name="connsiteX14" fmla="*/ 52921 w 87256"/>
                    <a:gd name="connsiteY14" fmla="*/ 8256 h 171333"/>
                    <a:gd name="connsiteX15" fmla="*/ 52921 w 87256"/>
                    <a:gd name="connsiteY15" fmla="*/ 8256 h 171333"/>
                    <a:gd name="connsiteX16" fmla="*/ 44011 w 87256"/>
                    <a:gd name="connsiteY16" fmla="*/ -311 h 171333"/>
                    <a:gd name="connsiteX17" fmla="*/ 35445 w 87256"/>
                    <a:gd name="connsiteY17" fmla="*/ 8256 h 171333"/>
                    <a:gd name="connsiteX18" fmla="*/ 35445 w 87256"/>
                    <a:gd name="connsiteY18" fmla="*/ 8256 h 171333"/>
                    <a:gd name="connsiteX19" fmla="*/ 630 w 87256"/>
                    <a:gd name="connsiteY19" fmla="*/ 58422 h 171333"/>
                    <a:gd name="connsiteX20" fmla="*/ 35445 w 87256"/>
                    <a:gd name="connsiteY20" fmla="*/ 93238 h 171333"/>
                    <a:gd name="connsiteX21" fmla="*/ 35445 w 87256"/>
                    <a:gd name="connsiteY21" fmla="*/ 144638 h 171333"/>
                    <a:gd name="connsiteX22" fmla="*/ 17968 w 87256"/>
                    <a:gd name="connsiteY22" fmla="*/ 119966 h 171333"/>
                    <a:gd name="connsiteX23" fmla="*/ 70055 w 87256"/>
                    <a:gd name="connsiteY23" fmla="*/ 119966 h 171333"/>
                    <a:gd name="connsiteX24" fmla="*/ 52921 w 87256"/>
                    <a:gd name="connsiteY24" fmla="*/ 144638 h 171333"/>
                    <a:gd name="connsiteX25" fmla="*/ 52921 w 87256"/>
                    <a:gd name="connsiteY25" fmla="*/ 95637 h 171333"/>
                    <a:gd name="connsiteX26" fmla="*/ 70055 w 87256"/>
                    <a:gd name="connsiteY26" fmla="*/ 119966 h 171333"/>
                    <a:gd name="connsiteX27" fmla="*/ 17968 w 87256"/>
                    <a:gd name="connsiteY27" fmla="*/ 51432 h 171333"/>
                    <a:gd name="connsiteX28" fmla="*/ 35445 w 87256"/>
                    <a:gd name="connsiteY28" fmla="*/ 26760 h 171333"/>
                    <a:gd name="connsiteX29" fmla="*/ 35445 w 87256"/>
                    <a:gd name="connsiteY29" fmla="*/ 75761 h 171333"/>
                    <a:gd name="connsiteX30" fmla="*/ 17968 w 87256"/>
                    <a:gd name="connsiteY30" fmla="*/ 50746 h 17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7256" h="171333">
                      <a:moveTo>
                        <a:pt x="17968" y="119966"/>
                      </a:moveTo>
                      <a:cubicBezTo>
                        <a:pt x="17968" y="115237"/>
                        <a:pt x="14130" y="111399"/>
                        <a:pt x="9402" y="111399"/>
                      </a:cubicBezTo>
                      <a:cubicBezTo>
                        <a:pt x="4673" y="111399"/>
                        <a:pt x="835" y="115237"/>
                        <a:pt x="835" y="119966"/>
                      </a:cubicBezTo>
                      <a:cubicBezTo>
                        <a:pt x="732" y="140457"/>
                        <a:pt x="15056" y="158242"/>
                        <a:pt x="35102" y="162456"/>
                      </a:cubicBezTo>
                      <a:lnTo>
                        <a:pt x="35102" y="162456"/>
                      </a:lnTo>
                      <a:cubicBezTo>
                        <a:pt x="35102" y="167185"/>
                        <a:pt x="38940" y="171023"/>
                        <a:pt x="43668" y="171023"/>
                      </a:cubicBezTo>
                      <a:cubicBezTo>
                        <a:pt x="48466" y="171023"/>
                        <a:pt x="52407" y="167254"/>
                        <a:pt x="52578" y="162456"/>
                      </a:cubicBezTo>
                      <a:lnTo>
                        <a:pt x="52578" y="162456"/>
                      </a:lnTo>
                      <a:cubicBezTo>
                        <a:pt x="76051" y="157247"/>
                        <a:pt x="90854" y="134015"/>
                        <a:pt x="85680" y="110576"/>
                      </a:cubicBezTo>
                      <a:cubicBezTo>
                        <a:pt x="82014" y="94025"/>
                        <a:pt x="69095" y="81142"/>
                        <a:pt x="52578" y="77474"/>
                      </a:cubicBezTo>
                      <a:lnTo>
                        <a:pt x="52578" y="26074"/>
                      </a:lnTo>
                      <a:cubicBezTo>
                        <a:pt x="62858" y="29912"/>
                        <a:pt x="69712" y="39747"/>
                        <a:pt x="69712" y="50746"/>
                      </a:cubicBezTo>
                      <a:cubicBezTo>
                        <a:pt x="69883" y="55544"/>
                        <a:pt x="73823" y="59313"/>
                        <a:pt x="78621" y="59313"/>
                      </a:cubicBezTo>
                      <a:cubicBezTo>
                        <a:pt x="83350" y="59313"/>
                        <a:pt x="87188" y="55475"/>
                        <a:pt x="87188" y="50746"/>
                      </a:cubicBezTo>
                      <a:cubicBezTo>
                        <a:pt x="87290" y="30255"/>
                        <a:pt x="72967" y="12471"/>
                        <a:pt x="52921" y="8256"/>
                      </a:cubicBezTo>
                      <a:lnTo>
                        <a:pt x="52921" y="8256"/>
                      </a:lnTo>
                      <a:cubicBezTo>
                        <a:pt x="52750" y="3459"/>
                        <a:pt x="48808" y="-311"/>
                        <a:pt x="44011" y="-311"/>
                      </a:cubicBezTo>
                      <a:cubicBezTo>
                        <a:pt x="39283" y="-311"/>
                        <a:pt x="35445" y="3527"/>
                        <a:pt x="35445" y="8256"/>
                      </a:cubicBezTo>
                      <a:lnTo>
                        <a:pt x="35445" y="8256"/>
                      </a:lnTo>
                      <a:cubicBezTo>
                        <a:pt x="11972" y="12504"/>
                        <a:pt x="-3620" y="34949"/>
                        <a:pt x="630" y="58422"/>
                      </a:cubicBezTo>
                      <a:cubicBezTo>
                        <a:pt x="3816" y="76139"/>
                        <a:pt x="17694" y="90050"/>
                        <a:pt x="35445" y="93238"/>
                      </a:cubicBezTo>
                      <a:lnTo>
                        <a:pt x="35445" y="144638"/>
                      </a:lnTo>
                      <a:cubicBezTo>
                        <a:pt x="25096" y="140800"/>
                        <a:pt x="18140" y="130999"/>
                        <a:pt x="17968" y="119966"/>
                      </a:cubicBezTo>
                      <a:close/>
                      <a:moveTo>
                        <a:pt x="70055" y="119966"/>
                      </a:moveTo>
                      <a:cubicBezTo>
                        <a:pt x="70055" y="130965"/>
                        <a:pt x="63201" y="140800"/>
                        <a:pt x="52921" y="144638"/>
                      </a:cubicBezTo>
                      <a:lnTo>
                        <a:pt x="52921" y="95637"/>
                      </a:lnTo>
                      <a:cubicBezTo>
                        <a:pt x="63166" y="99371"/>
                        <a:pt x="69986" y="109069"/>
                        <a:pt x="70055" y="119966"/>
                      </a:cubicBezTo>
                      <a:close/>
                      <a:moveTo>
                        <a:pt x="17968" y="51432"/>
                      </a:moveTo>
                      <a:cubicBezTo>
                        <a:pt x="18140" y="40398"/>
                        <a:pt x="25096" y="30598"/>
                        <a:pt x="35445" y="26760"/>
                      </a:cubicBezTo>
                      <a:lnTo>
                        <a:pt x="35445" y="75761"/>
                      </a:lnTo>
                      <a:cubicBezTo>
                        <a:pt x="24822" y="72060"/>
                        <a:pt x="17797" y="61986"/>
                        <a:pt x="17968" y="50746"/>
                      </a:cubicBezTo>
                      <a:close/>
                    </a:path>
                  </a:pathLst>
                </a:custGeom>
                <a:solidFill>
                  <a:srgbClr val="F7F8F9"/>
                </a:solidFill>
                <a:ln w="34233" cap="flat">
                  <a:noFill/>
                  <a:prstDash val="solid"/>
                  <a:miter/>
                </a:ln>
              </p:spPr>
              <p:txBody>
                <a:bodyPr rtlCol="0" anchor="ctr"/>
                <a:lstStyle/>
                <a:p>
                  <a:endParaRPr lang="en-US"/>
                </a:p>
              </p:txBody>
            </p:sp>
            <p:sp>
              <p:nvSpPr>
                <p:cNvPr id="437" name="Freeform: Shape 436">
                  <a:extLst>
                    <a:ext uri="{FF2B5EF4-FFF2-40B4-BE49-F238E27FC236}">
                      <a16:creationId xmlns:a16="http://schemas.microsoft.com/office/drawing/2014/main" id="{C1CE302E-A97E-0B05-541F-1AC85D198524}"/>
                    </a:ext>
                  </a:extLst>
                </p:cNvPr>
                <p:cNvSpPr/>
                <p:nvPr/>
              </p:nvSpPr>
              <p:spPr>
                <a:xfrm>
                  <a:off x="8242815" y="2922668"/>
                  <a:ext cx="425593" cy="225544"/>
                </a:xfrm>
                <a:custGeom>
                  <a:avLst/>
                  <a:gdLst>
                    <a:gd name="connsiteX0" fmla="*/ 9184 w 425593"/>
                    <a:gd name="connsiteY0" fmla="*/ 225165 h 225544"/>
                    <a:gd name="connsiteX1" fmla="*/ 9184 w 425593"/>
                    <a:gd name="connsiteY1" fmla="*/ 225165 h 225544"/>
                    <a:gd name="connsiteX2" fmla="*/ 408050 w 425593"/>
                    <a:gd name="connsiteY2" fmla="*/ 28816 h 225544"/>
                    <a:gd name="connsiteX3" fmla="*/ 408050 w 425593"/>
                    <a:gd name="connsiteY3" fmla="*/ 51774 h 225544"/>
                    <a:gd name="connsiteX4" fmla="*/ 416617 w 425593"/>
                    <a:gd name="connsiteY4" fmla="*/ 60341 h 225544"/>
                    <a:gd name="connsiteX5" fmla="*/ 425525 w 425593"/>
                    <a:gd name="connsiteY5" fmla="*/ 51774 h 225544"/>
                    <a:gd name="connsiteX6" fmla="*/ 425525 w 425593"/>
                    <a:gd name="connsiteY6" fmla="*/ 8256 h 225544"/>
                    <a:gd name="connsiteX7" fmla="*/ 416617 w 425593"/>
                    <a:gd name="connsiteY7" fmla="*/ -311 h 225544"/>
                    <a:gd name="connsiteX8" fmla="*/ 373440 w 425593"/>
                    <a:gd name="connsiteY8" fmla="*/ -311 h 225544"/>
                    <a:gd name="connsiteX9" fmla="*/ 364873 w 425593"/>
                    <a:gd name="connsiteY9" fmla="*/ 8256 h 225544"/>
                    <a:gd name="connsiteX10" fmla="*/ 373440 w 425593"/>
                    <a:gd name="connsiteY10" fmla="*/ 16822 h 225544"/>
                    <a:gd name="connsiteX11" fmla="*/ 395371 w 425593"/>
                    <a:gd name="connsiteY11" fmla="*/ 16822 h 225544"/>
                    <a:gd name="connsiteX12" fmla="*/ 8499 w 425593"/>
                    <a:gd name="connsiteY12" fmla="*/ 208032 h 225544"/>
                    <a:gd name="connsiteX13" fmla="*/ -68 w 425593"/>
                    <a:gd name="connsiteY13" fmla="*/ 216598 h 225544"/>
                    <a:gd name="connsiteX14" fmla="*/ -68 w 425593"/>
                    <a:gd name="connsiteY14" fmla="*/ 216940 h 225544"/>
                    <a:gd name="connsiteX15" fmla="*/ 8088 w 425593"/>
                    <a:gd name="connsiteY15" fmla="*/ 225233 h 225544"/>
                    <a:gd name="connsiteX16" fmla="*/ 9184 w 425593"/>
                    <a:gd name="connsiteY16" fmla="*/ 225165 h 22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5593" h="225544">
                      <a:moveTo>
                        <a:pt x="9184" y="225165"/>
                      </a:moveTo>
                      <a:lnTo>
                        <a:pt x="9184" y="225165"/>
                      </a:lnTo>
                      <a:cubicBezTo>
                        <a:pt x="160609" y="206969"/>
                        <a:pt x="301275" y="137716"/>
                        <a:pt x="408050" y="28816"/>
                      </a:cubicBezTo>
                      <a:lnTo>
                        <a:pt x="408050" y="51774"/>
                      </a:lnTo>
                      <a:cubicBezTo>
                        <a:pt x="408050" y="56503"/>
                        <a:pt x="411888" y="60341"/>
                        <a:pt x="416617" y="60341"/>
                      </a:cubicBezTo>
                      <a:cubicBezTo>
                        <a:pt x="421413" y="60341"/>
                        <a:pt x="425355" y="56572"/>
                        <a:pt x="425525" y="51774"/>
                      </a:cubicBezTo>
                      <a:lnTo>
                        <a:pt x="425525" y="8256"/>
                      </a:lnTo>
                      <a:cubicBezTo>
                        <a:pt x="425355" y="3459"/>
                        <a:pt x="421413" y="-311"/>
                        <a:pt x="416617" y="-311"/>
                      </a:cubicBezTo>
                      <a:lnTo>
                        <a:pt x="373440" y="-311"/>
                      </a:lnTo>
                      <a:cubicBezTo>
                        <a:pt x="368711" y="-311"/>
                        <a:pt x="364873" y="3527"/>
                        <a:pt x="364873" y="8256"/>
                      </a:cubicBezTo>
                      <a:cubicBezTo>
                        <a:pt x="364873" y="12984"/>
                        <a:pt x="368711" y="16822"/>
                        <a:pt x="373440" y="16822"/>
                      </a:cubicBezTo>
                      <a:lnTo>
                        <a:pt x="395371" y="16822"/>
                      </a:lnTo>
                      <a:cubicBezTo>
                        <a:pt x="291680" y="122365"/>
                        <a:pt x="155332" y="189767"/>
                        <a:pt x="8499" y="208032"/>
                      </a:cubicBezTo>
                      <a:cubicBezTo>
                        <a:pt x="3770" y="208032"/>
                        <a:pt x="-68" y="211869"/>
                        <a:pt x="-68" y="216598"/>
                      </a:cubicBezTo>
                      <a:cubicBezTo>
                        <a:pt x="-68" y="216701"/>
                        <a:pt x="-68" y="216838"/>
                        <a:pt x="-68" y="216940"/>
                      </a:cubicBezTo>
                      <a:cubicBezTo>
                        <a:pt x="-102" y="221498"/>
                        <a:pt x="3564" y="225198"/>
                        <a:pt x="8088" y="225233"/>
                      </a:cubicBezTo>
                      <a:cubicBezTo>
                        <a:pt x="8464" y="225233"/>
                        <a:pt x="8807" y="225198"/>
                        <a:pt x="9184" y="225165"/>
                      </a:cubicBezTo>
                      <a:close/>
                    </a:path>
                  </a:pathLst>
                </a:custGeom>
                <a:solidFill>
                  <a:srgbClr val="F7F8F9"/>
                </a:solidFill>
                <a:ln w="34233" cap="flat">
                  <a:noFill/>
                  <a:prstDash val="solid"/>
                  <a:miter/>
                </a:ln>
              </p:spPr>
              <p:txBody>
                <a:bodyPr rtlCol="0" anchor="ctr"/>
                <a:lstStyle/>
                <a:p>
                  <a:endParaRPr lang="en-US"/>
                </a:p>
              </p:txBody>
            </p:sp>
            <p:sp>
              <p:nvSpPr>
                <p:cNvPr id="438" name="Freeform: Shape 437">
                  <a:extLst>
                    <a:ext uri="{FF2B5EF4-FFF2-40B4-BE49-F238E27FC236}">
                      <a16:creationId xmlns:a16="http://schemas.microsoft.com/office/drawing/2014/main" id="{E5DC8CEA-CD4B-6736-93DF-F4B3225BEF43}"/>
                    </a:ext>
                  </a:extLst>
                </p:cNvPr>
                <p:cNvSpPr/>
                <p:nvPr/>
              </p:nvSpPr>
              <p:spPr>
                <a:xfrm>
                  <a:off x="8241788" y="3000759"/>
                  <a:ext cx="433817" cy="250870"/>
                </a:xfrm>
                <a:custGeom>
                  <a:avLst/>
                  <a:gdLst>
                    <a:gd name="connsiteX0" fmla="*/ 426896 w 433817"/>
                    <a:gd name="connsiteY0" fmla="*/ 234111 h 250870"/>
                    <a:gd name="connsiteX1" fmla="*/ 426896 w 433817"/>
                    <a:gd name="connsiteY1" fmla="*/ 16860 h 250870"/>
                    <a:gd name="connsiteX2" fmla="*/ 409111 w 433817"/>
                    <a:gd name="connsiteY2" fmla="*/ -308 h 250870"/>
                    <a:gd name="connsiteX3" fmla="*/ 398112 w 433817"/>
                    <a:gd name="connsiteY3" fmla="*/ 3838 h 250870"/>
                    <a:gd name="connsiteX4" fmla="*/ 363845 w 433817"/>
                    <a:gd name="connsiteY4" fmla="*/ 32280 h 250870"/>
                    <a:gd name="connsiteX5" fmla="*/ 357334 w 433817"/>
                    <a:gd name="connsiteY5" fmla="*/ 45987 h 250870"/>
                    <a:gd name="connsiteX6" fmla="*/ 357334 w 433817"/>
                    <a:gd name="connsiteY6" fmla="*/ 234111 h 250870"/>
                    <a:gd name="connsiteX7" fmla="*/ 339858 w 433817"/>
                    <a:gd name="connsiteY7" fmla="*/ 234111 h 250870"/>
                    <a:gd name="connsiteX8" fmla="*/ 339858 w 433817"/>
                    <a:gd name="connsiteY8" fmla="*/ 82309 h 250870"/>
                    <a:gd name="connsiteX9" fmla="*/ 323274 w 433817"/>
                    <a:gd name="connsiteY9" fmla="*/ 64628 h 250870"/>
                    <a:gd name="connsiteX10" fmla="*/ 313130 w 433817"/>
                    <a:gd name="connsiteY10" fmla="*/ 67575 h 250870"/>
                    <a:gd name="connsiteX11" fmla="*/ 278863 w 433817"/>
                    <a:gd name="connsiteY11" fmla="*/ 88820 h 250870"/>
                    <a:gd name="connsiteX12" fmla="*/ 270296 w 433817"/>
                    <a:gd name="connsiteY12" fmla="*/ 103555 h 250870"/>
                    <a:gd name="connsiteX13" fmla="*/ 270296 w 433817"/>
                    <a:gd name="connsiteY13" fmla="*/ 232741 h 250870"/>
                    <a:gd name="connsiteX14" fmla="*/ 252821 w 433817"/>
                    <a:gd name="connsiteY14" fmla="*/ 232741 h 250870"/>
                    <a:gd name="connsiteX15" fmla="*/ 252821 w 433817"/>
                    <a:gd name="connsiteY15" fmla="*/ 129941 h 250870"/>
                    <a:gd name="connsiteX16" fmla="*/ 235893 w 433817"/>
                    <a:gd name="connsiteY16" fmla="*/ 112601 h 250870"/>
                    <a:gd name="connsiteX17" fmla="*/ 227806 w 433817"/>
                    <a:gd name="connsiteY17" fmla="*/ 114520 h 250870"/>
                    <a:gd name="connsiteX18" fmla="*/ 193539 w 433817"/>
                    <a:gd name="connsiteY18" fmla="*/ 129598 h 250870"/>
                    <a:gd name="connsiteX19" fmla="*/ 182916 w 433817"/>
                    <a:gd name="connsiteY19" fmla="*/ 145703 h 250870"/>
                    <a:gd name="connsiteX20" fmla="*/ 182916 w 433817"/>
                    <a:gd name="connsiteY20" fmla="*/ 231370 h 250870"/>
                    <a:gd name="connsiteX21" fmla="*/ 165783 w 433817"/>
                    <a:gd name="connsiteY21" fmla="*/ 231370 h 250870"/>
                    <a:gd name="connsiteX22" fmla="*/ 165783 w 433817"/>
                    <a:gd name="connsiteY22" fmla="*/ 167976 h 250870"/>
                    <a:gd name="connsiteX23" fmla="*/ 158587 w 433817"/>
                    <a:gd name="connsiteY23" fmla="*/ 153927 h 250870"/>
                    <a:gd name="connsiteX24" fmla="*/ 143167 w 433817"/>
                    <a:gd name="connsiteY24" fmla="*/ 150843 h 250870"/>
                    <a:gd name="connsiteX25" fmla="*/ 108900 w 433817"/>
                    <a:gd name="connsiteY25" fmla="*/ 161122 h 250870"/>
                    <a:gd name="connsiteX26" fmla="*/ 96221 w 433817"/>
                    <a:gd name="connsiteY26" fmla="*/ 177914 h 250870"/>
                    <a:gd name="connsiteX27" fmla="*/ 96221 w 433817"/>
                    <a:gd name="connsiteY27" fmla="*/ 233426 h 250870"/>
                    <a:gd name="connsiteX28" fmla="*/ 78745 w 433817"/>
                    <a:gd name="connsiteY28" fmla="*/ 233426 h 250870"/>
                    <a:gd name="connsiteX29" fmla="*/ 78745 w 433817"/>
                    <a:gd name="connsiteY29" fmla="*/ 189908 h 250870"/>
                    <a:gd name="connsiteX30" fmla="*/ 72577 w 433817"/>
                    <a:gd name="connsiteY30" fmla="*/ 176543 h 250870"/>
                    <a:gd name="connsiteX31" fmla="*/ 58185 w 433817"/>
                    <a:gd name="connsiteY31" fmla="*/ 173116 h 250870"/>
                    <a:gd name="connsiteX32" fmla="*/ 23918 w 433817"/>
                    <a:gd name="connsiteY32" fmla="*/ 178256 h 250870"/>
                    <a:gd name="connsiteX33" fmla="*/ 8499 w 433817"/>
                    <a:gd name="connsiteY33" fmla="*/ 195389 h 250870"/>
                    <a:gd name="connsiteX34" fmla="*/ 8499 w 433817"/>
                    <a:gd name="connsiteY34" fmla="*/ 233426 h 250870"/>
                    <a:gd name="connsiteX35" fmla="*/ -68 w 433817"/>
                    <a:gd name="connsiteY35" fmla="*/ 241993 h 250870"/>
                    <a:gd name="connsiteX36" fmla="*/ 8499 w 433817"/>
                    <a:gd name="connsiteY36" fmla="*/ 250559 h 250870"/>
                    <a:gd name="connsiteX37" fmla="*/ 425183 w 433817"/>
                    <a:gd name="connsiteY37" fmla="*/ 250559 h 250870"/>
                    <a:gd name="connsiteX38" fmla="*/ 433750 w 433817"/>
                    <a:gd name="connsiteY38" fmla="*/ 241993 h 250870"/>
                    <a:gd name="connsiteX39" fmla="*/ 425183 w 433817"/>
                    <a:gd name="connsiteY39" fmla="*/ 233426 h 250870"/>
                    <a:gd name="connsiteX40" fmla="*/ 287773 w 433817"/>
                    <a:gd name="connsiteY40" fmla="*/ 104925 h 250870"/>
                    <a:gd name="connsiteX41" fmla="*/ 283318 w 433817"/>
                    <a:gd name="connsiteY41" fmla="*/ 97730 h 250870"/>
                    <a:gd name="connsiteX42" fmla="*/ 27345 w 433817"/>
                    <a:gd name="connsiteY42" fmla="*/ 234111 h 250870"/>
                    <a:gd name="connsiteX43" fmla="*/ 27345 w 433817"/>
                    <a:gd name="connsiteY43" fmla="*/ 196075 h 250870"/>
                    <a:gd name="connsiteX44" fmla="*/ 27345 w 433817"/>
                    <a:gd name="connsiteY44" fmla="*/ 196075 h 250870"/>
                    <a:gd name="connsiteX45" fmla="*/ 61612 w 433817"/>
                    <a:gd name="connsiteY45" fmla="*/ 190935 h 250870"/>
                    <a:gd name="connsiteX46" fmla="*/ 61612 w 433817"/>
                    <a:gd name="connsiteY46" fmla="*/ 234111 h 250870"/>
                    <a:gd name="connsiteX47" fmla="*/ 114383 w 433817"/>
                    <a:gd name="connsiteY47" fmla="*/ 234111 h 250870"/>
                    <a:gd name="connsiteX48" fmla="*/ 114383 w 433817"/>
                    <a:gd name="connsiteY48" fmla="*/ 178599 h 250870"/>
                    <a:gd name="connsiteX49" fmla="*/ 148650 w 433817"/>
                    <a:gd name="connsiteY49" fmla="*/ 167976 h 250870"/>
                    <a:gd name="connsiteX50" fmla="*/ 148650 w 433817"/>
                    <a:gd name="connsiteY50" fmla="*/ 234111 h 250870"/>
                    <a:gd name="connsiteX51" fmla="*/ 201078 w 433817"/>
                    <a:gd name="connsiteY51" fmla="*/ 234111 h 250870"/>
                    <a:gd name="connsiteX52" fmla="*/ 201078 w 433817"/>
                    <a:gd name="connsiteY52" fmla="*/ 148444 h 250870"/>
                    <a:gd name="connsiteX53" fmla="*/ 235345 w 433817"/>
                    <a:gd name="connsiteY53" fmla="*/ 132682 h 250870"/>
                    <a:gd name="connsiteX54" fmla="*/ 235345 w 433817"/>
                    <a:gd name="connsiteY54" fmla="*/ 235482 h 250870"/>
                    <a:gd name="connsiteX55" fmla="*/ 287773 w 433817"/>
                    <a:gd name="connsiteY55" fmla="*/ 234111 h 250870"/>
                    <a:gd name="connsiteX56" fmla="*/ 287773 w 433817"/>
                    <a:gd name="connsiteY56" fmla="*/ 104925 h 250870"/>
                    <a:gd name="connsiteX57" fmla="*/ 322040 w 433817"/>
                    <a:gd name="connsiteY57" fmla="*/ 83680 h 250870"/>
                    <a:gd name="connsiteX58" fmla="*/ 322040 w 433817"/>
                    <a:gd name="connsiteY58" fmla="*/ 234111 h 250870"/>
                    <a:gd name="connsiteX59" fmla="*/ 374811 w 433817"/>
                    <a:gd name="connsiteY59" fmla="*/ 234111 h 250870"/>
                    <a:gd name="connsiteX60" fmla="*/ 374811 w 433817"/>
                    <a:gd name="connsiteY60" fmla="*/ 45987 h 250870"/>
                    <a:gd name="connsiteX61" fmla="*/ 409078 w 433817"/>
                    <a:gd name="connsiteY61" fmla="*/ 16860 h 250870"/>
                    <a:gd name="connsiteX62" fmla="*/ 409078 w 433817"/>
                    <a:gd name="connsiteY62" fmla="*/ 234111 h 25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33817" h="250870">
                      <a:moveTo>
                        <a:pt x="426896" y="234111"/>
                      </a:moveTo>
                      <a:lnTo>
                        <a:pt x="426896" y="16860"/>
                      </a:lnTo>
                      <a:cubicBezTo>
                        <a:pt x="426724" y="7197"/>
                        <a:pt x="418775" y="-479"/>
                        <a:pt x="409111" y="-308"/>
                      </a:cubicBezTo>
                      <a:cubicBezTo>
                        <a:pt x="405068" y="-239"/>
                        <a:pt x="401196" y="1234"/>
                        <a:pt x="398112" y="3838"/>
                      </a:cubicBezTo>
                      <a:cubicBezTo>
                        <a:pt x="387146" y="13433"/>
                        <a:pt x="375839" y="22685"/>
                        <a:pt x="363845" y="32280"/>
                      </a:cubicBezTo>
                      <a:cubicBezTo>
                        <a:pt x="359699" y="35603"/>
                        <a:pt x="357300" y="40675"/>
                        <a:pt x="357334" y="45987"/>
                      </a:cubicBezTo>
                      <a:lnTo>
                        <a:pt x="357334" y="234111"/>
                      </a:lnTo>
                      <a:lnTo>
                        <a:pt x="339858" y="234111"/>
                      </a:lnTo>
                      <a:lnTo>
                        <a:pt x="339858" y="82309"/>
                      </a:lnTo>
                      <a:cubicBezTo>
                        <a:pt x="340166" y="72852"/>
                        <a:pt x="332731" y="64936"/>
                        <a:pt x="323274" y="64628"/>
                      </a:cubicBezTo>
                      <a:cubicBezTo>
                        <a:pt x="319675" y="64524"/>
                        <a:pt x="316111" y="65552"/>
                        <a:pt x="313130" y="67575"/>
                      </a:cubicBezTo>
                      <a:lnTo>
                        <a:pt x="278863" y="88820"/>
                      </a:lnTo>
                      <a:cubicBezTo>
                        <a:pt x="273484" y="91767"/>
                        <a:pt x="270194" y="97421"/>
                        <a:pt x="270296" y="103555"/>
                      </a:cubicBezTo>
                      <a:lnTo>
                        <a:pt x="270296" y="232741"/>
                      </a:lnTo>
                      <a:lnTo>
                        <a:pt x="252821" y="232741"/>
                      </a:lnTo>
                      <a:lnTo>
                        <a:pt x="252821" y="129941"/>
                      </a:lnTo>
                      <a:cubicBezTo>
                        <a:pt x="252924" y="120483"/>
                        <a:pt x="245350" y="112704"/>
                        <a:pt x="235893" y="112601"/>
                      </a:cubicBezTo>
                      <a:cubicBezTo>
                        <a:pt x="233083" y="112567"/>
                        <a:pt x="230307" y="113218"/>
                        <a:pt x="227806" y="114520"/>
                      </a:cubicBezTo>
                      <a:cubicBezTo>
                        <a:pt x="216840" y="119660"/>
                        <a:pt x="205533" y="124800"/>
                        <a:pt x="193539" y="129598"/>
                      </a:cubicBezTo>
                      <a:cubicBezTo>
                        <a:pt x="187097" y="132339"/>
                        <a:pt x="182916" y="138678"/>
                        <a:pt x="182916" y="145703"/>
                      </a:cubicBezTo>
                      <a:lnTo>
                        <a:pt x="182916" y="231370"/>
                      </a:lnTo>
                      <a:lnTo>
                        <a:pt x="165783" y="231370"/>
                      </a:lnTo>
                      <a:lnTo>
                        <a:pt x="165783" y="167976"/>
                      </a:lnTo>
                      <a:cubicBezTo>
                        <a:pt x="165714" y="162425"/>
                        <a:pt x="163041" y="157251"/>
                        <a:pt x="158587" y="153927"/>
                      </a:cubicBezTo>
                      <a:cubicBezTo>
                        <a:pt x="154167" y="150671"/>
                        <a:pt x="148513" y="149541"/>
                        <a:pt x="143167" y="150843"/>
                      </a:cubicBezTo>
                      <a:lnTo>
                        <a:pt x="108900" y="161122"/>
                      </a:lnTo>
                      <a:cubicBezTo>
                        <a:pt x="101327" y="163145"/>
                        <a:pt x="96119" y="170067"/>
                        <a:pt x="96221" y="177914"/>
                      </a:cubicBezTo>
                      <a:lnTo>
                        <a:pt x="96221" y="233426"/>
                      </a:lnTo>
                      <a:lnTo>
                        <a:pt x="78745" y="233426"/>
                      </a:lnTo>
                      <a:lnTo>
                        <a:pt x="78745" y="189908"/>
                      </a:lnTo>
                      <a:cubicBezTo>
                        <a:pt x="78814" y="184767"/>
                        <a:pt x="76552" y="179833"/>
                        <a:pt x="72577" y="176543"/>
                      </a:cubicBezTo>
                      <a:cubicBezTo>
                        <a:pt x="68500" y="173425"/>
                        <a:pt x="63257" y="172157"/>
                        <a:pt x="58185" y="173116"/>
                      </a:cubicBezTo>
                      <a:cubicBezTo>
                        <a:pt x="43450" y="175858"/>
                        <a:pt x="31800" y="177228"/>
                        <a:pt x="23918" y="178256"/>
                      </a:cubicBezTo>
                      <a:cubicBezTo>
                        <a:pt x="15043" y="178976"/>
                        <a:pt x="8292" y="186481"/>
                        <a:pt x="8499" y="195389"/>
                      </a:cubicBezTo>
                      <a:lnTo>
                        <a:pt x="8499" y="233426"/>
                      </a:lnTo>
                      <a:cubicBezTo>
                        <a:pt x="3770" y="233426"/>
                        <a:pt x="-68" y="237264"/>
                        <a:pt x="-68" y="241993"/>
                      </a:cubicBezTo>
                      <a:cubicBezTo>
                        <a:pt x="-68" y="246721"/>
                        <a:pt x="3770" y="250559"/>
                        <a:pt x="8499" y="250559"/>
                      </a:cubicBezTo>
                      <a:lnTo>
                        <a:pt x="425183" y="250559"/>
                      </a:lnTo>
                      <a:cubicBezTo>
                        <a:pt x="429912" y="250559"/>
                        <a:pt x="433750" y="246721"/>
                        <a:pt x="433750" y="241993"/>
                      </a:cubicBezTo>
                      <a:cubicBezTo>
                        <a:pt x="433750" y="237264"/>
                        <a:pt x="429912" y="233426"/>
                        <a:pt x="425183" y="233426"/>
                      </a:cubicBezTo>
                      <a:close/>
                      <a:moveTo>
                        <a:pt x="287773" y="104925"/>
                      </a:moveTo>
                      <a:lnTo>
                        <a:pt x="283318" y="97730"/>
                      </a:lnTo>
                      <a:close/>
                      <a:moveTo>
                        <a:pt x="27345" y="234111"/>
                      </a:moveTo>
                      <a:lnTo>
                        <a:pt x="27345" y="196075"/>
                      </a:lnTo>
                      <a:lnTo>
                        <a:pt x="27345" y="196075"/>
                      </a:lnTo>
                      <a:cubicBezTo>
                        <a:pt x="34884" y="196075"/>
                        <a:pt x="46877" y="193676"/>
                        <a:pt x="61612" y="190935"/>
                      </a:cubicBezTo>
                      <a:lnTo>
                        <a:pt x="61612" y="234111"/>
                      </a:lnTo>
                      <a:close/>
                      <a:moveTo>
                        <a:pt x="114383" y="234111"/>
                      </a:moveTo>
                      <a:lnTo>
                        <a:pt x="114383" y="178599"/>
                      </a:lnTo>
                      <a:cubicBezTo>
                        <a:pt x="125690" y="175515"/>
                        <a:pt x="137341" y="172088"/>
                        <a:pt x="148650" y="167976"/>
                      </a:cubicBezTo>
                      <a:lnTo>
                        <a:pt x="148650" y="234111"/>
                      </a:lnTo>
                      <a:close/>
                      <a:moveTo>
                        <a:pt x="201078" y="234111"/>
                      </a:moveTo>
                      <a:lnTo>
                        <a:pt x="201078" y="148444"/>
                      </a:lnTo>
                      <a:cubicBezTo>
                        <a:pt x="213071" y="143304"/>
                        <a:pt x="224722" y="138164"/>
                        <a:pt x="235345" y="132682"/>
                      </a:cubicBezTo>
                      <a:lnTo>
                        <a:pt x="235345" y="235482"/>
                      </a:lnTo>
                      <a:close/>
                      <a:moveTo>
                        <a:pt x="287773" y="234111"/>
                      </a:moveTo>
                      <a:lnTo>
                        <a:pt x="287773" y="104925"/>
                      </a:lnTo>
                      <a:cubicBezTo>
                        <a:pt x="300108" y="97730"/>
                        <a:pt x="311760" y="90876"/>
                        <a:pt x="322040" y="83680"/>
                      </a:cubicBezTo>
                      <a:lnTo>
                        <a:pt x="322040" y="234111"/>
                      </a:lnTo>
                      <a:close/>
                      <a:moveTo>
                        <a:pt x="374811" y="234111"/>
                      </a:moveTo>
                      <a:lnTo>
                        <a:pt x="374811" y="45987"/>
                      </a:lnTo>
                      <a:cubicBezTo>
                        <a:pt x="387146" y="36392"/>
                        <a:pt x="398455" y="26797"/>
                        <a:pt x="409078" y="16860"/>
                      </a:cubicBezTo>
                      <a:lnTo>
                        <a:pt x="409078" y="234111"/>
                      </a:lnTo>
                      <a:close/>
                    </a:path>
                  </a:pathLst>
                </a:custGeom>
                <a:solidFill>
                  <a:srgbClr val="F7F8F9"/>
                </a:solidFill>
                <a:ln w="34233" cap="flat">
                  <a:noFill/>
                  <a:prstDash val="solid"/>
                  <a:miter/>
                </a:ln>
              </p:spPr>
              <p:txBody>
                <a:bodyPr rtlCol="0" anchor="ctr"/>
                <a:lstStyle/>
                <a:p>
                  <a:endParaRPr lang="en-US"/>
                </a:p>
              </p:txBody>
            </p:sp>
          </p:grpSp>
          <p:sp>
            <p:nvSpPr>
              <p:cNvPr id="493" name="Freeform: Shape 492">
                <a:extLst>
                  <a:ext uri="{FF2B5EF4-FFF2-40B4-BE49-F238E27FC236}">
                    <a16:creationId xmlns:a16="http://schemas.microsoft.com/office/drawing/2014/main" id="{BABE9E0A-4169-8947-93C1-B24C1FD5D29D}"/>
                  </a:ext>
                </a:extLst>
              </p:cNvPr>
              <p:cNvSpPr/>
              <p:nvPr/>
            </p:nvSpPr>
            <p:spPr>
              <a:xfrm>
                <a:off x="9591214" y="2603644"/>
                <a:ext cx="890937" cy="890936"/>
              </a:xfrm>
              <a:custGeom>
                <a:avLst/>
                <a:gdLst>
                  <a:gd name="connsiteX0" fmla="*/ 890937 w 890937"/>
                  <a:gd name="connsiteY0" fmla="*/ 445468 h 890936"/>
                  <a:gd name="connsiteX1" fmla="*/ 445469 w 890937"/>
                  <a:gd name="connsiteY1" fmla="*/ 890936 h 890936"/>
                  <a:gd name="connsiteX2" fmla="*/ 0 w 890937"/>
                  <a:gd name="connsiteY2" fmla="*/ 445468 h 890936"/>
                  <a:gd name="connsiteX3" fmla="*/ 445469 w 890937"/>
                  <a:gd name="connsiteY3" fmla="*/ 0 h 890936"/>
                  <a:gd name="connsiteX4" fmla="*/ 890937 w 890937"/>
                  <a:gd name="connsiteY4" fmla="*/ 445468 h 890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937" h="890936">
                    <a:moveTo>
                      <a:pt x="890937" y="445468"/>
                    </a:moveTo>
                    <a:cubicBezTo>
                      <a:pt x="890937" y="691494"/>
                      <a:pt x="691494" y="890936"/>
                      <a:pt x="445469" y="890936"/>
                    </a:cubicBezTo>
                    <a:cubicBezTo>
                      <a:pt x="199443" y="890936"/>
                      <a:pt x="0" y="691494"/>
                      <a:pt x="0" y="445468"/>
                    </a:cubicBezTo>
                    <a:cubicBezTo>
                      <a:pt x="0" y="199443"/>
                      <a:pt x="199443" y="0"/>
                      <a:pt x="445469" y="0"/>
                    </a:cubicBezTo>
                    <a:cubicBezTo>
                      <a:pt x="691494" y="0"/>
                      <a:pt x="890937" y="199443"/>
                      <a:pt x="890937" y="445468"/>
                    </a:cubicBezTo>
                    <a:close/>
                  </a:path>
                </a:pathLst>
              </a:custGeom>
              <a:solidFill>
                <a:schemeClr val="bg2"/>
              </a:solidFill>
              <a:ln w="34233" cap="flat">
                <a:noFill/>
                <a:prstDash val="solid"/>
                <a:miter/>
              </a:ln>
            </p:spPr>
            <p:txBody>
              <a:bodyPr rtlCol="0" anchor="ctr"/>
              <a:lstStyle/>
              <a:p>
                <a:endParaRPr lang="en-US"/>
              </a:p>
            </p:txBody>
          </p:sp>
          <p:sp>
            <p:nvSpPr>
              <p:cNvPr id="515" name="Freeform: Shape 514">
                <a:extLst>
                  <a:ext uri="{FF2B5EF4-FFF2-40B4-BE49-F238E27FC236}">
                    <a16:creationId xmlns:a16="http://schemas.microsoft.com/office/drawing/2014/main" id="{CAB0F781-18C5-82E7-D732-A5AFCD768215}"/>
                  </a:ext>
                </a:extLst>
              </p:cNvPr>
              <p:cNvSpPr/>
              <p:nvPr/>
            </p:nvSpPr>
            <p:spPr>
              <a:xfrm>
                <a:off x="9921511" y="2994971"/>
                <a:ext cx="144828" cy="131094"/>
              </a:xfrm>
              <a:custGeom>
                <a:avLst/>
                <a:gdLst>
                  <a:gd name="connsiteX0" fmla="*/ 12989 w 144828"/>
                  <a:gd name="connsiteY0" fmla="*/ 128531 h 131094"/>
                  <a:gd name="connsiteX1" fmla="*/ 71928 w 144828"/>
                  <a:gd name="connsiteY1" fmla="*/ 87412 h 131094"/>
                  <a:gd name="connsiteX2" fmla="*/ 130867 w 144828"/>
                  <a:gd name="connsiteY2" fmla="*/ 128531 h 131094"/>
                  <a:gd name="connsiteX3" fmla="*/ 142483 w 144828"/>
                  <a:gd name="connsiteY3" fmla="*/ 128223 h 131094"/>
                  <a:gd name="connsiteX4" fmla="*/ 142175 w 144828"/>
                  <a:gd name="connsiteY4" fmla="*/ 116607 h 131094"/>
                  <a:gd name="connsiteX5" fmla="*/ 140119 w 144828"/>
                  <a:gd name="connsiteY5" fmla="*/ 115168 h 131094"/>
                  <a:gd name="connsiteX6" fmla="*/ 80152 w 144828"/>
                  <a:gd name="connsiteY6" fmla="*/ 73019 h 131094"/>
                  <a:gd name="connsiteX7" fmla="*/ 80152 w 144828"/>
                  <a:gd name="connsiteY7" fmla="*/ 7913 h 131094"/>
                  <a:gd name="connsiteX8" fmla="*/ 71928 w 144828"/>
                  <a:gd name="connsiteY8" fmla="*/ -311 h 131094"/>
                  <a:gd name="connsiteX9" fmla="*/ 63704 w 144828"/>
                  <a:gd name="connsiteY9" fmla="*/ 7913 h 131094"/>
                  <a:gd name="connsiteX10" fmla="*/ 63704 w 144828"/>
                  <a:gd name="connsiteY10" fmla="*/ 73019 h 131094"/>
                  <a:gd name="connsiteX11" fmla="*/ 3394 w 144828"/>
                  <a:gd name="connsiteY11" fmla="*/ 115168 h 131094"/>
                  <a:gd name="connsiteX12" fmla="*/ 1338 w 144828"/>
                  <a:gd name="connsiteY12" fmla="*/ 126475 h 131094"/>
                  <a:gd name="connsiteX13" fmla="*/ 12750 w 144828"/>
                  <a:gd name="connsiteY13" fmla="*/ 128703 h 131094"/>
                  <a:gd name="connsiteX14" fmla="*/ 12989 w 144828"/>
                  <a:gd name="connsiteY14" fmla="*/ 128531 h 131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4828" h="131094">
                    <a:moveTo>
                      <a:pt x="12989" y="128531"/>
                    </a:moveTo>
                    <a:lnTo>
                      <a:pt x="71928" y="87412"/>
                    </a:lnTo>
                    <a:lnTo>
                      <a:pt x="130867" y="128531"/>
                    </a:lnTo>
                    <a:cubicBezTo>
                      <a:pt x="134157" y="131650"/>
                      <a:pt x="139365" y="131513"/>
                      <a:pt x="142483" y="128223"/>
                    </a:cubicBezTo>
                    <a:cubicBezTo>
                      <a:pt x="145636" y="124934"/>
                      <a:pt x="145499" y="119725"/>
                      <a:pt x="142175" y="116607"/>
                    </a:cubicBezTo>
                    <a:cubicBezTo>
                      <a:pt x="141592" y="116024"/>
                      <a:pt x="140873" y="115544"/>
                      <a:pt x="140119" y="115168"/>
                    </a:cubicBezTo>
                    <a:lnTo>
                      <a:pt x="80152" y="73019"/>
                    </a:lnTo>
                    <a:lnTo>
                      <a:pt x="80152" y="7913"/>
                    </a:lnTo>
                    <a:cubicBezTo>
                      <a:pt x="80152" y="3355"/>
                      <a:pt x="76485" y="-311"/>
                      <a:pt x="71928" y="-311"/>
                    </a:cubicBezTo>
                    <a:cubicBezTo>
                      <a:pt x="67371" y="-311"/>
                      <a:pt x="63704" y="3355"/>
                      <a:pt x="63704" y="7913"/>
                    </a:cubicBezTo>
                    <a:lnTo>
                      <a:pt x="63704" y="73019"/>
                    </a:lnTo>
                    <a:lnTo>
                      <a:pt x="3394" y="115168"/>
                    </a:lnTo>
                    <a:cubicBezTo>
                      <a:pt x="-238" y="117737"/>
                      <a:pt x="-1163" y="122775"/>
                      <a:pt x="1338" y="126475"/>
                    </a:cubicBezTo>
                    <a:cubicBezTo>
                      <a:pt x="3874" y="130245"/>
                      <a:pt x="8980" y="131239"/>
                      <a:pt x="12750" y="128703"/>
                    </a:cubicBezTo>
                    <a:cubicBezTo>
                      <a:pt x="12818" y="128635"/>
                      <a:pt x="12920" y="128600"/>
                      <a:pt x="12989" y="128531"/>
                    </a:cubicBezTo>
                    <a:close/>
                  </a:path>
                </a:pathLst>
              </a:custGeom>
              <a:solidFill>
                <a:srgbClr val="F7F8F9"/>
              </a:solidFill>
              <a:ln w="34233" cap="flat">
                <a:noFill/>
                <a:prstDash val="solid"/>
                <a:miter/>
              </a:ln>
            </p:spPr>
            <p:txBody>
              <a:bodyPr rtlCol="0" anchor="ctr"/>
              <a:lstStyle/>
              <a:p>
                <a:endParaRPr lang="en-US"/>
              </a:p>
            </p:txBody>
          </p:sp>
          <p:sp>
            <p:nvSpPr>
              <p:cNvPr id="516" name="Freeform: Shape 515">
                <a:extLst>
                  <a:ext uri="{FF2B5EF4-FFF2-40B4-BE49-F238E27FC236}">
                    <a16:creationId xmlns:a16="http://schemas.microsoft.com/office/drawing/2014/main" id="{34A214CB-5723-2A6E-6C9F-8D4B8E0881F8}"/>
                  </a:ext>
                </a:extLst>
              </p:cNvPr>
              <p:cNvSpPr/>
              <p:nvPr/>
            </p:nvSpPr>
            <p:spPr>
              <a:xfrm>
                <a:off x="9937309" y="2740711"/>
                <a:ext cx="91835" cy="91834"/>
              </a:xfrm>
              <a:custGeom>
                <a:avLst/>
                <a:gdLst>
                  <a:gd name="connsiteX0" fmla="*/ -68 w 91835"/>
                  <a:gd name="connsiteY0" fmla="*/ 45606 h 91834"/>
                  <a:gd name="connsiteX1" fmla="*/ 45850 w 91835"/>
                  <a:gd name="connsiteY1" fmla="*/ 91524 h 91834"/>
                  <a:gd name="connsiteX2" fmla="*/ 91768 w 91835"/>
                  <a:gd name="connsiteY2" fmla="*/ 45606 h 91834"/>
                  <a:gd name="connsiteX3" fmla="*/ 45850 w 91835"/>
                  <a:gd name="connsiteY3" fmla="*/ -311 h 91834"/>
                  <a:gd name="connsiteX4" fmla="*/ -68 w 91835"/>
                  <a:gd name="connsiteY4" fmla="*/ 45606 h 91834"/>
                  <a:gd name="connsiteX5" fmla="*/ 66410 w 91835"/>
                  <a:gd name="connsiteY5" fmla="*/ 24704 h 91834"/>
                  <a:gd name="connsiteX6" fmla="*/ 74976 w 91835"/>
                  <a:gd name="connsiteY6" fmla="*/ 45606 h 91834"/>
                  <a:gd name="connsiteX7" fmla="*/ 45850 w 91835"/>
                  <a:gd name="connsiteY7" fmla="*/ 74733 h 91834"/>
                  <a:gd name="connsiteX8" fmla="*/ 13364 w 91835"/>
                  <a:gd name="connsiteY8" fmla="*/ 48622 h 91834"/>
                  <a:gd name="connsiteX9" fmla="*/ 39510 w 91835"/>
                  <a:gd name="connsiteY9" fmla="*/ 16137 h 91834"/>
                  <a:gd name="connsiteX10" fmla="*/ 45850 w 91835"/>
                  <a:gd name="connsiteY10" fmla="*/ 16137 h 91834"/>
                  <a:gd name="connsiteX11" fmla="*/ 66410 w 91835"/>
                  <a:gd name="connsiteY11" fmla="*/ 24704 h 9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835" h="91834">
                    <a:moveTo>
                      <a:pt x="-68" y="45606"/>
                    </a:moveTo>
                    <a:cubicBezTo>
                      <a:pt x="-68" y="70963"/>
                      <a:pt x="20492" y="91524"/>
                      <a:pt x="45850" y="91524"/>
                    </a:cubicBezTo>
                    <a:cubicBezTo>
                      <a:pt x="71207" y="91524"/>
                      <a:pt x="91768" y="70963"/>
                      <a:pt x="91768" y="45606"/>
                    </a:cubicBezTo>
                    <a:cubicBezTo>
                      <a:pt x="91768" y="20249"/>
                      <a:pt x="71207" y="-311"/>
                      <a:pt x="45850" y="-311"/>
                    </a:cubicBezTo>
                    <a:cubicBezTo>
                      <a:pt x="20492" y="-311"/>
                      <a:pt x="-68" y="20249"/>
                      <a:pt x="-68" y="45606"/>
                    </a:cubicBezTo>
                    <a:close/>
                    <a:moveTo>
                      <a:pt x="66410" y="24704"/>
                    </a:moveTo>
                    <a:cubicBezTo>
                      <a:pt x="71858" y="30289"/>
                      <a:pt x="74943" y="37794"/>
                      <a:pt x="74976" y="45606"/>
                    </a:cubicBezTo>
                    <a:cubicBezTo>
                      <a:pt x="74976" y="61677"/>
                      <a:pt x="61921" y="74733"/>
                      <a:pt x="45850" y="74733"/>
                    </a:cubicBezTo>
                    <a:cubicBezTo>
                      <a:pt x="29676" y="76481"/>
                      <a:pt x="15146" y="64796"/>
                      <a:pt x="13364" y="48622"/>
                    </a:cubicBezTo>
                    <a:cubicBezTo>
                      <a:pt x="11617" y="32413"/>
                      <a:pt x="23337" y="17885"/>
                      <a:pt x="39510" y="16137"/>
                    </a:cubicBezTo>
                    <a:cubicBezTo>
                      <a:pt x="41600" y="15897"/>
                      <a:pt x="43725" y="15897"/>
                      <a:pt x="45850" y="16137"/>
                    </a:cubicBezTo>
                    <a:cubicBezTo>
                      <a:pt x="53559" y="16103"/>
                      <a:pt x="60996" y="19221"/>
                      <a:pt x="66410" y="24704"/>
                    </a:cubicBezTo>
                    <a:close/>
                  </a:path>
                </a:pathLst>
              </a:custGeom>
              <a:solidFill>
                <a:srgbClr val="F7F8F9"/>
              </a:solidFill>
              <a:ln w="34233" cap="flat">
                <a:noFill/>
                <a:prstDash val="solid"/>
                <a:miter/>
              </a:ln>
            </p:spPr>
            <p:txBody>
              <a:bodyPr rtlCol="0" anchor="ctr"/>
              <a:lstStyle/>
              <a:p>
                <a:endParaRPr lang="en-US"/>
              </a:p>
            </p:txBody>
          </p:sp>
          <p:sp>
            <p:nvSpPr>
              <p:cNvPr id="517" name="Freeform: Shape 516">
                <a:extLst>
                  <a:ext uri="{FF2B5EF4-FFF2-40B4-BE49-F238E27FC236}">
                    <a16:creationId xmlns:a16="http://schemas.microsoft.com/office/drawing/2014/main" id="{23FADA4A-7138-699D-DAFC-4CA4A595E88D}"/>
                  </a:ext>
                </a:extLst>
              </p:cNvPr>
              <p:cNvSpPr/>
              <p:nvPr/>
            </p:nvSpPr>
            <p:spPr>
              <a:xfrm>
                <a:off x="9908525" y="2815413"/>
                <a:ext cx="259400" cy="156256"/>
              </a:xfrm>
              <a:custGeom>
                <a:avLst/>
                <a:gdLst>
                  <a:gd name="connsiteX0" fmla="*/ 18436 w 259400"/>
                  <a:gd name="connsiteY0" fmla="*/ 155945 h 156256"/>
                  <a:gd name="connsiteX1" fmla="*/ 228149 w 259400"/>
                  <a:gd name="connsiteY1" fmla="*/ 155945 h 156256"/>
                  <a:gd name="connsiteX2" fmla="*/ 259332 w 259400"/>
                  <a:gd name="connsiteY2" fmla="*/ 124421 h 156256"/>
                  <a:gd name="connsiteX3" fmla="*/ 243226 w 259400"/>
                  <a:gd name="connsiteY3" fmla="*/ 108315 h 156256"/>
                  <a:gd name="connsiteX4" fmla="*/ 242541 w 259400"/>
                  <a:gd name="connsiteY4" fmla="*/ 108315 h 156256"/>
                  <a:gd name="connsiteX5" fmla="*/ 244939 w 259400"/>
                  <a:gd name="connsiteY5" fmla="*/ 97006 h 156256"/>
                  <a:gd name="connsiteX6" fmla="*/ 244939 w 259400"/>
                  <a:gd name="connsiteY6" fmla="*/ 81929 h 156256"/>
                  <a:gd name="connsiteX7" fmla="*/ 236716 w 259400"/>
                  <a:gd name="connsiteY7" fmla="*/ 73362 h 156256"/>
                  <a:gd name="connsiteX8" fmla="*/ 228492 w 259400"/>
                  <a:gd name="connsiteY8" fmla="*/ 81587 h 156256"/>
                  <a:gd name="connsiteX9" fmla="*/ 228492 w 259400"/>
                  <a:gd name="connsiteY9" fmla="*/ 81929 h 156256"/>
                  <a:gd name="connsiteX10" fmla="*/ 228492 w 259400"/>
                  <a:gd name="connsiteY10" fmla="*/ 96322 h 156256"/>
                  <a:gd name="connsiteX11" fmla="*/ 216841 w 259400"/>
                  <a:gd name="connsiteY11" fmla="*/ 107629 h 156256"/>
                  <a:gd name="connsiteX12" fmla="*/ 127404 w 259400"/>
                  <a:gd name="connsiteY12" fmla="*/ 107629 h 156256"/>
                  <a:gd name="connsiteX13" fmla="*/ 116097 w 259400"/>
                  <a:gd name="connsiteY13" fmla="*/ 96322 h 156256"/>
                  <a:gd name="connsiteX14" fmla="*/ 116097 w 259400"/>
                  <a:gd name="connsiteY14" fmla="*/ 27788 h 156256"/>
                  <a:gd name="connsiteX15" fmla="*/ 127404 w 259400"/>
                  <a:gd name="connsiteY15" fmla="*/ 16480 h 156256"/>
                  <a:gd name="connsiteX16" fmla="*/ 216841 w 259400"/>
                  <a:gd name="connsiteY16" fmla="*/ 16480 h 156256"/>
                  <a:gd name="connsiteX17" fmla="*/ 228492 w 259400"/>
                  <a:gd name="connsiteY17" fmla="*/ 27788 h 156256"/>
                  <a:gd name="connsiteX18" fmla="*/ 228492 w 259400"/>
                  <a:gd name="connsiteY18" fmla="*/ 42865 h 156256"/>
                  <a:gd name="connsiteX19" fmla="*/ 236716 w 259400"/>
                  <a:gd name="connsiteY19" fmla="*/ 51089 h 156256"/>
                  <a:gd name="connsiteX20" fmla="*/ 244939 w 259400"/>
                  <a:gd name="connsiteY20" fmla="*/ 42865 h 156256"/>
                  <a:gd name="connsiteX21" fmla="*/ 244939 w 259400"/>
                  <a:gd name="connsiteY21" fmla="*/ 27788 h 156256"/>
                  <a:gd name="connsiteX22" fmla="*/ 216841 w 259400"/>
                  <a:gd name="connsiteY22" fmla="*/ -311 h 156256"/>
                  <a:gd name="connsiteX23" fmla="*/ 127404 w 259400"/>
                  <a:gd name="connsiteY23" fmla="*/ -311 h 156256"/>
                  <a:gd name="connsiteX24" fmla="*/ 99648 w 259400"/>
                  <a:gd name="connsiteY24" fmla="*/ 27788 h 156256"/>
                  <a:gd name="connsiteX25" fmla="*/ 99648 w 259400"/>
                  <a:gd name="connsiteY25" fmla="*/ 31215 h 156256"/>
                  <a:gd name="connsiteX26" fmla="*/ 48591 w 259400"/>
                  <a:gd name="connsiteY26" fmla="*/ 31215 h 156256"/>
                  <a:gd name="connsiteX27" fmla="*/ -68 w 259400"/>
                  <a:gd name="connsiteY27" fmla="*/ 80216 h 156256"/>
                  <a:gd name="connsiteX28" fmla="*/ -68 w 259400"/>
                  <a:gd name="connsiteY28" fmla="*/ 137099 h 156256"/>
                  <a:gd name="connsiteX29" fmla="*/ 18436 w 259400"/>
                  <a:gd name="connsiteY29" fmla="*/ 155603 h 156256"/>
                  <a:gd name="connsiteX30" fmla="*/ 242883 w 259400"/>
                  <a:gd name="connsiteY30" fmla="*/ 124762 h 156256"/>
                  <a:gd name="connsiteX31" fmla="*/ 228149 w 259400"/>
                  <a:gd name="connsiteY31" fmla="*/ 139498 h 156256"/>
                  <a:gd name="connsiteX32" fmla="*/ 116439 w 259400"/>
                  <a:gd name="connsiteY32" fmla="*/ 139498 h 156256"/>
                  <a:gd name="connsiteX33" fmla="*/ 101704 w 259400"/>
                  <a:gd name="connsiteY33" fmla="*/ 124762 h 156256"/>
                  <a:gd name="connsiteX34" fmla="*/ 16380 w 259400"/>
                  <a:gd name="connsiteY34" fmla="*/ 80559 h 156256"/>
                  <a:gd name="connsiteX35" fmla="*/ 48591 w 259400"/>
                  <a:gd name="connsiteY35" fmla="*/ 48348 h 156256"/>
                  <a:gd name="connsiteX36" fmla="*/ 99648 w 259400"/>
                  <a:gd name="connsiteY36" fmla="*/ 48348 h 156256"/>
                  <a:gd name="connsiteX37" fmla="*/ 99648 w 259400"/>
                  <a:gd name="connsiteY37" fmla="*/ 96322 h 156256"/>
                  <a:gd name="connsiteX38" fmla="*/ 102047 w 259400"/>
                  <a:gd name="connsiteY38" fmla="*/ 107629 h 156256"/>
                  <a:gd name="connsiteX39" fmla="*/ 84914 w 259400"/>
                  <a:gd name="connsiteY39" fmla="*/ 123358 h 156256"/>
                  <a:gd name="connsiteX40" fmla="*/ 84914 w 259400"/>
                  <a:gd name="connsiteY40" fmla="*/ 123735 h 156256"/>
                  <a:gd name="connsiteX41" fmla="*/ 88683 w 259400"/>
                  <a:gd name="connsiteY41" fmla="*/ 138812 h 156256"/>
                  <a:gd name="connsiteX42" fmla="*/ 51675 w 259400"/>
                  <a:gd name="connsiteY42" fmla="*/ 138812 h 156256"/>
                  <a:gd name="connsiteX43" fmla="*/ 51675 w 259400"/>
                  <a:gd name="connsiteY43" fmla="*/ 93238 h 156256"/>
                  <a:gd name="connsiteX44" fmla="*/ 43451 w 259400"/>
                  <a:gd name="connsiteY44" fmla="*/ 85014 h 156256"/>
                  <a:gd name="connsiteX45" fmla="*/ 35227 w 259400"/>
                  <a:gd name="connsiteY45" fmla="*/ 93238 h 156256"/>
                  <a:gd name="connsiteX46" fmla="*/ 35227 w 259400"/>
                  <a:gd name="connsiteY46" fmla="*/ 138812 h 156256"/>
                  <a:gd name="connsiteX47" fmla="*/ 18436 w 259400"/>
                  <a:gd name="connsiteY47" fmla="*/ 138812 h 156256"/>
                  <a:gd name="connsiteX48" fmla="*/ 16380 w 259400"/>
                  <a:gd name="connsiteY48" fmla="*/ 136756 h 156256"/>
                  <a:gd name="connsiteX49" fmla="*/ 16380 w 259400"/>
                  <a:gd name="connsiteY49" fmla="*/ 79873 h 15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59400" h="156256">
                    <a:moveTo>
                      <a:pt x="18436" y="155945"/>
                    </a:moveTo>
                    <a:lnTo>
                      <a:pt x="228149" y="155945"/>
                    </a:lnTo>
                    <a:cubicBezTo>
                      <a:pt x="245419" y="155740"/>
                      <a:pt x="259332" y="141691"/>
                      <a:pt x="259332" y="124421"/>
                    </a:cubicBezTo>
                    <a:cubicBezTo>
                      <a:pt x="259332" y="115511"/>
                      <a:pt x="252136" y="108315"/>
                      <a:pt x="243226" y="108315"/>
                    </a:cubicBezTo>
                    <a:cubicBezTo>
                      <a:pt x="243020" y="108315"/>
                      <a:pt x="242781" y="108315"/>
                      <a:pt x="242541" y="108315"/>
                    </a:cubicBezTo>
                    <a:cubicBezTo>
                      <a:pt x="244015" y="104717"/>
                      <a:pt x="244837" y="100879"/>
                      <a:pt x="244939" y="97006"/>
                    </a:cubicBezTo>
                    <a:lnTo>
                      <a:pt x="244939" y="81929"/>
                    </a:lnTo>
                    <a:cubicBezTo>
                      <a:pt x="244939" y="77338"/>
                      <a:pt x="241307" y="73534"/>
                      <a:pt x="236716" y="73362"/>
                    </a:cubicBezTo>
                    <a:cubicBezTo>
                      <a:pt x="232158" y="73362"/>
                      <a:pt x="228492" y="77030"/>
                      <a:pt x="228492" y="81587"/>
                    </a:cubicBezTo>
                    <a:cubicBezTo>
                      <a:pt x="228492" y="81690"/>
                      <a:pt x="228492" y="81827"/>
                      <a:pt x="228492" y="81929"/>
                    </a:cubicBezTo>
                    <a:lnTo>
                      <a:pt x="228492" y="96322"/>
                    </a:lnTo>
                    <a:cubicBezTo>
                      <a:pt x="228320" y="102626"/>
                      <a:pt x="223146" y="107629"/>
                      <a:pt x="216841" y="107629"/>
                    </a:cubicBezTo>
                    <a:lnTo>
                      <a:pt x="127404" y="107629"/>
                    </a:lnTo>
                    <a:cubicBezTo>
                      <a:pt x="121168" y="107629"/>
                      <a:pt x="116097" y="102558"/>
                      <a:pt x="116097" y="96322"/>
                    </a:cubicBezTo>
                    <a:lnTo>
                      <a:pt x="116097" y="27788"/>
                    </a:lnTo>
                    <a:cubicBezTo>
                      <a:pt x="116097" y="21551"/>
                      <a:pt x="121168" y="16480"/>
                      <a:pt x="127404" y="16480"/>
                    </a:cubicBezTo>
                    <a:lnTo>
                      <a:pt x="216841" y="16480"/>
                    </a:lnTo>
                    <a:cubicBezTo>
                      <a:pt x="223146" y="16480"/>
                      <a:pt x="228320" y="21483"/>
                      <a:pt x="228492" y="27788"/>
                    </a:cubicBezTo>
                    <a:lnTo>
                      <a:pt x="228492" y="42865"/>
                    </a:lnTo>
                    <a:cubicBezTo>
                      <a:pt x="228492" y="47423"/>
                      <a:pt x="232158" y="51089"/>
                      <a:pt x="236716" y="51089"/>
                    </a:cubicBezTo>
                    <a:cubicBezTo>
                      <a:pt x="241273" y="51089"/>
                      <a:pt x="244939" y="47423"/>
                      <a:pt x="244939" y="42865"/>
                    </a:cubicBezTo>
                    <a:lnTo>
                      <a:pt x="244939" y="27788"/>
                    </a:lnTo>
                    <a:cubicBezTo>
                      <a:pt x="244939" y="12265"/>
                      <a:pt x="232364" y="-311"/>
                      <a:pt x="216841" y="-311"/>
                    </a:cubicBezTo>
                    <a:lnTo>
                      <a:pt x="127404" y="-311"/>
                    </a:lnTo>
                    <a:cubicBezTo>
                      <a:pt x="112018" y="-140"/>
                      <a:pt x="99648" y="12402"/>
                      <a:pt x="99648" y="27788"/>
                    </a:cubicBezTo>
                    <a:lnTo>
                      <a:pt x="99648" y="31215"/>
                    </a:lnTo>
                    <a:lnTo>
                      <a:pt x="48591" y="31215"/>
                    </a:lnTo>
                    <a:cubicBezTo>
                      <a:pt x="21657" y="31386"/>
                      <a:pt x="-68" y="53282"/>
                      <a:pt x="-68" y="80216"/>
                    </a:cubicBezTo>
                    <a:lnTo>
                      <a:pt x="-68" y="137099"/>
                    </a:lnTo>
                    <a:cubicBezTo>
                      <a:pt x="-68" y="147311"/>
                      <a:pt x="8225" y="155603"/>
                      <a:pt x="18436" y="155603"/>
                    </a:cubicBezTo>
                    <a:close/>
                    <a:moveTo>
                      <a:pt x="242883" y="124762"/>
                    </a:moveTo>
                    <a:cubicBezTo>
                      <a:pt x="242883" y="132884"/>
                      <a:pt x="236270" y="139498"/>
                      <a:pt x="228149" y="139498"/>
                    </a:cubicBezTo>
                    <a:lnTo>
                      <a:pt x="116439" y="139498"/>
                    </a:lnTo>
                    <a:cubicBezTo>
                      <a:pt x="108284" y="139498"/>
                      <a:pt x="101704" y="132918"/>
                      <a:pt x="101704" y="124762"/>
                    </a:cubicBezTo>
                    <a:close/>
                    <a:moveTo>
                      <a:pt x="16380" y="80559"/>
                    </a:moveTo>
                    <a:cubicBezTo>
                      <a:pt x="16380" y="62774"/>
                      <a:pt x="30806" y="48348"/>
                      <a:pt x="48591" y="48348"/>
                    </a:cubicBezTo>
                    <a:lnTo>
                      <a:pt x="99648" y="48348"/>
                    </a:lnTo>
                    <a:lnTo>
                      <a:pt x="99648" y="96322"/>
                    </a:lnTo>
                    <a:cubicBezTo>
                      <a:pt x="99580" y="100228"/>
                      <a:pt x="100402" y="104100"/>
                      <a:pt x="102047" y="107629"/>
                    </a:cubicBezTo>
                    <a:cubicBezTo>
                      <a:pt x="92966" y="107253"/>
                      <a:pt x="85290" y="114311"/>
                      <a:pt x="84914" y="123358"/>
                    </a:cubicBezTo>
                    <a:cubicBezTo>
                      <a:pt x="84914" y="123495"/>
                      <a:pt x="84914" y="123598"/>
                      <a:pt x="84914" y="123735"/>
                    </a:cubicBezTo>
                    <a:cubicBezTo>
                      <a:pt x="84914" y="128978"/>
                      <a:pt x="86216" y="134187"/>
                      <a:pt x="88683" y="138812"/>
                    </a:cubicBezTo>
                    <a:lnTo>
                      <a:pt x="51675" y="138812"/>
                    </a:lnTo>
                    <a:lnTo>
                      <a:pt x="51675" y="93238"/>
                    </a:lnTo>
                    <a:cubicBezTo>
                      <a:pt x="51675" y="88680"/>
                      <a:pt x="48009" y="85014"/>
                      <a:pt x="43451" y="85014"/>
                    </a:cubicBezTo>
                    <a:cubicBezTo>
                      <a:pt x="38893" y="85014"/>
                      <a:pt x="35227" y="88680"/>
                      <a:pt x="35227" y="93238"/>
                    </a:cubicBezTo>
                    <a:lnTo>
                      <a:pt x="35227" y="138812"/>
                    </a:lnTo>
                    <a:lnTo>
                      <a:pt x="18436" y="138812"/>
                    </a:lnTo>
                    <a:cubicBezTo>
                      <a:pt x="17306" y="138812"/>
                      <a:pt x="16380" y="137888"/>
                      <a:pt x="16380" y="136756"/>
                    </a:cubicBezTo>
                    <a:lnTo>
                      <a:pt x="16380" y="79873"/>
                    </a:lnTo>
                    <a:close/>
                  </a:path>
                </a:pathLst>
              </a:custGeom>
              <a:solidFill>
                <a:srgbClr val="F7F8F9"/>
              </a:solidFill>
              <a:ln w="34233" cap="flat">
                <a:noFill/>
                <a:prstDash val="solid"/>
                <a:miter/>
              </a:ln>
            </p:spPr>
            <p:txBody>
              <a:bodyPr rtlCol="0" anchor="ctr"/>
              <a:lstStyle/>
              <a:p>
                <a:endParaRPr lang="en-US"/>
              </a:p>
            </p:txBody>
          </p:sp>
          <p:sp>
            <p:nvSpPr>
              <p:cNvPr id="518" name="Freeform: Shape 517">
                <a:extLst>
                  <a:ext uri="{FF2B5EF4-FFF2-40B4-BE49-F238E27FC236}">
                    <a16:creationId xmlns:a16="http://schemas.microsoft.com/office/drawing/2014/main" id="{2710522C-5518-938B-4347-85FD4BE94383}"/>
                  </a:ext>
                </a:extLst>
              </p:cNvPr>
              <p:cNvSpPr/>
              <p:nvPr/>
            </p:nvSpPr>
            <p:spPr>
              <a:xfrm>
                <a:off x="9784451" y="3075014"/>
                <a:ext cx="91833" cy="91843"/>
              </a:xfrm>
              <a:custGeom>
                <a:avLst/>
                <a:gdLst>
                  <a:gd name="connsiteX0" fmla="*/ 13325 w 91833"/>
                  <a:gd name="connsiteY0" fmla="*/ 13194 h 91843"/>
                  <a:gd name="connsiteX1" fmla="*/ -40 w 91833"/>
                  <a:gd name="connsiteY1" fmla="*/ 47461 h 91843"/>
                  <a:gd name="connsiteX2" fmla="*/ 47694 w 91833"/>
                  <a:gd name="connsiteY2" fmla="*/ 91494 h 91843"/>
                  <a:gd name="connsiteX3" fmla="*/ 91727 w 91833"/>
                  <a:gd name="connsiteY3" fmla="*/ 43760 h 91843"/>
                  <a:gd name="connsiteX4" fmla="*/ 43993 w 91833"/>
                  <a:gd name="connsiteY4" fmla="*/ -273 h 91843"/>
                  <a:gd name="connsiteX5" fmla="*/ 13325 w 91833"/>
                  <a:gd name="connsiteY5" fmla="*/ 13194 h 91843"/>
                  <a:gd name="connsiteX6" fmla="*/ 75004 w 91833"/>
                  <a:gd name="connsiteY6" fmla="*/ 47461 h 91843"/>
                  <a:gd name="connsiteX7" fmla="*/ 42520 w 91833"/>
                  <a:gd name="connsiteY7" fmla="*/ 73572 h 91843"/>
                  <a:gd name="connsiteX8" fmla="*/ 16409 w 91833"/>
                  <a:gd name="connsiteY8" fmla="*/ 47461 h 91843"/>
                  <a:gd name="connsiteX9" fmla="*/ 42520 w 91833"/>
                  <a:gd name="connsiteY9" fmla="*/ 14976 h 91843"/>
                  <a:gd name="connsiteX10" fmla="*/ 75004 w 91833"/>
                  <a:gd name="connsiteY10" fmla="*/ 41122 h 91843"/>
                  <a:gd name="connsiteX11" fmla="*/ 75004 w 91833"/>
                  <a:gd name="connsiteY11" fmla="*/ 47461 h 9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833" h="91843">
                    <a:moveTo>
                      <a:pt x="13325" y="13194"/>
                    </a:moveTo>
                    <a:cubicBezTo>
                      <a:pt x="4346" y="22309"/>
                      <a:pt x="-485" y="34680"/>
                      <a:pt x="-40" y="47461"/>
                    </a:cubicBezTo>
                    <a:cubicBezTo>
                      <a:pt x="988" y="72785"/>
                      <a:pt x="22337" y="92522"/>
                      <a:pt x="47694" y="91494"/>
                    </a:cubicBezTo>
                    <a:cubicBezTo>
                      <a:pt x="73017" y="90466"/>
                      <a:pt x="92755" y="69118"/>
                      <a:pt x="91727" y="43760"/>
                    </a:cubicBezTo>
                    <a:cubicBezTo>
                      <a:pt x="90699" y="18438"/>
                      <a:pt x="69350" y="-1301"/>
                      <a:pt x="43993" y="-273"/>
                    </a:cubicBezTo>
                    <a:cubicBezTo>
                      <a:pt x="32445" y="207"/>
                      <a:pt x="21479" y="5005"/>
                      <a:pt x="13325" y="13194"/>
                    </a:cubicBezTo>
                    <a:close/>
                    <a:moveTo>
                      <a:pt x="75004" y="47461"/>
                    </a:moveTo>
                    <a:cubicBezTo>
                      <a:pt x="73257" y="63636"/>
                      <a:pt x="58728" y="75354"/>
                      <a:pt x="42520" y="73572"/>
                    </a:cubicBezTo>
                    <a:cubicBezTo>
                      <a:pt x="28779" y="72099"/>
                      <a:pt x="17882" y="61237"/>
                      <a:pt x="16409" y="47461"/>
                    </a:cubicBezTo>
                    <a:cubicBezTo>
                      <a:pt x="14661" y="31288"/>
                      <a:pt x="26345" y="16758"/>
                      <a:pt x="42520" y="14976"/>
                    </a:cubicBezTo>
                    <a:cubicBezTo>
                      <a:pt x="58728" y="13229"/>
                      <a:pt x="73257" y="24948"/>
                      <a:pt x="75004" y="41122"/>
                    </a:cubicBezTo>
                    <a:cubicBezTo>
                      <a:pt x="75244" y="43212"/>
                      <a:pt x="75244" y="45337"/>
                      <a:pt x="75004" y="47461"/>
                    </a:cubicBezTo>
                    <a:close/>
                  </a:path>
                </a:pathLst>
              </a:custGeom>
              <a:solidFill>
                <a:srgbClr val="F7F8F9"/>
              </a:solidFill>
              <a:ln w="34233" cap="flat">
                <a:noFill/>
                <a:prstDash val="solid"/>
                <a:miter/>
              </a:ln>
            </p:spPr>
            <p:txBody>
              <a:bodyPr rtlCol="0" anchor="ctr"/>
              <a:lstStyle/>
              <a:p>
                <a:endParaRPr lang="en-US"/>
              </a:p>
            </p:txBody>
          </p:sp>
          <p:sp>
            <p:nvSpPr>
              <p:cNvPr id="519" name="Freeform: Shape 518">
                <a:extLst>
                  <a:ext uri="{FF2B5EF4-FFF2-40B4-BE49-F238E27FC236}">
                    <a16:creationId xmlns:a16="http://schemas.microsoft.com/office/drawing/2014/main" id="{C481DBCB-10D3-B3B8-D0DD-B08D26965139}"/>
                  </a:ext>
                </a:extLst>
              </p:cNvPr>
              <p:cNvSpPr/>
              <p:nvPr/>
            </p:nvSpPr>
            <p:spPr>
              <a:xfrm>
                <a:off x="9755695" y="3150542"/>
                <a:ext cx="257686" cy="156942"/>
              </a:xfrm>
              <a:custGeom>
                <a:avLst/>
                <a:gdLst>
                  <a:gd name="connsiteX0" fmla="*/ 16722 w 257686"/>
                  <a:gd name="connsiteY0" fmla="*/ 155260 h 156942"/>
                  <a:gd name="connsiteX1" fmla="*/ 226435 w 257686"/>
                  <a:gd name="connsiteY1" fmla="*/ 155260 h 156942"/>
                  <a:gd name="connsiteX2" fmla="*/ 257618 w 257686"/>
                  <a:gd name="connsiteY2" fmla="*/ 123735 h 156942"/>
                  <a:gd name="connsiteX3" fmla="*/ 241512 w 257686"/>
                  <a:gd name="connsiteY3" fmla="*/ 107629 h 156942"/>
                  <a:gd name="connsiteX4" fmla="*/ 241512 w 257686"/>
                  <a:gd name="connsiteY4" fmla="*/ 107629 h 156942"/>
                  <a:gd name="connsiteX5" fmla="*/ 243911 w 257686"/>
                  <a:gd name="connsiteY5" fmla="*/ 96322 h 156942"/>
                  <a:gd name="connsiteX6" fmla="*/ 243911 w 257686"/>
                  <a:gd name="connsiteY6" fmla="*/ 27788 h 156942"/>
                  <a:gd name="connsiteX7" fmla="*/ 215812 w 257686"/>
                  <a:gd name="connsiteY7" fmla="*/ -311 h 156942"/>
                  <a:gd name="connsiteX8" fmla="*/ 126376 w 257686"/>
                  <a:gd name="connsiteY8" fmla="*/ -311 h 156942"/>
                  <a:gd name="connsiteX9" fmla="*/ 98277 w 257686"/>
                  <a:gd name="connsiteY9" fmla="*/ 27788 h 156942"/>
                  <a:gd name="connsiteX10" fmla="*/ 98277 w 257686"/>
                  <a:gd name="connsiteY10" fmla="*/ 31215 h 156942"/>
                  <a:gd name="connsiteX11" fmla="*/ 47563 w 257686"/>
                  <a:gd name="connsiteY11" fmla="*/ 31215 h 156942"/>
                  <a:gd name="connsiteX12" fmla="*/ -68 w 257686"/>
                  <a:gd name="connsiteY12" fmla="*/ 79873 h 156942"/>
                  <a:gd name="connsiteX13" fmla="*/ -68 w 257686"/>
                  <a:gd name="connsiteY13" fmla="*/ 138127 h 156942"/>
                  <a:gd name="connsiteX14" fmla="*/ 18436 w 257686"/>
                  <a:gd name="connsiteY14" fmla="*/ 156631 h 156942"/>
                  <a:gd name="connsiteX15" fmla="*/ 114383 w 257686"/>
                  <a:gd name="connsiteY15" fmla="*/ 39439 h 156942"/>
                  <a:gd name="connsiteX16" fmla="*/ 114383 w 257686"/>
                  <a:gd name="connsiteY16" fmla="*/ 27445 h 156942"/>
                  <a:gd name="connsiteX17" fmla="*/ 125691 w 257686"/>
                  <a:gd name="connsiteY17" fmla="*/ 16137 h 156942"/>
                  <a:gd name="connsiteX18" fmla="*/ 215127 w 257686"/>
                  <a:gd name="connsiteY18" fmla="*/ 16137 h 156942"/>
                  <a:gd name="connsiteX19" fmla="*/ 226435 w 257686"/>
                  <a:gd name="connsiteY19" fmla="*/ 27445 h 156942"/>
                  <a:gd name="connsiteX20" fmla="*/ 226435 w 257686"/>
                  <a:gd name="connsiteY20" fmla="*/ 95978 h 156942"/>
                  <a:gd name="connsiteX21" fmla="*/ 215127 w 257686"/>
                  <a:gd name="connsiteY21" fmla="*/ 107287 h 156942"/>
                  <a:gd name="connsiteX22" fmla="*/ 125691 w 257686"/>
                  <a:gd name="connsiteY22" fmla="*/ 107287 h 156942"/>
                  <a:gd name="connsiteX23" fmla="*/ 114383 w 257686"/>
                  <a:gd name="connsiteY23" fmla="*/ 95978 h 156942"/>
                  <a:gd name="connsiteX24" fmla="*/ 241170 w 257686"/>
                  <a:gd name="connsiteY24" fmla="*/ 124078 h 156942"/>
                  <a:gd name="connsiteX25" fmla="*/ 226435 w 257686"/>
                  <a:gd name="connsiteY25" fmla="*/ 138812 h 156942"/>
                  <a:gd name="connsiteX26" fmla="*/ 114726 w 257686"/>
                  <a:gd name="connsiteY26" fmla="*/ 138812 h 156942"/>
                  <a:gd name="connsiteX27" fmla="*/ 99648 w 257686"/>
                  <a:gd name="connsiteY27" fmla="*/ 124078 h 156942"/>
                  <a:gd name="connsiteX28" fmla="*/ 14666 w 257686"/>
                  <a:gd name="connsiteY28" fmla="*/ 79873 h 156942"/>
                  <a:gd name="connsiteX29" fmla="*/ 46877 w 257686"/>
                  <a:gd name="connsiteY29" fmla="*/ 47662 h 156942"/>
                  <a:gd name="connsiteX30" fmla="*/ 97592 w 257686"/>
                  <a:gd name="connsiteY30" fmla="*/ 47662 h 156942"/>
                  <a:gd name="connsiteX31" fmla="*/ 97592 w 257686"/>
                  <a:gd name="connsiteY31" fmla="*/ 96322 h 156942"/>
                  <a:gd name="connsiteX32" fmla="*/ 99991 w 257686"/>
                  <a:gd name="connsiteY32" fmla="*/ 107629 h 156942"/>
                  <a:gd name="connsiteX33" fmla="*/ 83200 w 257686"/>
                  <a:gd name="connsiteY33" fmla="*/ 123050 h 156942"/>
                  <a:gd name="connsiteX34" fmla="*/ 83200 w 257686"/>
                  <a:gd name="connsiteY34" fmla="*/ 123735 h 156942"/>
                  <a:gd name="connsiteX35" fmla="*/ 86970 w 257686"/>
                  <a:gd name="connsiteY35" fmla="*/ 138812 h 156942"/>
                  <a:gd name="connsiteX36" fmla="*/ 49961 w 257686"/>
                  <a:gd name="connsiteY36" fmla="*/ 138812 h 156942"/>
                  <a:gd name="connsiteX37" fmla="*/ 49961 w 257686"/>
                  <a:gd name="connsiteY37" fmla="*/ 93238 h 156942"/>
                  <a:gd name="connsiteX38" fmla="*/ 41737 w 257686"/>
                  <a:gd name="connsiteY38" fmla="*/ 85014 h 156942"/>
                  <a:gd name="connsiteX39" fmla="*/ 33514 w 257686"/>
                  <a:gd name="connsiteY39" fmla="*/ 93238 h 156942"/>
                  <a:gd name="connsiteX40" fmla="*/ 33514 w 257686"/>
                  <a:gd name="connsiteY40" fmla="*/ 138127 h 156942"/>
                  <a:gd name="connsiteX41" fmla="*/ 16722 w 257686"/>
                  <a:gd name="connsiteY41" fmla="*/ 138127 h 156942"/>
                  <a:gd name="connsiteX42" fmla="*/ 14666 w 257686"/>
                  <a:gd name="connsiteY42" fmla="*/ 136071 h 15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57686" h="156942">
                    <a:moveTo>
                      <a:pt x="16722" y="155260"/>
                    </a:moveTo>
                    <a:lnTo>
                      <a:pt x="226435" y="155260"/>
                    </a:lnTo>
                    <a:cubicBezTo>
                      <a:pt x="243706" y="155089"/>
                      <a:pt x="257618" y="141006"/>
                      <a:pt x="257618" y="123735"/>
                    </a:cubicBezTo>
                    <a:cubicBezTo>
                      <a:pt x="257618" y="114826"/>
                      <a:pt x="250422" y="107629"/>
                      <a:pt x="241512" y="107629"/>
                    </a:cubicBezTo>
                    <a:lnTo>
                      <a:pt x="241512" y="107629"/>
                    </a:lnTo>
                    <a:cubicBezTo>
                      <a:pt x="242986" y="104032"/>
                      <a:pt x="243809" y="100194"/>
                      <a:pt x="243911" y="96322"/>
                    </a:cubicBezTo>
                    <a:lnTo>
                      <a:pt x="243911" y="27788"/>
                    </a:lnTo>
                    <a:cubicBezTo>
                      <a:pt x="243911" y="12265"/>
                      <a:pt x="231335" y="-311"/>
                      <a:pt x="215812" y="-311"/>
                    </a:cubicBezTo>
                    <a:lnTo>
                      <a:pt x="126376" y="-311"/>
                    </a:lnTo>
                    <a:cubicBezTo>
                      <a:pt x="110853" y="-311"/>
                      <a:pt x="98277" y="12265"/>
                      <a:pt x="98277" y="27788"/>
                    </a:cubicBezTo>
                    <a:lnTo>
                      <a:pt x="98277" y="31215"/>
                    </a:lnTo>
                    <a:lnTo>
                      <a:pt x="47563" y="31215"/>
                    </a:lnTo>
                    <a:cubicBezTo>
                      <a:pt x="21177" y="31969"/>
                      <a:pt x="103" y="53454"/>
                      <a:pt x="-68" y="79873"/>
                    </a:cubicBezTo>
                    <a:lnTo>
                      <a:pt x="-68" y="138127"/>
                    </a:lnTo>
                    <a:cubicBezTo>
                      <a:pt x="-68" y="148339"/>
                      <a:pt x="8225" y="156631"/>
                      <a:pt x="18436" y="156631"/>
                    </a:cubicBezTo>
                    <a:close/>
                    <a:moveTo>
                      <a:pt x="114383" y="39439"/>
                    </a:moveTo>
                    <a:lnTo>
                      <a:pt x="114383" y="27445"/>
                    </a:lnTo>
                    <a:cubicBezTo>
                      <a:pt x="114383" y="21209"/>
                      <a:pt x="119455" y="16137"/>
                      <a:pt x="125691" y="16137"/>
                    </a:cubicBezTo>
                    <a:lnTo>
                      <a:pt x="215127" y="16137"/>
                    </a:lnTo>
                    <a:cubicBezTo>
                      <a:pt x="221364" y="16137"/>
                      <a:pt x="226435" y="21209"/>
                      <a:pt x="226435" y="27445"/>
                    </a:cubicBezTo>
                    <a:lnTo>
                      <a:pt x="226435" y="95978"/>
                    </a:lnTo>
                    <a:cubicBezTo>
                      <a:pt x="226435" y="102215"/>
                      <a:pt x="221364" y="107287"/>
                      <a:pt x="215127" y="107287"/>
                    </a:cubicBezTo>
                    <a:lnTo>
                      <a:pt x="125691" y="107287"/>
                    </a:lnTo>
                    <a:cubicBezTo>
                      <a:pt x="119455" y="107287"/>
                      <a:pt x="114383" y="102215"/>
                      <a:pt x="114383" y="95978"/>
                    </a:cubicBezTo>
                    <a:close/>
                    <a:moveTo>
                      <a:pt x="241170" y="124078"/>
                    </a:moveTo>
                    <a:cubicBezTo>
                      <a:pt x="240999" y="132131"/>
                      <a:pt x="234488" y="138642"/>
                      <a:pt x="226435" y="138812"/>
                    </a:cubicBezTo>
                    <a:lnTo>
                      <a:pt x="114726" y="138812"/>
                    </a:lnTo>
                    <a:cubicBezTo>
                      <a:pt x="106536" y="138812"/>
                      <a:pt x="99820" y="132268"/>
                      <a:pt x="99648" y="124078"/>
                    </a:cubicBezTo>
                    <a:close/>
                    <a:moveTo>
                      <a:pt x="14666" y="79873"/>
                    </a:moveTo>
                    <a:cubicBezTo>
                      <a:pt x="14666" y="62089"/>
                      <a:pt x="29093" y="47662"/>
                      <a:pt x="46877" y="47662"/>
                    </a:cubicBezTo>
                    <a:lnTo>
                      <a:pt x="97592" y="47662"/>
                    </a:lnTo>
                    <a:lnTo>
                      <a:pt x="97592" y="96322"/>
                    </a:lnTo>
                    <a:cubicBezTo>
                      <a:pt x="97695" y="100194"/>
                      <a:pt x="98518" y="104032"/>
                      <a:pt x="99991" y="107629"/>
                    </a:cubicBezTo>
                    <a:cubicBezTo>
                      <a:pt x="91116" y="107253"/>
                      <a:pt x="83577" y="114140"/>
                      <a:pt x="83200" y="123050"/>
                    </a:cubicBezTo>
                    <a:cubicBezTo>
                      <a:pt x="83200" y="123256"/>
                      <a:pt x="83200" y="123495"/>
                      <a:pt x="83200" y="123735"/>
                    </a:cubicBezTo>
                    <a:cubicBezTo>
                      <a:pt x="83200" y="128978"/>
                      <a:pt x="84502" y="134187"/>
                      <a:pt x="86970" y="138812"/>
                    </a:cubicBezTo>
                    <a:lnTo>
                      <a:pt x="49961" y="138812"/>
                    </a:lnTo>
                    <a:lnTo>
                      <a:pt x="49961" y="93238"/>
                    </a:lnTo>
                    <a:cubicBezTo>
                      <a:pt x="49961" y="88680"/>
                      <a:pt x="46295" y="85014"/>
                      <a:pt x="41737" y="85014"/>
                    </a:cubicBezTo>
                    <a:cubicBezTo>
                      <a:pt x="37180" y="85014"/>
                      <a:pt x="33514" y="88680"/>
                      <a:pt x="33514" y="93238"/>
                    </a:cubicBezTo>
                    <a:lnTo>
                      <a:pt x="33514" y="138127"/>
                    </a:lnTo>
                    <a:lnTo>
                      <a:pt x="16722" y="138127"/>
                    </a:lnTo>
                    <a:cubicBezTo>
                      <a:pt x="15592" y="138127"/>
                      <a:pt x="14666" y="137202"/>
                      <a:pt x="14666" y="136071"/>
                    </a:cubicBezTo>
                    <a:close/>
                  </a:path>
                </a:pathLst>
              </a:custGeom>
              <a:solidFill>
                <a:srgbClr val="F7F8F9"/>
              </a:solidFill>
              <a:ln w="34233" cap="flat">
                <a:noFill/>
                <a:prstDash val="solid"/>
                <a:miter/>
              </a:ln>
            </p:spPr>
            <p:txBody>
              <a:bodyPr rtlCol="0" anchor="ctr"/>
              <a:lstStyle/>
              <a:p>
                <a:endParaRPr lang="en-US"/>
              </a:p>
            </p:txBody>
          </p:sp>
          <p:sp>
            <p:nvSpPr>
              <p:cNvPr id="520" name="Freeform: Shape 519">
                <a:extLst>
                  <a:ext uri="{FF2B5EF4-FFF2-40B4-BE49-F238E27FC236}">
                    <a16:creationId xmlns:a16="http://schemas.microsoft.com/office/drawing/2014/main" id="{88D0703D-7B50-FE69-39E0-6E32A1F9D0E9}"/>
                  </a:ext>
                </a:extLst>
              </p:cNvPr>
              <p:cNvSpPr/>
              <p:nvPr/>
            </p:nvSpPr>
            <p:spPr>
              <a:xfrm>
                <a:off x="10090098" y="3073232"/>
                <a:ext cx="91848" cy="91845"/>
              </a:xfrm>
              <a:custGeom>
                <a:avLst/>
                <a:gdLst>
                  <a:gd name="connsiteX0" fmla="*/ -27 w 91848"/>
                  <a:gd name="connsiteY0" fmla="*/ 47530 h 91845"/>
                  <a:gd name="connsiteX1" fmla="*/ 47775 w 91848"/>
                  <a:gd name="connsiteY1" fmla="*/ 91494 h 91845"/>
                  <a:gd name="connsiteX2" fmla="*/ 91739 w 91848"/>
                  <a:gd name="connsiteY2" fmla="*/ 43692 h 91845"/>
                  <a:gd name="connsiteX3" fmla="*/ 78443 w 91848"/>
                  <a:gd name="connsiteY3" fmla="*/ 13263 h 91845"/>
                  <a:gd name="connsiteX4" fmla="*/ 78443 w 91848"/>
                  <a:gd name="connsiteY4" fmla="*/ 13263 h 91845"/>
                  <a:gd name="connsiteX5" fmla="*/ 13508 w 91848"/>
                  <a:gd name="connsiteY5" fmla="*/ 13023 h 91845"/>
                  <a:gd name="connsiteX6" fmla="*/ -27 w 91848"/>
                  <a:gd name="connsiteY6" fmla="*/ 47530 h 91845"/>
                  <a:gd name="connsiteX7" fmla="*/ 66451 w 91848"/>
                  <a:gd name="connsiteY7" fmla="*/ 68090 h 91845"/>
                  <a:gd name="connsiteX8" fmla="*/ 24782 w 91848"/>
                  <a:gd name="connsiteY8" fmla="*/ 68295 h 91845"/>
                  <a:gd name="connsiteX9" fmla="*/ 24576 w 91848"/>
                  <a:gd name="connsiteY9" fmla="*/ 26627 h 91845"/>
                  <a:gd name="connsiteX10" fmla="*/ 66245 w 91848"/>
                  <a:gd name="connsiteY10" fmla="*/ 26422 h 91845"/>
                  <a:gd name="connsiteX11" fmla="*/ 66451 w 91848"/>
                  <a:gd name="connsiteY11" fmla="*/ 26627 h 91845"/>
                  <a:gd name="connsiteX12" fmla="*/ 66725 w 91848"/>
                  <a:gd name="connsiteY12" fmla="*/ 67815 h 91845"/>
                  <a:gd name="connsiteX13" fmla="*/ 66451 w 91848"/>
                  <a:gd name="connsiteY13" fmla="*/ 68090 h 9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848" h="91845">
                    <a:moveTo>
                      <a:pt x="-27" y="47530"/>
                    </a:moveTo>
                    <a:cubicBezTo>
                      <a:pt x="1035" y="72852"/>
                      <a:pt x="22451" y="92556"/>
                      <a:pt x="47775" y="91494"/>
                    </a:cubicBezTo>
                    <a:cubicBezTo>
                      <a:pt x="73099" y="90431"/>
                      <a:pt x="92801" y="69015"/>
                      <a:pt x="91739" y="43692"/>
                    </a:cubicBezTo>
                    <a:cubicBezTo>
                      <a:pt x="91260" y="32246"/>
                      <a:pt x="86497" y="21384"/>
                      <a:pt x="78443" y="13263"/>
                    </a:cubicBezTo>
                    <a:lnTo>
                      <a:pt x="78443" y="13263"/>
                    </a:lnTo>
                    <a:cubicBezTo>
                      <a:pt x="60591" y="-4727"/>
                      <a:pt x="31498" y="-4864"/>
                      <a:pt x="13508" y="13023"/>
                    </a:cubicBezTo>
                    <a:cubicBezTo>
                      <a:pt x="4359" y="22104"/>
                      <a:pt x="-576" y="34645"/>
                      <a:pt x="-27" y="47530"/>
                    </a:cubicBezTo>
                    <a:close/>
                    <a:moveTo>
                      <a:pt x="66451" y="68090"/>
                    </a:moveTo>
                    <a:cubicBezTo>
                      <a:pt x="55005" y="79672"/>
                      <a:pt x="36330" y="79741"/>
                      <a:pt x="24782" y="68295"/>
                    </a:cubicBezTo>
                    <a:cubicBezTo>
                      <a:pt x="13200" y="56851"/>
                      <a:pt x="13097" y="38209"/>
                      <a:pt x="24576" y="26627"/>
                    </a:cubicBezTo>
                    <a:cubicBezTo>
                      <a:pt x="36022" y="15045"/>
                      <a:pt x="54662" y="14976"/>
                      <a:pt x="66245" y="26422"/>
                    </a:cubicBezTo>
                    <a:cubicBezTo>
                      <a:pt x="66314" y="26490"/>
                      <a:pt x="66382" y="26559"/>
                      <a:pt x="66451" y="26627"/>
                    </a:cubicBezTo>
                    <a:cubicBezTo>
                      <a:pt x="77895" y="37935"/>
                      <a:pt x="78032" y="56371"/>
                      <a:pt x="66725" y="67815"/>
                    </a:cubicBezTo>
                    <a:cubicBezTo>
                      <a:pt x="66621" y="67919"/>
                      <a:pt x="66553" y="67987"/>
                      <a:pt x="66451" y="68090"/>
                    </a:cubicBezTo>
                    <a:close/>
                  </a:path>
                </a:pathLst>
              </a:custGeom>
              <a:solidFill>
                <a:srgbClr val="F7F8F9"/>
              </a:solidFill>
              <a:ln w="34233" cap="flat">
                <a:noFill/>
                <a:prstDash val="solid"/>
                <a:miter/>
              </a:ln>
            </p:spPr>
            <p:txBody>
              <a:bodyPr rtlCol="0" anchor="ctr"/>
              <a:lstStyle/>
              <a:p>
                <a:endParaRPr lang="en-US"/>
              </a:p>
            </p:txBody>
          </p:sp>
          <p:sp>
            <p:nvSpPr>
              <p:cNvPr id="521" name="Freeform: Shape 520">
                <a:extLst>
                  <a:ext uri="{FF2B5EF4-FFF2-40B4-BE49-F238E27FC236}">
                    <a16:creationId xmlns:a16="http://schemas.microsoft.com/office/drawing/2014/main" id="{4CDAFB0A-556E-59CC-D591-BD6D80CF54FE}"/>
                  </a:ext>
                </a:extLst>
              </p:cNvPr>
              <p:cNvSpPr/>
              <p:nvPr/>
            </p:nvSpPr>
            <p:spPr>
              <a:xfrm>
                <a:off x="10064781" y="2869897"/>
                <a:ext cx="28442" cy="16448"/>
              </a:xfrm>
              <a:custGeom>
                <a:avLst/>
                <a:gdLst>
                  <a:gd name="connsiteX0" fmla="*/ 8499 w 28442"/>
                  <a:gd name="connsiteY0" fmla="*/ -311 h 16448"/>
                  <a:gd name="connsiteX1" fmla="*/ -68 w 28442"/>
                  <a:gd name="connsiteY1" fmla="*/ 7914 h 16448"/>
                  <a:gd name="connsiteX2" fmla="*/ 8157 w 28442"/>
                  <a:gd name="connsiteY2" fmla="*/ 16137 h 16448"/>
                  <a:gd name="connsiteX3" fmla="*/ 8499 w 28442"/>
                  <a:gd name="connsiteY3" fmla="*/ 16137 h 16448"/>
                  <a:gd name="connsiteX4" fmla="*/ 20149 w 28442"/>
                  <a:gd name="connsiteY4" fmla="*/ 16137 h 16448"/>
                  <a:gd name="connsiteX5" fmla="*/ 28374 w 28442"/>
                  <a:gd name="connsiteY5" fmla="*/ 7914 h 16448"/>
                  <a:gd name="connsiteX6" fmla="*/ 20149 w 28442"/>
                  <a:gd name="connsiteY6" fmla="*/ -311 h 1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42" h="16448">
                    <a:moveTo>
                      <a:pt x="8499" y="-311"/>
                    </a:moveTo>
                    <a:cubicBezTo>
                      <a:pt x="3907" y="-311"/>
                      <a:pt x="103" y="3322"/>
                      <a:pt x="-68" y="7914"/>
                    </a:cubicBezTo>
                    <a:cubicBezTo>
                      <a:pt x="-68" y="12471"/>
                      <a:pt x="3599" y="16137"/>
                      <a:pt x="8157" y="16137"/>
                    </a:cubicBezTo>
                    <a:cubicBezTo>
                      <a:pt x="8259" y="16137"/>
                      <a:pt x="8396" y="16137"/>
                      <a:pt x="8499" y="16137"/>
                    </a:cubicBezTo>
                    <a:lnTo>
                      <a:pt x="20149" y="16137"/>
                    </a:lnTo>
                    <a:cubicBezTo>
                      <a:pt x="24707" y="16137"/>
                      <a:pt x="28374" y="12471"/>
                      <a:pt x="28374" y="7914"/>
                    </a:cubicBezTo>
                    <a:cubicBezTo>
                      <a:pt x="28374" y="3356"/>
                      <a:pt x="24707" y="-311"/>
                      <a:pt x="20149" y="-311"/>
                    </a:cubicBezTo>
                    <a:close/>
                  </a:path>
                </a:pathLst>
              </a:custGeom>
              <a:solidFill>
                <a:srgbClr val="F7F8F9"/>
              </a:solidFill>
              <a:ln w="34233" cap="flat">
                <a:noFill/>
                <a:prstDash val="solid"/>
                <a:miter/>
              </a:ln>
            </p:spPr>
            <p:txBody>
              <a:bodyPr rtlCol="0" anchor="ctr"/>
              <a:lstStyle/>
              <a:p>
                <a:endParaRPr lang="en-US"/>
              </a:p>
            </p:txBody>
          </p:sp>
          <p:sp>
            <p:nvSpPr>
              <p:cNvPr id="522" name="Freeform: Shape 521">
                <a:extLst>
                  <a:ext uri="{FF2B5EF4-FFF2-40B4-BE49-F238E27FC236}">
                    <a16:creationId xmlns:a16="http://schemas.microsoft.com/office/drawing/2014/main" id="{5EC4F105-6892-90AF-0DD7-DA9E530B159B}"/>
                  </a:ext>
                </a:extLst>
              </p:cNvPr>
              <p:cNvSpPr/>
              <p:nvPr/>
            </p:nvSpPr>
            <p:spPr>
              <a:xfrm>
                <a:off x="10217945" y="3204341"/>
                <a:ext cx="28107" cy="16457"/>
              </a:xfrm>
              <a:custGeom>
                <a:avLst/>
                <a:gdLst>
                  <a:gd name="connsiteX0" fmla="*/ 19816 w 28107"/>
                  <a:gd name="connsiteY0" fmla="*/ -311 h 16457"/>
                  <a:gd name="connsiteX1" fmla="*/ 8165 w 28107"/>
                  <a:gd name="connsiteY1" fmla="*/ -311 h 16457"/>
                  <a:gd name="connsiteX2" fmla="*/ -59 w 28107"/>
                  <a:gd name="connsiteY2" fmla="*/ 7913 h 16457"/>
                  <a:gd name="connsiteX3" fmla="*/ 7479 w 28107"/>
                  <a:gd name="connsiteY3" fmla="*/ 16137 h 16457"/>
                  <a:gd name="connsiteX4" fmla="*/ 8165 w 28107"/>
                  <a:gd name="connsiteY4" fmla="*/ 16137 h 16457"/>
                  <a:gd name="connsiteX5" fmla="*/ 19816 w 28107"/>
                  <a:gd name="connsiteY5" fmla="*/ 16137 h 16457"/>
                  <a:gd name="connsiteX6" fmla="*/ 28040 w 28107"/>
                  <a:gd name="connsiteY6" fmla="*/ 8599 h 16457"/>
                  <a:gd name="connsiteX7" fmla="*/ 28040 w 28107"/>
                  <a:gd name="connsiteY7" fmla="*/ 7913 h 16457"/>
                  <a:gd name="connsiteX8" fmla="*/ 19816 w 28107"/>
                  <a:gd name="connsiteY8" fmla="*/ -311 h 16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07" h="16457">
                    <a:moveTo>
                      <a:pt x="19816" y="-311"/>
                    </a:moveTo>
                    <a:lnTo>
                      <a:pt x="8165" y="-311"/>
                    </a:lnTo>
                    <a:cubicBezTo>
                      <a:pt x="3607" y="-311"/>
                      <a:pt x="-59" y="3355"/>
                      <a:pt x="-59" y="7913"/>
                    </a:cubicBezTo>
                    <a:cubicBezTo>
                      <a:pt x="-264" y="12265"/>
                      <a:pt x="3128" y="15931"/>
                      <a:pt x="7479" y="16137"/>
                    </a:cubicBezTo>
                    <a:cubicBezTo>
                      <a:pt x="7685" y="16137"/>
                      <a:pt x="7925" y="16137"/>
                      <a:pt x="8165" y="16137"/>
                    </a:cubicBezTo>
                    <a:lnTo>
                      <a:pt x="19816" y="16137"/>
                    </a:lnTo>
                    <a:cubicBezTo>
                      <a:pt x="24167" y="16342"/>
                      <a:pt x="27834" y="12950"/>
                      <a:pt x="28040" y="8599"/>
                    </a:cubicBezTo>
                    <a:cubicBezTo>
                      <a:pt x="28040" y="8393"/>
                      <a:pt x="28040" y="8153"/>
                      <a:pt x="28040" y="7913"/>
                    </a:cubicBezTo>
                    <a:cubicBezTo>
                      <a:pt x="28040" y="3355"/>
                      <a:pt x="24373" y="-311"/>
                      <a:pt x="19816" y="-311"/>
                    </a:cubicBezTo>
                    <a:close/>
                  </a:path>
                </a:pathLst>
              </a:custGeom>
              <a:solidFill>
                <a:srgbClr val="F7F8F9"/>
              </a:solidFill>
              <a:ln w="34233" cap="flat">
                <a:noFill/>
                <a:prstDash val="solid"/>
                <a:miter/>
              </a:ln>
            </p:spPr>
            <p:txBody>
              <a:bodyPr rtlCol="0" anchor="ctr"/>
              <a:lstStyle/>
              <a:p>
                <a:endParaRPr lang="en-US"/>
              </a:p>
            </p:txBody>
          </p:sp>
          <p:sp>
            <p:nvSpPr>
              <p:cNvPr id="523" name="Freeform: Shape 522">
                <a:extLst>
                  <a:ext uri="{FF2B5EF4-FFF2-40B4-BE49-F238E27FC236}">
                    <a16:creationId xmlns:a16="http://schemas.microsoft.com/office/drawing/2014/main" id="{9C4557DB-5661-69DF-C513-9620D37851B8}"/>
                  </a:ext>
                </a:extLst>
              </p:cNvPr>
              <p:cNvSpPr/>
              <p:nvPr/>
            </p:nvSpPr>
            <p:spPr>
              <a:xfrm>
                <a:off x="9915721" y="3203998"/>
                <a:ext cx="28440" cy="16448"/>
              </a:xfrm>
              <a:custGeom>
                <a:avLst/>
                <a:gdLst>
                  <a:gd name="connsiteX0" fmla="*/ 8156 w 28440"/>
                  <a:gd name="connsiteY0" fmla="*/ 16137 h 16448"/>
                  <a:gd name="connsiteX1" fmla="*/ 20149 w 28440"/>
                  <a:gd name="connsiteY1" fmla="*/ 16137 h 16448"/>
                  <a:gd name="connsiteX2" fmla="*/ 28373 w 28440"/>
                  <a:gd name="connsiteY2" fmla="*/ 7914 h 16448"/>
                  <a:gd name="connsiteX3" fmla="*/ 20149 w 28440"/>
                  <a:gd name="connsiteY3" fmla="*/ -311 h 16448"/>
                  <a:gd name="connsiteX4" fmla="*/ 8156 w 28440"/>
                  <a:gd name="connsiteY4" fmla="*/ -311 h 16448"/>
                  <a:gd name="connsiteX5" fmla="*/ -68 w 28440"/>
                  <a:gd name="connsiteY5" fmla="*/ 7914 h 16448"/>
                  <a:gd name="connsiteX6" fmla="*/ 8156 w 28440"/>
                  <a:gd name="connsiteY6" fmla="*/ 16137 h 1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40" h="16448">
                    <a:moveTo>
                      <a:pt x="8156" y="16137"/>
                    </a:moveTo>
                    <a:lnTo>
                      <a:pt x="20149" y="16137"/>
                    </a:lnTo>
                    <a:cubicBezTo>
                      <a:pt x="24706" y="16137"/>
                      <a:pt x="28373" y="12471"/>
                      <a:pt x="28373" y="7914"/>
                    </a:cubicBezTo>
                    <a:cubicBezTo>
                      <a:pt x="28373" y="3356"/>
                      <a:pt x="24706" y="-311"/>
                      <a:pt x="20149" y="-311"/>
                    </a:cubicBezTo>
                    <a:lnTo>
                      <a:pt x="8156" y="-311"/>
                    </a:lnTo>
                    <a:cubicBezTo>
                      <a:pt x="3598" y="-311"/>
                      <a:pt x="-68" y="3356"/>
                      <a:pt x="-68" y="7914"/>
                    </a:cubicBezTo>
                    <a:cubicBezTo>
                      <a:pt x="-68" y="12471"/>
                      <a:pt x="3598" y="16137"/>
                      <a:pt x="8156" y="16137"/>
                    </a:cubicBezTo>
                    <a:close/>
                  </a:path>
                </a:pathLst>
              </a:custGeom>
              <a:solidFill>
                <a:srgbClr val="F7F8F9"/>
              </a:solidFill>
              <a:ln w="34233" cap="flat">
                <a:noFill/>
                <a:prstDash val="solid"/>
                <a:miter/>
              </a:ln>
            </p:spPr>
            <p:txBody>
              <a:bodyPr rtlCol="0" anchor="ctr"/>
              <a:lstStyle/>
              <a:p>
                <a:endParaRPr lang="en-US"/>
              </a:p>
            </p:txBody>
          </p:sp>
          <p:sp>
            <p:nvSpPr>
              <p:cNvPr id="524" name="Freeform: Shape 523">
                <a:extLst>
                  <a:ext uri="{FF2B5EF4-FFF2-40B4-BE49-F238E27FC236}">
                    <a16:creationId xmlns:a16="http://schemas.microsoft.com/office/drawing/2014/main" id="{45AFB322-0584-54CB-FBED-B02358CBFE70}"/>
                  </a:ext>
                </a:extLst>
              </p:cNvPr>
              <p:cNvSpPr/>
              <p:nvPr/>
            </p:nvSpPr>
            <p:spPr>
              <a:xfrm>
                <a:off x="10059641" y="3149857"/>
                <a:ext cx="259743" cy="157627"/>
              </a:xfrm>
              <a:custGeom>
                <a:avLst/>
                <a:gdLst>
                  <a:gd name="connsiteX0" fmla="*/ 228149 w 259743"/>
                  <a:gd name="connsiteY0" fmla="*/ 138812 h 157627"/>
                  <a:gd name="connsiteX1" fmla="*/ 191483 w 259743"/>
                  <a:gd name="connsiteY1" fmla="*/ 138812 h 157627"/>
                  <a:gd name="connsiteX2" fmla="*/ 183259 w 259743"/>
                  <a:gd name="connsiteY2" fmla="*/ 147036 h 157627"/>
                  <a:gd name="connsiteX3" fmla="*/ 191483 w 259743"/>
                  <a:gd name="connsiteY3" fmla="*/ 155260 h 157627"/>
                  <a:gd name="connsiteX4" fmla="*/ 228149 w 259743"/>
                  <a:gd name="connsiteY4" fmla="*/ 155260 h 157627"/>
                  <a:gd name="connsiteX5" fmla="*/ 259675 w 259743"/>
                  <a:gd name="connsiteY5" fmla="*/ 123735 h 157627"/>
                  <a:gd name="connsiteX6" fmla="*/ 242918 w 259743"/>
                  <a:gd name="connsiteY6" fmla="*/ 107629 h 157627"/>
                  <a:gd name="connsiteX7" fmla="*/ 242541 w 259743"/>
                  <a:gd name="connsiteY7" fmla="*/ 107629 h 157627"/>
                  <a:gd name="connsiteX8" fmla="*/ 244939 w 259743"/>
                  <a:gd name="connsiteY8" fmla="*/ 96322 h 157627"/>
                  <a:gd name="connsiteX9" fmla="*/ 244939 w 259743"/>
                  <a:gd name="connsiteY9" fmla="*/ 27788 h 157627"/>
                  <a:gd name="connsiteX10" fmla="*/ 217183 w 259743"/>
                  <a:gd name="connsiteY10" fmla="*/ -311 h 157627"/>
                  <a:gd name="connsiteX11" fmla="*/ 127404 w 259743"/>
                  <a:gd name="connsiteY11" fmla="*/ -311 h 157627"/>
                  <a:gd name="connsiteX12" fmla="*/ 99648 w 259743"/>
                  <a:gd name="connsiteY12" fmla="*/ 27788 h 157627"/>
                  <a:gd name="connsiteX13" fmla="*/ 99648 w 259743"/>
                  <a:gd name="connsiteY13" fmla="*/ 31214 h 157627"/>
                  <a:gd name="connsiteX14" fmla="*/ 48933 w 259743"/>
                  <a:gd name="connsiteY14" fmla="*/ 31214 h 157627"/>
                  <a:gd name="connsiteX15" fmla="*/ -68 w 259743"/>
                  <a:gd name="connsiteY15" fmla="*/ 80216 h 157627"/>
                  <a:gd name="connsiteX16" fmla="*/ -68 w 259743"/>
                  <a:gd name="connsiteY16" fmla="*/ 138812 h 157627"/>
                  <a:gd name="connsiteX17" fmla="*/ 18436 w 259743"/>
                  <a:gd name="connsiteY17" fmla="*/ 157316 h 157627"/>
                  <a:gd name="connsiteX18" fmla="*/ 153104 w 259743"/>
                  <a:gd name="connsiteY18" fmla="*/ 157316 h 157627"/>
                  <a:gd name="connsiteX19" fmla="*/ 161328 w 259743"/>
                  <a:gd name="connsiteY19" fmla="*/ 149092 h 157627"/>
                  <a:gd name="connsiteX20" fmla="*/ 153104 w 259743"/>
                  <a:gd name="connsiteY20" fmla="*/ 140868 h 157627"/>
                  <a:gd name="connsiteX21" fmla="*/ 116439 w 259743"/>
                  <a:gd name="connsiteY21" fmla="*/ 140868 h 157627"/>
                  <a:gd name="connsiteX22" fmla="*/ 101704 w 259743"/>
                  <a:gd name="connsiteY22" fmla="*/ 126133 h 157627"/>
                  <a:gd name="connsiteX23" fmla="*/ 244254 w 259743"/>
                  <a:gd name="connsiteY23" fmla="*/ 126133 h 157627"/>
                  <a:gd name="connsiteX24" fmla="*/ 229520 w 259743"/>
                  <a:gd name="connsiteY24" fmla="*/ 140868 h 157627"/>
                  <a:gd name="connsiteX25" fmla="*/ 84914 w 259743"/>
                  <a:gd name="connsiteY25" fmla="*/ 123735 h 157627"/>
                  <a:gd name="connsiteX26" fmla="*/ 88683 w 259743"/>
                  <a:gd name="connsiteY26" fmla="*/ 138812 h 157627"/>
                  <a:gd name="connsiteX27" fmla="*/ 51675 w 259743"/>
                  <a:gd name="connsiteY27" fmla="*/ 138812 h 157627"/>
                  <a:gd name="connsiteX28" fmla="*/ 51675 w 259743"/>
                  <a:gd name="connsiteY28" fmla="*/ 93238 h 157627"/>
                  <a:gd name="connsiteX29" fmla="*/ 43793 w 259743"/>
                  <a:gd name="connsiteY29" fmla="*/ 84671 h 157627"/>
                  <a:gd name="connsiteX30" fmla="*/ 43451 w 259743"/>
                  <a:gd name="connsiteY30" fmla="*/ 84671 h 157627"/>
                  <a:gd name="connsiteX31" fmla="*/ 35227 w 259743"/>
                  <a:gd name="connsiteY31" fmla="*/ 93238 h 157627"/>
                  <a:gd name="connsiteX32" fmla="*/ 35227 w 259743"/>
                  <a:gd name="connsiteY32" fmla="*/ 138812 h 157627"/>
                  <a:gd name="connsiteX33" fmla="*/ 18436 w 259743"/>
                  <a:gd name="connsiteY33" fmla="*/ 138812 h 157627"/>
                  <a:gd name="connsiteX34" fmla="*/ 16380 w 259743"/>
                  <a:gd name="connsiteY34" fmla="*/ 136756 h 157627"/>
                  <a:gd name="connsiteX35" fmla="*/ 16380 w 259743"/>
                  <a:gd name="connsiteY35" fmla="*/ 80558 h 157627"/>
                  <a:gd name="connsiteX36" fmla="*/ 48933 w 259743"/>
                  <a:gd name="connsiteY36" fmla="*/ 48347 h 157627"/>
                  <a:gd name="connsiteX37" fmla="*/ 99648 w 259743"/>
                  <a:gd name="connsiteY37" fmla="*/ 48347 h 157627"/>
                  <a:gd name="connsiteX38" fmla="*/ 99648 w 259743"/>
                  <a:gd name="connsiteY38" fmla="*/ 97006 h 157627"/>
                  <a:gd name="connsiteX39" fmla="*/ 102047 w 259743"/>
                  <a:gd name="connsiteY39" fmla="*/ 108314 h 157627"/>
                  <a:gd name="connsiteX40" fmla="*/ 84914 w 259743"/>
                  <a:gd name="connsiteY40" fmla="*/ 124043 h 157627"/>
                  <a:gd name="connsiteX41" fmla="*/ 84914 w 259743"/>
                  <a:gd name="connsiteY41" fmla="*/ 124419 h 157627"/>
                  <a:gd name="connsiteX42" fmla="*/ 228492 w 259743"/>
                  <a:gd name="connsiteY42" fmla="*/ 96322 h 157627"/>
                  <a:gd name="connsiteX43" fmla="*/ 217183 w 259743"/>
                  <a:gd name="connsiteY43" fmla="*/ 107629 h 157627"/>
                  <a:gd name="connsiteX44" fmla="*/ 127404 w 259743"/>
                  <a:gd name="connsiteY44" fmla="*/ 107629 h 157627"/>
                  <a:gd name="connsiteX45" fmla="*/ 116097 w 259743"/>
                  <a:gd name="connsiteY45" fmla="*/ 96322 h 157627"/>
                  <a:gd name="connsiteX46" fmla="*/ 116097 w 259743"/>
                  <a:gd name="connsiteY46" fmla="*/ 27788 h 157627"/>
                  <a:gd name="connsiteX47" fmla="*/ 127404 w 259743"/>
                  <a:gd name="connsiteY47" fmla="*/ 16479 h 157627"/>
                  <a:gd name="connsiteX48" fmla="*/ 217183 w 259743"/>
                  <a:gd name="connsiteY48" fmla="*/ 16479 h 157627"/>
                  <a:gd name="connsiteX49" fmla="*/ 228492 w 259743"/>
                  <a:gd name="connsiteY49" fmla="*/ 27788 h 157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59743" h="157627">
                    <a:moveTo>
                      <a:pt x="228149" y="138812"/>
                    </a:moveTo>
                    <a:lnTo>
                      <a:pt x="191483" y="138812"/>
                    </a:lnTo>
                    <a:cubicBezTo>
                      <a:pt x="186926" y="138812"/>
                      <a:pt x="183259" y="142478"/>
                      <a:pt x="183259" y="147036"/>
                    </a:cubicBezTo>
                    <a:cubicBezTo>
                      <a:pt x="183259" y="151593"/>
                      <a:pt x="186926" y="155260"/>
                      <a:pt x="191483" y="155260"/>
                    </a:cubicBezTo>
                    <a:lnTo>
                      <a:pt x="228149" y="155260"/>
                    </a:lnTo>
                    <a:cubicBezTo>
                      <a:pt x="245556" y="155260"/>
                      <a:pt x="259675" y="141142"/>
                      <a:pt x="259675" y="123735"/>
                    </a:cubicBezTo>
                    <a:cubicBezTo>
                      <a:pt x="259503" y="114654"/>
                      <a:pt x="251999" y="107424"/>
                      <a:pt x="242918" y="107629"/>
                    </a:cubicBezTo>
                    <a:cubicBezTo>
                      <a:pt x="242781" y="107629"/>
                      <a:pt x="242678" y="107629"/>
                      <a:pt x="242541" y="107629"/>
                    </a:cubicBezTo>
                    <a:cubicBezTo>
                      <a:pt x="244185" y="104100"/>
                      <a:pt x="245008" y="100227"/>
                      <a:pt x="244939" y="96322"/>
                    </a:cubicBezTo>
                    <a:lnTo>
                      <a:pt x="244939" y="27788"/>
                    </a:lnTo>
                    <a:cubicBezTo>
                      <a:pt x="244939" y="12402"/>
                      <a:pt x="232569" y="-140"/>
                      <a:pt x="217183" y="-311"/>
                    </a:cubicBezTo>
                    <a:lnTo>
                      <a:pt x="127404" y="-311"/>
                    </a:lnTo>
                    <a:cubicBezTo>
                      <a:pt x="112018" y="-140"/>
                      <a:pt x="99648" y="12402"/>
                      <a:pt x="99648" y="27788"/>
                    </a:cubicBezTo>
                    <a:lnTo>
                      <a:pt x="99648" y="31214"/>
                    </a:lnTo>
                    <a:lnTo>
                      <a:pt x="48933" y="31214"/>
                    </a:lnTo>
                    <a:cubicBezTo>
                      <a:pt x="21863" y="31214"/>
                      <a:pt x="-68" y="53145"/>
                      <a:pt x="-68" y="80216"/>
                    </a:cubicBezTo>
                    <a:lnTo>
                      <a:pt x="-68" y="138812"/>
                    </a:lnTo>
                    <a:cubicBezTo>
                      <a:pt x="-68" y="149024"/>
                      <a:pt x="8225" y="157316"/>
                      <a:pt x="18436" y="157316"/>
                    </a:cubicBezTo>
                    <a:lnTo>
                      <a:pt x="153104" y="157316"/>
                    </a:lnTo>
                    <a:cubicBezTo>
                      <a:pt x="157662" y="157316"/>
                      <a:pt x="161328" y="153650"/>
                      <a:pt x="161328" y="149092"/>
                    </a:cubicBezTo>
                    <a:cubicBezTo>
                      <a:pt x="161328" y="144534"/>
                      <a:pt x="157662" y="140868"/>
                      <a:pt x="153104" y="140868"/>
                    </a:cubicBezTo>
                    <a:lnTo>
                      <a:pt x="116439" y="140868"/>
                    </a:lnTo>
                    <a:cubicBezTo>
                      <a:pt x="108318" y="140868"/>
                      <a:pt x="101704" y="134255"/>
                      <a:pt x="101704" y="126133"/>
                    </a:cubicBezTo>
                    <a:lnTo>
                      <a:pt x="244254" y="126133"/>
                    </a:lnTo>
                    <a:cubicBezTo>
                      <a:pt x="244254" y="134255"/>
                      <a:pt x="237641" y="140868"/>
                      <a:pt x="229520" y="140868"/>
                    </a:cubicBezTo>
                    <a:close/>
                    <a:moveTo>
                      <a:pt x="84914" y="123735"/>
                    </a:moveTo>
                    <a:cubicBezTo>
                      <a:pt x="84914" y="129011"/>
                      <a:pt x="86216" y="134186"/>
                      <a:pt x="88683" y="138812"/>
                    </a:cubicBezTo>
                    <a:lnTo>
                      <a:pt x="51675" y="138812"/>
                    </a:lnTo>
                    <a:lnTo>
                      <a:pt x="51675" y="93238"/>
                    </a:lnTo>
                    <a:cubicBezTo>
                      <a:pt x="51880" y="88714"/>
                      <a:pt x="48351" y="84876"/>
                      <a:pt x="43793" y="84671"/>
                    </a:cubicBezTo>
                    <a:cubicBezTo>
                      <a:pt x="43691" y="84671"/>
                      <a:pt x="43554" y="84671"/>
                      <a:pt x="43451" y="84671"/>
                    </a:cubicBezTo>
                    <a:cubicBezTo>
                      <a:pt x="38859" y="84841"/>
                      <a:pt x="35227" y="88646"/>
                      <a:pt x="35227" y="93238"/>
                    </a:cubicBezTo>
                    <a:lnTo>
                      <a:pt x="35227" y="138812"/>
                    </a:lnTo>
                    <a:lnTo>
                      <a:pt x="18436" y="138812"/>
                    </a:lnTo>
                    <a:cubicBezTo>
                      <a:pt x="17306" y="138812"/>
                      <a:pt x="16380" y="137887"/>
                      <a:pt x="16380" y="136756"/>
                    </a:cubicBezTo>
                    <a:lnTo>
                      <a:pt x="16380" y="80558"/>
                    </a:lnTo>
                    <a:cubicBezTo>
                      <a:pt x="17408" y="63083"/>
                      <a:pt x="31458" y="49205"/>
                      <a:pt x="48933" y="48347"/>
                    </a:cubicBezTo>
                    <a:lnTo>
                      <a:pt x="99648" y="48347"/>
                    </a:lnTo>
                    <a:lnTo>
                      <a:pt x="99648" y="97006"/>
                    </a:lnTo>
                    <a:cubicBezTo>
                      <a:pt x="99580" y="100913"/>
                      <a:pt x="100402" y="104785"/>
                      <a:pt x="102047" y="108314"/>
                    </a:cubicBezTo>
                    <a:cubicBezTo>
                      <a:pt x="92966" y="107938"/>
                      <a:pt x="85290" y="114996"/>
                      <a:pt x="84914" y="124043"/>
                    </a:cubicBezTo>
                    <a:cubicBezTo>
                      <a:pt x="84914" y="124180"/>
                      <a:pt x="84914" y="124282"/>
                      <a:pt x="84914" y="124419"/>
                    </a:cubicBezTo>
                    <a:close/>
                    <a:moveTo>
                      <a:pt x="228492" y="96322"/>
                    </a:moveTo>
                    <a:cubicBezTo>
                      <a:pt x="228492" y="102557"/>
                      <a:pt x="223420" y="107629"/>
                      <a:pt x="217183" y="107629"/>
                    </a:cubicBezTo>
                    <a:lnTo>
                      <a:pt x="127404" y="107629"/>
                    </a:lnTo>
                    <a:cubicBezTo>
                      <a:pt x="121168" y="107629"/>
                      <a:pt x="116097" y="102557"/>
                      <a:pt x="116097" y="96322"/>
                    </a:cubicBezTo>
                    <a:lnTo>
                      <a:pt x="116097" y="27788"/>
                    </a:lnTo>
                    <a:cubicBezTo>
                      <a:pt x="116097" y="21551"/>
                      <a:pt x="121168" y="16479"/>
                      <a:pt x="127404" y="16479"/>
                    </a:cubicBezTo>
                    <a:lnTo>
                      <a:pt x="217183" y="16479"/>
                    </a:lnTo>
                    <a:cubicBezTo>
                      <a:pt x="223420" y="16479"/>
                      <a:pt x="228492" y="21551"/>
                      <a:pt x="228492" y="27788"/>
                    </a:cubicBezTo>
                    <a:close/>
                  </a:path>
                </a:pathLst>
              </a:custGeom>
              <a:solidFill>
                <a:srgbClr val="F7F8F9"/>
              </a:solidFill>
              <a:ln w="34233" cap="flat">
                <a:noFill/>
                <a:prstDash val="solid"/>
                <a:miter/>
              </a:ln>
            </p:spPr>
            <p:txBody>
              <a:bodyPr rtlCol="0" anchor="ctr"/>
              <a:lstStyle/>
              <a:p>
                <a:endParaRPr lang="en-US"/>
              </a:p>
            </p:txBody>
          </p:sp>
        </p:grpSp>
        <p:sp>
          <p:nvSpPr>
            <p:cNvPr id="526" name="TextBox 525">
              <a:extLst>
                <a:ext uri="{FF2B5EF4-FFF2-40B4-BE49-F238E27FC236}">
                  <a16:creationId xmlns:a16="http://schemas.microsoft.com/office/drawing/2014/main" id="{F95DBCE5-6D21-AD2B-9B25-7FF96E134DC4}"/>
                </a:ext>
              </a:extLst>
            </p:cNvPr>
            <p:cNvSpPr txBox="1"/>
            <p:nvPr/>
          </p:nvSpPr>
          <p:spPr>
            <a:xfrm>
              <a:off x="226814" y="3767116"/>
              <a:ext cx="1718100" cy="1708160"/>
            </a:xfrm>
            <a:prstGeom prst="rect">
              <a:avLst/>
            </a:prstGeom>
            <a:noFill/>
          </p:spPr>
          <p:txBody>
            <a:bodyPr wrap="square">
              <a:spAutoFit/>
            </a:bodyPr>
            <a:lstStyle/>
            <a:p>
              <a:pPr algn="ctr">
                <a:spcBef>
                  <a:spcPts val="600"/>
                </a:spcBef>
              </a:pPr>
              <a:r>
                <a:rPr lang="en-IN" b="1" dirty="0">
                  <a:solidFill>
                    <a:prstClr val="black"/>
                  </a:solidFill>
                  <a:latin typeface="Lora" pitchFamily="2" charset="0"/>
                </a:rPr>
                <a:t>Spend Less</a:t>
              </a:r>
            </a:p>
            <a:p>
              <a:pPr algn="ctr">
                <a:spcBef>
                  <a:spcPts val="600"/>
                </a:spcBef>
              </a:pPr>
              <a:r>
                <a:rPr lang="en-IN" sz="1600" dirty="0">
                  <a:solidFill>
                    <a:prstClr val="black"/>
                  </a:solidFill>
                  <a:latin typeface="Lora" pitchFamily="2" charset="0"/>
                </a:rPr>
                <a:t>Fusce lobortis porttitor purus, vel vestibulum libero pharetra vel</a:t>
              </a:r>
              <a:r>
                <a:rPr lang="en-IN" dirty="0">
                  <a:solidFill>
                    <a:prstClr val="black"/>
                  </a:solidFill>
                  <a:latin typeface="Lora" pitchFamily="2" charset="0"/>
                </a:rPr>
                <a:t>. </a:t>
              </a:r>
              <a:endParaRPr lang="en-US" dirty="0"/>
            </a:p>
          </p:txBody>
        </p:sp>
        <p:sp>
          <p:nvSpPr>
            <p:cNvPr id="527" name="TextBox 526">
              <a:extLst>
                <a:ext uri="{FF2B5EF4-FFF2-40B4-BE49-F238E27FC236}">
                  <a16:creationId xmlns:a16="http://schemas.microsoft.com/office/drawing/2014/main" id="{1272E0E7-A2D9-4F1D-BBA7-C41536E180CE}"/>
                </a:ext>
              </a:extLst>
            </p:cNvPr>
            <p:cNvSpPr txBox="1"/>
            <p:nvPr/>
          </p:nvSpPr>
          <p:spPr>
            <a:xfrm>
              <a:off x="2209646" y="3767116"/>
              <a:ext cx="1718100" cy="1677382"/>
            </a:xfrm>
            <a:prstGeom prst="rect">
              <a:avLst/>
            </a:prstGeom>
            <a:noFill/>
          </p:spPr>
          <p:txBody>
            <a:bodyPr wrap="square">
              <a:spAutoFit/>
            </a:bodyPr>
            <a:lstStyle/>
            <a:p>
              <a:pPr algn="ctr">
                <a:spcBef>
                  <a:spcPts val="600"/>
                </a:spcBef>
              </a:pPr>
              <a:r>
                <a:rPr lang="en-IN" b="1" dirty="0">
                  <a:solidFill>
                    <a:prstClr val="black"/>
                  </a:solidFill>
                  <a:latin typeface="Lora" pitchFamily="2" charset="0"/>
                </a:rPr>
                <a:t>Invest</a:t>
              </a:r>
            </a:p>
            <a:p>
              <a:pPr algn="ctr">
                <a:spcBef>
                  <a:spcPts val="600"/>
                </a:spcBef>
              </a:pPr>
              <a:r>
                <a:rPr lang="en-IN" sz="1600" dirty="0">
                  <a:solidFill>
                    <a:prstClr val="black"/>
                  </a:solidFill>
                  <a:latin typeface="Lora" pitchFamily="2" charset="0"/>
                </a:rPr>
                <a:t>Fusce lobortis porttitor purus, vel vestibulum libero pharetra vel. </a:t>
              </a:r>
              <a:endParaRPr lang="en-US" sz="1600" dirty="0"/>
            </a:p>
          </p:txBody>
        </p:sp>
        <p:sp>
          <p:nvSpPr>
            <p:cNvPr id="528" name="TextBox 527">
              <a:extLst>
                <a:ext uri="{FF2B5EF4-FFF2-40B4-BE49-F238E27FC236}">
                  <a16:creationId xmlns:a16="http://schemas.microsoft.com/office/drawing/2014/main" id="{D97203EB-0405-8E36-AA01-5A22317CFA98}"/>
                </a:ext>
              </a:extLst>
            </p:cNvPr>
            <p:cNvSpPr txBox="1"/>
            <p:nvPr/>
          </p:nvSpPr>
          <p:spPr>
            <a:xfrm>
              <a:off x="4192478" y="3767116"/>
              <a:ext cx="1792913" cy="1708160"/>
            </a:xfrm>
            <a:prstGeom prst="rect">
              <a:avLst/>
            </a:prstGeom>
            <a:noFill/>
          </p:spPr>
          <p:txBody>
            <a:bodyPr wrap="square">
              <a:spAutoFit/>
            </a:bodyPr>
            <a:lstStyle/>
            <a:p>
              <a:pPr algn="ctr">
                <a:spcBef>
                  <a:spcPts val="600"/>
                </a:spcBef>
              </a:pPr>
              <a:r>
                <a:rPr lang="en-IN" b="1" dirty="0">
                  <a:solidFill>
                    <a:prstClr val="black"/>
                  </a:solidFill>
                  <a:latin typeface="Lora" pitchFamily="2" charset="0"/>
                </a:rPr>
                <a:t>Project</a:t>
              </a:r>
            </a:p>
            <a:p>
              <a:pPr algn="ctr">
                <a:spcBef>
                  <a:spcPts val="600"/>
                </a:spcBef>
              </a:pPr>
              <a:r>
                <a:rPr lang="en-IN" b="1" dirty="0">
                  <a:solidFill>
                    <a:prstClr val="black"/>
                  </a:solidFill>
                  <a:latin typeface="Lora" pitchFamily="2" charset="0"/>
                </a:rPr>
                <a:t> </a:t>
              </a:r>
              <a:r>
                <a:rPr lang="en-IN" sz="1600" dirty="0">
                  <a:solidFill>
                    <a:prstClr val="black"/>
                  </a:solidFill>
                  <a:latin typeface="Lora" pitchFamily="2" charset="0"/>
                </a:rPr>
                <a:t>Fusce lobortis porttitor purus, vel vestibulum libero pharetra vel. </a:t>
              </a:r>
              <a:endParaRPr lang="en-US" dirty="0"/>
            </a:p>
          </p:txBody>
        </p:sp>
        <p:sp>
          <p:nvSpPr>
            <p:cNvPr id="529" name="TextBox 528">
              <a:extLst>
                <a:ext uri="{FF2B5EF4-FFF2-40B4-BE49-F238E27FC236}">
                  <a16:creationId xmlns:a16="http://schemas.microsoft.com/office/drawing/2014/main" id="{1745DDD5-DA84-9363-1523-2573EBB78CD5}"/>
                </a:ext>
              </a:extLst>
            </p:cNvPr>
            <p:cNvSpPr txBox="1"/>
            <p:nvPr/>
          </p:nvSpPr>
          <p:spPr>
            <a:xfrm>
              <a:off x="6250123" y="3767116"/>
              <a:ext cx="1718100" cy="1677382"/>
            </a:xfrm>
            <a:prstGeom prst="rect">
              <a:avLst/>
            </a:prstGeom>
            <a:noFill/>
          </p:spPr>
          <p:txBody>
            <a:bodyPr wrap="square">
              <a:spAutoFit/>
            </a:bodyPr>
            <a:lstStyle/>
            <a:p>
              <a:pPr algn="ctr">
                <a:spcBef>
                  <a:spcPts val="600"/>
                </a:spcBef>
              </a:pPr>
              <a:r>
                <a:rPr lang="en-IN" b="1" dirty="0">
                  <a:solidFill>
                    <a:prstClr val="black"/>
                  </a:solidFill>
                  <a:latin typeface="Lora" pitchFamily="2" charset="0"/>
                </a:rPr>
                <a:t>Statistics</a:t>
              </a:r>
            </a:p>
            <a:p>
              <a:pPr algn="ctr">
                <a:spcBef>
                  <a:spcPts val="600"/>
                </a:spcBef>
              </a:pPr>
              <a:r>
                <a:rPr lang="en-IN" sz="1600" dirty="0">
                  <a:solidFill>
                    <a:prstClr val="black"/>
                  </a:solidFill>
                  <a:latin typeface="Lora" pitchFamily="2" charset="0"/>
                </a:rPr>
                <a:t>Fusce lobortis porttitor purus, vel vestibulum libero pharetra vel. </a:t>
              </a:r>
              <a:endParaRPr lang="en-US" sz="1600" dirty="0"/>
            </a:p>
          </p:txBody>
        </p:sp>
        <p:sp>
          <p:nvSpPr>
            <p:cNvPr id="532" name="TextBox 531">
              <a:extLst>
                <a:ext uri="{FF2B5EF4-FFF2-40B4-BE49-F238E27FC236}">
                  <a16:creationId xmlns:a16="http://schemas.microsoft.com/office/drawing/2014/main" id="{9C439417-BB61-F698-CE35-A815C93DD265}"/>
                </a:ext>
              </a:extLst>
            </p:cNvPr>
            <p:cNvSpPr txBox="1"/>
            <p:nvPr/>
          </p:nvSpPr>
          <p:spPr>
            <a:xfrm>
              <a:off x="8232955" y="3767116"/>
              <a:ext cx="1718100" cy="1677382"/>
            </a:xfrm>
            <a:prstGeom prst="rect">
              <a:avLst/>
            </a:prstGeom>
            <a:noFill/>
          </p:spPr>
          <p:txBody>
            <a:bodyPr wrap="square">
              <a:spAutoFit/>
            </a:bodyPr>
            <a:lstStyle/>
            <a:p>
              <a:pPr algn="ctr">
                <a:spcBef>
                  <a:spcPts val="600"/>
                </a:spcBef>
              </a:pPr>
              <a:r>
                <a:rPr lang="en-IN" b="1" dirty="0">
                  <a:solidFill>
                    <a:prstClr val="black"/>
                  </a:solidFill>
                  <a:latin typeface="Lora" pitchFamily="2" charset="0"/>
                </a:rPr>
                <a:t>Income</a:t>
              </a:r>
            </a:p>
            <a:p>
              <a:pPr algn="ctr">
                <a:spcBef>
                  <a:spcPts val="600"/>
                </a:spcBef>
              </a:pPr>
              <a:r>
                <a:rPr lang="en-IN" sz="1600" dirty="0">
                  <a:solidFill>
                    <a:prstClr val="black"/>
                  </a:solidFill>
                  <a:latin typeface="Lora" pitchFamily="2" charset="0"/>
                </a:rPr>
                <a:t>Fusce lobortis porttitor purus, vel vestibulum libero pharetra vel. </a:t>
              </a:r>
              <a:endParaRPr lang="en-US" sz="1600" dirty="0"/>
            </a:p>
          </p:txBody>
        </p:sp>
        <p:sp>
          <p:nvSpPr>
            <p:cNvPr id="533" name="TextBox 532">
              <a:extLst>
                <a:ext uri="{FF2B5EF4-FFF2-40B4-BE49-F238E27FC236}">
                  <a16:creationId xmlns:a16="http://schemas.microsoft.com/office/drawing/2014/main" id="{A388B0BB-7023-FC2F-DF57-A6F7225E1290}"/>
                </a:ext>
              </a:extLst>
            </p:cNvPr>
            <p:cNvSpPr txBox="1"/>
            <p:nvPr/>
          </p:nvSpPr>
          <p:spPr>
            <a:xfrm>
              <a:off x="10215785" y="3767116"/>
              <a:ext cx="1718100" cy="1677382"/>
            </a:xfrm>
            <a:prstGeom prst="rect">
              <a:avLst/>
            </a:prstGeom>
            <a:noFill/>
          </p:spPr>
          <p:txBody>
            <a:bodyPr wrap="square">
              <a:spAutoFit/>
            </a:bodyPr>
            <a:lstStyle/>
            <a:p>
              <a:pPr algn="ctr">
                <a:spcBef>
                  <a:spcPts val="600"/>
                </a:spcBef>
              </a:pPr>
              <a:r>
                <a:rPr lang="en-IN" b="1" dirty="0">
                  <a:solidFill>
                    <a:prstClr val="black"/>
                  </a:solidFill>
                  <a:latin typeface="Lora" pitchFamily="2" charset="0"/>
                </a:rPr>
                <a:t>Business</a:t>
              </a:r>
            </a:p>
            <a:p>
              <a:pPr algn="ctr">
                <a:spcBef>
                  <a:spcPts val="600"/>
                </a:spcBef>
              </a:pPr>
              <a:r>
                <a:rPr lang="en-IN" sz="1600" dirty="0">
                  <a:solidFill>
                    <a:prstClr val="black"/>
                  </a:solidFill>
                  <a:latin typeface="Lora" pitchFamily="2" charset="0"/>
                </a:rPr>
                <a:t>Fusce lobortis porttitor purus, vel vestibulum libero pharetra vel. </a:t>
              </a:r>
              <a:endParaRPr lang="en-US" sz="1600" dirty="0"/>
            </a:p>
          </p:txBody>
        </p:sp>
      </p:grpSp>
    </p:spTree>
    <p:extLst>
      <p:ext uri="{BB962C8B-B14F-4D97-AF65-F5344CB8AC3E}">
        <p14:creationId xmlns:p14="http://schemas.microsoft.com/office/powerpoint/2010/main" val="22727517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788F7C6-B775-DA86-36F2-09AD733E0602}"/>
              </a:ext>
            </a:extLst>
          </p:cNvPr>
          <p:cNvGrpSpPr/>
          <p:nvPr/>
        </p:nvGrpSpPr>
        <p:grpSpPr>
          <a:xfrm>
            <a:off x="715612" y="1645320"/>
            <a:ext cx="10760776" cy="4234418"/>
            <a:chOff x="763919" y="1376091"/>
            <a:chExt cx="10664162" cy="4196397"/>
          </a:xfrm>
          <a:solidFill>
            <a:schemeClr val="tx1"/>
          </a:solidFill>
        </p:grpSpPr>
        <p:grpSp>
          <p:nvGrpSpPr>
            <p:cNvPr id="4" name="Group 3">
              <a:extLst>
                <a:ext uri="{FF2B5EF4-FFF2-40B4-BE49-F238E27FC236}">
                  <a16:creationId xmlns:a16="http://schemas.microsoft.com/office/drawing/2014/main" id="{6F0B38EB-F45E-5A3F-6FA6-D8D68FB2FC16}"/>
                </a:ext>
              </a:extLst>
            </p:cNvPr>
            <p:cNvGrpSpPr/>
            <p:nvPr/>
          </p:nvGrpSpPr>
          <p:grpSpPr>
            <a:xfrm>
              <a:off x="763919" y="1376091"/>
              <a:ext cx="10664162" cy="1739342"/>
              <a:chOff x="763919" y="1687222"/>
              <a:chExt cx="10664162" cy="1739342"/>
            </a:xfrm>
            <a:grpFill/>
          </p:grpSpPr>
          <p:grpSp>
            <p:nvGrpSpPr>
              <p:cNvPr id="17669" name="Google Shape;9147;p73">
                <a:extLst>
                  <a:ext uri="{FF2B5EF4-FFF2-40B4-BE49-F238E27FC236}">
                    <a16:creationId xmlns:a16="http://schemas.microsoft.com/office/drawing/2014/main" id="{62ACFF62-C108-172D-D498-C8475087D389}"/>
                  </a:ext>
                </a:extLst>
              </p:cNvPr>
              <p:cNvGrpSpPr/>
              <p:nvPr/>
            </p:nvGrpSpPr>
            <p:grpSpPr>
              <a:xfrm>
                <a:off x="763919" y="1689207"/>
                <a:ext cx="505937" cy="497951"/>
                <a:chOff x="683125" y="1955275"/>
                <a:chExt cx="299325" cy="294600"/>
              </a:xfrm>
              <a:grpFill/>
            </p:grpSpPr>
            <p:sp>
              <p:nvSpPr>
                <p:cNvPr id="17830" name="Google Shape;9148;p73">
                  <a:extLst>
                    <a:ext uri="{FF2B5EF4-FFF2-40B4-BE49-F238E27FC236}">
                      <a16:creationId xmlns:a16="http://schemas.microsoft.com/office/drawing/2014/main" id="{AA7285D6-92D3-19A1-7C47-B9CDE7B007ED}"/>
                    </a:ext>
                  </a:extLst>
                </p:cNvPr>
                <p:cNvSpPr/>
                <p:nvPr/>
              </p:nvSpPr>
              <p:spPr>
                <a:xfrm>
                  <a:off x="876875" y="1989925"/>
                  <a:ext cx="52800" cy="63825"/>
                </a:xfrm>
                <a:custGeom>
                  <a:avLst/>
                  <a:gdLst/>
                  <a:ahLst/>
                  <a:cxnLst/>
                  <a:rect l="l" t="t" r="r" b="b"/>
                  <a:pathLst>
                    <a:path w="2112" h="2553" extrusionOk="0">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31" name="Google Shape;9149;p73">
                  <a:extLst>
                    <a:ext uri="{FF2B5EF4-FFF2-40B4-BE49-F238E27FC236}">
                      <a16:creationId xmlns:a16="http://schemas.microsoft.com/office/drawing/2014/main" id="{5452C3CE-0956-4E03-108F-CB018DAAB9F3}"/>
                    </a:ext>
                  </a:extLst>
                </p:cNvPr>
                <p:cNvSpPr/>
                <p:nvPr/>
              </p:nvSpPr>
              <p:spPr>
                <a:xfrm>
                  <a:off x="683125" y="2058450"/>
                  <a:ext cx="159900" cy="191425"/>
                </a:xfrm>
                <a:custGeom>
                  <a:avLst/>
                  <a:gdLst/>
                  <a:ahLst/>
                  <a:cxnLst/>
                  <a:rect l="l" t="t" r="r" b="b"/>
                  <a:pathLst>
                    <a:path w="6396" h="7657" extrusionOk="0">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32" name="Google Shape;9150;p73">
                  <a:extLst>
                    <a:ext uri="{FF2B5EF4-FFF2-40B4-BE49-F238E27FC236}">
                      <a16:creationId xmlns:a16="http://schemas.microsoft.com/office/drawing/2014/main" id="{C2F94820-3E5F-0394-AB83-73638F8458CB}"/>
                    </a:ext>
                  </a:extLst>
                </p:cNvPr>
                <p:cNvSpPr/>
                <p:nvPr/>
              </p:nvSpPr>
              <p:spPr>
                <a:xfrm>
                  <a:off x="824900" y="1955275"/>
                  <a:ext cx="157550" cy="155975"/>
                </a:xfrm>
                <a:custGeom>
                  <a:avLst/>
                  <a:gdLst/>
                  <a:ahLst/>
                  <a:cxnLst/>
                  <a:rect l="l" t="t" r="r" b="b"/>
                  <a:pathLst>
                    <a:path w="6302" h="6239" extrusionOk="0">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33" name="Google Shape;9151;p73">
                  <a:extLst>
                    <a:ext uri="{FF2B5EF4-FFF2-40B4-BE49-F238E27FC236}">
                      <a16:creationId xmlns:a16="http://schemas.microsoft.com/office/drawing/2014/main" id="{8888BEF0-B93C-5A46-556B-3EAE5316A40B}"/>
                    </a:ext>
                  </a:extLst>
                </p:cNvPr>
                <p:cNvSpPr/>
                <p:nvPr/>
              </p:nvSpPr>
              <p:spPr>
                <a:xfrm>
                  <a:off x="895000" y="2058450"/>
                  <a:ext cx="17350" cy="18125"/>
                </a:xfrm>
                <a:custGeom>
                  <a:avLst/>
                  <a:gdLst/>
                  <a:ahLst/>
                  <a:cxnLst/>
                  <a:rect l="l" t="t" r="r" b="b"/>
                  <a:pathLst>
                    <a:path w="694" h="725" extrusionOk="0">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70" name="Google Shape;9152;p73">
                <a:extLst>
                  <a:ext uri="{FF2B5EF4-FFF2-40B4-BE49-F238E27FC236}">
                    <a16:creationId xmlns:a16="http://schemas.microsoft.com/office/drawing/2014/main" id="{ADA50E07-873D-09F5-21FC-D586B60D4AED}"/>
                  </a:ext>
                </a:extLst>
              </p:cNvPr>
              <p:cNvGrpSpPr/>
              <p:nvPr/>
            </p:nvGrpSpPr>
            <p:grpSpPr>
              <a:xfrm>
                <a:off x="765251" y="2280947"/>
                <a:ext cx="503276" cy="500655"/>
                <a:chOff x="685475" y="2318350"/>
                <a:chExt cx="297750" cy="296200"/>
              </a:xfrm>
              <a:grpFill/>
            </p:grpSpPr>
            <p:sp>
              <p:nvSpPr>
                <p:cNvPr id="17827" name="Google Shape;9153;p73">
                  <a:extLst>
                    <a:ext uri="{FF2B5EF4-FFF2-40B4-BE49-F238E27FC236}">
                      <a16:creationId xmlns:a16="http://schemas.microsoft.com/office/drawing/2014/main" id="{AD08CB27-897B-278E-9D9B-B4DBB48462B0}"/>
                    </a:ext>
                  </a:extLst>
                </p:cNvPr>
                <p:cNvSpPr/>
                <p:nvPr/>
              </p:nvSpPr>
              <p:spPr>
                <a:xfrm>
                  <a:off x="685475" y="2371925"/>
                  <a:ext cx="142600" cy="241975"/>
                </a:xfrm>
                <a:custGeom>
                  <a:avLst/>
                  <a:gdLst/>
                  <a:ahLst/>
                  <a:cxnLst/>
                  <a:rect l="l" t="t" r="r" b="b"/>
                  <a:pathLst>
                    <a:path w="5704" h="9679" extrusionOk="0">
                      <a:moveTo>
                        <a:pt x="2080" y="662"/>
                      </a:moveTo>
                      <a:cubicBezTo>
                        <a:pt x="2458" y="662"/>
                        <a:pt x="2773" y="977"/>
                        <a:pt x="2773" y="1387"/>
                      </a:cubicBezTo>
                      <a:cubicBezTo>
                        <a:pt x="2773" y="1765"/>
                        <a:pt x="2458" y="2080"/>
                        <a:pt x="2080" y="2080"/>
                      </a:cubicBezTo>
                      <a:cubicBezTo>
                        <a:pt x="1671" y="2080"/>
                        <a:pt x="1356" y="1765"/>
                        <a:pt x="1356" y="1387"/>
                      </a:cubicBezTo>
                      <a:cubicBezTo>
                        <a:pt x="1356" y="977"/>
                        <a:pt x="1734" y="662"/>
                        <a:pt x="2080" y="662"/>
                      </a:cubicBezTo>
                      <a:close/>
                      <a:moveTo>
                        <a:pt x="2962" y="6900"/>
                      </a:moveTo>
                      <a:lnTo>
                        <a:pt x="3120" y="7593"/>
                      </a:lnTo>
                      <a:lnTo>
                        <a:pt x="1135" y="7593"/>
                      </a:lnTo>
                      <a:lnTo>
                        <a:pt x="1293" y="6900"/>
                      </a:lnTo>
                      <a:close/>
                      <a:moveTo>
                        <a:pt x="1742" y="2767"/>
                      </a:moveTo>
                      <a:cubicBezTo>
                        <a:pt x="1866" y="2767"/>
                        <a:pt x="1991" y="2831"/>
                        <a:pt x="2049" y="2962"/>
                      </a:cubicBezTo>
                      <a:lnTo>
                        <a:pt x="2553" y="3938"/>
                      </a:lnTo>
                      <a:cubicBezTo>
                        <a:pt x="2584" y="4064"/>
                        <a:pt x="2742" y="4127"/>
                        <a:pt x="2868" y="4127"/>
                      </a:cubicBezTo>
                      <a:lnTo>
                        <a:pt x="3813" y="4127"/>
                      </a:lnTo>
                      <a:cubicBezTo>
                        <a:pt x="4002" y="4127"/>
                        <a:pt x="4159" y="4285"/>
                        <a:pt x="4159" y="4474"/>
                      </a:cubicBezTo>
                      <a:cubicBezTo>
                        <a:pt x="4159" y="4695"/>
                        <a:pt x="4002" y="4852"/>
                        <a:pt x="3813" y="4852"/>
                      </a:cubicBezTo>
                      <a:lnTo>
                        <a:pt x="2427" y="4852"/>
                      </a:lnTo>
                      <a:cubicBezTo>
                        <a:pt x="2301" y="4852"/>
                        <a:pt x="2175" y="4758"/>
                        <a:pt x="2112" y="4631"/>
                      </a:cubicBezTo>
                      <a:cubicBezTo>
                        <a:pt x="2042" y="4515"/>
                        <a:pt x="1919" y="4450"/>
                        <a:pt x="1784" y="4450"/>
                      </a:cubicBezTo>
                      <a:cubicBezTo>
                        <a:pt x="1737" y="4450"/>
                        <a:pt x="1688" y="4458"/>
                        <a:pt x="1639" y="4474"/>
                      </a:cubicBezTo>
                      <a:cubicBezTo>
                        <a:pt x="1482" y="4568"/>
                        <a:pt x="1387" y="4758"/>
                        <a:pt x="1482" y="4947"/>
                      </a:cubicBezTo>
                      <a:cubicBezTo>
                        <a:pt x="1671" y="5325"/>
                        <a:pt x="2017" y="5545"/>
                        <a:pt x="2427" y="5545"/>
                      </a:cubicBezTo>
                      <a:lnTo>
                        <a:pt x="3813" y="5545"/>
                      </a:lnTo>
                      <a:cubicBezTo>
                        <a:pt x="3970" y="5545"/>
                        <a:pt x="4128" y="5671"/>
                        <a:pt x="4159" y="5829"/>
                      </a:cubicBezTo>
                      <a:lnTo>
                        <a:pt x="4853" y="8570"/>
                      </a:lnTo>
                      <a:cubicBezTo>
                        <a:pt x="4916" y="8790"/>
                        <a:pt x="4790" y="8979"/>
                        <a:pt x="4632" y="9011"/>
                      </a:cubicBezTo>
                      <a:cubicBezTo>
                        <a:pt x="4608" y="9015"/>
                        <a:pt x="4584" y="9017"/>
                        <a:pt x="4560" y="9017"/>
                      </a:cubicBezTo>
                      <a:cubicBezTo>
                        <a:pt x="4403" y="9017"/>
                        <a:pt x="4273" y="8927"/>
                        <a:pt x="4191" y="8790"/>
                      </a:cubicBezTo>
                      <a:lnTo>
                        <a:pt x="3655" y="6522"/>
                      </a:lnTo>
                      <a:cubicBezTo>
                        <a:pt x="3592" y="6364"/>
                        <a:pt x="3498" y="6270"/>
                        <a:pt x="3277" y="6270"/>
                      </a:cubicBezTo>
                      <a:lnTo>
                        <a:pt x="1040" y="6270"/>
                      </a:lnTo>
                      <a:cubicBezTo>
                        <a:pt x="914" y="6270"/>
                        <a:pt x="851" y="6207"/>
                        <a:pt x="757" y="6144"/>
                      </a:cubicBezTo>
                      <a:cubicBezTo>
                        <a:pt x="694" y="5986"/>
                        <a:pt x="694" y="5892"/>
                        <a:pt x="694" y="5797"/>
                      </a:cubicBezTo>
                      <a:lnTo>
                        <a:pt x="1419" y="3025"/>
                      </a:lnTo>
                      <a:cubicBezTo>
                        <a:pt x="1453" y="2855"/>
                        <a:pt x="1597" y="2767"/>
                        <a:pt x="1742" y="2767"/>
                      </a:cubicBezTo>
                      <a:close/>
                      <a:moveTo>
                        <a:pt x="2143" y="0"/>
                      </a:moveTo>
                      <a:cubicBezTo>
                        <a:pt x="1419" y="0"/>
                        <a:pt x="788" y="630"/>
                        <a:pt x="788" y="1387"/>
                      </a:cubicBezTo>
                      <a:cubicBezTo>
                        <a:pt x="788" y="1733"/>
                        <a:pt x="946" y="2080"/>
                        <a:pt x="1135" y="2332"/>
                      </a:cubicBezTo>
                      <a:cubicBezTo>
                        <a:pt x="977" y="2426"/>
                        <a:pt x="851" y="2647"/>
                        <a:pt x="788" y="2867"/>
                      </a:cubicBezTo>
                      <a:lnTo>
                        <a:pt x="64" y="5640"/>
                      </a:lnTo>
                      <a:cubicBezTo>
                        <a:pt x="1" y="5955"/>
                        <a:pt x="64" y="6270"/>
                        <a:pt x="253" y="6522"/>
                      </a:cubicBezTo>
                      <a:cubicBezTo>
                        <a:pt x="347" y="6648"/>
                        <a:pt x="473" y="6774"/>
                        <a:pt x="631" y="6805"/>
                      </a:cubicBezTo>
                      <a:lnTo>
                        <a:pt x="32" y="9263"/>
                      </a:lnTo>
                      <a:cubicBezTo>
                        <a:pt x="1" y="9452"/>
                        <a:pt x="95" y="9609"/>
                        <a:pt x="253" y="9672"/>
                      </a:cubicBezTo>
                      <a:cubicBezTo>
                        <a:pt x="281" y="9676"/>
                        <a:pt x="309" y="9678"/>
                        <a:pt x="335" y="9678"/>
                      </a:cubicBezTo>
                      <a:cubicBezTo>
                        <a:pt x="513" y="9678"/>
                        <a:pt x="639" y="9589"/>
                        <a:pt x="694" y="9452"/>
                      </a:cubicBezTo>
                      <a:lnTo>
                        <a:pt x="977" y="8318"/>
                      </a:lnTo>
                      <a:lnTo>
                        <a:pt x="3372" y="8318"/>
                      </a:lnTo>
                      <a:lnTo>
                        <a:pt x="3529" y="8885"/>
                      </a:lnTo>
                      <a:cubicBezTo>
                        <a:pt x="3661" y="9359"/>
                        <a:pt x="4079" y="9679"/>
                        <a:pt x="4526" y="9679"/>
                      </a:cubicBezTo>
                      <a:cubicBezTo>
                        <a:pt x="4613" y="9679"/>
                        <a:pt x="4702" y="9667"/>
                        <a:pt x="4790" y="9641"/>
                      </a:cubicBezTo>
                      <a:cubicBezTo>
                        <a:pt x="5357" y="9483"/>
                        <a:pt x="5703" y="8916"/>
                        <a:pt x="5546" y="8381"/>
                      </a:cubicBezTo>
                      <a:lnTo>
                        <a:pt x="4821" y="5640"/>
                      </a:lnTo>
                      <a:cubicBezTo>
                        <a:pt x="4790" y="5482"/>
                        <a:pt x="4727" y="5325"/>
                        <a:pt x="4601" y="5199"/>
                      </a:cubicBezTo>
                      <a:cubicBezTo>
                        <a:pt x="4758" y="5010"/>
                        <a:pt x="4884" y="4758"/>
                        <a:pt x="4884" y="4474"/>
                      </a:cubicBezTo>
                      <a:cubicBezTo>
                        <a:pt x="4884" y="3907"/>
                        <a:pt x="4412" y="3466"/>
                        <a:pt x="3844" y="3466"/>
                      </a:cubicBezTo>
                      <a:lnTo>
                        <a:pt x="3088" y="3466"/>
                      </a:lnTo>
                      <a:lnTo>
                        <a:pt x="2710" y="2647"/>
                      </a:lnTo>
                      <a:cubicBezTo>
                        <a:pt x="3183" y="2395"/>
                        <a:pt x="3529" y="1922"/>
                        <a:pt x="3529" y="1387"/>
                      </a:cubicBezTo>
                      <a:cubicBezTo>
                        <a:pt x="3529" y="630"/>
                        <a:pt x="2899"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8" name="Google Shape;9154;p73">
                  <a:extLst>
                    <a:ext uri="{FF2B5EF4-FFF2-40B4-BE49-F238E27FC236}">
                      <a16:creationId xmlns:a16="http://schemas.microsoft.com/office/drawing/2014/main" id="{99EC79BC-A273-F927-1147-7EB9EE9A04D2}"/>
                    </a:ext>
                  </a:extLst>
                </p:cNvPr>
                <p:cNvSpPr/>
                <p:nvPr/>
              </p:nvSpPr>
              <p:spPr>
                <a:xfrm>
                  <a:off x="839850" y="2371925"/>
                  <a:ext cx="143375" cy="242625"/>
                </a:xfrm>
                <a:custGeom>
                  <a:avLst/>
                  <a:gdLst/>
                  <a:ahLst/>
                  <a:cxnLst/>
                  <a:rect l="l" t="t" r="r" b="b"/>
                  <a:pathLst>
                    <a:path w="5735" h="9705" extrusionOk="0">
                      <a:moveTo>
                        <a:pt x="3624" y="662"/>
                      </a:moveTo>
                      <a:cubicBezTo>
                        <a:pt x="4002" y="662"/>
                        <a:pt x="4317" y="977"/>
                        <a:pt x="4317" y="1355"/>
                      </a:cubicBezTo>
                      <a:cubicBezTo>
                        <a:pt x="4317" y="1765"/>
                        <a:pt x="4002" y="2080"/>
                        <a:pt x="3624" y="2080"/>
                      </a:cubicBezTo>
                      <a:cubicBezTo>
                        <a:pt x="3214" y="2080"/>
                        <a:pt x="2899" y="1765"/>
                        <a:pt x="2899" y="1355"/>
                      </a:cubicBezTo>
                      <a:cubicBezTo>
                        <a:pt x="2899" y="977"/>
                        <a:pt x="3214" y="662"/>
                        <a:pt x="3624" y="662"/>
                      </a:cubicBezTo>
                      <a:close/>
                      <a:moveTo>
                        <a:pt x="4317" y="6900"/>
                      </a:moveTo>
                      <a:lnTo>
                        <a:pt x="4474" y="7593"/>
                      </a:lnTo>
                      <a:lnTo>
                        <a:pt x="2490" y="7593"/>
                      </a:lnTo>
                      <a:lnTo>
                        <a:pt x="2647" y="6900"/>
                      </a:lnTo>
                      <a:close/>
                      <a:moveTo>
                        <a:pt x="3962" y="2731"/>
                      </a:moveTo>
                      <a:cubicBezTo>
                        <a:pt x="4108" y="2731"/>
                        <a:pt x="4250" y="2818"/>
                        <a:pt x="4285" y="2993"/>
                      </a:cubicBezTo>
                      <a:lnTo>
                        <a:pt x="4979" y="5734"/>
                      </a:lnTo>
                      <a:cubicBezTo>
                        <a:pt x="5010" y="6018"/>
                        <a:pt x="4853" y="6207"/>
                        <a:pt x="4632" y="6207"/>
                      </a:cubicBezTo>
                      <a:lnTo>
                        <a:pt x="2395" y="6207"/>
                      </a:lnTo>
                      <a:cubicBezTo>
                        <a:pt x="2238" y="6207"/>
                        <a:pt x="2080" y="6333"/>
                        <a:pt x="2049" y="6490"/>
                      </a:cubicBezTo>
                      <a:lnTo>
                        <a:pt x="1482" y="8727"/>
                      </a:lnTo>
                      <a:cubicBezTo>
                        <a:pt x="1456" y="8883"/>
                        <a:pt x="1323" y="8996"/>
                        <a:pt x="1154" y="8996"/>
                      </a:cubicBezTo>
                      <a:cubicBezTo>
                        <a:pt x="1118" y="8996"/>
                        <a:pt x="1080" y="8990"/>
                        <a:pt x="1040" y="8979"/>
                      </a:cubicBezTo>
                      <a:cubicBezTo>
                        <a:pt x="851" y="8916"/>
                        <a:pt x="725" y="8727"/>
                        <a:pt x="820" y="8538"/>
                      </a:cubicBezTo>
                      <a:lnTo>
                        <a:pt x="1513" y="5766"/>
                      </a:lnTo>
                      <a:cubicBezTo>
                        <a:pt x="1576" y="5608"/>
                        <a:pt x="1671" y="5514"/>
                        <a:pt x="1891" y="5514"/>
                      </a:cubicBezTo>
                      <a:lnTo>
                        <a:pt x="3246" y="5514"/>
                      </a:lnTo>
                      <a:cubicBezTo>
                        <a:pt x="3655" y="5514"/>
                        <a:pt x="4002" y="5262"/>
                        <a:pt x="4222" y="4915"/>
                      </a:cubicBezTo>
                      <a:cubicBezTo>
                        <a:pt x="4285" y="4758"/>
                        <a:pt x="4222" y="4537"/>
                        <a:pt x="4033" y="4442"/>
                      </a:cubicBezTo>
                      <a:cubicBezTo>
                        <a:pt x="3993" y="4426"/>
                        <a:pt x="3948" y="4418"/>
                        <a:pt x="3902" y="4418"/>
                      </a:cubicBezTo>
                      <a:cubicBezTo>
                        <a:pt x="3770" y="4418"/>
                        <a:pt x="3631" y="4483"/>
                        <a:pt x="3561" y="4600"/>
                      </a:cubicBezTo>
                      <a:cubicBezTo>
                        <a:pt x="3529" y="4726"/>
                        <a:pt x="3372" y="4789"/>
                        <a:pt x="3246" y="4789"/>
                      </a:cubicBezTo>
                      <a:lnTo>
                        <a:pt x="1891" y="4789"/>
                      </a:lnTo>
                      <a:cubicBezTo>
                        <a:pt x="1671" y="4789"/>
                        <a:pt x="1513" y="4631"/>
                        <a:pt x="1513" y="4442"/>
                      </a:cubicBezTo>
                      <a:cubicBezTo>
                        <a:pt x="1513" y="4253"/>
                        <a:pt x="1671" y="4096"/>
                        <a:pt x="1891" y="4096"/>
                      </a:cubicBezTo>
                      <a:lnTo>
                        <a:pt x="2836" y="4096"/>
                      </a:lnTo>
                      <a:cubicBezTo>
                        <a:pt x="2931" y="4096"/>
                        <a:pt x="3057" y="4001"/>
                        <a:pt x="3151" y="3907"/>
                      </a:cubicBezTo>
                      <a:cubicBezTo>
                        <a:pt x="3151" y="3844"/>
                        <a:pt x="3655" y="2899"/>
                        <a:pt x="3655" y="2899"/>
                      </a:cubicBezTo>
                      <a:cubicBezTo>
                        <a:pt x="3725" y="2787"/>
                        <a:pt x="3845" y="2731"/>
                        <a:pt x="3962" y="2731"/>
                      </a:cubicBezTo>
                      <a:close/>
                      <a:moveTo>
                        <a:pt x="3529" y="0"/>
                      </a:moveTo>
                      <a:cubicBezTo>
                        <a:pt x="2805" y="0"/>
                        <a:pt x="2175" y="630"/>
                        <a:pt x="2175" y="1355"/>
                      </a:cubicBezTo>
                      <a:cubicBezTo>
                        <a:pt x="2175" y="1922"/>
                        <a:pt x="2490" y="2395"/>
                        <a:pt x="2994" y="2615"/>
                      </a:cubicBezTo>
                      <a:lnTo>
                        <a:pt x="2584" y="3466"/>
                      </a:lnTo>
                      <a:lnTo>
                        <a:pt x="1860" y="3466"/>
                      </a:lnTo>
                      <a:cubicBezTo>
                        <a:pt x="1261" y="3466"/>
                        <a:pt x="820" y="3938"/>
                        <a:pt x="820" y="4474"/>
                      </a:cubicBezTo>
                      <a:cubicBezTo>
                        <a:pt x="820" y="4758"/>
                        <a:pt x="946" y="4978"/>
                        <a:pt x="1103" y="5199"/>
                      </a:cubicBezTo>
                      <a:cubicBezTo>
                        <a:pt x="977" y="5325"/>
                        <a:pt x="914" y="5451"/>
                        <a:pt x="851" y="5608"/>
                      </a:cubicBezTo>
                      <a:lnTo>
                        <a:pt x="158" y="8381"/>
                      </a:lnTo>
                      <a:cubicBezTo>
                        <a:pt x="1" y="8916"/>
                        <a:pt x="347" y="9483"/>
                        <a:pt x="914" y="9641"/>
                      </a:cubicBezTo>
                      <a:cubicBezTo>
                        <a:pt x="1002" y="9667"/>
                        <a:pt x="1091" y="9679"/>
                        <a:pt x="1178" y="9679"/>
                      </a:cubicBezTo>
                      <a:cubicBezTo>
                        <a:pt x="1624" y="9679"/>
                        <a:pt x="2038" y="9359"/>
                        <a:pt x="2143" y="8885"/>
                      </a:cubicBezTo>
                      <a:lnTo>
                        <a:pt x="2332" y="8286"/>
                      </a:lnTo>
                      <a:lnTo>
                        <a:pt x="4695" y="8286"/>
                      </a:lnTo>
                      <a:lnTo>
                        <a:pt x="4947" y="9452"/>
                      </a:lnTo>
                      <a:cubicBezTo>
                        <a:pt x="4995" y="9597"/>
                        <a:pt x="5118" y="9704"/>
                        <a:pt x="5257" y="9704"/>
                      </a:cubicBezTo>
                      <a:cubicBezTo>
                        <a:pt x="5300" y="9704"/>
                        <a:pt x="5344" y="9694"/>
                        <a:pt x="5388" y="9672"/>
                      </a:cubicBezTo>
                      <a:cubicBezTo>
                        <a:pt x="5577" y="9641"/>
                        <a:pt x="5703" y="9452"/>
                        <a:pt x="5609" y="9231"/>
                      </a:cubicBezTo>
                      <a:lnTo>
                        <a:pt x="5042" y="6805"/>
                      </a:lnTo>
                      <a:cubicBezTo>
                        <a:pt x="5514" y="6616"/>
                        <a:pt x="5735" y="6144"/>
                        <a:pt x="5640" y="5640"/>
                      </a:cubicBezTo>
                      <a:lnTo>
                        <a:pt x="4916" y="2867"/>
                      </a:lnTo>
                      <a:cubicBezTo>
                        <a:pt x="4884" y="2647"/>
                        <a:pt x="4758" y="2489"/>
                        <a:pt x="4569" y="2332"/>
                      </a:cubicBezTo>
                      <a:cubicBezTo>
                        <a:pt x="4790" y="2080"/>
                        <a:pt x="4916" y="1733"/>
                        <a:pt x="4916" y="1355"/>
                      </a:cubicBezTo>
                      <a:cubicBezTo>
                        <a:pt x="4916" y="630"/>
                        <a:pt x="4285"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9" name="Google Shape;9155;p73">
                  <a:extLst>
                    <a:ext uri="{FF2B5EF4-FFF2-40B4-BE49-F238E27FC236}">
                      <a16:creationId xmlns:a16="http://schemas.microsoft.com/office/drawing/2014/main" id="{A481F08F-CBBE-2F0B-8722-AF2111AD10A4}"/>
                    </a:ext>
                  </a:extLst>
                </p:cNvPr>
                <p:cNvSpPr/>
                <p:nvPr/>
              </p:nvSpPr>
              <p:spPr>
                <a:xfrm>
                  <a:off x="772900" y="2318350"/>
                  <a:ext cx="122125" cy="105075"/>
                </a:xfrm>
                <a:custGeom>
                  <a:avLst/>
                  <a:gdLst/>
                  <a:ahLst/>
                  <a:cxnLst/>
                  <a:rect l="l" t="t" r="r" b="b"/>
                  <a:pathLst>
                    <a:path w="4885" h="4203" extrusionOk="0">
                      <a:moveTo>
                        <a:pt x="3844" y="631"/>
                      </a:moveTo>
                      <a:cubicBezTo>
                        <a:pt x="4034" y="631"/>
                        <a:pt x="4223" y="789"/>
                        <a:pt x="4223" y="978"/>
                      </a:cubicBezTo>
                      <a:lnTo>
                        <a:pt x="4223" y="1734"/>
                      </a:lnTo>
                      <a:cubicBezTo>
                        <a:pt x="4223" y="1923"/>
                        <a:pt x="4034" y="2112"/>
                        <a:pt x="3844" y="2112"/>
                      </a:cubicBezTo>
                      <a:cubicBezTo>
                        <a:pt x="3655" y="2143"/>
                        <a:pt x="3498" y="2301"/>
                        <a:pt x="3498" y="2458"/>
                      </a:cubicBezTo>
                      <a:lnTo>
                        <a:pt x="3498" y="2994"/>
                      </a:lnTo>
                      <a:lnTo>
                        <a:pt x="2679" y="2206"/>
                      </a:lnTo>
                      <a:cubicBezTo>
                        <a:pt x="2584" y="2143"/>
                        <a:pt x="2521" y="2112"/>
                        <a:pt x="2427" y="2112"/>
                      </a:cubicBezTo>
                      <a:lnTo>
                        <a:pt x="1009" y="2112"/>
                      </a:lnTo>
                      <a:cubicBezTo>
                        <a:pt x="820" y="2112"/>
                        <a:pt x="662" y="1923"/>
                        <a:pt x="662" y="1734"/>
                      </a:cubicBezTo>
                      <a:lnTo>
                        <a:pt x="662" y="978"/>
                      </a:lnTo>
                      <a:cubicBezTo>
                        <a:pt x="662" y="789"/>
                        <a:pt x="820" y="631"/>
                        <a:pt x="1009" y="631"/>
                      </a:cubicBezTo>
                      <a:close/>
                      <a:moveTo>
                        <a:pt x="1009" y="1"/>
                      </a:moveTo>
                      <a:cubicBezTo>
                        <a:pt x="442" y="1"/>
                        <a:pt x="1" y="474"/>
                        <a:pt x="1" y="1041"/>
                      </a:cubicBezTo>
                      <a:lnTo>
                        <a:pt x="1" y="1765"/>
                      </a:lnTo>
                      <a:cubicBezTo>
                        <a:pt x="1" y="2364"/>
                        <a:pt x="473" y="2805"/>
                        <a:pt x="1009" y="2805"/>
                      </a:cubicBezTo>
                      <a:lnTo>
                        <a:pt x="2269" y="2805"/>
                      </a:lnTo>
                      <a:lnTo>
                        <a:pt x="3592" y="4097"/>
                      </a:lnTo>
                      <a:cubicBezTo>
                        <a:pt x="3663" y="4167"/>
                        <a:pt x="3770" y="4203"/>
                        <a:pt x="3872" y="4203"/>
                      </a:cubicBezTo>
                      <a:cubicBezTo>
                        <a:pt x="3906" y="4203"/>
                        <a:pt x="3939" y="4199"/>
                        <a:pt x="3970" y="4191"/>
                      </a:cubicBezTo>
                      <a:cubicBezTo>
                        <a:pt x="4097" y="4160"/>
                        <a:pt x="4160" y="4002"/>
                        <a:pt x="4160" y="3876"/>
                      </a:cubicBezTo>
                      <a:lnTo>
                        <a:pt x="4160" y="2773"/>
                      </a:lnTo>
                      <a:cubicBezTo>
                        <a:pt x="4569" y="2616"/>
                        <a:pt x="4884" y="2238"/>
                        <a:pt x="4884" y="1765"/>
                      </a:cubicBezTo>
                      <a:lnTo>
                        <a:pt x="4884" y="1041"/>
                      </a:lnTo>
                      <a:cubicBezTo>
                        <a:pt x="4884" y="442"/>
                        <a:pt x="4412"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71" name="Google Shape;9156;p73">
                <a:extLst>
                  <a:ext uri="{FF2B5EF4-FFF2-40B4-BE49-F238E27FC236}">
                    <a16:creationId xmlns:a16="http://schemas.microsoft.com/office/drawing/2014/main" id="{5F11252F-8BD4-926D-0585-A932B4A66C7D}"/>
                  </a:ext>
                </a:extLst>
              </p:cNvPr>
              <p:cNvSpPr/>
              <p:nvPr/>
            </p:nvSpPr>
            <p:spPr>
              <a:xfrm>
                <a:off x="767248" y="2924655"/>
                <a:ext cx="499261" cy="500571"/>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72" name="Google Shape;9157;p73">
                <a:extLst>
                  <a:ext uri="{FF2B5EF4-FFF2-40B4-BE49-F238E27FC236}">
                    <a16:creationId xmlns:a16="http://schemas.microsoft.com/office/drawing/2014/main" id="{363F3E0D-5C97-F223-E256-2E3FB6F70ECE}"/>
                  </a:ext>
                </a:extLst>
              </p:cNvPr>
              <p:cNvGrpSpPr/>
              <p:nvPr/>
            </p:nvGrpSpPr>
            <p:grpSpPr>
              <a:xfrm>
                <a:off x="3957191" y="1688870"/>
                <a:ext cx="443398" cy="498627"/>
                <a:chOff x="2523000" y="1954875"/>
                <a:chExt cx="262325" cy="295000"/>
              </a:xfrm>
              <a:grpFill/>
            </p:grpSpPr>
            <p:sp>
              <p:nvSpPr>
                <p:cNvPr id="17825" name="Google Shape;9158;p73">
                  <a:extLst>
                    <a:ext uri="{FF2B5EF4-FFF2-40B4-BE49-F238E27FC236}">
                      <a16:creationId xmlns:a16="http://schemas.microsoft.com/office/drawing/2014/main" id="{58E6720D-2442-CD14-5A3C-60A1FEDBD4BA}"/>
                    </a:ext>
                  </a:extLst>
                </p:cNvPr>
                <p:cNvSpPr/>
                <p:nvPr/>
              </p:nvSpPr>
              <p:spPr>
                <a:xfrm>
                  <a:off x="2523000" y="1954875"/>
                  <a:ext cx="262325" cy="295000"/>
                </a:xfrm>
                <a:custGeom>
                  <a:avLst/>
                  <a:gdLst/>
                  <a:ahLst/>
                  <a:cxnLst/>
                  <a:rect l="l" t="t" r="r" b="b"/>
                  <a:pathLst>
                    <a:path w="10493" h="11800" extrusionOk="0">
                      <a:moveTo>
                        <a:pt x="5294" y="709"/>
                      </a:moveTo>
                      <a:cubicBezTo>
                        <a:pt x="6350" y="1316"/>
                        <a:pt x="7422" y="1602"/>
                        <a:pt x="8487" y="1602"/>
                      </a:cubicBezTo>
                      <a:cubicBezTo>
                        <a:pt x="8915" y="1602"/>
                        <a:pt x="9343" y="1556"/>
                        <a:pt x="9767" y="1465"/>
                      </a:cubicBezTo>
                      <a:lnTo>
                        <a:pt x="9767" y="5026"/>
                      </a:lnTo>
                      <a:cubicBezTo>
                        <a:pt x="9767" y="7798"/>
                        <a:pt x="7940" y="10287"/>
                        <a:pt x="5294" y="11137"/>
                      </a:cubicBezTo>
                      <a:cubicBezTo>
                        <a:pt x="2647" y="10350"/>
                        <a:pt x="789" y="7798"/>
                        <a:pt x="789" y="5026"/>
                      </a:cubicBezTo>
                      <a:lnTo>
                        <a:pt x="789" y="1465"/>
                      </a:lnTo>
                      <a:cubicBezTo>
                        <a:pt x="1222" y="1556"/>
                        <a:pt x="1654" y="1602"/>
                        <a:pt x="2084" y="1602"/>
                      </a:cubicBezTo>
                      <a:cubicBezTo>
                        <a:pt x="3153" y="1602"/>
                        <a:pt x="4215" y="1316"/>
                        <a:pt x="5294" y="709"/>
                      </a:cubicBezTo>
                      <a:close/>
                      <a:moveTo>
                        <a:pt x="5266" y="0"/>
                      </a:moveTo>
                      <a:cubicBezTo>
                        <a:pt x="5207" y="0"/>
                        <a:pt x="5152" y="16"/>
                        <a:pt x="5105" y="48"/>
                      </a:cubicBezTo>
                      <a:cubicBezTo>
                        <a:pt x="4065" y="646"/>
                        <a:pt x="3057" y="930"/>
                        <a:pt x="2017" y="930"/>
                      </a:cubicBezTo>
                      <a:cubicBezTo>
                        <a:pt x="1513" y="930"/>
                        <a:pt x="1009" y="835"/>
                        <a:pt x="473" y="678"/>
                      </a:cubicBezTo>
                      <a:cubicBezTo>
                        <a:pt x="440" y="669"/>
                        <a:pt x="408" y="665"/>
                        <a:pt x="378" y="665"/>
                      </a:cubicBezTo>
                      <a:cubicBezTo>
                        <a:pt x="297" y="665"/>
                        <a:pt x="228" y="695"/>
                        <a:pt x="158" y="741"/>
                      </a:cubicBezTo>
                      <a:cubicBezTo>
                        <a:pt x="95" y="804"/>
                        <a:pt x="1" y="898"/>
                        <a:pt x="1" y="993"/>
                      </a:cubicBezTo>
                      <a:lnTo>
                        <a:pt x="1" y="4994"/>
                      </a:lnTo>
                      <a:cubicBezTo>
                        <a:pt x="127" y="8176"/>
                        <a:pt x="2206" y="10917"/>
                        <a:pt x="5199" y="11799"/>
                      </a:cubicBezTo>
                      <a:lnTo>
                        <a:pt x="5357" y="11799"/>
                      </a:lnTo>
                      <a:cubicBezTo>
                        <a:pt x="8350" y="10917"/>
                        <a:pt x="10492" y="8176"/>
                        <a:pt x="10492" y="5026"/>
                      </a:cubicBezTo>
                      <a:lnTo>
                        <a:pt x="10492" y="1056"/>
                      </a:lnTo>
                      <a:cubicBezTo>
                        <a:pt x="10492" y="930"/>
                        <a:pt x="10429" y="835"/>
                        <a:pt x="10335" y="772"/>
                      </a:cubicBezTo>
                      <a:cubicBezTo>
                        <a:pt x="10282" y="720"/>
                        <a:pt x="10230" y="697"/>
                        <a:pt x="10173" y="697"/>
                      </a:cubicBezTo>
                      <a:cubicBezTo>
                        <a:pt x="10126" y="697"/>
                        <a:pt x="10076" y="713"/>
                        <a:pt x="10019" y="741"/>
                      </a:cubicBezTo>
                      <a:cubicBezTo>
                        <a:pt x="9509" y="876"/>
                        <a:pt x="9006" y="946"/>
                        <a:pt x="8504" y="946"/>
                      </a:cubicBezTo>
                      <a:cubicBezTo>
                        <a:pt x="7490" y="946"/>
                        <a:pt x="6485" y="659"/>
                        <a:pt x="5451" y="48"/>
                      </a:cubicBezTo>
                      <a:cubicBezTo>
                        <a:pt x="5388" y="16"/>
                        <a:pt x="5325" y="0"/>
                        <a:pt x="526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6" name="Google Shape;9159;p73">
                  <a:extLst>
                    <a:ext uri="{FF2B5EF4-FFF2-40B4-BE49-F238E27FC236}">
                      <a16:creationId xmlns:a16="http://schemas.microsoft.com/office/drawing/2014/main" id="{56B41E84-E4AC-AC4E-59E4-598515AB9BE8}"/>
                    </a:ext>
                  </a:extLst>
                </p:cNvPr>
                <p:cNvSpPr/>
                <p:nvPr/>
              </p:nvSpPr>
              <p:spPr>
                <a:xfrm>
                  <a:off x="2595475" y="2024575"/>
                  <a:ext cx="122100" cy="138650"/>
                </a:xfrm>
                <a:custGeom>
                  <a:avLst/>
                  <a:gdLst/>
                  <a:ahLst/>
                  <a:cxnLst/>
                  <a:rect l="l" t="t" r="r" b="b"/>
                  <a:pathLst>
                    <a:path w="4884" h="5546" extrusionOk="0">
                      <a:moveTo>
                        <a:pt x="2426" y="694"/>
                      </a:moveTo>
                      <a:cubicBezTo>
                        <a:pt x="2836" y="694"/>
                        <a:pt x="3151" y="1009"/>
                        <a:pt x="3151" y="1418"/>
                      </a:cubicBezTo>
                      <a:cubicBezTo>
                        <a:pt x="3151" y="1796"/>
                        <a:pt x="2836" y="2111"/>
                        <a:pt x="2426" y="2111"/>
                      </a:cubicBezTo>
                      <a:cubicBezTo>
                        <a:pt x="2048" y="2111"/>
                        <a:pt x="1733" y="1796"/>
                        <a:pt x="1733" y="1418"/>
                      </a:cubicBezTo>
                      <a:cubicBezTo>
                        <a:pt x="1733" y="1009"/>
                        <a:pt x="2048" y="694"/>
                        <a:pt x="2426" y="694"/>
                      </a:cubicBezTo>
                      <a:close/>
                      <a:moveTo>
                        <a:pt x="2426" y="2742"/>
                      </a:moveTo>
                      <a:cubicBezTo>
                        <a:pt x="3371" y="2742"/>
                        <a:pt x="4159" y="3529"/>
                        <a:pt x="4159" y="4474"/>
                      </a:cubicBezTo>
                      <a:lnTo>
                        <a:pt x="4159" y="4821"/>
                      </a:lnTo>
                      <a:lnTo>
                        <a:pt x="693" y="4821"/>
                      </a:lnTo>
                      <a:lnTo>
                        <a:pt x="693" y="4474"/>
                      </a:lnTo>
                      <a:cubicBezTo>
                        <a:pt x="693" y="3529"/>
                        <a:pt x="1481" y="2742"/>
                        <a:pt x="2426" y="2742"/>
                      </a:cubicBezTo>
                      <a:close/>
                      <a:moveTo>
                        <a:pt x="2458" y="1"/>
                      </a:moveTo>
                      <a:cubicBezTo>
                        <a:pt x="1733" y="1"/>
                        <a:pt x="1103" y="599"/>
                        <a:pt x="1103" y="1355"/>
                      </a:cubicBezTo>
                      <a:cubicBezTo>
                        <a:pt x="1103" y="1733"/>
                        <a:pt x="1198" y="2048"/>
                        <a:pt x="1450" y="2269"/>
                      </a:cubicBezTo>
                      <a:cubicBezTo>
                        <a:pt x="630" y="2647"/>
                        <a:pt x="63" y="3498"/>
                        <a:pt x="63" y="4474"/>
                      </a:cubicBezTo>
                      <a:lnTo>
                        <a:pt x="63" y="5199"/>
                      </a:lnTo>
                      <a:cubicBezTo>
                        <a:pt x="0" y="5388"/>
                        <a:pt x="158" y="5546"/>
                        <a:pt x="347" y="5546"/>
                      </a:cubicBezTo>
                      <a:lnTo>
                        <a:pt x="4506" y="5546"/>
                      </a:lnTo>
                      <a:cubicBezTo>
                        <a:pt x="4726" y="5546"/>
                        <a:pt x="4884" y="5388"/>
                        <a:pt x="4884" y="5199"/>
                      </a:cubicBezTo>
                      <a:lnTo>
                        <a:pt x="4884" y="4474"/>
                      </a:lnTo>
                      <a:cubicBezTo>
                        <a:pt x="4884" y="3498"/>
                        <a:pt x="4317" y="2647"/>
                        <a:pt x="3497" y="2269"/>
                      </a:cubicBezTo>
                      <a:cubicBezTo>
                        <a:pt x="3718" y="2048"/>
                        <a:pt x="3844" y="1702"/>
                        <a:pt x="3844" y="1355"/>
                      </a:cubicBezTo>
                      <a:cubicBezTo>
                        <a:pt x="3844" y="599"/>
                        <a:pt x="3214"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73" name="Google Shape;9160;p73">
                <a:extLst>
                  <a:ext uri="{FF2B5EF4-FFF2-40B4-BE49-F238E27FC236}">
                    <a16:creationId xmlns:a16="http://schemas.microsoft.com/office/drawing/2014/main" id="{DDDEC3AB-4DD6-28DD-5E1B-2FBA6C86583C}"/>
                  </a:ext>
                </a:extLst>
              </p:cNvPr>
              <p:cNvGrpSpPr/>
              <p:nvPr/>
            </p:nvGrpSpPr>
            <p:grpSpPr>
              <a:xfrm>
                <a:off x="3927252" y="2281623"/>
                <a:ext cx="503276" cy="499303"/>
                <a:chOff x="2508825" y="2318350"/>
                <a:chExt cx="297750" cy="295400"/>
              </a:xfrm>
              <a:grpFill/>
            </p:grpSpPr>
            <p:sp>
              <p:nvSpPr>
                <p:cNvPr id="17823" name="Google Shape;9161;p73">
                  <a:extLst>
                    <a:ext uri="{FF2B5EF4-FFF2-40B4-BE49-F238E27FC236}">
                      <a16:creationId xmlns:a16="http://schemas.microsoft.com/office/drawing/2014/main" id="{50128753-877F-2990-CD62-366FD6C43D40}"/>
                    </a:ext>
                  </a:extLst>
                </p:cNvPr>
                <p:cNvSpPr/>
                <p:nvPr/>
              </p:nvSpPr>
              <p:spPr>
                <a:xfrm>
                  <a:off x="2508825" y="2318350"/>
                  <a:ext cx="297750" cy="295400"/>
                </a:xfrm>
                <a:custGeom>
                  <a:avLst/>
                  <a:gdLst/>
                  <a:ahLst/>
                  <a:cxnLst/>
                  <a:rect l="l" t="t" r="r" b="b"/>
                  <a:pathLst>
                    <a:path w="11910" h="11816" extrusionOk="0">
                      <a:moveTo>
                        <a:pt x="5892" y="694"/>
                      </a:moveTo>
                      <a:cubicBezTo>
                        <a:pt x="7625" y="694"/>
                        <a:pt x="9043" y="2112"/>
                        <a:pt x="9043" y="3845"/>
                      </a:cubicBezTo>
                      <a:cubicBezTo>
                        <a:pt x="9043" y="5483"/>
                        <a:pt x="7751" y="6838"/>
                        <a:pt x="6081" y="6932"/>
                      </a:cubicBezTo>
                      <a:cubicBezTo>
                        <a:pt x="6018" y="6932"/>
                        <a:pt x="5987" y="6901"/>
                        <a:pt x="5924" y="6869"/>
                      </a:cubicBezTo>
                      <a:lnTo>
                        <a:pt x="5766" y="6711"/>
                      </a:lnTo>
                      <a:cubicBezTo>
                        <a:pt x="5297" y="6298"/>
                        <a:pt x="4683" y="6101"/>
                        <a:pt x="4072" y="6101"/>
                      </a:cubicBezTo>
                      <a:cubicBezTo>
                        <a:pt x="3985" y="6101"/>
                        <a:pt x="3899" y="6105"/>
                        <a:pt x="3813" y="6113"/>
                      </a:cubicBezTo>
                      <a:cubicBezTo>
                        <a:pt x="3151" y="5577"/>
                        <a:pt x="2773" y="4727"/>
                        <a:pt x="2773" y="3845"/>
                      </a:cubicBezTo>
                      <a:cubicBezTo>
                        <a:pt x="2773" y="2112"/>
                        <a:pt x="4191" y="694"/>
                        <a:pt x="5892" y="694"/>
                      </a:cubicBezTo>
                      <a:close/>
                      <a:moveTo>
                        <a:pt x="4171" y="6822"/>
                      </a:moveTo>
                      <a:cubicBezTo>
                        <a:pt x="4577" y="6822"/>
                        <a:pt x="4979" y="6964"/>
                        <a:pt x="5294" y="7247"/>
                      </a:cubicBezTo>
                      <a:cubicBezTo>
                        <a:pt x="5420" y="7373"/>
                        <a:pt x="5735" y="7657"/>
                        <a:pt x="5892" y="7657"/>
                      </a:cubicBezTo>
                      <a:lnTo>
                        <a:pt x="7972" y="7657"/>
                      </a:lnTo>
                      <a:cubicBezTo>
                        <a:pt x="8192" y="7657"/>
                        <a:pt x="8350" y="7814"/>
                        <a:pt x="8350" y="8003"/>
                      </a:cubicBezTo>
                      <a:cubicBezTo>
                        <a:pt x="8350" y="8192"/>
                        <a:pt x="8192" y="8350"/>
                        <a:pt x="7972" y="8350"/>
                      </a:cubicBezTo>
                      <a:lnTo>
                        <a:pt x="5514" y="8350"/>
                      </a:lnTo>
                      <a:cubicBezTo>
                        <a:pt x="5294" y="8350"/>
                        <a:pt x="5136" y="8507"/>
                        <a:pt x="5136" y="8728"/>
                      </a:cubicBezTo>
                      <a:cubicBezTo>
                        <a:pt x="5136" y="8917"/>
                        <a:pt x="5294" y="9074"/>
                        <a:pt x="5514" y="9074"/>
                      </a:cubicBezTo>
                      <a:lnTo>
                        <a:pt x="8224" y="9074"/>
                      </a:lnTo>
                      <a:cubicBezTo>
                        <a:pt x="8507" y="9074"/>
                        <a:pt x="8759" y="8948"/>
                        <a:pt x="8980" y="8759"/>
                      </a:cubicBezTo>
                      <a:lnTo>
                        <a:pt x="10492" y="7090"/>
                      </a:lnTo>
                      <a:cubicBezTo>
                        <a:pt x="10568" y="7033"/>
                        <a:pt x="10666" y="6987"/>
                        <a:pt x="10766" y="6987"/>
                      </a:cubicBezTo>
                      <a:cubicBezTo>
                        <a:pt x="10833" y="6987"/>
                        <a:pt x="10902" y="7008"/>
                        <a:pt x="10965" y="7058"/>
                      </a:cubicBezTo>
                      <a:cubicBezTo>
                        <a:pt x="11122" y="7184"/>
                        <a:pt x="11185" y="7373"/>
                        <a:pt x="11059" y="7531"/>
                      </a:cubicBezTo>
                      <a:lnTo>
                        <a:pt x="9389" y="9767"/>
                      </a:lnTo>
                      <a:cubicBezTo>
                        <a:pt x="9074" y="10209"/>
                        <a:pt x="8570" y="10492"/>
                        <a:pt x="8035" y="10492"/>
                      </a:cubicBezTo>
                      <a:lnTo>
                        <a:pt x="2773" y="10492"/>
                      </a:lnTo>
                      <a:lnTo>
                        <a:pt x="2773" y="7468"/>
                      </a:lnTo>
                      <a:lnTo>
                        <a:pt x="3025" y="7247"/>
                      </a:lnTo>
                      <a:cubicBezTo>
                        <a:pt x="3356" y="6964"/>
                        <a:pt x="3766" y="6822"/>
                        <a:pt x="4171" y="6822"/>
                      </a:cubicBezTo>
                      <a:close/>
                      <a:moveTo>
                        <a:pt x="1734" y="6932"/>
                      </a:moveTo>
                      <a:cubicBezTo>
                        <a:pt x="1923" y="6932"/>
                        <a:pt x="2080" y="7090"/>
                        <a:pt x="2080" y="7310"/>
                      </a:cubicBezTo>
                      <a:lnTo>
                        <a:pt x="2080" y="10807"/>
                      </a:lnTo>
                      <a:cubicBezTo>
                        <a:pt x="2080" y="10996"/>
                        <a:pt x="1923" y="11154"/>
                        <a:pt x="1734" y="11154"/>
                      </a:cubicBezTo>
                      <a:lnTo>
                        <a:pt x="662" y="11154"/>
                      </a:lnTo>
                      <a:lnTo>
                        <a:pt x="662" y="6932"/>
                      </a:lnTo>
                      <a:close/>
                      <a:moveTo>
                        <a:pt x="5924" y="1"/>
                      </a:moveTo>
                      <a:cubicBezTo>
                        <a:pt x="3844" y="1"/>
                        <a:pt x="2112" y="1734"/>
                        <a:pt x="2112" y="3845"/>
                      </a:cubicBezTo>
                      <a:cubicBezTo>
                        <a:pt x="2112" y="4790"/>
                        <a:pt x="2458" y="5672"/>
                        <a:pt x="3088" y="6396"/>
                      </a:cubicBezTo>
                      <a:cubicBezTo>
                        <a:pt x="2931" y="6459"/>
                        <a:pt x="2773" y="6585"/>
                        <a:pt x="2616" y="6711"/>
                      </a:cubicBezTo>
                      <a:cubicBezTo>
                        <a:pt x="2427" y="6428"/>
                        <a:pt x="2112" y="6270"/>
                        <a:pt x="1765" y="6270"/>
                      </a:cubicBezTo>
                      <a:lnTo>
                        <a:pt x="347" y="6270"/>
                      </a:lnTo>
                      <a:cubicBezTo>
                        <a:pt x="158" y="6270"/>
                        <a:pt x="1" y="6428"/>
                        <a:pt x="1" y="6585"/>
                      </a:cubicBezTo>
                      <a:lnTo>
                        <a:pt x="1" y="11469"/>
                      </a:lnTo>
                      <a:cubicBezTo>
                        <a:pt x="1" y="11658"/>
                        <a:pt x="158" y="11815"/>
                        <a:pt x="347" y="11815"/>
                      </a:cubicBezTo>
                      <a:lnTo>
                        <a:pt x="1765" y="11815"/>
                      </a:lnTo>
                      <a:cubicBezTo>
                        <a:pt x="2238" y="11815"/>
                        <a:pt x="2584" y="11563"/>
                        <a:pt x="2742" y="11122"/>
                      </a:cubicBezTo>
                      <a:lnTo>
                        <a:pt x="8035" y="11122"/>
                      </a:lnTo>
                      <a:cubicBezTo>
                        <a:pt x="8759" y="11122"/>
                        <a:pt x="9515" y="10776"/>
                        <a:pt x="9956" y="10146"/>
                      </a:cubicBezTo>
                      <a:lnTo>
                        <a:pt x="11595" y="7877"/>
                      </a:lnTo>
                      <a:cubicBezTo>
                        <a:pt x="11910" y="7468"/>
                        <a:pt x="11878" y="6838"/>
                        <a:pt x="11437" y="6459"/>
                      </a:cubicBezTo>
                      <a:cubicBezTo>
                        <a:pt x="11249" y="6301"/>
                        <a:pt x="11015" y="6221"/>
                        <a:pt x="10780" y="6221"/>
                      </a:cubicBezTo>
                      <a:cubicBezTo>
                        <a:pt x="10503" y="6221"/>
                        <a:pt x="10224" y="6332"/>
                        <a:pt x="10019" y="6554"/>
                      </a:cubicBezTo>
                      <a:lnTo>
                        <a:pt x="9011" y="7657"/>
                      </a:lnTo>
                      <a:cubicBezTo>
                        <a:pt x="8885" y="7247"/>
                        <a:pt x="8539" y="6932"/>
                        <a:pt x="8098" y="6932"/>
                      </a:cubicBezTo>
                      <a:cubicBezTo>
                        <a:pt x="8287" y="6838"/>
                        <a:pt x="8444" y="6680"/>
                        <a:pt x="8602" y="6522"/>
                      </a:cubicBezTo>
                      <a:cubicBezTo>
                        <a:pt x="9358" y="5798"/>
                        <a:pt x="9767" y="4821"/>
                        <a:pt x="9767" y="3845"/>
                      </a:cubicBezTo>
                      <a:cubicBezTo>
                        <a:pt x="9767" y="1734"/>
                        <a:pt x="8035" y="1"/>
                        <a:pt x="59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4" name="Google Shape;9162;p73">
                  <a:extLst>
                    <a:ext uri="{FF2B5EF4-FFF2-40B4-BE49-F238E27FC236}">
                      <a16:creationId xmlns:a16="http://schemas.microsoft.com/office/drawing/2014/main" id="{199DD43B-4983-B300-3852-0F14FD959B25}"/>
                    </a:ext>
                  </a:extLst>
                </p:cNvPr>
                <p:cNvSpPr/>
                <p:nvPr/>
              </p:nvSpPr>
              <p:spPr>
                <a:xfrm>
                  <a:off x="2629350" y="2353025"/>
                  <a:ext cx="54350" cy="121300"/>
                </a:xfrm>
                <a:custGeom>
                  <a:avLst/>
                  <a:gdLst/>
                  <a:ahLst/>
                  <a:cxnLst/>
                  <a:rect l="l" t="t" r="r" b="b"/>
                  <a:pathLst>
                    <a:path w="2174" h="4852" extrusionOk="0">
                      <a:moveTo>
                        <a:pt x="1071" y="0"/>
                      </a:moveTo>
                      <a:cubicBezTo>
                        <a:pt x="882" y="0"/>
                        <a:pt x="725" y="158"/>
                        <a:pt x="725" y="347"/>
                      </a:cubicBezTo>
                      <a:lnTo>
                        <a:pt x="725" y="756"/>
                      </a:lnTo>
                      <a:cubicBezTo>
                        <a:pt x="315" y="914"/>
                        <a:pt x="63" y="1292"/>
                        <a:pt x="63" y="1733"/>
                      </a:cubicBezTo>
                      <a:cubicBezTo>
                        <a:pt x="0" y="2332"/>
                        <a:pt x="473" y="2804"/>
                        <a:pt x="1071" y="2804"/>
                      </a:cubicBezTo>
                      <a:cubicBezTo>
                        <a:pt x="1260" y="2804"/>
                        <a:pt x="1418" y="2962"/>
                        <a:pt x="1418" y="3151"/>
                      </a:cubicBezTo>
                      <a:cubicBezTo>
                        <a:pt x="1418" y="3308"/>
                        <a:pt x="1355" y="3434"/>
                        <a:pt x="1229" y="3466"/>
                      </a:cubicBezTo>
                      <a:cubicBezTo>
                        <a:pt x="1185" y="3492"/>
                        <a:pt x="1140" y="3503"/>
                        <a:pt x="1093" y="3503"/>
                      </a:cubicBezTo>
                      <a:cubicBezTo>
                        <a:pt x="970" y="3503"/>
                        <a:pt x="839" y="3422"/>
                        <a:pt x="725" y="3308"/>
                      </a:cubicBezTo>
                      <a:cubicBezTo>
                        <a:pt x="662" y="3245"/>
                        <a:pt x="575" y="3214"/>
                        <a:pt x="488" y="3214"/>
                      </a:cubicBezTo>
                      <a:cubicBezTo>
                        <a:pt x="402" y="3214"/>
                        <a:pt x="315" y="3245"/>
                        <a:pt x="252" y="3308"/>
                      </a:cubicBezTo>
                      <a:cubicBezTo>
                        <a:pt x="126" y="3434"/>
                        <a:pt x="126" y="3655"/>
                        <a:pt x="252" y="3781"/>
                      </a:cubicBezTo>
                      <a:cubicBezTo>
                        <a:pt x="410" y="3938"/>
                        <a:pt x="567" y="4064"/>
                        <a:pt x="756" y="4096"/>
                      </a:cubicBezTo>
                      <a:lnTo>
                        <a:pt x="756" y="4505"/>
                      </a:lnTo>
                      <a:cubicBezTo>
                        <a:pt x="756" y="4694"/>
                        <a:pt x="914" y="4852"/>
                        <a:pt x="1103" y="4852"/>
                      </a:cubicBezTo>
                      <a:cubicBezTo>
                        <a:pt x="1323" y="4852"/>
                        <a:pt x="1481" y="4694"/>
                        <a:pt x="1481" y="4505"/>
                      </a:cubicBezTo>
                      <a:lnTo>
                        <a:pt x="1481" y="4096"/>
                      </a:lnTo>
                      <a:cubicBezTo>
                        <a:pt x="1481" y="4096"/>
                        <a:pt x="1512" y="4096"/>
                        <a:pt x="1512" y="4064"/>
                      </a:cubicBezTo>
                      <a:cubicBezTo>
                        <a:pt x="1890" y="3907"/>
                        <a:pt x="2142" y="3497"/>
                        <a:pt x="2142" y="3119"/>
                      </a:cubicBezTo>
                      <a:cubicBezTo>
                        <a:pt x="2142" y="2521"/>
                        <a:pt x="1670" y="2079"/>
                        <a:pt x="1103" y="2079"/>
                      </a:cubicBezTo>
                      <a:cubicBezTo>
                        <a:pt x="914" y="2079"/>
                        <a:pt x="756" y="1922"/>
                        <a:pt x="756" y="1733"/>
                      </a:cubicBezTo>
                      <a:cubicBezTo>
                        <a:pt x="756" y="1575"/>
                        <a:pt x="851" y="1449"/>
                        <a:pt x="1008" y="1418"/>
                      </a:cubicBezTo>
                      <a:cubicBezTo>
                        <a:pt x="1047" y="1405"/>
                        <a:pt x="1085" y="1399"/>
                        <a:pt x="1124" y="1399"/>
                      </a:cubicBezTo>
                      <a:cubicBezTo>
                        <a:pt x="1273" y="1399"/>
                        <a:pt x="1418" y="1494"/>
                        <a:pt x="1544" y="1670"/>
                      </a:cubicBezTo>
                      <a:cubicBezTo>
                        <a:pt x="1610" y="1753"/>
                        <a:pt x="1703" y="1792"/>
                        <a:pt x="1795" y="1792"/>
                      </a:cubicBezTo>
                      <a:cubicBezTo>
                        <a:pt x="1876" y="1792"/>
                        <a:pt x="1957" y="1761"/>
                        <a:pt x="2016" y="1701"/>
                      </a:cubicBezTo>
                      <a:cubicBezTo>
                        <a:pt x="2174" y="1575"/>
                        <a:pt x="2174" y="1323"/>
                        <a:pt x="2048" y="1229"/>
                      </a:cubicBezTo>
                      <a:cubicBezTo>
                        <a:pt x="1859" y="977"/>
                        <a:pt x="1670" y="819"/>
                        <a:pt x="1418" y="756"/>
                      </a:cubicBezTo>
                      <a:lnTo>
                        <a:pt x="1418" y="347"/>
                      </a:ln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74" name="Google Shape;9163;p73">
                <a:extLst>
                  <a:ext uri="{FF2B5EF4-FFF2-40B4-BE49-F238E27FC236}">
                    <a16:creationId xmlns:a16="http://schemas.microsoft.com/office/drawing/2014/main" id="{6CF9E815-79F8-4616-9D5D-FE86B76A0383}"/>
                  </a:ext>
                </a:extLst>
              </p:cNvPr>
              <p:cNvSpPr/>
              <p:nvPr/>
            </p:nvSpPr>
            <p:spPr>
              <a:xfrm>
                <a:off x="3928551" y="2924655"/>
                <a:ext cx="500612" cy="500571"/>
              </a:xfrm>
              <a:custGeom>
                <a:avLst/>
                <a:gdLst/>
                <a:ahLst/>
                <a:cxnLst/>
                <a:rect l="l" t="t" r="r" b="b"/>
                <a:pathLst>
                  <a:path w="11847" h="11846" extrusionOk="0">
                    <a:moveTo>
                      <a:pt x="10744" y="3718"/>
                    </a:moveTo>
                    <a:lnTo>
                      <a:pt x="10428" y="4348"/>
                    </a:lnTo>
                    <a:cubicBezTo>
                      <a:pt x="10397" y="4442"/>
                      <a:pt x="10397" y="4568"/>
                      <a:pt x="10428" y="4663"/>
                    </a:cubicBezTo>
                    <a:lnTo>
                      <a:pt x="10744" y="5293"/>
                    </a:lnTo>
                    <a:lnTo>
                      <a:pt x="9483" y="4915"/>
                    </a:lnTo>
                    <a:lnTo>
                      <a:pt x="9105" y="4505"/>
                    </a:lnTo>
                    <a:lnTo>
                      <a:pt x="9483" y="4127"/>
                    </a:lnTo>
                    <a:lnTo>
                      <a:pt x="10744" y="3718"/>
                    </a:lnTo>
                    <a:close/>
                    <a:moveTo>
                      <a:pt x="4443" y="3497"/>
                    </a:moveTo>
                    <a:cubicBezTo>
                      <a:pt x="4884" y="3497"/>
                      <a:pt x="5262" y="3781"/>
                      <a:pt x="5419" y="4190"/>
                    </a:cubicBezTo>
                    <a:lnTo>
                      <a:pt x="4443" y="4190"/>
                    </a:lnTo>
                    <a:cubicBezTo>
                      <a:pt x="4253" y="4190"/>
                      <a:pt x="4096" y="4348"/>
                      <a:pt x="4096" y="4568"/>
                    </a:cubicBezTo>
                    <a:cubicBezTo>
                      <a:pt x="4096" y="4663"/>
                      <a:pt x="4253" y="4820"/>
                      <a:pt x="4443" y="4820"/>
                    </a:cubicBezTo>
                    <a:lnTo>
                      <a:pt x="5419" y="4820"/>
                    </a:lnTo>
                    <a:cubicBezTo>
                      <a:pt x="5262" y="5230"/>
                      <a:pt x="4915" y="5545"/>
                      <a:pt x="4443" y="5545"/>
                    </a:cubicBezTo>
                    <a:cubicBezTo>
                      <a:pt x="3844" y="5545"/>
                      <a:pt x="3434" y="5072"/>
                      <a:pt x="3434" y="4505"/>
                    </a:cubicBezTo>
                    <a:cubicBezTo>
                      <a:pt x="3434" y="3970"/>
                      <a:pt x="3907" y="3497"/>
                      <a:pt x="4443" y="3497"/>
                    </a:cubicBezTo>
                    <a:close/>
                    <a:moveTo>
                      <a:pt x="4443" y="2080"/>
                    </a:moveTo>
                    <a:cubicBezTo>
                      <a:pt x="5671" y="2080"/>
                      <a:pt x="6679" y="2993"/>
                      <a:pt x="6837" y="4159"/>
                    </a:cubicBezTo>
                    <a:lnTo>
                      <a:pt x="6144" y="4159"/>
                    </a:lnTo>
                    <a:cubicBezTo>
                      <a:pt x="5986" y="3371"/>
                      <a:pt x="5262" y="2773"/>
                      <a:pt x="4443" y="2773"/>
                    </a:cubicBezTo>
                    <a:cubicBezTo>
                      <a:pt x="3497" y="2773"/>
                      <a:pt x="2710" y="3560"/>
                      <a:pt x="2710" y="4505"/>
                    </a:cubicBezTo>
                    <a:cubicBezTo>
                      <a:pt x="2710" y="5451"/>
                      <a:pt x="3497" y="6238"/>
                      <a:pt x="4443" y="6238"/>
                    </a:cubicBezTo>
                    <a:cubicBezTo>
                      <a:pt x="5262" y="6238"/>
                      <a:pt x="5986" y="5671"/>
                      <a:pt x="6144" y="4883"/>
                    </a:cubicBezTo>
                    <a:lnTo>
                      <a:pt x="6837" y="4883"/>
                    </a:lnTo>
                    <a:cubicBezTo>
                      <a:pt x="6679" y="6049"/>
                      <a:pt x="5671" y="6963"/>
                      <a:pt x="4443" y="6963"/>
                    </a:cubicBezTo>
                    <a:cubicBezTo>
                      <a:pt x="3119" y="6963"/>
                      <a:pt x="2017" y="5860"/>
                      <a:pt x="2017" y="4505"/>
                    </a:cubicBezTo>
                    <a:cubicBezTo>
                      <a:pt x="2017" y="3182"/>
                      <a:pt x="3119" y="2080"/>
                      <a:pt x="4443" y="2080"/>
                    </a:cubicBezTo>
                    <a:close/>
                    <a:moveTo>
                      <a:pt x="4474" y="662"/>
                    </a:moveTo>
                    <a:cubicBezTo>
                      <a:pt x="6459" y="662"/>
                      <a:pt x="8097" y="2206"/>
                      <a:pt x="8255" y="4127"/>
                    </a:cubicBezTo>
                    <a:lnTo>
                      <a:pt x="7562" y="4127"/>
                    </a:lnTo>
                    <a:cubicBezTo>
                      <a:pt x="7372" y="2584"/>
                      <a:pt x="6049" y="1355"/>
                      <a:pt x="4443" y="1355"/>
                    </a:cubicBezTo>
                    <a:cubicBezTo>
                      <a:pt x="2710" y="1355"/>
                      <a:pt x="1324" y="2773"/>
                      <a:pt x="1324" y="4474"/>
                    </a:cubicBezTo>
                    <a:cubicBezTo>
                      <a:pt x="1324" y="6175"/>
                      <a:pt x="2741" y="7593"/>
                      <a:pt x="4443" y="7593"/>
                    </a:cubicBezTo>
                    <a:cubicBezTo>
                      <a:pt x="6049" y="7593"/>
                      <a:pt x="7372" y="6364"/>
                      <a:pt x="7562" y="4820"/>
                    </a:cubicBezTo>
                    <a:lnTo>
                      <a:pt x="8255" y="4820"/>
                    </a:lnTo>
                    <a:cubicBezTo>
                      <a:pt x="8097" y="6774"/>
                      <a:pt x="6459" y="8286"/>
                      <a:pt x="4474" y="8286"/>
                    </a:cubicBezTo>
                    <a:cubicBezTo>
                      <a:pt x="2395" y="8286"/>
                      <a:pt x="662" y="6616"/>
                      <a:pt x="662" y="4474"/>
                    </a:cubicBezTo>
                    <a:cubicBezTo>
                      <a:pt x="662" y="2363"/>
                      <a:pt x="2363" y="662"/>
                      <a:pt x="4474" y="662"/>
                    </a:cubicBezTo>
                    <a:close/>
                    <a:moveTo>
                      <a:pt x="5734" y="8822"/>
                    </a:moveTo>
                    <a:lnTo>
                      <a:pt x="6049" y="9767"/>
                    </a:lnTo>
                    <a:lnTo>
                      <a:pt x="2836" y="9767"/>
                    </a:lnTo>
                    <a:lnTo>
                      <a:pt x="3151" y="8822"/>
                    </a:lnTo>
                    <a:cubicBezTo>
                      <a:pt x="3529" y="8916"/>
                      <a:pt x="4001" y="9011"/>
                      <a:pt x="4443" y="9011"/>
                    </a:cubicBezTo>
                    <a:cubicBezTo>
                      <a:pt x="4884" y="9011"/>
                      <a:pt x="5356" y="8916"/>
                      <a:pt x="5734" y="8822"/>
                    </a:cubicBezTo>
                    <a:close/>
                    <a:moveTo>
                      <a:pt x="6522" y="10428"/>
                    </a:moveTo>
                    <a:cubicBezTo>
                      <a:pt x="6963" y="10428"/>
                      <a:pt x="7372" y="10680"/>
                      <a:pt x="7530" y="11121"/>
                    </a:cubicBezTo>
                    <a:lnTo>
                      <a:pt x="1418" y="11121"/>
                    </a:lnTo>
                    <a:cubicBezTo>
                      <a:pt x="1576" y="10743"/>
                      <a:pt x="1922" y="10428"/>
                      <a:pt x="2395" y="10428"/>
                    </a:cubicBezTo>
                    <a:close/>
                    <a:moveTo>
                      <a:pt x="4474" y="0"/>
                    </a:moveTo>
                    <a:cubicBezTo>
                      <a:pt x="1985" y="0"/>
                      <a:pt x="0" y="1985"/>
                      <a:pt x="0" y="4474"/>
                    </a:cubicBezTo>
                    <a:cubicBezTo>
                      <a:pt x="0" y="6238"/>
                      <a:pt x="1040" y="7813"/>
                      <a:pt x="2552" y="8538"/>
                    </a:cubicBezTo>
                    <a:lnTo>
                      <a:pt x="2143" y="9767"/>
                    </a:lnTo>
                    <a:cubicBezTo>
                      <a:pt x="1324" y="9861"/>
                      <a:pt x="693" y="10586"/>
                      <a:pt x="693" y="11499"/>
                    </a:cubicBezTo>
                    <a:cubicBezTo>
                      <a:pt x="693" y="11688"/>
                      <a:pt x="851" y="11846"/>
                      <a:pt x="1040" y="11846"/>
                    </a:cubicBezTo>
                    <a:lnTo>
                      <a:pt x="7971" y="11846"/>
                    </a:lnTo>
                    <a:cubicBezTo>
                      <a:pt x="8192" y="11846"/>
                      <a:pt x="8349" y="11688"/>
                      <a:pt x="8349" y="11499"/>
                    </a:cubicBezTo>
                    <a:cubicBezTo>
                      <a:pt x="8349" y="10617"/>
                      <a:pt x="7719" y="9924"/>
                      <a:pt x="6900" y="9767"/>
                    </a:cubicBezTo>
                    <a:lnTo>
                      <a:pt x="6490" y="8538"/>
                    </a:lnTo>
                    <a:cubicBezTo>
                      <a:pt x="7782" y="7908"/>
                      <a:pt x="8727" y="6679"/>
                      <a:pt x="8979" y="5230"/>
                    </a:cubicBezTo>
                    <a:lnTo>
                      <a:pt x="9137" y="5388"/>
                    </a:lnTo>
                    <a:cubicBezTo>
                      <a:pt x="9168" y="5419"/>
                      <a:pt x="9200" y="5451"/>
                      <a:pt x="9263" y="5451"/>
                    </a:cubicBezTo>
                    <a:lnTo>
                      <a:pt x="11374" y="6175"/>
                    </a:lnTo>
                    <a:cubicBezTo>
                      <a:pt x="11403" y="6183"/>
                      <a:pt x="11435" y="6186"/>
                      <a:pt x="11466" y="6186"/>
                    </a:cubicBezTo>
                    <a:cubicBezTo>
                      <a:pt x="11569" y="6186"/>
                      <a:pt x="11672" y="6145"/>
                      <a:pt x="11720" y="6049"/>
                    </a:cubicBezTo>
                    <a:cubicBezTo>
                      <a:pt x="11815" y="5923"/>
                      <a:pt x="11846" y="5766"/>
                      <a:pt x="11783" y="5671"/>
                    </a:cubicBezTo>
                    <a:lnTo>
                      <a:pt x="11153" y="4442"/>
                    </a:lnTo>
                    <a:lnTo>
                      <a:pt x="11783" y="3214"/>
                    </a:lnTo>
                    <a:cubicBezTo>
                      <a:pt x="11815" y="3151"/>
                      <a:pt x="11783" y="2993"/>
                      <a:pt x="11689" y="2899"/>
                    </a:cubicBezTo>
                    <a:cubicBezTo>
                      <a:pt x="11641" y="2802"/>
                      <a:pt x="11519" y="2761"/>
                      <a:pt x="11422" y="2761"/>
                    </a:cubicBezTo>
                    <a:cubicBezTo>
                      <a:pt x="11392" y="2761"/>
                      <a:pt x="11364" y="2765"/>
                      <a:pt x="11342" y="2773"/>
                    </a:cubicBezTo>
                    <a:lnTo>
                      <a:pt x="9200" y="3497"/>
                    </a:lnTo>
                    <a:cubicBezTo>
                      <a:pt x="9168" y="3497"/>
                      <a:pt x="9105" y="3529"/>
                      <a:pt x="9105" y="3560"/>
                    </a:cubicBezTo>
                    <a:lnTo>
                      <a:pt x="8916" y="3718"/>
                    </a:lnTo>
                    <a:cubicBezTo>
                      <a:pt x="8570" y="1607"/>
                      <a:pt x="6742" y="0"/>
                      <a:pt x="44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75" name="Google Shape;9164;p73">
                <a:extLst>
                  <a:ext uri="{FF2B5EF4-FFF2-40B4-BE49-F238E27FC236}">
                    <a16:creationId xmlns:a16="http://schemas.microsoft.com/office/drawing/2014/main" id="{632955CF-48E1-3C12-4D6E-5C181D5F83E0}"/>
                  </a:ext>
                </a:extLst>
              </p:cNvPr>
              <p:cNvGrpSpPr/>
              <p:nvPr/>
            </p:nvGrpSpPr>
            <p:grpSpPr>
              <a:xfrm>
                <a:off x="7113533" y="1688554"/>
                <a:ext cx="497951" cy="499261"/>
                <a:chOff x="4321150" y="1946600"/>
                <a:chExt cx="294600" cy="295375"/>
              </a:xfrm>
              <a:grpFill/>
            </p:grpSpPr>
            <p:sp>
              <p:nvSpPr>
                <p:cNvPr id="17820" name="Google Shape;9165;p73">
                  <a:extLst>
                    <a:ext uri="{FF2B5EF4-FFF2-40B4-BE49-F238E27FC236}">
                      <a16:creationId xmlns:a16="http://schemas.microsoft.com/office/drawing/2014/main" id="{FDE9F7E7-11D2-6171-07EF-1340AC89381B}"/>
                    </a:ext>
                  </a:extLst>
                </p:cNvPr>
                <p:cNvSpPr/>
                <p:nvPr/>
              </p:nvSpPr>
              <p:spPr>
                <a:xfrm>
                  <a:off x="4321150" y="1946600"/>
                  <a:ext cx="294600" cy="295375"/>
                </a:xfrm>
                <a:custGeom>
                  <a:avLst/>
                  <a:gdLst/>
                  <a:ahLst/>
                  <a:cxnLst/>
                  <a:rect l="l" t="t" r="r" b="b"/>
                  <a:pathLst>
                    <a:path w="11784" h="11815" extrusionOk="0">
                      <a:moveTo>
                        <a:pt x="9043" y="662"/>
                      </a:moveTo>
                      <a:lnTo>
                        <a:pt x="9043" y="2080"/>
                      </a:lnTo>
                      <a:lnTo>
                        <a:pt x="2742" y="2080"/>
                      </a:lnTo>
                      <a:lnTo>
                        <a:pt x="2742" y="662"/>
                      </a:lnTo>
                      <a:close/>
                      <a:moveTo>
                        <a:pt x="10775" y="2742"/>
                      </a:moveTo>
                      <a:cubicBezTo>
                        <a:pt x="10996" y="2742"/>
                        <a:pt x="11153" y="2899"/>
                        <a:pt x="11153" y="3120"/>
                      </a:cubicBezTo>
                      <a:lnTo>
                        <a:pt x="11153" y="6554"/>
                      </a:lnTo>
                      <a:cubicBezTo>
                        <a:pt x="11153" y="6774"/>
                        <a:pt x="10996" y="6932"/>
                        <a:pt x="10775" y="6932"/>
                      </a:cubicBezTo>
                      <a:lnTo>
                        <a:pt x="9767" y="6932"/>
                      </a:lnTo>
                      <a:lnTo>
                        <a:pt x="9767" y="4474"/>
                      </a:lnTo>
                      <a:cubicBezTo>
                        <a:pt x="9767" y="4285"/>
                        <a:pt x="9610" y="4128"/>
                        <a:pt x="9421" y="4128"/>
                      </a:cubicBezTo>
                      <a:lnTo>
                        <a:pt x="2427" y="4128"/>
                      </a:lnTo>
                      <a:cubicBezTo>
                        <a:pt x="2238" y="4128"/>
                        <a:pt x="2080" y="4285"/>
                        <a:pt x="2080" y="4474"/>
                      </a:cubicBezTo>
                      <a:lnTo>
                        <a:pt x="2080" y="6932"/>
                      </a:lnTo>
                      <a:lnTo>
                        <a:pt x="1009" y="6932"/>
                      </a:lnTo>
                      <a:cubicBezTo>
                        <a:pt x="820" y="6932"/>
                        <a:pt x="662" y="6774"/>
                        <a:pt x="662" y="6554"/>
                      </a:cubicBezTo>
                      <a:lnTo>
                        <a:pt x="662" y="3120"/>
                      </a:lnTo>
                      <a:cubicBezTo>
                        <a:pt x="662" y="2899"/>
                        <a:pt x="820" y="2742"/>
                        <a:pt x="1009" y="2742"/>
                      </a:cubicBezTo>
                      <a:close/>
                      <a:moveTo>
                        <a:pt x="9011" y="4821"/>
                      </a:moveTo>
                      <a:lnTo>
                        <a:pt x="9011" y="11090"/>
                      </a:lnTo>
                      <a:lnTo>
                        <a:pt x="2710" y="11090"/>
                      </a:lnTo>
                      <a:lnTo>
                        <a:pt x="2710" y="4821"/>
                      </a:lnTo>
                      <a:close/>
                      <a:moveTo>
                        <a:pt x="2395" y="1"/>
                      </a:moveTo>
                      <a:cubicBezTo>
                        <a:pt x="2206" y="1"/>
                        <a:pt x="2049" y="158"/>
                        <a:pt x="2049" y="347"/>
                      </a:cubicBezTo>
                      <a:lnTo>
                        <a:pt x="2049" y="2112"/>
                      </a:lnTo>
                      <a:lnTo>
                        <a:pt x="1009" y="2112"/>
                      </a:lnTo>
                      <a:cubicBezTo>
                        <a:pt x="442" y="2112"/>
                        <a:pt x="1" y="2584"/>
                        <a:pt x="1" y="3151"/>
                      </a:cubicBezTo>
                      <a:lnTo>
                        <a:pt x="1" y="6617"/>
                      </a:lnTo>
                      <a:cubicBezTo>
                        <a:pt x="1" y="7215"/>
                        <a:pt x="473" y="7625"/>
                        <a:pt x="1009" y="7625"/>
                      </a:cubicBezTo>
                      <a:lnTo>
                        <a:pt x="2049" y="7625"/>
                      </a:lnTo>
                      <a:lnTo>
                        <a:pt x="2049" y="11468"/>
                      </a:lnTo>
                      <a:cubicBezTo>
                        <a:pt x="2049" y="11657"/>
                        <a:pt x="2206" y="11815"/>
                        <a:pt x="2395" y="11815"/>
                      </a:cubicBezTo>
                      <a:lnTo>
                        <a:pt x="9358" y="11815"/>
                      </a:lnTo>
                      <a:cubicBezTo>
                        <a:pt x="9578" y="11815"/>
                        <a:pt x="9736" y="11657"/>
                        <a:pt x="9736" y="11468"/>
                      </a:cubicBezTo>
                      <a:lnTo>
                        <a:pt x="9736" y="7625"/>
                      </a:lnTo>
                      <a:lnTo>
                        <a:pt x="10744" y="7625"/>
                      </a:lnTo>
                      <a:cubicBezTo>
                        <a:pt x="11343" y="7625"/>
                        <a:pt x="11784" y="7152"/>
                        <a:pt x="11784" y="6617"/>
                      </a:cubicBezTo>
                      <a:lnTo>
                        <a:pt x="11784" y="3151"/>
                      </a:lnTo>
                      <a:cubicBezTo>
                        <a:pt x="11784" y="2553"/>
                        <a:pt x="11311" y="2112"/>
                        <a:pt x="10744" y="2112"/>
                      </a:cubicBezTo>
                      <a:lnTo>
                        <a:pt x="9736" y="2112"/>
                      </a:lnTo>
                      <a:lnTo>
                        <a:pt x="9736" y="347"/>
                      </a:lnTo>
                      <a:cubicBezTo>
                        <a:pt x="9736" y="158"/>
                        <a:pt x="9578" y="1"/>
                        <a:pt x="93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1" name="Google Shape;9166;p73">
                  <a:extLst>
                    <a:ext uri="{FF2B5EF4-FFF2-40B4-BE49-F238E27FC236}">
                      <a16:creationId xmlns:a16="http://schemas.microsoft.com/office/drawing/2014/main" id="{60BC8646-A153-8FE6-985B-35ACB313EDEE}"/>
                    </a:ext>
                  </a:extLst>
                </p:cNvPr>
                <p:cNvSpPr/>
                <p:nvPr/>
              </p:nvSpPr>
              <p:spPr>
                <a:xfrm>
                  <a:off x="4564525" y="2031675"/>
                  <a:ext cx="17350" cy="18125"/>
                </a:xfrm>
                <a:custGeom>
                  <a:avLst/>
                  <a:gdLst/>
                  <a:ahLst/>
                  <a:cxnLst/>
                  <a:rect l="l" t="t" r="r" b="b"/>
                  <a:pathLst>
                    <a:path w="694" h="725" extrusionOk="0">
                      <a:moveTo>
                        <a:pt x="347" y="0"/>
                      </a:moveTo>
                      <a:cubicBezTo>
                        <a:pt x="158" y="0"/>
                        <a:pt x="1" y="189"/>
                        <a:pt x="1" y="378"/>
                      </a:cubicBezTo>
                      <a:cubicBezTo>
                        <a:pt x="1" y="599"/>
                        <a:pt x="158" y="725"/>
                        <a:pt x="347" y="725"/>
                      </a:cubicBezTo>
                      <a:cubicBezTo>
                        <a:pt x="536" y="725"/>
                        <a:pt x="694" y="567"/>
                        <a:pt x="694" y="378"/>
                      </a:cubicBezTo>
                      <a:cubicBezTo>
                        <a:pt x="694" y="189"/>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2" name="Google Shape;9167;p73">
                  <a:extLst>
                    <a:ext uri="{FF2B5EF4-FFF2-40B4-BE49-F238E27FC236}">
                      <a16:creationId xmlns:a16="http://schemas.microsoft.com/office/drawing/2014/main" id="{3C2FAD50-9CFB-C4B6-20FE-FD02ECED10CA}"/>
                    </a:ext>
                  </a:extLst>
                </p:cNvPr>
                <p:cNvSpPr/>
                <p:nvPr/>
              </p:nvSpPr>
              <p:spPr>
                <a:xfrm>
                  <a:off x="4414100" y="2084450"/>
                  <a:ext cx="106350" cy="122100"/>
                </a:xfrm>
                <a:custGeom>
                  <a:avLst/>
                  <a:gdLst/>
                  <a:ahLst/>
                  <a:cxnLst/>
                  <a:rect l="l" t="t" r="r" b="b"/>
                  <a:pathLst>
                    <a:path w="4254" h="4884" extrusionOk="0">
                      <a:moveTo>
                        <a:pt x="2174" y="693"/>
                      </a:moveTo>
                      <a:cubicBezTo>
                        <a:pt x="2584" y="693"/>
                        <a:pt x="2899" y="1008"/>
                        <a:pt x="2899" y="1418"/>
                      </a:cubicBezTo>
                      <a:cubicBezTo>
                        <a:pt x="2899" y="1796"/>
                        <a:pt x="2584" y="2111"/>
                        <a:pt x="2174" y="2111"/>
                      </a:cubicBezTo>
                      <a:cubicBezTo>
                        <a:pt x="1796" y="2111"/>
                        <a:pt x="1481" y="1796"/>
                        <a:pt x="1481" y="1418"/>
                      </a:cubicBezTo>
                      <a:cubicBezTo>
                        <a:pt x="1481" y="1008"/>
                        <a:pt x="1796" y="693"/>
                        <a:pt x="2174" y="693"/>
                      </a:cubicBezTo>
                      <a:close/>
                      <a:moveTo>
                        <a:pt x="2174" y="2804"/>
                      </a:moveTo>
                      <a:cubicBezTo>
                        <a:pt x="2930" y="2804"/>
                        <a:pt x="3592" y="3403"/>
                        <a:pt x="3592" y="4190"/>
                      </a:cubicBezTo>
                      <a:lnTo>
                        <a:pt x="756" y="4190"/>
                      </a:lnTo>
                      <a:cubicBezTo>
                        <a:pt x="756" y="3403"/>
                        <a:pt x="1387" y="2804"/>
                        <a:pt x="2174" y="2804"/>
                      </a:cubicBezTo>
                      <a:close/>
                      <a:moveTo>
                        <a:pt x="2143" y="0"/>
                      </a:moveTo>
                      <a:cubicBezTo>
                        <a:pt x="1387" y="0"/>
                        <a:pt x="725" y="630"/>
                        <a:pt x="725" y="1386"/>
                      </a:cubicBezTo>
                      <a:cubicBezTo>
                        <a:pt x="725" y="1733"/>
                        <a:pt x="882" y="2079"/>
                        <a:pt x="1103" y="2331"/>
                      </a:cubicBezTo>
                      <a:cubicBezTo>
                        <a:pt x="473" y="2678"/>
                        <a:pt x="0" y="3340"/>
                        <a:pt x="0" y="4159"/>
                      </a:cubicBezTo>
                      <a:lnTo>
                        <a:pt x="0" y="4537"/>
                      </a:lnTo>
                      <a:cubicBezTo>
                        <a:pt x="63" y="4726"/>
                        <a:pt x="221" y="4883"/>
                        <a:pt x="410" y="4883"/>
                      </a:cubicBezTo>
                      <a:lnTo>
                        <a:pt x="3907" y="4883"/>
                      </a:lnTo>
                      <a:cubicBezTo>
                        <a:pt x="4127" y="4883"/>
                        <a:pt x="4253" y="4726"/>
                        <a:pt x="4253" y="4537"/>
                      </a:cubicBezTo>
                      <a:lnTo>
                        <a:pt x="4253" y="4159"/>
                      </a:lnTo>
                      <a:cubicBezTo>
                        <a:pt x="4253" y="3371"/>
                        <a:pt x="3844" y="2709"/>
                        <a:pt x="3151" y="2331"/>
                      </a:cubicBezTo>
                      <a:cubicBezTo>
                        <a:pt x="3403" y="2048"/>
                        <a:pt x="3560" y="1733"/>
                        <a:pt x="3560" y="1386"/>
                      </a:cubicBezTo>
                      <a:cubicBezTo>
                        <a:pt x="3560" y="599"/>
                        <a:pt x="2930"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76" name="Google Shape;9168;p73">
                <a:extLst>
                  <a:ext uri="{FF2B5EF4-FFF2-40B4-BE49-F238E27FC236}">
                    <a16:creationId xmlns:a16="http://schemas.microsoft.com/office/drawing/2014/main" id="{C4B78967-F10C-A41C-3A2B-D0F2DA6C15D9}"/>
                  </a:ext>
                </a:extLst>
              </p:cNvPr>
              <p:cNvSpPr/>
              <p:nvPr/>
            </p:nvSpPr>
            <p:spPr>
              <a:xfrm>
                <a:off x="7108806" y="2297591"/>
                <a:ext cx="507290" cy="467358"/>
              </a:xfrm>
              <a:custGeom>
                <a:avLst/>
                <a:gdLst/>
                <a:ahLst/>
                <a:cxnLst/>
                <a:rect l="l" t="t" r="r" b="b"/>
                <a:pathLst>
                  <a:path w="12005" h="11060" extrusionOk="0">
                    <a:moveTo>
                      <a:pt x="2049" y="2049"/>
                    </a:moveTo>
                    <a:cubicBezTo>
                      <a:pt x="2238" y="2049"/>
                      <a:pt x="2395" y="2206"/>
                      <a:pt x="2395" y="2395"/>
                    </a:cubicBezTo>
                    <a:cubicBezTo>
                      <a:pt x="2395" y="2584"/>
                      <a:pt x="2238" y="2742"/>
                      <a:pt x="2049" y="2742"/>
                    </a:cubicBezTo>
                    <a:cubicBezTo>
                      <a:pt x="1860" y="2742"/>
                      <a:pt x="1702" y="2584"/>
                      <a:pt x="1702" y="2395"/>
                    </a:cubicBezTo>
                    <a:cubicBezTo>
                      <a:pt x="1734" y="2206"/>
                      <a:pt x="1860" y="2049"/>
                      <a:pt x="2049" y="2049"/>
                    </a:cubicBezTo>
                    <a:close/>
                    <a:moveTo>
                      <a:pt x="9736" y="2049"/>
                    </a:moveTo>
                    <a:cubicBezTo>
                      <a:pt x="9925" y="2049"/>
                      <a:pt x="10082" y="2206"/>
                      <a:pt x="10082" y="2395"/>
                    </a:cubicBezTo>
                    <a:cubicBezTo>
                      <a:pt x="10082" y="2584"/>
                      <a:pt x="9925" y="2742"/>
                      <a:pt x="9736" y="2742"/>
                    </a:cubicBezTo>
                    <a:cubicBezTo>
                      <a:pt x="9515" y="2742"/>
                      <a:pt x="9358" y="2584"/>
                      <a:pt x="9358" y="2395"/>
                    </a:cubicBezTo>
                    <a:cubicBezTo>
                      <a:pt x="9358" y="2206"/>
                      <a:pt x="9515" y="2049"/>
                      <a:pt x="9736" y="2049"/>
                    </a:cubicBezTo>
                    <a:close/>
                    <a:moveTo>
                      <a:pt x="2049" y="3719"/>
                    </a:moveTo>
                    <a:lnTo>
                      <a:pt x="3151" y="5514"/>
                    </a:lnTo>
                    <a:lnTo>
                      <a:pt x="946" y="5514"/>
                    </a:lnTo>
                    <a:lnTo>
                      <a:pt x="2049" y="3719"/>
                    </a:lnTo>
                    <a:close/>
                    <a:moveTo>
                      <a:pt x="9736" y="3719"/>
                    </a:moveTo>
                    <a:lnTo>
                      <a:pt x="10838" y="5514"/>
                    </a:lnTo>
                    <a:lnTo>
                      <a:pt x="8633" y="5514"/>
                    </a:lnTo>
                    <a:lnTo>
                      <a:pt x="9736" y="3719"/>
                    </a:lnTo>
                    <a:close/>
                    <a:moveTo>
                      <a:pt x="3435" y="6207"/>
                    </a:moveTo>
                    <a:cubicBezTo>
                      <a:pt x="3466" y="6964"/>
                      <a:pt x="2836" y="7594"/>
                      <a:pt x="2049" y="7594"/>
                    </a:cubicBezTo>
                    <a:cubicBezTo>
                      <a:pt x="1292" y="7594"/>
                      <a:pt x="662" y="6964"/>
                      <a:pt x="662" y="6207"/>
                    </a:cubicBezTo>
                    <a:close/>
                    <a:moveTo>
                      <a:pt x="11090" y="6207"/>
                    </a:moveTo>
                    <a:cubicBezTo>
                      <a:pt x="11090" y="6964"/>
                      <a:pt x="10460" y="7594"/>
                      <a:pt x="9736" y="7594"/>
                    </a:cubicBezTo>
                    <a:cubicBezTo>
                      <a:pt x="8980" y="7594"/>
                      <a:pt x="8350" y="6964"/>
                      <a:pt x="8350" y="6207"/>
                    </a:cubicBezTo>
                    <a:close/>
                    <a:moveTo>
                      <a:pt x="5892" y="663"/>
                    </a:moveTo>
                    <a:cubicBezTo>
                      <a:pt x="6113" y="663"/>
                      <a:pt x="6270" y="820"/>
                      <a:pt x="6270" y="1009"/>
                    </a:cubicBezTo>
                    <a:lnTo>
                      <a:pt x="6270" y="8980"/>
                    </a:lnTo>
                    <a:lnTo>
                      <a:pt x="5546" y="8980"/>
                    </a:lnTo>
                    <a:lnTo>
                      <a:pt x="5546" y="1009"/>
                    </a:lnTo>
                    <a:cubicBezTo>
                      <a:pt x="5546" y="820"/>
                      <a:pt x="5703" y="663"/>
                      <a:pt x="5892" y="663"/>
                    </a:cubicBezTo>
                    <a:close/>
                    <a:moveTo>
                      <a:pt x="8003" y="9673"/>
                    </a:moveTo>
                    <a:cubicBezTo>
                      <a:pt x="8192" y="9673"/>
                      <a:pt x="8350" y="9830"/>
                      <a:pt x="8350" y="10020"/>
                    </a:cubicBezTo>
                    <a:lnTo>
                      <a:pt x="8350" y="10398"/>
                    </a:lnTo>
                    <a:lnTo>
                      <a:pt x="3466" y="10398"/>
                    </a:lnTo>
                    <a:lnTo>
                      <a:pt x="3466" y="10020"/>
                    </a:lnTo>
                    <a:cubicBezTo>
                      <a:pt x="3466" y="9830"/>
                      <a:pt x="3624" y="9673"/>
                      <a:pt x="3813" y="9673"/>
                    </a:cubicBezTo>
                    <a:close/>
                    <a:moveTo>
                      <a:pt x="5955" y="1"/>
                    </a:moveTo>
                    <a:cubicBezTo>
                      <a:pt x="5357" y="1"/>
                      <a:pt x="4916" y="474"/>
                      <a:pt x="4916" y="1009"/>
                    </a:cubicBezTo>
                    <a:lnTo>
                      <a:pt x="4916" y="1167"/>
                    </a:lnTo>
                    <a:cubicBezTo>
                      <a:pt x="3970" y="1671"/>
                      <a:pt x="3655" y="1891"/>
                      <a:pt x="3057" y="1954"/>
                    </a:cubicBezTo>
                    <a:cubicBezTo>
                      <a:pt x="2899" y="1608"/>
                      <a:pt x="2553" y="1324"/>
                      <a:pt x="2112" y="1324"/>
                    </a:cubicBezTo>
                    <a:cubicBezTo>
                      <a:pt x="1734" y="1324"/>
                      <a:pt x="1387" y="1576"/>
                      <a:pt x="1166" y="1923"/>
                    </a:cubicBezTo>
                    <a:cubicBezTo>
                      <a:pt x="946" y="1891"/>
                      <a:pt x="694" y="1797"/>
                      <a:pt x="505" y="1734"/>
                    </a:cubicBezTo>
                    <a:cubicBezTo>
                      <a:pt x="454" y="1708"/>
                      <a:pt x="404" y="1697"/>
                      <a:pt x="355" y="1697"/>
                    </a:cubicBezTo>
                    <a:cubicBezTo>
                      <a:pt x="224" y="1697"/>
                      <a:pt x="110" y="1784"/>
                      <a:pt x="64" y="1923"/>
                    </a:cubicBezTo>
                    <a:cubicBezTo>
                      <a:pt x="1" y="2112"/>
                      <a:pt x="64" y="2301"/>
                      <a:pt x="284" y="2364"/>
                    </a:cubicBezTo>
                    <a:cubicBezTo>
                      <a:pt x="536" y="2458"/>
                      <a:pt x="820" y="2553"/>
                      <a:pt x="1135" y="2616"/>
                    </a:cubicBezTo>
                    <a:cubicBezTo>
                      <a:pt x="1229" y="2899"/>
                      <a:pt x="1387" y="3151"/>
                      <a:pt x="1607" y="3277"/>
                    </a:cubicBezTo>
                    <a:lnTo>
                      <a:pt x="127" y="5703"/>
                    </a:lnTo>
                    <a:cubicBezTo>
                      <a:pt x="64" y="5735"/>
                      <a:pt x="64" y="5829"/>
                      <a:pt x="64" y="5892"/>
                    </a:cubicBezTo>
                    <a:lnTo>
                      <a:pt x="64" y="6239"/>
                    </a:lnTo>
                    <a:cubicBezTo>
                      <a:pt x="64" y="7405"/>
                      <a:pt x="1009" y="8350"/>
                      <a:pt x="2175" y="8350"/>
                    </a:cubicBezTo>
                    <a:cubicBezTo>
                      <a:pt x="3309" y="8350"/>
                      <a:pt x="4254" y="7405"/>
                      <a:pt x="4254" y="6239"/>
                    </a:cubicBezTo>
                    <a:lnTo>
                      <a:pt x="4254" y="5892"/>
                    </a:lnTo>
                    <a:cubicBezTo>
                      <a:pt x="4254" y="5829"/>
                      <a:pt x="4254" y="5766"/>
                      <a:pt x="4222" y="5703"/>
                    </a:cubicBezTo>
                    <a:lnTo>
                      <a:pt x="2710" y="3277"/>
                    </a:lnTo>
                    <a:cubicBezTo>
                      <a:pt x="2962" y="3183"/>
                      <a:pt x="3120" y="2931"/>
                      <a:pt x="3183" y="2647"/>
                    </a:cubicBezTo>
                    <a:cubicBezTo>
                      <a:pt x="3844" y="2553"/>
                      <a:pt x="4222" y="2332"/>
                      <a:pt x="4947" y="1954"/>
                    </a:cubicBezTo>
                    <a:lnTo>
                      <a:pt x="4947" y="8980"/>
                    </a:lnTo>
                    <a:lnTo>
                      <a:pt x="3939" y="8980"/>
                    </a:lnTo>
                    <a:cubicBezTo>
                      <a:pt x="3340" y="8980"/>
                      <a:pt x="2899" y="9421"/>
                      <a:pt x="2899" y="9988"/>
                    </a:cubicBezTo>
                    <a:lnTo>
                      <a:pt x="2899" y="10713"/>
                    </a:lnTo>
                    <a:cubicBezTo>
                      <a:pt x="2899" y="10902"/>
                      <a:pt x="3057" y="11059"/>
                      <a:pt x="3246" y="11059"/>
                    </a:cubicBezTo>
                    <a:lnTo>
                      <a:pt x="8822" y="11059"/>
                    </a:lnTo>
                    <a:cubicBezTo>
                      <a:pt x="9011" y="11059"/>
                      <a:pt x="9169" y="10902"/>
                      <a:pt x="9169" y="10713"/>
                    </a:cubicBezTo>
                    <a:lnTo>
                      <a:pt x="9169" y="9988"/>
                    </a:lnTo>
                    <a:cubicBezTo>
                      <a:pt x="9169" y="9389"/>
                      <a:pt x="8696" y="8980"/>
                      <a:pt x="8129" y="8980"/>
                    </a:cubicBezTo>
                    <a:lnTo>
                      <a:pt x="7089" y="8980"/>
                    </a:lnTo>
                    <a:lnTo>
                      <a:pt x="7089" y="1954"/>
                    </a:lnTo>
                    <a:cubicBezTo>
                      <a:pt x="7814" y="2332"/>
                      <a:pt x="8224" y="2553"/>
                      <a:pt x="8885" y="2647"/>
                    </a:cubicBezTo>
                    <a:cubicBezTo>
                      <a:pt x="8980" y="2931"/>
                      <a:pt x="9137" y="3120"/>
                      <a:pt x="9358" y="3277"/>
                    </a:cubicBezTo>
                    <a:lnTo>
                      <a:pt x="7877" y="5703"/>
                    </a:lnTo>
                    <a:cubicBezTo>
                      <a:pt x="7814" y="5735"/>
                      <a:pt x="7814" y="5829"/>
                      <a:pt x="7814" y="5892"/>
                    </a:cubicBezTo>
                    <a:lnTo>
                      <a:pt x="7814" y="6239"/>
                    </a:lnTo>
                    <a:cubicBezTo>
                      <a:pt x="7814" y="7405"/>
                      <a:pt x="8759" y="8350"/>
                      <a:pt x="9925" y="8350"/>
                    </a:cubicBezTo>
                    <a:cubicBezTo>
                      <a:pt x="11059" y="8350"/>
                      <a:pt x="12004" y="7405"/>
                      <a:pt x="12004" y="6239"/>
                    </a:cubicBezTo>
                    <a:lnTo>
                      <a:pt x="12004" y="5892"/>
                    </a:lnTo>
                    <a:cubicBezTo>
                      <a:pt x="12004" y="5829"/>
                      <a:pt x="12004" y="5766"/>
                      <a:pt x="11973" y="5703"/>
                    </a:cubicBezTo>
                    <a:lnTo>
                      <a:pt x="10460" y="3277"/>
                    </a:lnTo>
                    <a:cubicBezTo>
                      <a:pt x="10523" y="3151"/>
                      <a:pt x="10681" y="2899"/>
                      <a:pt x="10744" y="2616"/>
                    </a:cubicBezTo>
                    <a:cubicBezTo>
                      <a:pt x="11027" y="2553"/>
                      <a:pt x="11343" y="2458"/>
                      <a:pt x="11626" y="2364"/>
                    </a:cubicBezTo>
                    <a:cubicBezTo>
                      <a:pt x="11815" y="2269"/>
                      <a:pt x="11878" y="2080"/>
                      <a:pt x="11815" y="1923"/>
                    </a:cubicBezTo>
                    <a:cubicBezTo>
                      <a:pt x="11746" y="1784"/>
                      <a:pt x="11626" y="1697"/>
                      <a:pt x="11505" y="1697"/>
                    </a:cubicBezTo>
                    <a:cubicBezTo>
                      <a:pt x="11461" y="1697"/>
                      <a:pt x="11416" y="1708"/>
                      <a:pt x="11374" y="1734"/>
                    </a:cubicBezTo>
                    <a:cubicBezTo>
                      <a:pt x="11122" y="1797"/>
                      <a:pt x="10933" y="1891"/>
                      <a:pt x="10712" y="1923"/>
                    </a:cubicBezTo>
                    <a:cubicBezTo>
                      <a:pt x="10555" y="1576"/>
                      <a:pt x="10208" y="1324"/>
                      <a:pt x="9767" y="1324"/>
                    </a:cubicBezTo>
                    <a:cubicBezTo>
                      <a:pt x="9326" y="1324"/>
                      <a:pt x="8980" y="1576"/>
                      <a:pt x="8822" y="1954"/>
                    </a:cubicBezTo>
                    <a:cubicBezTo>
                      <a:pt x="8224" y="1828"/>
                      <a:pt x="7908" y="1639"/>
                      <a:pt x="6963" y="1167"/>
                    </a:cubicBezTo>
                    <a:lnTo>
                      <a:pt x="6963" y="1009"/>
                    </a:lnTo>
                    <a:cubicBezTo>
                      <a:pt x="6963" y="411"/>
                      <a:pt x="6491" y="1"/>
                      <a:pt x="59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77" name="Google Shape;9169;p73">
                <a:extLst>
                  <a:ext uri="{FF2B5EF4-FFF2-40B4-BE49-F238E27FC236}">
                    <a16:creationId xmlns:a16="http://schemas.microsoft.com/office/drawing/2014/main" id="{538D2A0E-FF94-8C60-10F3-247ED579D427}"/>
                  </a:ext>
                </a:extLst>
              </p:cNvPr>
              <p:cNvSpPr/>
              <p:nvPr/>
            </p:nvSpPr>
            <p:spPr>
              <a:xfrm>
                <a:off x="7109482" y="2925310"/>
                <a:ext cx="505937" cy="499261"/>
              </a:xfrm>
              <a:custGeom>
                <a:avLst/>
                <a:gdLst/>
                <a:ahLst/>
                <a:cxnLst/>
                <a:rect l="l" t="t" r="r" b="b"/>
                <a:pathLst>
                  <a:path w="11973" h="11815" extrusionOk="0">
                    <a:moveTo>
                      <a:pt x="5986" y="631"/>
                    </a:moveTo>
                    <a:cubicBezTo>
                      <a:pt x="6396" y="631"/>
                      <a:pt x="6711" y="946"/>
                      <a:pt x="6711" y="1324"/>
                    </a:cubicBezTo>
                    <a:cubicBezTo>
                      <a:pt x="6711" y="1733"/>
                      <a:pt x="6396" y="2048"/>
                      <a:pt x="5986" y="2048"/>
                    </a:cubicBezTo>
                    <a:cubicBezTo>
                      <a:pt x="5608" y="2048"/>
                      <a:pt x="5293" y="1733"/>
                      <a:pt x="5293" y="1324"/>
                    </a:cubicBezTo>
                    <a:cubicBezTo>
                      <a:pt x="5293" y="946"/>
                      <a:pt x="5608" y="631"/>
                      <a:pt x="5986" y="631"/>
                    </a:cubicBezTo>
                    <a:close/>
                    <a:moveTo>
                      <a:pt x="5986" y="2710"/>
                    </a:moveTo>
                    <a:cubicBezTo>
                      <a:pt x="6931" y="2710"/>
                      <a:pt x="7719" y="3498"/>
                      <a:pt x="7719" y="4443"/>
                    </a:cubicBezTo>
                    <a:lnTo>
                      <a:pt x="7719" y="4789"/>
                    </a:lnTo>
                    <a:lnTo>
                      <a:pt x="4253" y="4789"/>
                    </a:lnTo>
                    <a:lnTo>
                      <a:pt x="4253" y="4443"/>
                    </a:lnTo>
                    <a:cubicBezTo>
                      <a:pt x="4253" y="3498"/>
                      <a:pt x="5041" y="2710"/>
                      <a:pt x="5986" y="2710"/>
                    </a:cubicBezTo>
                    <a:close/>
                    <a:moveTo>
                      <a:pt x="3245" y="6900"/>
                    </a:moveTo>
                    <a:cubicBezTo>
                      <a:pt x="3623" y="6900"/>
                      <a:pt x="3938" y="7215"/>
                      <a:pt x="3938" y="7593"/>
                    </a:cubicBezTo>
                    <a:cubicBezTo>
                      <a:pt x="3938" y="8003"/>
                      <a:pt x="3623" y="8318"/>
                      <a:pt x="3245" y="8318"/>
                    </a:cubicBezTo>
                    <a:cubicBezTo>
                      <a:pt x="2836" y="8255"/>
                      <a:pt x="2521" y="7940"/>
                      <a:pt x="2521" y="7593"/>
                    </a:cubicBezTo>
                    <a:cubicBezTo>
                      <a:pt x="2521" y="7215"/>
                      <a:pt x="2836" y="6900"/>
                      <a:pt x="3245" y="6900"/>
                    </a:cubicBezTo>
                    <a:close/>
                    <a:moveTo>
                      <a:pt x="8759" y="6900"/>
                    </a:moveTo>
                    <a:cubicBezTo>
                      <a:pt x="9137" y="6900"/>
                      <a:pt x="9452" y="7215"/>
                      <a:pt x="9452" y="7593"/>
                    </a:cubicBezTo>
                    <a:cubicBezTo>
                      <a:pt x="9452" y="8003"/>
                      <a:pt x="9137" y="8318"/>
                      <a:pt x="8759" y="8318"/>
                    </a:cubicBezTo>
                    <a:cubicBezTo>
                      <a:pt x="8349" y="8318"/>
                      <a:pt x="8034" y="7940"/>
                      <a:pt x="8034" y="7593"/>
                    </a:cubicBezTo>
                    <a:cubicBezTo>
                      <a:pt x="8034" y="7215"/>
                      <a:pt x="8349" y="6900"/>
                      <a:pt x="8759" y="6900"/>
                    </a:cubicBezTo>
                    <a:close/>
                    <a:moveTo>
                      <a:pt x="10365" y="5545"/>
                    </a:moveTo>
                    <a:cubicBezTo>
                      <a:pt x="10523" y="5545"/>
                      <a:pt x="10680" y="5672"/>
                      <a:pt x="10712" y="5829"/>
                    </a:cubicBezTo>
                    <a:lnTo>
                      <a:pt x="11216" y="8570"/>
                    </a:lnTo>
                    <a:cubicBezTo>
                      <a:pt x="11247" y="8790"/>
                      <a:pt x="11027" y="8980"/>
                      <a:pt x="10838" y="8980"/>
                    </a:cubicBezTo>
                    <a:lnTo>
                      <a:pt x="10460" y="8980"/>
                    </a:lnTo>
                    <a:cubicBezTo>
                      <a:pt x="10239" y="8790"/>
                      <a:pt x="10019" y="8633"/>
                      <a:pt x="9767" y="8507"/>
                    </a:cubicBezTo>
                    <a:cubicBezTo>
                      <a:pt x="10019" y="8255"/>
                      <a:pt x="10145" y="7940"/>
                      <a:pt x="10145" y="7562"/>
                    </a:cubicBezTo>
                    <a:cubicBezTo>
                      <a:pt x="10145" y="6806"/>
                      <a:pt x="9515" y="6176"/>
                      <a:pt x="8759" y="6176"/>
                    </a:cubicBezTo>
                    <a:cubicBezTo>
                      <a:pt x="8002" y="6176"/>
                      <a:pt x="7372" y="6806"/>
                      <a:pt x="7372" y="7562"/>
                    </a:cubicBezTo>
                    <a:cubicBezTo>
                      <a:pt x="7372" y="7908"/>
                      <a:pt x="7498" y="8223"/>
                      <a:pt x="7719" y="8507"/>
                    </a:cubicBezTo>
                    <a:cubicBezTo>
                      <a:pt x="7498" y="8633"/>
                      <a:pt x="7246" y="8790"/>
                      <a:pt x="7057" y="8980"/>
                    </a:cubicBezTo>
                    <a:lnTo>
                      <a:pt x="4883" y="8980"/>
                    </a:lnTo>
                    <a:cubicBezTo>
                      <a:pt x="4694" y="8790"/>
                      <a:pt x="4442" y="8633"/>
                      <a:pt x="4222" y="8507"/>
                    </a:cubicBezTo>
                    <a:cubicBezTo>
                      <a:pt x="4474" y="8255"/>
                      <a:pt x="4568" y="7940"/>
                      <a:pt x="4568" y="7562"/>
                    </a:cubicBezTo>
                    <a:cubicBezTo>
                      <a:pt x="4568" y="6806"/>
                      <a:pt x="3938" y="6176"/>
                      <a:pt x="3214" y="6176"/>
                    </a:cubicBezTo>
                    <a:cubicBezTo>
                      <a:pt x="2458" y="6176"/>
                      <a:pt x="1828" y="6806"/>
                      <a:pt x="1828" y="7562"/>
                    </a:cubicBezTo>
                    <a:cubicBezTo>
                      <a:pt x="1828" y="7908"/>
                      <a:pt x="1954" y="8223"/>
                      <a:pt x="2174" y="8507"/>
                    </a:cubicBezTo>
                    <a:cubicBezTo>
                      <a:pt x="1922" y="8633"/>
                      <a:pt x="1701" y="8790"/>
                      <a:pt x="1512" y="8980"/>
                    </a:cubicBezTo>
                    <a:lnTo>
                      <a:pt x="1103" y="8980"/>
                    </a:lnTo>
                    <a:cubicBezTo>
                      <a:pt x="882" y="8980"/>
                      <a:pt x="725" y="8790"/>
                      <a:pt x="756" y="8570"/>
                    </a:cubicBezTo>
                    <a:lnTo>
                      <a:pt x="1260" y="5829"/>
                    </a:lnTo>
                    <a:cubicBezTo>
                      <a:pt x="1323" y="5672"/>
                      <a:pt x="1418" y="5545"/>
                      <a:pt x="1638" y="5545"/>
                    </a:cubicBezTo>
                    <a:close/>
                    <a:moveTo>
                      <a:pt x="3214" y="8948"/>
                    </a:moveTo>
                    <a:cubicBezTo>
                      <a:pt x="4127" y="8948"/>
                      <a:pt x="4915" y="9736"/>
                      <a:pt x="4915" y="10712"/>
                    </a:cubicBezTo>
                    <a:lnTo>
                      <a:pt x="4915" y="11059"/>
                    </a:lnTo>
                    <a:lnTo>
                      <a:pt x="1481" y="11059"/>
                    </a:lnTo>
                    <a:lnTo>
                      <a:pt x="1481" y="10712"/>
                    </a:lnTo>
                    <a:cubicBezTo>
                      <a:pt x="1481" y="9736"/>
                      <a:pt x="2269" y="8948"/>
                      <a:pt x="3214" y="8948"/>
                    </a:cubicBezTo>
                    <a:close/>
                    <a:moveTo>
                      <a:pt x="8759" y="8948"/>
                    </a:moveTo>
                    <a:cubicBezTo>
                      <a:pt x="9704" y="8948"/>
                      <a:pt x="10491" y="9736"/>
                      <a:pt x="10491" y="10712"/>
                    </a:cubicBezTo>
                    <a:lnTo>
                      <a:pt x="10491" y="11059"/>
                    </a:lnTo>
                    <a:lnTo>
                      <a:pt x="7026" y="11059"/>
                    </a:lnTo>
                    <a:lnTo>
                      <a:pt x="7026" y="10712"/>
                    </a:lnTo>
                    <a:cubicBezTo>
                      <a:pt x="7026" y="9736"/>
                      <a:pt x="7813" y="8948"/>
                      <a:pt x="8759" y="8948"/>
                    </a:cubicBezTo>
                    <a:close/>
                    <a:moveTo>
                      <a:pt x="5986" y="1"/>
                    </a:moveTo>
                    <a:cubicBezTo>
                      <a:pt x="5262" y="1"/>
                      <a:pt x="4631" y="631"/>
                      <a:pt x="4631" y="1387"/>
                    </a:cubicBezTo>
                    <a:cubicBezTo>
                      <a:pt x="4631" y="1733"/>
                      <a:pt x="4726" y="2048"/>
                      <a:pt x="4978" y="2269"/>
                    </a:cubicBezTo>
                    <a:cubicBezTo>
                      <a:pt x="4127" y="2679"/>
                      <a:pt x="3592" y="3498"/>
                      <a:pt x="3592" y="4474"/>
                    </a:cubicBezTo>
                    <a:lnTo>
                      <a:pt x="3592" y="4852"/>
                    </a:lnTo>
                    <a:lnTo>
                      <a:pt x="1670" y="4852"/>
                    </a:lnTo>
                    <a:cubicBezTo>
                      <a:pt x="1166" y="4852"/>
                      <a:pt x="725" y="5199"/>
                      <a:pt x="630" y="5703"/>
                    </a:cubicBezTo>
                    <a:lnTo>
                      <a:pt x="126" y="8475"/>
                    </a:lnTo>
                    <a:cubicBezTo>
                      <a:pt x="0" y="9043"/>
                      <a:pt x="473" y="9610"/>
                      <a:pt x="1071" y="9673"/>
                    </a:cubicBezTo>
                    <a:cubicBezTo>
                      <a:pt x="914" y="9988"/>
                      <a:pt x="819" y="10366"/>
                      <a:pt x="819" y="10744"/>
                    </a:cubicBezTo>
                    <a:lnTo>
                      <a:pt x="819" y="11468"/>
                    </a:lnTo>
                    <a:cubicBezTo>
                      <a:pt x="819" y="11657"/>
                      <a:pt x="977" y="11815"/>
                      <a:pt x="1197" y="11815"/>
                    </a:cubicBezTo>
                    <a:lnTo>
                      <a:pt x="5356" y="11815"/>
                    </a:lnTo>
                    <a:cubicBezTo>
                      <a:pt x="5545" y="11815"/>
                      <a:pt x="5703" y="11657"/>
                      <a:pt x="5703" y="11468"/>
                    </a:cubicBezTo>
                    <a:lnTo>
                      <a:pt x="5703" y="10744"/>
                    </a:lnTo>
                    <a:cubicBezTo>
                      <a:pt x="5703" y="10366"/>
                      <a:pt x="5640" y="9988"/>
                      <a:pt x="5482" y="9673"/>
                    </a:cubicBezTo>
                    <a:lnTo>
                      <a:pt x="6648" y="9673"/>
                    </a:lnTo>
                    <a:cubicBezTo>
                      <a:pt x="6490" y="9988"/>
                      <a:pt x="6427" y="10366"/>
                      <a:pt x="6427" y="10744"/>
                    </a:cubicBezTo>
                    <a:lnTo>
                      <a:pt x="6427" y="11468"/>
                    </a:lnTo>
                    <a:cubicBezTo>
                      <a:pt x="6427" y="11657"/>
                      <a:pt x="6585" y="11815"/>
                      <a:pt x="6774" y="11815"/>
                    </a:cubicBezTo>
                    <a:lnTo>
                      <a:pt x="10838" y="11815"/>
                    </a:lnTo>
                    <a:cubicBezTo>
                      <a:pt x="11027" y="11815"/>
                      <a:pt x="11184" y="11657"/>
                      <a:pt x="11184" y="11468"/>
                    </a:cubicBezTo>
                    <a:lnTo>
                      <a:pt x="11184" y="10744"/>
                    </a:lnTo>
                    <a:cubicBezTo>
                      <a:pt x="11184" y="10366"/>
                      <a:pt x="11121" y="9988"/>
                      <a:pt x="10964" y="9673"/>
                    </a:cubicBezTo>
                    <a:cubicBezTo>
                      <a:pt x="11563" y="9610"/>
                      <a:pt x="11972" y="9043"/>
                      <a:pt x="11878" y="8475"/>
                    </a:cubicBezTo>
                    <a:lnTo>
                      <a:pt x="11342" y="5703"/>
                    </a:lnTo>
                    <a:cubicBezTo>
                      <a:pt x="11279" y="5199"/>
                      <a:pt x="10838" y="4852"/>
                      <a:pt x="10334" y="4852"/>
                    </a:cubicBezTo>
                    <a:lnTo>
                      <a:pt x="8412" y="4852"/>
                    </a:lnTo>
                    <a:lnTo>
                      <a:pt x="8412" y="4474"/>
                    </a:lnTo>
                    <a:cubicBezTo>
                      <a:pt x="8412" y="3498"/>
                      <a:pt x="7845" y="2679"/>
                      <a:pt x="7026" y="2269"/>
                    </a:cubicBezTo>
                    <a:cubicBezTo>
                      <a:pt x="7246" y="2048"/>
                      <a:pt x="7372" y="1733"/>
                      <a:pt x="7372" y="1387"/>
                    </a:cubicBezTo>
                    <a:cubicBezTo>
                      <a:pt x="7372" y="631"/>
                      <a:pt x="6742" y="1"/>
                      <a:pt x="598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78" name="Google Shape;9170;p73">
                <a:extLst>
                  <a:ext uri="{FF2B5EF4-FFF2-40B4-BE49-F238E27FC236}">
                    <a16:creationId xmlns:a16="http://schemas.microsoft.com/office/drawing/2014/main" id="{49180716-CEA7-5E21-1801-E8F8985F9560}"/>
                  </a:ext>
                </a:extLst>
              </p:cNvPr>
              <p:cNvSpPr/>
              <p:nvPr/>
            </p:nvSpPr>
            <p:spPr>
              <a:xfrm>
                <a:off x="10369466" y="1689879"/>
                <a:ext cx="320895" cy="496599"/>
              </a:xfrm>
              <a:custGeom>
                <a:avLst/>
                <a:gdLst/>
                <a:ahLst/>
                <a:cxnLst/>
                <a:rect l="l" t="t" r="r" b="b"/>
                <a:pathLst>
                  <a:path w="7594" h="11752" extrusionOk="0">
                    <a:moveTo>
                      <a:pt x="6585" y="662"/>
                    </a:moveTo>
                    <a:cubicBezTo>
                      <a:pt x="6774" y="662"/>
                      <a:pt x="6932" y="819"/>
                      <a:pt x="6932" y="1008"/>
                    </a:cubicBezTo>
                    <a:cubicBezTo>
                      <a:pt x="6932" y="1197"/>
                      <a:pt x="6774" y="1355"/>
                      <a:pt x="6585" y="1355"/>
                    </a:cubicBezTo>
                    <a:lnTo>
                      <a:pt x="1040" y="1355"/>
                    </a:lnTo>
                    <a:cubicBezTo>
                      <a:pt x="820" y="1355"/>
                      <a:pt x="662" y="1197"/>
                      <a:pt x="662" y="1008"/>
                    </a:cubicBezTo>
                    <a:cubicBezTo>
                      <a:pt x="662" y="819"/>
                      <a:pt x="820" y="662"/>
                      <a:pt x="1040" y="662"/>
                    </a:cubicBezTo>
                    <a:close/>
                    <a:moveTo>
                      <a:pt x="6175" y="2048"/>
                    </a:moveTo>
                    <a:lnTo>
                      <a:pt x="6175" y="2867"/>
                    </a:lnTo>
                    <a:cubicBezTo>
                      <a:pt x="5435" y="3277"/>
                      <a:pt x="4600" y="3481"/>
                      <a:pt x="3765" y="3481"/>
                    </a:cubicBezTo>
                    <a:cubicBezTo>
                      <a:pt x="2930" y="3481"/>
                      <a:pt x="2096" y="3277"/>
                      <a:pt x="1355" y="2867"/>
                    </a:cubicBezTo>
                    <a:lnTo>
                      <a:pt x="1355" y="2048"/>
                    </a:lnTo>
                    <a:close/>
                    <a:moveTo>
                      <a:pt x="1418" y="3686"/>
                    </a:moveTo>
                    <a:lnTo>
                      <a:pt x="1418" y="3686"/>
                    </a:lnTo>
                    <a:cubicBezTo>
                      <a:pt x="2174" y="4001"/>
                      <a:pt x="2962" y="4190"/>
                      <a:pt x="3781" y="4190"/>
                    </a:cubicBezTo>
                    <a:cubicBezTo>
                      <a:pt x="4600" y="4190"/>
                      <a:pt x="5388" y="4033"/>
                      <a:pt x="6144" y="3686"/>
                    </a:cubicBezTo>
                    <a:lnTo>
                      <a:pt x="6144" y="3686"/>
                    </a:lnTo>
                    <a:cubicBezTo>
                      <a:pt x="5860" y="4757"/>
                      <a:pt x="4915" y="5545"/>
                      <a:pt x="3781" y="5545"/>
                    </a:cubicBezTo>
                    <a:cubicBezTo>
                      <a:pt x="2647" y="5545"/>
                      <a:pt x="1702" y="4757"/>
                      <a:pt x="1418" y="3686"/>
                    </a:cubicBezTo>
                    <a:close/>
                    <a:moveTo>
                      <a:pt x="3435" y="6238"/>
                    </a:moveTo>
                    <a:lnTo>
                      <a:pt x="3435" y="7813"/>
                    </a:lnTo>
                    <a:lnTo>
                      <a:pt x="1544" y="9704"/>
                    </a:lnTo>
                    <a:lnTo>
                      <a:pt x="1355" y="9704"/>
                    </a:lnTo>
                    <a:lnTo>
                      <a:pt x="1355" y="8695"/>
                    </a:lnTo>
                    <a:cubicBezTo>
                      <a:pt x="1355" y="7467"/>
                      <a:pt x="2237" y="6427"/>
                      <a:pt x="3435" y="6238"/>
                    </a:cubicBezTo>
                    <a:close/>
                    <a:moveTo>
                      <a:pt x="3781" y="8443"/>
                    </a:moveTo>
                    <a:lnTo>
                      <a:pt x="5041" y="9704"/>
                    </a:lnTo>
                    <a:lnTo>
                      <a:pt x="2552" y="9704"/>
                    </a:lnTo>
                    <a:lnTo>
                      <a:pt x="3781" y="8443"/>
                    </a:lnTo>
                    <a:close/>
                    <a:moveTo>
                      <a:pt x="4128" y="6238"/>
                    </a:moveTo>
                    <a:cubicBezTo>
                      <a:pt x="5325" y="6396"/>
                      <a:pt x="6207" y="7435"/>
                      <a:pt x="6207" y="8695"/>
                    </a:cubicBezTo>
                    <a:lnTo>
                      <a:pt x="6207" y="9704"/>
                    </a:lnTo>
                    <a:lnTo>
                      <a:pt x="6018" y="9704"/>
                    </a:lnTo>
                    <a:lnTo>
                      <a:pt x="4128" y="7813"/>
                    </a:lnTo>
                    <a:lnTo>
                      <a:pt x="4128" y="6238"/>
                    </a:lnTo>
                    <a:close/>
                    <a:moveTo>
                      <a:pt x="6553" y="10397"/>
                    </a:moveTo>
                    <a:cubicBezTo>
                      <a:pt x="6743" y="10428"/>
                      <a:pt x="6900" y="10586"/>
                      <a:pt x="6900" y="10743"/>
                    </a:cubicBezTo>
                    <a:cubicBezTo>
                      <a:pt x="6900" y="10932"/>
                      <a:pt x="6743" y="11090"/>
                      <a:pt x="6553" y="11090"/>
                    </a:cubicBezTo>
                    <a:lnTo>
                      <a:pt x="977" y="11090"/>
                    </a:lnTo>
                    <a:cubicBezTo>
                      <a:pt x="788" y="11090"/>
                      <a:pt x="631" y="10932"/>
                      <a:pt x="631" y="10743"/>
                    </a:cubicBezTo>
                    <a:cubicBezTo>
                      <a:pt x="631" y="10554"/>
                      <a:pt x="788" y="10397"/>
                      <a:pt x="977" y="10397"/>
                    </a:cubicBezTo>
                    <a:close/>
                    <a:moveTo>
                      <a:pt x="1009" y="0"/>
                    </a:moveTo>
                    <a:cubicBezTo>
                      <a:pt x="442" y="0"/>
                      <a:pt x="0" y="473"/>
                      <a:pt x="0" y="1008"/>
                    </a:cubicBezTo>
                    <a:cubicBezTo>
                      <a:pt x="0" y="1449"/>
                      <a:pt x="284" y="1827"/>
                      <a:pt x="694" y="1985"/>
                    </a:cubicBezTo>
                    <a:lnTo>
                      <a:pt x="694" y="3088"/>
                    </a:lnTo>
                    <a:cubicBezTo>
                      <a:pt x="694" y="4316"/>
                      <a:pt x="1387" y="5356"/>
                      <a:pt x="2395" y="5860"/>
                    </a:cubicBezTo>
                    <a:cubicBezTo>
                      <a:pt x="1387" y="6364"/>
                      <a:pt x="694" y="7435"/>
                      <a:pt x="694" y="8664"/>
                    </a:cubicBezTo>
                    <a:lnTo>
                      <a:pt x="694" y="9767"/>
                    </a:lnTo>
                    <a:cubicBezTo>
                      <a:pt x="316" y="9924"/>
                      <a:pt x="0" y="10271"/>
                      <a:pt x="0" y="10743"/>
                    </a:cubicBezTo>
                    <a:cubicBezTo>
                      <a:pt x="0" y="11342"/>
                      <a:pt x="473" y="11751"/>
                      <a:pt x="1009" y="11751"/>
                    </a:cubicBezTo>
                    <a:lnTo>
                      <a:pt x="6585" y="11751"/>
                    </a:lnTo>
                    <a:cubicBezTo>
                      <a:pt x="7152" y="11751"/>
                      <a:pt x="7593" y="11279"/>
                      <a:pt x="7593" y="10743"/>
                    </a:cubicBezTo>
                    <a:cubicBezTo>
                      <a:pt x="7593" y="10302"/>
                      <a:pt x="7310" y="9924"/>
                      <a:pt x="6900" y="9767"/>
                    </a:cubicBezTo>
                    <a:lnTo>
                      <a:pt x="6900" y="8664"/>
                    </a:lnTo>
                    <a:cubicBezTo>
                      <a:pt x="6900" y="7435"/>
                      <a:pt x="6207" y="6364"/>
                      <a:pt x="5199" y="5860"/>
                    </a:cubicBezTo>
                    <a:cubicBezTo>
                      <a:pt x="6207" y="5387"/>
                      <a:pt x="6900" y="4316"/>
                      <a:pt x="6900" y="3088"/>
                    </a:cubicBezTo>
                    <a:lnTo>
                      <a:pt x="6900" y="1985"/>
                    </a:lnTo>
                    <a:cubicBezTo>
                      <a:pt x="7278" y="1827"/>
                      <a:pt x="7593" y="1481"/>
                      <a:pt x="7593" y="1008"/>
                    </a:cubicBezTo>
                    <a:cubicBezTo>
                      <a:pt x="7593" y="410"/>
                      <a:pt x="7121" y="0"/>
                      <a:pt x="658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79" name="Google Shape;9171;p73">
                <a:extLst>
                  <a:ext uri="{FF2B5EF4-FFF2-40B4-BE49-F238E27FC236}">
                    <a16:creationId xmlns:a16="http://schemas.microsoft.com/office/drawing/2014/main" id="{B7562C5E-05F1-AD25-6E20-B52B235BAF7B}"/>
                  </a:ext>
                </a:extLst>
              </p:cNvPr>
              <p:cNvSpPr/>
              <p:nvPr/>
            </p:nvSpPr>
            <p:spPr>
              <a:xfrm>
                <a:off x="1401076" y="1687873"/>
                <a:ext cx="503233" cy="500612"/>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80" name="Google Shape;9172;p73">
                <a:extLst>
                  <a:ext uri="{FF2B5EF4-FFF2-40B4-BE49-F238E27FC236}">
                    <a16:creationId xmlns:a16="http://schemas.microsoft.com/office/drawing/2014/main" id="{E7B7509D-C007-E594-CC03-2DC5EC58C591}"/>
                  </a:ext>
                </a:extLst>
              </p:cNvPr>
              <p:cNvGrpSpPr/>
              <p:nvPr/>
            </p:nvGrpSpPr>
            <p:grpSpPr>
              <a:xfrm>
                <a:off x="1400413" y="2281623"/>
                <a:ext cx="504585" cy="499303"/>
                <a:chOff x="1049375" y="2318350"/>
                <a:chExt cx="298525" cy="295400"/>
              </a:xfrm>
              <a:grpFill/>
            </p:grpSpPr>
            <p:sp>
              <p:nvSpPr>
                <p:cNvPr id="17816" name="Google Shape;9173;p73">
                  <a:extLst>
                    <a:ext uri="{FF2B5EF4-FFF2-40B4-BE49-F238E27FC236}">
                      <a16:creationId xmlns:a16="http://schemas.microsoft.com/office/drawing/2014/main" id="{D066B87F-BBD1-EEB8-4446-D6F701508A7F}"/>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7" name="Google Shape;9174;p73">
                  <a:extLst>
                    <a:ext uri="{FF2B5EF4-FFF2-40B4-BE49-F238E27FC236}">
                      <a16:creationId xmlns:a16="http://schemas.microsoft.com/office/drawing/2014/main" id="{9203B9CD-1F02-0C94-3E71-A1D56C5921EF}"/>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8" name="Google Shape;9175;p73">
                  <a:extLst>
                    <a:ext uri="{FF2B5EF4-FFF2-40B4-BE49-F238E27FC236}">
                      <a16:creationId xmlns:a16="http://schemas.microsoft.com/office/drawing/2014/main" id="{58D810BE-4F5C-28AB-E4B9-536B0F92AF8D}"/>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9" name="Google Shape;9176;p73">
                  <a:extLst>
                    <a:ext uri="{FF2B5EF4-FFF2-40B4-BE49-F238E27FC236}">
                      <a16:creationId xmlns:a16="http://schemas.microsoft.com/office/drawing/2014/main" id="{3E84E2D0-0638-5A88-98BE-CC51082D20C2}"/>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81" name="Google Shape;9177;p73">
                <a:extLst>
                  <a:ext uri="{FF2B5EF4-FFF2-40B4-BE49-F238E27FC236}">
                    <a16:creationId xmlns:a16="http://schemas.microsoft.com/office/drawing/2014/main" id="{9C392A5D-EDE3-F460-F38B-C2E0AC6A9B3F}"/>
                  </a:ext>
                </a:extLst>
              </p:cNvPr>
              <p:cNvGrpSpPr/>
              <p:nvPr/>
            </p:nvGrpSpPr>
            <p:grpSpPr>
              <a:xfrm>
                <a:off x="1401090" y="2923331"/>
                <a:ext cx="503233" cy="503233"/>
                <a:chOff x="1049375" y="2680675"/>
                <a:chExt cx="297725" cy="297725"/>
              </a:xfrm>
              <a:grpFill/>
            </p:grpSpPr>
            <p:sp>
              <p:nvSpPr>
                <p:cNvPr id="17814" name="Google Shape;9178;p73">
                  <a:extLst>
                    <a:ext uri="{FF2B5EF4-FFF2-40B4-BE49-F238E27FC236}">
                      <a16:creationId xmlns:a16="http://schemas.microsoft.com/office/drawing/2014/main" id="{22B28EC9-05C7-90F7-A476-E7AA62E66B4D}"/>
                    </a:ext>
                  </a:extLst>
                </p:cNvPr>
                <p:cNvSpPr/>
                <p:nvPr/>
              </p:nvSpPr>
              <p:spPr>
                <a:xfrm>
                  <a:off x="1113175" y="2752350"/>
                  <a:ext cx="161475" cy="155975"/>
                </a:xfrm>
                <a:custGeom>
                  <a:avLst/>
                  <a:gdLst/>
                  <a:ahLst/>
                  <a:cxnLst/>
                  <a:rect l="l" t="t" r="r" b="b"/>
                  <a:pathLst>
                    <a:path w="6459" h="6239" extrusionOk="0">
                      <a:moveTo>
                        <a:pt x="3403" y="2079"/>
                      </a:moveTo>
                      <a:cubicBezTo>
                        <a:pt x="3781" y="2079"/>
                        <a:pt x="4096" y="2394"/>
                        <a:pt x="4096" y="2773"/>
                      </a:cubicBezTo>
                      <a:cubicBezTo>
                        <a:pt x="4096" y="3182"/>
                        <a:pt x="3781" y="3497"/>
                        <a:pt x="3403" y="3497"/>
                      </a:cubicBezTo>
                      <a:cubicBezTo>
                        <a:pt x="2993" y="3434"/>
                        <a:pt x="2678" y="3119"/>
                        <a:pt x="2678" y="2773"/>
                      </a:cubicBezTo>
                      <a:cubicBezTo>
                        <a:pt x="2678" y="2394"/>
                        <a:pt x="2993" y="2079"/>
                        <a:pt x="3403" y="2079"/>
                      </a:cubicBezTo>
                      <a:close/>
                      <a:moveTo>
                        <a:pt x="3371" y="693"/>
                      </a:moveTo>
                      <a:cubicBezTo>
                        <a:pt x="4694" y="693"/>
                        <a:pt x="5765" y="1796"/>
                        <a:pt x="5765" y="3119"/>
                      </a:cubicBezTo>
                      <a:cubicBezTo>
                        <a:pt x="5765" y="3686"/>
                        <a:pt x="5545" y="4222"/>
                        <a:pt x="5198" y="4663"/>
                      </a:cubicBezTo>
                      <a:cubicBezTo>
                        <a:pt x="5072" y="4442"/>
                        <a:pt x="4915" y="4190"/>
                        <a:pt x="4694" y="4001"/>
                      </a:cubicBezTo>
                      <a:cubicBezTo>
                        <a:pt x="4568" y="3907"/>
                        <a:pt x="4442" y="3812"/>
                        <a:pt x="4348" y="3749"/>
                      </a:cubicBezTo>
                      <a:cubicBezTo>
                        <a:pt x="4568" y="3529"/>
                        <a:pt x="4726" y="3182"/>
                        <a:pt x="4726" y="2804"/>
                      </a:cubicBezTo>
                      <a:cubicBezTo>
                        <a:pt x="4726" y="2079"/>
                        <a:pt x="4096" y="1449"/>
                        <a:pt x="3340" y="1449"/>
                      </a:cubicBezTo>
                      <a:cubicBezTo>
                        <a:pt x="2615" y="1449"/>
                        <a:pt x="1985" y="2079"/>
                        <a:pt x="1985" y="2804"/>
                      </a:cubicBezTo>
                      <a:cubicBezTo>
                        <a:pt x="1985" y="3182"/>
                        <a:pt x="2142" y="3529"/>
                        <a:pt x="2363" y="3749"/>
                      </a:cubicBezTo>
                      <a:lnTo>
                        <a:pt x="2016" y="4001"/>
                      </a:lnTo>
                      <a:cubicBezTo>
                        <a:pt x="1827" y="4190"/>
                        <a:pt x="1607" y="4442"/>
                        <a:pt x="1512" y="4663"/>
                      </a:cubicBezTo>
                      <a:cubicBezTo>
                        <a:pt x="1040" y="4064"/>
                        <a:pt x="882" y="3434"/>
                        <a:pt x="945" y="2773"/>
                      </a:cubicBezTo>
                      <a:cubicBezTo>
                        <a:pt x="1103" y="1670"/>
                        <a:pt x="2111" y="693"/>
                        <a:pt x="3371" y="693"/>
                      </a:cubicBezTo>
                      <a:close/>
                      <a:moveTo>
                        <a:pt x="3371" y="4159"/>
                      </a:moveTo>
                      <a:cubicBezTo>
                        <a:pt x="4001" y="4159"/>
                        <a:pt x="4505" y="4600"/>
                        <a:pt x="4694" y="5135"/>
                      </a:cubicBezTo>
                      <a:cubicBezTo>
                        <a:pt x="4316" y="5387"/>
                        <a:pt x="3875" y="5545"/>
                        <a:pt x="3371" y="5545"/>
                      </a:cubicBezTo>
                      <a:cubicBezTo>
                        <a:pt x="2898" y="5545"/>
                        <a:pt x="2426" y="5387"/>
                        <a:pt x="2016" y="5135"/>
                      </a:cubicBezTo>
                      <a:cubicBezTo>
                        <a:pt x="2174" y="4537"/>
                        <a:pt x="2741" y="4159"/>
                        <a:pt x="3371" y="4159"/>
                      </a:cubicBezTo>
                      <a:close/>
                      <a:moveTo>
                        <a:pt x="3308" y="0"/>
                      </a:moveTo>
                      <a:cubicBezTo>
                        <a:pt x="1701" y="0"/>
                        <a:pt x="441" y="1229"/>
                        <a:pt x="252" y="2710"/>
                      </a:cubicBezTo>
                      <a:cubicBezTo>
                        <a:pt x="0" y="4600"/>
                        <a:pt x="1512" y="6238"/>
                        <a:pt x="3371" y="6238"/>
                      </a:cubicBezTo>
                      <a:cubicBezTo>
                        <a:pt x="5104" y="6238"/>
                        <a:pt x="6459" y="4820"/>
                        <a:pt x="6459" y="3119"/>
                      </a:cubicBezTo>
                      <a:cubicBezTo>
                        <a:pt x="6459" y="1386"/>
                        <a:pt x="5041"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5" name="Google Shape;9179;p73">
                  <a:extLst>
                    <a:ext uri="{FF2B5EF4-FFF2-40B4-BE49-F238E27FC236}">
                      <a16:creationId xmlns:a16="http://schemas.microsoft.com/office/drawing/2014/main" id="{B50A64B9-8F4B-3A90-7B66-9878D6902722}"/>
                    </a:ext>
                  </a:extLst>
                </p:cNvPr>
                <p:cNvSpPr/>
                <p:nvPr/>
              </p:nvSpPr>
              <p:spPr>
                <a:xfrm>
                  <a:off x="1049375" y="2680675"/>
                  <a:ext cx="297725" cy="297725"/>
                </a:xfrm>
                <a:custGeom>
                  <a:avLst/>
                  <a:gdLst/>
                  <a:ahLst/>
                  <a:cxnLst/>
                  <a:rect l="l" t="t" r="r" b="b"/>
                  <a:pathLst>
                    <a:path w="11909" h="11909" extrusionOk="0">
                      <a:moveTo>
                        <a:pt x="6270" y="1512"/>
                      </a:moveTo>
                      <a:cubicBezTo>
                        <a:pt x="8475" y="1670"/>
                        <a:pt x="10239" y="3434"/>
                        <a:pt x="10397" y="5640"/>
                      </a:cubicBezTo>
                      <a:lnTo>
                        <a:pt x="10082" y="5640"/>
                      </a:lnTo>
                      <a:cubicBezTo>
                        <a:pt x="9893" y="5640"/>
                        <a:pt x="9735" y="5797"/>
                        <a:pt x="9735" y="5986"/>
                      </a:cubicBezTo>
                      <a:cubicBezTo>
                        <a:pt x="9735" y="6207"/>
                        <a:pt x="9893" y="6364"/>
                        <a:pt x="10082" y="6364"/>
                      </a:cubicBezTo>
                      <a:lnTo>
                        <a:pt x="10397" y="6364"/>
                      </a:lnTo>
                      <a:cubicBezTo>
                        <a:pt x="10239" y="8569"/>
                        <a:pt x="8475" y="10334"/>
                        <a:pt x="6270" y="10491"/>
                      </a:cubicBezTo>
                      <a:lnTo>
                        <a:pt x="6270" y="10176"/>
                      </a:lnTo>
                      <a:cubicBezTo>
                        <a:pt x="6270" y="9987"/>
                        <a:pt x="6112" y="9830"/>
                        <a:pt x="5923" y="9830"/>
                      </a:cubicBezTo>
                      <a:cubicBezTo>
                        <a:pt x="5703" y="9830"/>
                        <a:pt x="5545" y="9987"/>
                        <a:pt x="5545" y="10176"/>
                      </a:cubicBezTo>
                      <a:lnTo>
                        <a:pt x="5545" y="10491"/>
                      </a:lnTo>
                      <a:cubicBezTo>
                        <a:pt x="3340" y="10334"/>
                        <a:pt x="1575" y="8569"/>
                        <a:pt x="1418" y="6364"/>
                      </a:cubicBezTo>
                      <a:lnTo>
                        <a:pt x="1733" y="6364"/>
                      </a:lnTo>
                      <a:cubicBezTo>
                        <a:pt x="1922" y="6364"/>
                        <a:pt x="2079" y="6207"/>
                        <a:pt x="2079" y="5986"/>
                      </a:cubicBezTo>
                      <a:cubicBezTo>
                        <a:pt x="2142" y="5797"/>
                        <a:pt x="1985" y="5640"/>
                        <a:pt x="1764" y="5640"/>
                      </a:cubicBezTo>
                      <a:lnTo>
                        <a:pt x="1418" y="5640"/>
                      </a:lnTo>
                      <a:cubicBezTo>
                        <a:pt x="1575" y="3434"/>
                        <a:pt x="3340" y="1670"/>
                        <a:pt x="5545" y="1512"/>
                      </a:cubicBezTo>
                      <a:lnTo>
                        <a:pt x="5545" y="1827"/>
                      </a:lnTo>
                      <a:cubicBezTo>
                        <a:pt x="5545" y="2016"/>
                        <a:pt x="5703" y="2174"/>
                        <a:pt x="5923" y="2174"/>
                      </a:cubicBezTo>
                      <a:cubicBezTo>
                        <a:pt x="6112" y="2174"/>
                        <a:pt x="6270" y="2016"/>
                        <a:pt x="6270" y="1827"/>
                      </a:cubicBezTo>
                      <a:lnTo>
                        <a:pt x="6270" y="1512"/>
                      </a:lnTo>
                      <a:close/>
                      <a:moveTo>
                        <a:pt x="5955" y="0"/>
                      </a:moveTo>
                      <a:cubicBezTo>
                        <a:pt x="5766" y="0"/>
                        <a:pt x="5608" y="158"/>
                        <a:pt x="5608" y="347"/>
                      </a:cubicBezTo>
                      <a:lnTo>
                        <a:pt x="5608" y="756"/>
                      </a:lnTo>
                      <a:cubicBezTo>
                        <a:pt x="2993" y="914"/>
                        <a:pt x="914" y="2993"/>
                        <a:pt x="756" y="5608"/>
                      </a:cubicBezTo>
                      <a:lnTo>
                        <a:pt x="347" y="5608"/>
                      </a:lnTo>
                      <a:cubicBezTo>
                        <a:pt x="158" y="5608"/>
                        <a:pt x="0" y="5766"/>
                        <a:pt x="0" y="5955"/>
                      </a:cubicBezTo>
                      <a:cubicBezTo>
                        <a:pt x="0" y="6144"/>
                        <a:pt x="158" y="6301"/>
                        <a:pt x="347" y="6301"/>
                      </a:cubicBezTo>
                      <a:lnTo>
                        <a:pt x="756" y="6301"/>
                      </a:lnTo>
                      <a:cubicBezTo>
                        <a:pt x="914" y="8916"/>
                        <a:pt x="2993" y="10995"/>
                        <a:pt x="5608" y="11153"/>
                      </a:cubicBezTo>
                      <a:lnTo>
                        <a:pt x="5608" y="11562"/>
                      </a:lnTo>
                      <a:cubicBezTo>
                        <a:pt x="5608" y="11751"/>
                        <a:pt x="5766" y="11909"/>
                        <a:pt x="5955" y="11909"/>
                      </a:cubicBezTo>
                      <a:cubicBezTo>
                        <a:pt x="6144" y="11909"/>
                        <a:pt x="6301" y="11751"/>
                        <a:pt x="6301" y="11562"/>
                      </a:cubicBezTo>
                      <a:lnTo>
                        <a:pt x="6301" y="11153"/>
                      </a:lnTo>
                      <a:cubicBezTo>
                        <a:pt x="8916" y="10995"/>
                        <a:pt x="10995" y="8916"/>
                        <a:pt x="11153" y="6301"/>
                      </a:cubicBezTo>
                      <a:lnTo>
                        <a:pt x="11531" y="6301"/>
                      </a:lnTo>
                      <a:cubicBezTo>
                        <a:pt x="11751" y="6301"/>
                        <a:pt x="11909" y="6144"/>
                        <a:pt x="11909" y="5955"/>
                      </a:cubicBezTo>
                      <a:cubicBezTo>
                        <a:pt x="11909" y="5766"/>
                        <a:pt x="11751" y="5608"/>
                        <a:pt x="11531" y="5608"/>
                      </a:cubicBezTo>
                      <a:lnTo>
                        <a:pt x="11153" y="5608"/>
                      </a:lnTo>
                      <a:cubicBezTo>
                        <a:pt x="10995" y="2993"/>
                        <a:pt x="8916" y="914"/>
                        <a:pt x="6301" y="756"/>
                      </a:cubicBez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82" name="Google Shape;9180;p73">
                <a:extLst>
                  <a:ext uri="{FF2B5EF4-FFF2-40B4-BE49-F238E27FC236}">
                    <a16:creationId xmlns:a16="http://schemas.microsoft.com/office/drawing/2014/main" id="{85825ABF-39E7-2034-3F46-2C6FC8EB5729}"/>
                  </a:ext>
                </a:extLst>
              </p:cNvPr>
              <p:cNvGrpSpPr/>
              <p:nvPr/>
            </p:nvGrpSpPr>
            <p:grpSpPr>
              <a:xfrm>
                <a:off x="4571962" y="1688532"/>
                <a:ext cx="499261" cy="499303"/>
                <a:chOff x="2872725" y="1954475"/>
                <a:chExt cx="295375" cy="295400"/>
              </a:xfrm>
              <a:grpFill/>
            </p:grpSpPr>
            <p:sp>
              <p:nvSpPr>
                <p:cNvPr id="17811" name="Google Shape;9181;p73">
                  <a:extLst>
                    <a:ext uri="{FF2B5EF4-FFF2-40B4-BE49-F238E27FC236}">
                      <a16:creationId xmlns:a16="http://schemas.microsoft.com/office/drawing/2014/main" id="{A6D438DA-2628-C80C-D206-3B12A4B68E5C}"/>
                    </a:ext>
                  </a:extLst>
                </p:cNvPr>
                <p:cNvSpPr/>
                <p:nvPr/>
              </p:nvSpPr>
              <p:spPr>
                <a:xfrm>
                  <a:off x="2959350" y="1954475"/>
                  <a:ext cx="122100" cy="139450"/>
                </a:xfrm>
                <a:custGeom>
                  <a:avLst/>
                  <a:gdLst/>
                  <a:ahLst/>
                  <a:cxnLst/>
                  <a:rect l="l" t="t" r="r" b="b"/>
                  <a:pathLst>
                    <a:path w="4884" h="5578" extrusionOk="0">
                      <a:moveTo>
                        <a:pt x="2395" y="694"/>
                      </a:moveTo>
                      <a:cubicBezTo>
                        <a:pt x="2805" y="694"/>
                        <a:pt x="3120" y="1009"/>
                        <a:pt x="3120" y="1418"/>
                      </a:cubicBezTo>
                      <a:cubicBezTo>
                        <a:pt x="3120" y="1797"/>
                        <a:pt x="2805" y="2112"/>
                        <a:pt x="2395" y="2112"/>
                      </a:cubicBezTo>
                      <a:cubicBezTo>
                        <a:pt x="2017" y="2112"/>
                        <a:pt x="1702" y="1797"/>
                        <a:pt x="1702" y="1418"/>
                      </a:cubicBezTo>
                      <a:cubicBezTo>
                        <a:pt x="1733" y="1009"/>
                        <a:pt x="2048" y="694"/>
                        <a:pt x="2395" y="694"/>
                      </a:cubicBezTo>
                      <a:close/>
                      <a:moveTo>
                        <a:pt x="2395" y="2742"/>
                      </a:moveTo>
                      <a:cubicBezTo>
                        <a:pt x="3340" y="2742"/>
                        <a:pt x="4128" y="3529"/>
                        <a:pt x="4128" y="4537"/>
                      </a:cubicBezTo>
                      <a:lnTo>
                        <a:pt x="4128" y="4884"/>
                      </a:lnTo>
                      <a:lnTo>
                        <a:pt x="662" y="4884"/>
                      </a:lnTo>
                      <a:lnTo>
                        <a:pt x="662" y="4537"/>
                      </a:lnTo>
                      <a:cubicBezTo>
                        <a:pt x="662" y="3529"/>
                        <a:pt x="1450" y="2742"/>
                        <a:pt x="2395" y="2742"/>
                      </a:cubicBezTo>
                      <a:close/>
                      <a:moveTo>
                        <a:pt x="2490" y="1"/>
                      </a:moveTo>
                      <a:cubicBezTo>
                        <a:pt x="1733" y="1"/>
                        <a:pt x="1103" y="631"/>
                        <a:pt x="1103" y="1387"/>
                      </a:cubicBezTo>
                      <a:cubicBezTo>
                        <a:pt x="1103" y="1734"/>
                        <a:pt x="1229" y="2049"/>
                        <a:pt x="1450" y="2332"/>
                      </a:cubicBezTo>
                      <a:cubicBezTo>
                        <a:pt x="568" y="2710"/>
                        <a:pt x="1" y="3529"/>
                        <a:pt x="1" y="4537"/>
                      </a:cubicBezTo>
                      <a:lnTo>
                        <a:pt x="1" y="5231"/>
                      </a:lnTo>
                      <a:cubicBezTo>
                        <a:pt x="1" y="5420"/>
                        <a:pt x="158" y="5577"/>
                        <a:pt x="347" y="5577"/>
                      </a:cubicBezTo>
                      <a:lnTo>
                        <a:pt x="4537" y="5577"/>
                      </a:lnTo>
                      <a:cubicBezTo>
                        <a:pt x="4726" y="5577"/>
                        <a:pt x="4884" y="5420"/>
                        <a:pt x="4884" y="5231"/>
                      </a:cubicBezTo>
                      <a:lnTo>
                        <a:pt x="4884" y="4537"/>
                      </a:lnTo>
                      <a:cubicBezTo>
                        <a:pt x="4884" y="3529"/>
                        <a:pt x="4317" y="2710"/>
                        <a:pt x="3498" y="2332"/>
                      </a:cubicBezTo>
                      <a:cubicBezTo>
                        <a:pt x="3750" y="2080"/>
                        <a:pt x="3844" y="1765"/>
                        <a:pt x="3844" y="1387"/>
                      </a:cubicBezTo>
                      <a:cubicBezTo>
                        <a:pt x="3844" y="631"/>
                        <a:pt x="3214" y="1"/>
                        <a:pt x="249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2" name="Google Shape;9182;p73">
                  <a:extLst>
                    <a:ext uri="{FF2B5EF4-FFF2-40B4-BE49-F238E27FC236}">
                      <a16:creationId xmlns:a16="http://schemas.microsoft.com/office/drawing/2014/main" id="{FE446367-D440-7C9D-8075-2ECD5390FA34}"/>
                    </a:ext>
                  </a:extLst>
                </p:cNvPr>
                <p:cNvSpPr/>
                <p:nvPr/>
              </p:nvSpPr>
              <p:spPr>
                <a:xfrm>
                  <a:off x="2906575" y="2146650"/>
                  <a:ext cx="191425" cy="69350"/>
                </a:xfrm>
                <a:custGeom>
                  <a:avLst/>
                  <a:gdLst/>
                  <a:ahLst/>
                  <a:cxnLst/>
                  <a:rect l="l" t="t" r="r" b="b"/>
                  <a:pathLst>
                    <a:path w="7657" h="2774" extrusionOk="0">
                      <a:moveTo>
                        <a:pt x="1419" y="694"/>
                      </a:moveTo>
                      <a:lnTo>
                        <a:pt x="1419" y="2080"/>
                      </a:lnTo>
                      <a:lnTo>
                        <a:pt x="694" y="2080"/>
                      </a:lnTo>
                      <a:lnTo>
                        <a:pt x="694" y="694"/>
                      </a:lnTo>
                      <a:close/>
                      <a:moveTo>
                        <a:pt x="2773" y="694"/>
                      </a:moveTo>
                      <a:lnTo>
                        <a:pt x="2773" y="2080"/>
                      </a:lnTo>
                      <a:lnTo>
                        <a:pt x="2080" y="2080"/>
                      </a:lnTo>
                      <a:lnTo>
                        <a:pt x="2080" y="694"/>
                      </a:lnTo>
                      <a:close/>
                      <a:moveTo>
                        <a:pt x="4159" y="694"/>
                      </a:moveTo>
                      <a:lnTo>
                        <a:pt x="4159" y="2080"/>
                      </a:lnTo>
                      <a:lnTo>
                        <a:pt x="3466" y="2080"/>
                      </a:lnTo>
                      <a:lnTo>
                        <a:pt x="3466" y="694"/>
                      </a:lnTo>
                      <a:close/>
                      <a:moveTo>
                        <a:pt x="6995" y="694"/>
                      </a:moveTo>
                      <a:lnTo>
                        <a:pt x="6995" y="2080"/>
                      </a:lnTo>
                      <a:lnTo>
                        <a:pt x="4884" y="2080"/>
                      </a:lnTo>
                      <a:lnTo>
                        <a:pt x="4884" y="694"/>
                      </a:lnTo>
                      <a:close/>
                      <a:moveTo>
                        <a:pt x="347" y="1"/>
                      </a:moveTo>
                      <a:cubicBezTo>
                        <a:pt x="158" y="1"/>
                        <a:pt x="1" y="158"/>
                        <a:pt x="1" y="347"/>
                      </a:cubicBezTo>
                      <a:lnTo>
                        <a:pt x="1" y="2427"/>
                      </a:lnTo>
                      <a:cubicBezTo>
                        <a:pt x="1" y="2616"/>
                        <a:pt x="158" y="2773"/>
                        <a:pt x="347" y="2773"/>
                      </a:cubicBezTo>
                      <a:lnTo>
                        <a:pt x="7310" y="2773"/>
                      </a:lnTo>
                      <a:cubicBezTo>
                        <a:pt x="7499" y="2773"/>
                        <a:pt x="7657" y="2616"/>
                        <a:pt x="7657" y="2427"/>
                      </a:cubicBezTo>
                      <a:lnTo>
                        <a:pt x="7657" y="347"/>
                      </a:lnTo>
                      <a:cubicBezTo>
                        <a:pt x="7657" y="127"/>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3" name="Google Shape;9183;p73">
                  <a:extLst>
                    <a:ext uri="{FF2B5EF4-FFF2-40B4-BE49-F238E27FC236}">
                      <a16:creationId xmlns:a16="http://schemas.microsoft.com/office/drawing/2014/main" id="{69A071B6-F865-959F-5756-9AAB03734A7D}"/>
                    </a:ext>
                  </a:extLst>
                </p:cNvPr>
                <p:cNvSpPr/>
                <p:nvPr/>
              </p:nvSpPr>
              <p:spPr>
                <a:xfrm>
                  <a:off x="2872725" y="2112000"/>
                  <a:ext cx="295375" cy="137875"/>
                </a:xfrm>
                <a:custGeom>
                  <a:avLst/>
                  <a:gdLst/>
                  <a:ahLst/>
                  <a:cxnLst/>
                  <a:rect l="l" t="t" r="r" b="b"/>
                  <a:pathLst>
                    <a:path w="11815" h="5515" extrusionOk="0">
                      <a:moveTo>
                        <a:pt x="11121" y="2080"/>
                      </a:moveTo>
                      <a:lnTo>
                        <a:pt x="11121" y="3466"/>
                      </a:lnTo>
                      <a:lnTo>
                        <a:pt x="10397" y="3466"/>
                      </a:lnTo>
                      <a:lnTo>
                        <a:pt x="10397" y="2080"/>
                      </a:lnTo>
                      <a:close/>
                      <a:moveTo>
                        <a:pt x="9389" y="662"/>
                      </a:moveTo>
                      <a:cubicBezTo>
                        <a:pt x="9578" y="662"/>
                        <a:pt x="9735" y="820"/>
                        <a:pt x="9735" y="1009"/>
                      </a:cubicBezTo>
                      <a:lnTo>
                        <a:pt x="9735" y="4474"/>
                      </a:lnTo>
                      <a:cubicBezTo>
                        <a:pt x="9735" y="4663"/>
                        <a:pt x="9578" y="4852"/>
                        <a:pt x="9389" y="4852"/>
                      </a:cubicBezTo>
                      <a:lnTo>
                        <a:pt x="1040" y="4852"/>
                      </a:lnTo>
                      <a:cubicBezTo>
                        <a:pt x="819" y="4852"/>
                        <a:pt x="662" y="4663"/>
                        <a:pt x="662" y="4474"/>
                      </a:cubicBezTo>
                      <a:lnTo>
                        <a:pt x="662" y="1009"/>
                      </a:lnTo>
                      <a:cubicBezTo>
                        <a:pt x="662" y="820"/>
                        <a:pt x="819" y="662"/>
                        <a:pt x="1040" y="662"/>
                      </a:cubicBezTo>
                      <a:close/>
                      <a:moveTo>
                        <a:pt x="1040" y="1"/>
                      </a:moveTo>
                      <a:cubicBezTo>
                        <a:pt x="441" y="1"/>
                        <a:pt x="0" y="473"/>
                        <a:pt x="0" y="1009"/>
                      </a:cubicBezTo>
                      <a:lnTo>
                        <a:pt x="0" y="4474"/>
                      </a:lnTo>
                      <a:cubicBezTo>
                        <a:pt x="0" y="5073"/>
                        <a:pt x="473" y="5514"/>
                        <a:pt x="1040" y="5514"/>
                      </a:cubicBezTo>
                      <a:lnTo>
                        <a:pt x="9357" y="5514"/>
                      </a:lnTo>
                      <a:cubicBezTo>
                        <a:pt x="9956" y="5514"/>
                        <a:pt x="10397" y="5041"/>
                        <a:pt x="10397" y="4474"/>
                      </a:cubicBezTo>
                      <a:lnTo>
                        <a:pt x="10397" y="4128"/>
                      </a:lnTo>
                      <a:lnTo>
                        <a:pt x="11436" y="4128"/>
                      </a:lnTo>
                      <a:cubicBezTo>
                        <a:pt x="11625" y="4128"/>
                        <a:pt x="11783" y="3970"/>
                        <a:pt x="11783" y="3781"/>
                      </a:cubicBezTo>
                      <a:lnTo>
                        <a:pt x="11783" y="1702"/>
                      </a:lnTo>
                      <a:cubicBezTo>
                        <a:pt x="11814" y="1513"/>
                        <a:pt x="11657" y="1387"/>
                        <a:pt x="11468" y="1387"/>
                      </a:cubicBezTo>
                      <a:lnTo>
                        <a:pt x="10397" y="1387"/>
                      </a:lnTo>
                      <a:lnTo>
                        <a:pt x="10397" y="1009"/>
                      </a:lnTo>
                      <a:cubicBezTo>
                        <a:pt x="10397" y="442"/>
                        <a:pt x="9924" y="1"/>
                        <a:pt x="935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83" name="Google Shape;9184;p73">
                <a:extLst>
                  <a:ext uri="{FF2B5EF4-FFF2-40B4-BE49-F238E27FC236}">
                    <a16:creationId xmlns:a16="http://schemas.microsoft.com/office/drawing/2014/main" id="{C8A50F2D-CF9F-8DB4-9678-E646D6A0D2DE}"/>
                  </a:ext>
                </a:extLst>
              </p:cNvPr>
              <p:cNvGrpSpPr/>
              <p:nvPr/>
            </p:nvGrpSpPr>
            <p:grpSpPr>
              <a:xfrm>
                <a:off x="4602577" y="2280292"/>
                <a:ext cx="438032" cy="501965"/>
                <a:chOff x="2890050" y="2318350"/>
                <a:chExt cx="259150" cy="296975"/>
              </a:xfrm>
              <a:grpFill/>
            </p:grpSpPr>
            <p:sp>
              <p:nvSpPr>
                <p:cNvPr id="17809" name="Google Shape;9185;p73">
                  <a:extLst>
                    <a:ext uri="{FF2B5EF4-FFF2-40B4-BE49-F238E27FC236}">
                      <a16:creationId xmlns:a16="http://schemas.microsoft.com/office/drawing/2014/main" id="{C421F685-F7E0-67EC-8F97-62B8C8D430A1}"/>
                    </a:ext>
                  </a:extLst>
                </p:cNvPr>
                <p:cNvSpPr/>
                <p:nvPr/>
              </p:nvSpPr>
              <p:spPr>
                <a:xfrm>
                  <a:off x="2936525" y="2353025"/>
                  <a:ext cx="160700" cy="155975"/>
                </a:xfrm>
                <a:custGeom>
                  <a:avLst/>
                  <a:gdLst/>
                  <a:ahLst/>
                  <a:cxnLst/>
                  <a:rect l="l" t="t" r="r" b="b"/>
                  <a:pathLst>
                    <a:path w="6428" h="6239" extrusionOk="0">
                      <a:moveTo>
                        <a:pt x="3371" y="2048"/>
                      </a:moveTo>
                      <a:cubicBezTo>
                        <a:pt x="3749" y="2048"/>
                        <a:pt x="4064" y="2363"/>
                        <a:pt x="4064" y="2773"/>
                      </a:cubicBezTo>
                      <a:cubicBezTo>
                        <a:pt x="4064" y="3151"/>
                        <a:pt x="3749" y="3466"/>
                        <a:pt x="3371" y="3466"/>
                      </a:cubicBezTo>
                      <a:cubicBezTo>
                        <a:pt x="2961" y="3466"/>
                        <a:pt x="2646" y="3151"/>
                        <a:pt x="2646" y="2773"/>
                      </a:cubicBezTo>
                      <a:cubicBezTo>
                        <a:pt x="2646" y="2363"/>
                        <a:pt x="2961" y="2048"/>
                        <a:pt x="3371" y="2048"/>
                      </a:cubicBezTo>
                      <a:close/>
                      <a:moveTo>
                        <a:pt x="3308" y="662"/>
                      </a:moveTo>
                      <a:cubicBezTo>
                        <a:pt x="4663" y="662"/>
                        <a:pt x="5734" y="1764"/>
                        <a:pt x="5734" y="3119"/>
                      </a:cubicBezTo>
                      <a:cubicBezTo>
                        <a:pt x="5734" y="3655"/>
                        <a:pt x="5513" y="4159"/>
                        <a:pt x="5167" y="4663"/>
                      </a:cubicBezTo>
                      <a:cubicBezTo>
                        <a:pt x="4978" y="4253"/>
                        <a:pt x="4694" y="3938"/>
                        <a:pt x="4316" y="3686"/>
                      </a:cubicBezTo>
                      <a:cubicBezTo>
                        <a:pt x="4537" y="3466"/>
                        <a:pt x="4694" y="3119"/>
                        <a:pt x="4694" y="2741"/>
                      </a:cubicBezTo>
                      <a:cubicBezTo>
                        <a:pt x="4694" y="2016"/>
                        <a:pt x="4064" y="1386"/>
                        <a:pt x="3308" y="1386"/>
                      </a:cubicBezTo>
                      <a:cubicBezTo>
                        <a:pt x="2583" y="1386"/>
                        <a:pt x="1953" y="2016"/>
                        <a:pt x="1953" y="2741"/>
                      </a:cubicBezTo>
                      <a:cubicBezTo>
                        <a:pt x="1953" y="3119"/>
                        <a:pt x="2111" y="3466"/>
                        <a:pt x="2331" y="3686"/>
                      </a:cubicBezTo>
                      <a:cubicBezTo>
                        <a:pt x="1953" y="3907"/>
                        <a:pt x="1670" y="4253"/>
                        <a:pt x="1481" y="4663"/>
                      </a:cubicBezTo>
                      <a:cubicBezTo>
                        <a:pt x="1008" y="4096"/>
                        <a:pt x="851" y="3434"/>
                        <a:pt x="914" y="2773"/>
                      </a:cubicBezTo>
                      <a:cubicBezTo>
                        <a:pt x="1071" y="1670"/>
                        <a:pt x="2048" y="662"/>
                        <a:pt x="3308" y="662"/>
                      </a:cubicBezTo>
                      <a:close/>
                      <a:moveTo>
                        <a:pt x="3308" y="4190"/>
                      </a:moveTo>
                      <a:cubicBezTo>
                        <a:pt x="3938" y="4190"/>
                        <a:pt x="4442" y="4600"/>
                        <a:pt x="4663" y="5167"/>
                      </a:cubicBezTo>
                      <a:cubicBezTo>
                        <a:pt x="4253" y="5387"/>
                        <a:pt x="3844" y="5545"/>
                        <a:pt x="3308" y="5545"/>
                      </a:cubicBezTo>
                      <a:cubicBezTo>
                        <a:pt x="2835" y="5545"/>
                        <a:pt x="2363" y="5387"/>
                        <a:pt x="1985" y="5167"/>
                      </a:cubicBezTo>
                      <a:cubicBezTo>
                        <a:pt x="2142" y="4568"/>
                        <a:pt x="2678" y="4190"/>
                        <a:pt x="3308" y="4190"/>
                      </a:cubicBezTo>
                      <a:close/>
                      <a:moveTo>
                        <a:pt x="3308" y="0"/>
                      </a:moveTo>
                      <a:cubicBezTo>
                        <a:pt x="1701" y="0"/>
                        <a:pt x="410" y="1229"/>
                        <a:pt x="252" y="2678"/>
                      </a:cubicBezTo>
                      <a:cubicBezTo>
                        <a:pt x="0" y="4600"/>
                        <a:pt x="1481" y="6238"/>
                        <a:pt x="3308" y="6238"/>
                      </a:cubicBezTo>
                      <a:cubicBezTo>
                        <a:pt x="5041" y="6238"/>
                        <a:pt x="6427" y="4820"/>
                        <a:pt x="6427" y="3119"/>
                      </a:cubicBezTo>
                      <a:cubicBezTo>
                        <a:pt x="6427" y="1386"/>
                        <a:pt x="5009"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0" name="Google Shape;9186;p73">
                  <a:extLst>
                    <a:ext uri="{FF2B5EF4-FFF2-40B4-BE49-F238E27FC236}">
                      <a16:creationId xmlns:a16="http://schemas.microsoft.com/office/drawing/2014/main" id="{3C1663A0-D951-719B-BE2F-6A83A8E09B7A}"/>
                    </a:ext>
                  </a:extLst>
                </p:cNvPr>
                <p:cNvSpPr/>
                <p:nvPr/>
              </p:nvSpPr>
              <p:spPr>
                <a:xfrm>
                  <a:off x="2890050" y="2318350"/>
                  <a:ext cx="259150" cy="296975"/>
                </a:xfrm>
                <a:custGeom>
                  <a:avLst/>
                  <a:gdLst/>
                  <a:ahLst/>
                  <a:cxnLst/>
                  <a:rect l="l" t="t" r="r" b="b"/>
                  <a:pathLst>
                    <a:path w="10366" h="11879" extrusionOk="0">
                      <a:moveTo>
                        <a:pt x="5167" y="694"/>
                      </a:moveTo>
                      <a:cubicBezTo>
                        <a:pt x="7309" y="694"/>
                        <a:pt x="9011" y="2427"/>
                        <a:pt x="9011" y="4506"/>
                      </a:cubicBezTo>
                      <a:cubicBezTo>
                        <a:pt x="9011" y="5640"/>
                        <a:pt x="8475" y="6711"/>
                        <a:pt x="7656" y="7405"/>
                      </a:cubicBezTo>
                      <a:lnTo>
                        <a:pt x="5167" y="9547"/>
                      </a:lnTo>
                      <a:lnTo>
                        <a:pt x="2710" y="7405"/>
                      </a:lnTo>
                      <a:cubicBezTo>
                        <a:pt x="1796" y="6585"/>
                        <a:pt x="1229" y="5420"/>
                        <a:pt x="1386" y="4034"/>
                      </a:cubicBezTo>
                      <a:cubicBezTo>
                        <a:pt x="1575" y="2206"/>
                        <a:pt x="3151" y="694"/>
                        <a:pt x="5167" y="694"/>
                      </a:cubicBezTo>
                      <a:close/>
                      <a:moveTo>
                        <a:pt x="8475" y="8980"/>
                      </a:moveTo>
                      <a:lnTo>
                        <a:pt x="9546" y="11122"/>
                      </a:lnTo>
                      <a:lnTo>
                        <a:pt x="977" y="11122"/>
                      </a:lnTo>
                      <a:lnTo>
                        <a:pt x="2017" y="8980"/>
                      </a:lnTo>
                      <a:lnTo>
                        <a:pt x="3529" y="8980"/>
                      </a:lnTo>
                      <a:lnTo>
                        <a:pt x="4978" y="10240"/>
                      </a:lnTo>
                      <a:cubicBezTo>
                        <a:pt x="5073" y="10272"/>
                        <a:pt x="5136" y="10335"/>
                        <a:pt x="5230" y="10335"/>
                      </a:cubicBezTo>
                      <a:cubicBezTo>
                        <a:pt x="5293" y="10335"/>
                        <a:pt x="5388" y="10272"/>
                        <a:pt x="5451" y="10240"/>
                      </a:cubicBezTo>
                      <a:lnTo>
                        <a:pt x="6900" y="8980"/>
                      </a:lnTo>
                      <a:close/>
                      <a:moveTo>
                        <a:pt x="5107" y="1"/>
                      </a:moveTo>
                      <a:cubicBezTo>
                        <a:pt x="2772" y="1"/>
                        <a:pt x="912" y="1815"/>
                        <a:pt x="662" y="3939"/>
                      </a:cubicBezTo>
                      <a:cubicBezTo>
                        <a:pt x="441" y="5483"/>
                        <a:pt x="1040" y="6932"/>
                        <a:pt x="2174" y="7940"/>
                      </a:cubicBezTo>
                      <a:lnTo>
                        <a:pt x="2615" y="8318"/>
                      </a:lnTo>
                      <a:lnTo>
                        <a:pt x="1638" y="8318"/>
                      </a:lnTo>
                      <a:cubicBezTo>
                        <a:pt x="1575" y="8318"/>
                        <a:pt x="1481" y="8413"/>
                        <a:pt x="1449" y="8507"/>
                      </a:cubicBezTo>
                      <a:lnTo>
                        <a:pt x="63" y="11343"/>
                      </a:lnTo>
                      <a:cubicBezTo>
                        <a:pt x="0" y="11469"/>
                        <a:pt x="0" y="11595"/>
                        <a:pt x="63" y="11721"/>
                      </a:cubicBezTo>
                      <a:cubicBezTo>
                        <a:pt x="126" y="11815"/>
                        <a:pt x="221" y="11878"/>
                        <a:pt x="347" y="11878"/>
                      </a:cubicBezTo>
                      <a:lnTo>
                        <a:pt x="10019" y="11878"/>
                      </a:lnTo>
                      <a:cubicBezTo>
                        <a:pt x="10145" y="11878"/>
                        <a:pt x="10271" y="11784"/>
                        <a:pt x="10302" y="11721"/>
                      </a:cubicBezTo>
                      <a:cubicBezTo>
                        <a:pt x="10365" y="11595"/>
                        <a:pt x="10365" y="11469"/>
                        <a:pt x="10302" y="11343"/>
                      </a:cubicBezTo>
                      <a:lnTo>
                        <a:pt x="8916" y="8507"/>
                      </a:lnTo>
                      <a:cubicBezTo>
                        <a:pt x="8885" y="8413"/>
                        <a:pt x="8727" y="8318"/>
                        <a:pt x="8601" y="8318"/>
                      </a:cubicBezTo>
                      <a:lnTo>
                        <a:pt x="7624" y="8318"/>
                      </a:lnTo>
                      <a:lnTo>
                        <a:pt x="8065" y="7940"/>
                      </a:lnTo>
                      <a:cubicBezTo>
                        <a:pt x="9042" y="7090"/>
                        <a:pt x="9641" y="5829"/>
                        <a:pt x="9641" y="4506"/>
                      </a:cubicBezTo>
                      <a:cubicBezTo>
                        <a:pt x="9641" y="2049"/>
                        <a:pt x="7656" y="1"/>
                        <a:pt x="5167" y="1"/>
                      </a:cubicBezTo>
                      <a:cubicBezTo>
                        <a:pt x="5147" y="1"/>
                        <a:pt x="5127" y="1"/>
                        <a:pt x="51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84" name="Google Shape;9187;p73">
                <a:extLst>
                  <a:ext uri="{FF2B5EF4-FFF2-40B4-BE49-F238E27FC236}">
                    <a16:creationId xmlns:a16="http://schemas.microsoft.com/office/drawing/2014/main" id="{B3F317AC-55C1-DCA2-31E6-87062C0E776E}"/>
                  </a:ext>
                </a:extLst>
              </p:cNvPr>
              <p:cNvSpPr/>
              <p:nvPr/>
            </p:nvSpPr>
            <p:spPr>
              <a:xfrm>
                <a:off x="4659775" y="2923979"/>
                <a:ext cx="323559" cy="501923"/>
              </a:xfrm>
              <a:custGeom>
                <a:avLst/>
                <a:gdLst/>
                <a:ahLst/>
                <a:cxnLst/>
                <a:rect l="l" t="t" r="r" b="b"/>
                <a:pathLst>
                  <a:path w="7657" h="11878" extrusionOk="0">
                    <a:moveTo>
                      <a:pt x="3813" y="1387"/>
                    </a:moveTo>
                    <a:cubicBezTo>
                      <a:pt x="4254" y="1387"/>
                      <a:pt x="4664" y="1670"/>
                      <a:pt x="4821" y="2112"/>
                    </a:cubicBezTo>
                    <a:lnTo>
                      <a:pt x="2836" y="2112"/>
                    </a:lnTo>
                    <a:cubicBezTo>
                      <a:pt x="2994" y="1702"/>
                      <a:pt x="3372" y="1387"/>
                      <a:pt x="3813" y="1387"/>
                    </a:cubicBezTo>
                    <a:close/>
                    <a:moveTo>
                      <a:pt x="4947" y="2805"/>
                    </a:moveTo>
                    <a:cubicBezTo>
                      <a:pt x="5199" y="2805"/>
                      <a:pt x="5357" y="3057"/>
                      <a:pt x="5294" y="3277"/>
                    </a:cubicBezTo>
                    <a:lnTo>
                      <a:pt x="4947" y="4222"/>
                    </a:lnTo>
                    <a:lnTo>
                      <a:pt x="2679" y="4222"/>
                    </a:lnTo>
                    <a:lnTo>
                      <a:pt x="2364" y="3277"/>
                    </a:lnTo>
                    <a:cubicBezTo>
                      <a:pt x="2332" y="3025"/>
                      <a:pt x="2490" y="2805"/>
                      <a:pt x="2710" y="2805"/>
                    </a:cubicBezTo>
                    <a:close/>
                    <a:moveTo>
                      <a:pt x="4916" y="4852"/>
                    </a:moveTo>
                    <a:lnTo>
                      <a:pt x="5514" y="8381"/>
                    </a:lnTo>
                    <a:lnTo>
                      <a:pt x="2175" y="8381"/>
                    </a:lnTo>
                    <a:lnTo>
                      <a:pt x="2773" y="4852"/>
                    </a:lnTo>
                    <a:close/>
                    <a:moveTo>
                      <a:pt x="5955" y="9074"/>
                    </a:moveTo>
                    <a:cubicBezTo>
                      <a:pt x="6144" y="9074"/>
                      <a:pt x="6302" y="9232"/>
                      <a:pt x="6302" y="9421"/>
                    </a:cubicBezTo>
                    <a:lnTo>
                      <a:pt x="6302" y="9799"/>
                    </a:lnTo>
                    <a:lnTo>
                      <a:pt x="1450" y="9799"/>
                    </a:lnTo>
                    <a:lnTo>
                      <a:pt x="1450" y="9421"/>
                    </a:lnTo>
                    <a:cubicBezTo>
                      <a:pt x="1419" y="9232"/>
                      <a:pt x="1576" y="9074"/>
                      <a:pt x="1765" y="9074"/>
                    </a:cubicBezTo>
                    <a:close/>
                    <a:moveTo>
                      <a:pt x="6648" y="10460"/>
                    </a:moveTo>
                    <a:cubicBezTo>
                      <a:pt x="6806" y="10460"/>
                      <a:pt x="6964" y="10618"/>
                      <a:pt x="6964" y="10807"/>
                    </a:cubicBezTo>
                    <a:lnTo>
                      <a:pt x="6964" y="11153"/>
                    </a:lnTo>
                    <a:lnTo>
                      <a:pt x="757" y="11153"/>
                    </a:lnTo>
                    <a:lnTo>
                      <a:pt x="757" y="10807"/>
                    </a:lnTo>
                    <a:cubicBezTo>
                      <a:pt x="757" y="10618"/>
                      <a:pt x="915" y="10460"/>
                      <a:pt x="1104" y="10460"/>
                    </a:cubicBezTo>
                    <a:close/>
                    <a:moveTo>
                      <a:pt x="3782" y="1"/>
                    </a:moveTo>
                    <a:cubicBezTo>
                      <a:pt x="3592" y="1"/>
                      <a:pt x="3435" y="158"/>
                      <a:pt x="3435" y="379"/>
                    </a:cubicBezTo>
                    <a:lnTo>
                      <a:pt x="3435" y="757"/>
                    </a:lnTo>
                    <a:cubicBezTo>
                      <a:pt x="2679" y="914"/>
                      <a:pt x="2143" y="1544"/>
                      <a:pt x="2049" y="2301"/>
                    </a:cubicBezTo>
                    <a:cubicBezTo>
                      <a:pt x="1702" y="2521"/>
                      <a:pt x="1545" y="3025"/>
                      <a:pt x="1671" y="3466"/>
                    </a:cubicBezTo>
                    <a:lnTo>
                      <a:pt x="1891" y="4191"/>
                    </a:lnTo>
                    <a:lnTo>
                      <a:pt x="1702" y="4191"/>
                    </a:lnTo>
                    <a:cubicBezTo>
                      <a:pt x="1513" y="4191"/>
                      <a:pt x="1356" y="4348"/>
                      <a:pt x="1356" y="4537"/>
                    </a:cubicBezTo>
                    <a:cubicBezTo>
                      <a:pt x="1356" y="4758"/>
                      <a:pt x="1513" y="4915"/>
                      <a:pt x="1702" y="4915"/>
                    </a:cubicBezTo>
                    <a:lnTo>
                      <a:pt x="1986" y="4915"/>
                    </a:lnTo>
                    <a:lnTo>
                      <a:pt x="1387" y="8444"/>
                    </a:lnTo>
                    <a:cubicBezTo>
                      <a:pt x="1009" y="8570"/>
                      <a:pt x="726" y="8948"/>
                      <a:pt x="726" y="9421"/>
                    </a:cubicBezTo>
                    <a:lnTo>
                      <a:pt x="726" y="9830"/>
                    </a:lnTo>
                    <a:cubicBezTo>
                      <a:pt x="316" y="9988"/>
                      <a:pt x="1" y="10334"/>
                      <a:pt x="1" y="10807"/>
                    </a:cubicBezTo>
                    <a:lnTo>
                      <a:pt x="1" y="11531"/>
                    </a:lnTo>
                    <a:cubicBezTo>
                      <a:pt x="1" y="11720"/>
                      <a:pt x="158" y="11878"/>
                      <a:pt x="347" y="11878"/>
                    </a:cubicBezTo>
                    <a:lnTo>
                      <a:pt x="7279" y="11878"/>
                    </a:lnTo>
                    <a:cubicBezTo>
                      <a:pt x="7499" y="11878"/>
                      <a:pt x="7657" y="11720"/>
                      <a:pt x="7657" y="11531"/>
                    </a:cubicBezTo>
                    <a:lnTo>
                      <a:pt x="7657" y="10807"/>
                    </a:lnTo>
                    <a:cubicBezTo>
                      <a:pt x="7657" y="10366"/>
                      <a:pt x="7373" y="9988"/>
                      <a:pt x="6932" y="9830"/>
                    </a:cubicBezTo>
                    <a:lnTo>
                      <a:pt x="6932" y="9421"/>
                    </a:lnTo>
                    <a:cubicBezTo>
                      <a:pt x="6932" y="8948"/>
                      <a:pt x="6617" y="8570"/>
                      <a:pt x="6176" y="8444"/>
                    </a:cubicBezTo>
                    <a:lnTo>
                      <a:pt x="5609" y="4915"/>
                    </a:lnTo>
                    <a:lnTo>
                      <a:pt x="5861" y="4915"/>
                    </a:lnTo>
                    <a:cubicBezTo>
                      <a:pt x="6081" y="4915"/>
                      <a:pt x="6207" y="4758"/>
                      <a:pt x="6207" y="4537"/>
                    </a:cubicBezTo>
                    <a:cubicBezTo>
                      <a:pt x="6207" y="4348"/>
                      <a:pt x="6081" y="4191"/>
                      <a:pt x="5861" y="4191"/>
                    </a:cubicBezTo>
                    <a:lnTo>
                      <a:pt x="5672" y="4191"/>
                    </a:lnTo>
                    <a:lnTo>
                      <a:pt x="5924" y="3466"/>
                    </a:lnTo>
                    <a:cubicBezTo>
                      <a:pt x="6081" y="3025"/>
                      <a:pt x="5861" y="2584"/>
                      <a:pt x="5514" y="2301"/>
                    </a:cubicBezTo>
                    <a:cubicBezTo>
                      <a:pt x="5451" y="1513"/>
                      <a:pt x="4884" y="914"/>
                      <a:pt x="4128" y="757"/>
                    </a:cubicBezTo>
                    <a:lnTo>
                      <a:pt x="4128" y="379"/>
                    </a:lnTo>
                    <a:cubicBezTo>
                      <a:pt x="4128" y="158"/>
                      <a:pt x="3971" y="1"/>
                      <a:pt x="37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85" name="Google Shape;9188;p73">
                <a:extLst>
                  <a:ext uri="{FF2B5EF4-FFF2-40B4-BE49-F238E27FC236}">
                    <a16:creationId xmlns:a16="http://schemas.microsoft.com/office/drawing/2014/main" id="{4A041CA6-466D-A5DC-F156-8A1F69E6C097}"/>
                  </a:ext>
                </a:extLst>
              </p:cNvPr>
              <p:cNvGrpSpPr/>
              <p:nvPr/>
            </p:nvGrpSpPr>
            <p:grpSpPr>
              <a:xfrm>
                <a:off x="7744368" y="1689229"/>
                <a:ext cx="497908" cy="497908"/>
                <a:chOff x="4685050" y="1945825"/>
                <a:chExt cx="294575" cy="294575"/>
              </a:xfrm>
              <a:grpFill/>
            </p:grpSpPr>
            <p:sp>
              <p:nvSpPr>
                <p:cNvPr id="17804" name="Google Shape;9189;p73">
                  <a:extLst>
                    <a:ext uri="{FF2B5EF4-FFF2-40B4-BE49-F238E27FC236}">
                      <a16:creationId xmlns:a16="http://schemas.microsoft.com/office/drawing/2014/main" id="{23869CD7-5EBE-147C-B3BC-7015A85CA954}"/>
                    </a:ext>
                  </a:extLst>
                </p:cNvPr>
                <p:cNvSpPr/>
                <p:nvPr/>
              </p:nvSpPr>
              <p:spPr>
                <a:xfrm>
                  <a:off x="4720475" y="2086025"/>
                  <a:ext cx="104775" cy="121300"/>
                </a:xfrm>
                <a:custGeom>
                  <a:avLst/>
                  <a:gdLst/>
                  <a:ahLst/>
                  <a:cxnLst/>
                  <a:rect l="l" t="t" r="r" b="b"/>
                  <a:pathLst>
                    <a:path w="4191" h="4852" extrusionOk="0">
                      <a:moveTo>
                        <a:pt x="2017" y="693"/>
                      </a:moveTo>
                      <a:cubicBezTo>
                        <a:pt x="2427" y="693"/>
                        <a:pt x="2742" y="1008"/>
                        <a:pt x="2742" y="1386"/>
                      </a:cubicBezTo>
                      <a:cubicBezTo>
                        <a:pt x="2742" y="1796"/>
                        <a:pt x="2427" y="2111"/>
                        <a:pt x="2017" y="2111"/>
                      </a:cubicBezTo>
                      <a:cubicBezTo>
                        <a:pt x="1639" y="2111"/>
                        <a:pt x="1324" y="1796"/>
                        <a:pt x="1324" y="1386"/>
                      </a:cubicBezTo>
                      <a:cubicBezTo>
                        <a:pt x="1324" y="1008"/>
                        <a:pt x="1639" y="693"/>
                        <a:pt x="2017" y="693"/>
                      </a:cubicBezTo>
                      <a:close/>
                      <a:moveTo>
                        <a:pt x="2017" y="2772"/>
                      </a:moveTo>
                      <a:cubicBezTo>
                        <a:pt x="2773" y="2772"/>
                        <a:pt x="3403" y="3403"/>
                        <a:pt x="3403" y="4127"/>
                      </a:cubicBezTo>
                      <a:lnTo>
                        <a:pt x="631" y="4127"/>
                      </a:lnTo>
                      <a:cubicBezTo>
                        <a:pt x="631" y="3403"/>
                        <a:pt x="1261" y="2772"/>
                        <a:pt x="2017" y="2772"/>
                      </a:cubicBezTo>
                      <a:close/>
                      <a:moveTo>
                        <a:pt x="2049" y="0"/>
                      </a:moveTo>
                      <a:cubicBezTo>
                        <a:pt x="1324" y="0"/>
                        <a:pt x="694" y="630"/>
                        <a:pt x="694" y="1386"/>
                      </a:cubicBezTo>
                      <a:cubicBezTo>
                        <a:pt x="694" y="1733"/>
                        <a:pt x="851" y="2111"/>
                        <a:pt x="1072" y="2331"/>
                      </a:cubicBezTo>
                      <a:cubicBezTo>
                        <a:pt x="442" y="2678"/>
                        <a:pt x="1" y="3340"/>
                        <a:pt x="1" y="4127"/>
                      </a:cubicBezTo>
                      <a:lnTo>
                        <a:pt x="1" y="4505"/>
                      </a:lnTo>
                      <a:cubicBezTo>
                        <a:pt x="1" y="4694"/>
                        <a:pt x="158" y="4852"/>
                        <a:pt x="379" y="4852"/>
                      </a:cubicBezTo>
                      <a:lnTo>
                        <a:pt x="3844" y="4852"/>
                      </a:lnTo>
                      <a:cubicBezTo>
                        <a:pt x="4033" y="4852"/>
                        <a:pt x="4191" y="4694"/>
                        <a:pt x="4191" y="4505"/>
                      </a:cubicBezTo>
                      <a:lnTo>
                        <a:pt x="4191" y="4127"/>
                      </a:lnTo>
                      <a:cubicBezTo>
                        <a:pt x="4096" y="3340"/>
                        <a:pt x="3687" y="2678"/>
                        <a:pt x="3057" y="2331"/>
                      </a:cubicBezTo>
                      <a:cubicBezTo>
                        <a:pt x="3277" y="2111"/>
                        <a:pt x="3435" y="1733"/>
                        <a:pt x="3435" y="1386"/>
                      </a:cubicBezTo>
                      <a:cubicBezTo>
                        <a:pt x="3435" y="630"/>
                        <a:pt x="2805" y="0"/>
                        <a:pt x="204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5" name="Google Shape;9190;p73">
                  <a:extLst>
                    <a:ext uri="{FF2B5EF4-FFF2-40B4-BE49-F238E27FC236}">
                      <a16:creationId xmlns:a16="http://schemas.microsoft.com/office/drawing/2014/main" id="{C0F8D9FE-21D7-7D40-EE5D-830D24E1C3BC}"/>
                    </a:ext>
                  </a:extLst>
                </p:cNvPr>
                <p:cNvSpPr/>
                <p:nvPr/>
              </p:nvSpPr>
              <p:spPr>
                <a:xfrm>
                  <a:off x="4685050" y="1945825"/>
                  <a:ext cx="294575" cy="294575"/>
                </a:xfrm>
                <a:custGeom>
                  <a:avLst/>
                  <a:gdLst/>
                  <a:ahLst/>
                  <a:cxnLst/>
                  <a:rect l="l" t="t" r="r" b="b"/>
                  <a:pathLst>
                    <a:path w="11783" h="11783" extrusionOk="0">
                      <a:moveTo>
                        <a:pt x="6900" y="693"/>
                      </a:moveTo>
                      <a:lnTo>
                        <a:pt x="6900" y="1418"/>
                      </a:lnTo>
                      <a:lnTo>
                        <a:pt x="4820" y="1418"/>
                      </a:lnTo>
                      <a:lnTo>
                        <a:pt x="4820" y="693"/>
                      </a:lnTo>
                      <a:close/>
                      <a:moveTo>
                        <a:pt x="7215" y="2111"/>
                      </a:moveTo>
                      <a:cubicBezTo>
                        <a:pt x="7404" y="2111"/>
                        <a:pt x="7561" y="2269"/>
                        <a:pt x="7561" y="2458"/>
                      </a:cubicBezTo>
                      <a:cubicBezTo>
                        <a:pt x="7561" y="2678"/>
                        <a:pt x="7404" y="2836"/>
                        <a:pt x="7215" y="2836"/>
                      </a:cubicBezTo>
                      <a:lnTo>
                        <a:pt x="4474" y="2836"/>
                      </a:lnTo>
                      <a:cubicBezTo>
                        <a:pt x="4253" y="2836"/>
                        <a:pt x="4096" y="2678"/>
                        <a:pt x="4096" y="2458"/>
                      </a:cubicBezTo>
                      <a:cubicBezTo>
                        <a:pt x="4096" y="2269"/>
                        <a:pt x="4316" y="2111"/>
                        <a:pt x="4474" y="2111"/>
                      </a:cubicBezTo>
                      <a:close/>
                      <a:moveTo>
                        <a:pt x="6900" y="3497"/>
                      </a:moveTo>
                      <a:lnTo>
                        <a:pt x="6900" y="4568"/>
                      </a:lnTo>
                      <a:cubicBezTo>
                        <a:pt x="6900" y="4757"/>
                        <a:pt x="6742" y="4915"/>
                        <a:pt x="6553" y="4915"/>
                      </a:cubicBezTo>
                      <a:lnTo>
                        <a:pt x="5167" y="4915"/>
                      </a:lnTo>
                      <a:cubicBezTo>
                        <a:pt x="4978" y="4915"/>
                        <a:pt x="4820" y="4757"/>
                        <a:pt x="4820" y="4568"/>
                      </a:cubicBezTo>
                      <a:lnTo>
                        <a:pt x="4820" y="3497"/>
                      </a:lnTo>
                      <a:close/>
                      <a:moveTo>
                        <a:pt x="10775" y="4883"/>
                      </a:moveTo>
                      <a:cubicBezTo>
                        <a:pt x="10964" y="4883"/>
                        <a:pt x="11121" y="5041"/>
                        <a:pt x="11121" y="5230"/>
                      </a:cubicBezTo>
                      <a:lnTo>
                        <a:pt x="11121" y="10775"/>
                      </a:lnTo>
                      <a:cubicBezTo>
                        <a:pt x="11121" y="10964"/>
                        <a:pt x="10964" y="11121"/>
                        <a:pt x="10775" y="11121"/>
                      </a:cubicBezTo>
                      <a:lnTo>
                        <a:pt x="1008" y="11121"/>
                      </a:lnTo>
                      <a:cubicBezTo>
                        <a:pt x="788" y="11121"/>
                        <a:pt x="630" y="10964"/>
                        <a:pt x="630" y="10775"/>
                      </a:cubicBezTo>
                      <a:lnTo>
                        <a:pt x="630" y="5230"/>
                      </a:lnTo>
                      <a:cubicBezTo>
                        <a:pt x="630" y="5041"/>
                        <a:pt x="788" y="4883"/>
                        <a:pt x="1008" y="4883"/>
                      </a:cubicBezTo>
                      <a:lnTo>
                        <a:pt x="4190" y="4883"/>
                      </a:lnTo>
                      <a:cubicBezTo>
                        <a:pt x="4348" y="5261"/>
                        <a:pt x="4694" y="5577"/>
                        <a:pt x="5167" y="5577"/>
                      </a:cubicBezTo>
                      <a:lnTo>
                        <a:pt x="6553" y="5577"/>
                      </a:lnTo>
                      <a:cubicBezTo>
                        <a:pt x="6994" y="5577"/>
                        <a:pt x="7372" y="5293"/>
                        <a:pt x="7530" y="4883"/>
                      </a:cubicBezTo>
                      <a:close/>
                      <a:moveTo>
                        <a:pt x="4505" y="0"/>
                      </a:moveTo>
                      <a:cubicBezTo>
                        <a:pt x="4316" y="0"/>
                        <a:pt x="4159" y="158"/>
                        <a:pt x="4159" y="347"/>
                      </a:cubicBezTo>
                      <a:lnTo>
                        <a:pt x="4159" y="1449"/>
                      </a:lnTo>
                      <a:cubicBezTo>
                        <a:pt x="3749" y="1607"/>
                        <a:pt x="3434" y="1953"/>
                        <a:pt x="3434" y="2426"/>
                      </a:cubicBezTo>
                      <a:cubicBezTo>
                        <a:pt x="3434" y="2867"/>
                        <a:pt x="3718" y="3245"/>
                        <a:pt x="4159" y="3403"/>
                      </a:cubicBezTo>
                      <a:lnTo>
                        <a:pt x="4159" y="4190"/>
                      </a:lnTo>
                      <a:lnTo>
                        <a:pt x="1040" y="4190"/>
                      </a:lnTo>
                      <a:cubicBezTo>
                        <a:pt x="441" y="4190"/>
                        <a:pt x="0" y="4663"/>
                        <a:pt x="0" y="5230"/>
                      </a:cubicBezTo>
                      <a:lnTo>
                        <a:pt x="0" y="10775"/>
                      </a:lnTo>
                      <a:cubicBezTo>
                        <a:pt x="0" y="11373"/>
                        <a:pt x="473" y="11783"/>
                        <a:pt x="1040" y="11783"/>
                      </a:cubicBezTo>
                      <a:lnTo>
                        <a:pt x="10775" y="11783"/>
                      </a:lnTo>
                      <a:cubicBezTo>
                        <a:pt x="11342" y="11783"/>
                        <a:pt x="11783" y="11310"/>
                        <a:pt x="11783" y="10775"/>
                      </a:cubicBezTo>
                      <a:lnTo>
                        <a:pt x="11783" y="5230"/>
                      </a:lnTo>
                      <a:cubicBezTo>
                        <a:pt x="11783" y="4663"/>
                        <a:pt x="11342" y="4190"/>
                        <a:pt x="10775" y="4190"/>
                      </a:cubicBezTo>
                      <a:lnTo>
                        <a:pt x="7624" y="4190"/>
                      </a:lnTo>
                      <a:lnTo>
                        <a:pt x="7624" y="3403"/>
                      </a:lnTo>
                      <a:cubicBezTo>
                        <a:pt x="8002" y="3245"/>
                        <a:pt x="8317" y="2899"/>
                        <a:pt x="8317" y="2426"/>
                      </a:cubicBezTo>
                      <a:cubicBezTo>
                        <a:pt x="8317" y="1985"/>
                        <a:pt x="8034" y="1607"/>
                        <a:pt x="7624" y="1449"/>
                      </a:cubicBezTo>
                      <a:lnTo>
                        <a:pt x="7624" y="347"/>
                      </a:lnTo>
                      <a:cubicBezTo>
                        <a:pt x="7624" y="158"/>
                        <a:pt x="7467" y="0"/>
                        <a:pt x="724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6" name="Google Shape;9191;p73">
                  <a:extLst>
                    <a:ext uri="{FF2B5EF4-FFF2-40B4-BE49-F238E27FC236}">
                      <a16:creationId xmlns:a16="http://schemas.microsoft.com/office/drawing/2014/main" id="{DB8F0F58-24B7-E672-140B-C976BD876E0E}"/>
                    </a:ext>
                  </a:extLst>
                </p:cNvPr>
                <p:cNvSpPr/>
                <p:nvPr/>
              </p:nvSpPr>
              <p:spPr>
                <a:xfrm>
                  <a:off x="4840200" y="2103350"/>
                  <a:ext cx="104775" cy="17350"/>
                </a:xfrm>
                <a:custGeom>
                  <a:avLst/>
                  <a:gdLst/>
                  <a:ahLst/>
                  <a:cxnLst/>
                  <a:rect l="l" t="t" r="r" b="b"/>
                  <a:pathLst>
                    <a:path w="4191" h="694" extrusionOk="0">
                      <a:moveTo>
                        <a:pt x="347" y="0"/>
                      </a:moveTo>
                      <a:cubicBezTo>
                        <a:pt x="158" y="0"/>
                        <a:pt x="0" y="158"/>
                        <a:pt x="0" y="347"/>
                      </a:cubicBezTo>
                      <a:cubicBezTo>
                        <a:pt x="0" y="536"/>
                        <a:pt x="158" y="693"/>
                        <a:pt x="347" y="693"/>
                      </a:cubicBezTo>
                      <a:lnTo>
                        <a:pt x="3844" y="693"/>
                      </a:lnTo>
                      <a:cubicBezTo>
                        <a:pt x="4033" y="693"/>
                        <a:pt x="4191" y="536"/>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7" name="Google Shape;9192;p73">
                  <a:extLst>
                    <a:ext uri="{FF2B5EF4-FFF2-40B4-BE49-F238E27FC236}">
                      <a16:creationId xmlns:a16="http://schemas.microsoft.com/office/drawing/2014/main" id="{D365CA78-01DE-0539-6937-068C281E9DBD}"/>
                    </a:ext>
                  </a:extLst>
                </p:cNvPr>
                <p:cNvSpPr/>
                <p:nvPr/>
              </p:nvSpPr>
              <p:spPr>
                <a:xfrm>
                  <a:off x="4840200" y="2137200"/>
                  <a:ext cx="104775" cy="18150"/>
                </a:xfrm>
                <a:custGeom>
                  <a:avLst/>
                  <a:gdLst/>
                  <a:ahLst/>
                  <a:cxnLst/>
                  <a:rect l="l" t="t" r="r" b="b"/>
                  <a:pathLst>
                    <a:path w="4191" h="726" extrusionOk="0">
                      <a:moveTo>
                        <a:pt x="347" y="1"/>
                      </a:moveTo>
                      <a:cubicBezTo>
                        <a:pt x="158" y="1"/>
                        <a:pt x="0" y="158"/>
                        <a:pt x="0" y="379"/>
                      </a:cubicBezTo>
                      <a:cubicBezTo>
                        <a:pt x="0" y="568"/>
                        <a:pt x="158" y="725"/>
                        <a:pt x="347" y="725"/>
                      </a:cubicBezTo>
                      <a:lnTo>
                        <a:pt x="3844" y="725"/>
                      </a:lnTo>
                      <a:cubicBezTo>
                        <a:pt x="4033" y="725"/>
                        <a:pt x="4191" y="568"/>
                        <a:pt x="4191" y="379"/>
                      </a:cubicBezTo>
                      <a:cubicBezTo>
                        <a:pt x="4191" y="158"/>
                        <a:pt x="4033"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8" name="Google Shape;9193;p73">
                  <a:extLst>
                    <a:ext uri="{FF2B5EF4-FFF2-40B4-BE49-F238E27FC236}">
                      <a16:creationId xmlns:a16="http://schemas.microsoft.com/office/drawing/2014/main" id="{92CAAA88-FAB1-0F47-8C02-5701AF71B020}"/>
                    </a:ext>
                  </a:extLst>
                </p:cNvPr>
                <p:cNvSpPr/>
                <p:nvPr/>
              </p:nvSpPr>
              <p:spPr>
                <a:xfrm>
                  <a:off x="4840200" y="2171875"/>
                  <a:ext cx="104775" cy="18125"/>
                </a:xfrm>
                <a:custGeom>
                  <a:avLst/>
                  <a:gdLst/>
                  <a:ahLst/>
                  <a:cxnLst/>
                  <a:rect l="l" t="t" r="r" b="b"/>
                  <a:pathLst>
                    <a:path w="4191" h="725" extrusionOk="0">
                      <a:moveTo>
                        <a:pt x="347" y="0"/>
                      </a:moveTo>
                      <a:cubicBezTo>
                        <a:pt x="158" y="0"/>
                        <a:pt x="0" y="158"/>
                        <a:pt x="0" y="347"/>
                      </a:cubicBezTo>
                      <a:cubicBezTo>
                        <a:pt x="0" y="567"/>
                        <a:pt x="158" y="725"/>
                        <a:pt x="347" y="725"/>
                      </a:cubicBezTo>
                      <a:lnTo>
                        <a:pt x="3844" y="725"/>
                      </a:lnTo>
                      <a:cubicBezTo>
                        <a:pt x="4033" y="725"/>
                        <a:pt x="4191" y="567"/>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86" name="Google Shape;9194;p73">
                <a:extLst>
                  <a:ext uri="{FF2B5EF4-FFF2-40B4-BE49-F238E27FC236}">
                    <a16:creationId xmlns:a16="http://schemas.microsoft.com/office/drawing/2014/main" id="{30B65611-99EA-10D9-D997-4C48DC3F10C2}"/>
                  </a:ext>
                </a:extLst>
              </p:cNvPr>
              <p:cNvSpPr/>
              <p:nvPr/>
            </p:nvSpPr>
            <p:spPr>
              <a:xfrm>
                <a:off x="7743630" y="2282294"/>
                <a:ext cx="499261" cy="497951"/>
              </a:xfrm>
              <a:custGeom>
                <a:avLst/>
                <a:gdLst/>
                <a:ahLst/>
                <a:cxnLst/>
                <a:rect l="l" t="t" r="r" b="b"/>
                <a:pathLst>
                  <a:path w="11815" h="11784" extrusionOk="0">
                    <a:moveTo>
                      <a:pt x="5923" y="2080"/>
                    </a:moveTo>
                    <a:cubicBezTo>
                      <a:pt x="6459" y="2080"/>
                      <a:pt x="6932" y="2552"/>
                      <a:pt x="6932" y="3119"/>
                    </a:cubicBezTo>
                    <a:lnTo>
                      <a:pt x="6932" y="3466"/>
                    </a:lnTo>
                    <a:lnTo>
                      <a:pt x="4884" y="3466"/>
                    </a:lnTo>
                    <a:lnTo>
                      <a:pt x="4884" y="3119"/>
                    </a:lnTo>
                    <a:cubicBezTo>
                      <a:pt x="4884" y="2521"/>
                      <a:pt x="5356" y="2080"/>
                      <a:pt x="5923" y="2080"/>
                    </a:cubicBezTo>
                    <a:close/>
                    <a:moveTo>
                      <a:pt x="5923" y="662"/>
                    </a:moveTo>
                    <a:cubicBezTo>
                      <a:pt x="7247" y="662"/>
                      <a:pt x="8349" y="1765"/>
                      <a:pt x="8349" y="3119"/>
                    </a:cubicBezTo>
                    <a:lnTo>
                      <a:pt x="8349" y="3466"/>
                    </a:lnTo>
                    <a:lnTo>
                      <a:pt x="7656" y="3466"/>
                    </a:lnTo>
                    <a:lnTo>
                      <a:pt x="7656" y="3119"/>
                    </a:lnTo>
                    <a:cubicBezTo>
                      <a:pt x="7656" y="2174"/>
                      <a:pt x="6869" y="1387"/>
                      <a:pt x="5923" y="1387"/>
                    </a:cubicBezTo>
                    <a:cubicBezTo>
                      <a:pt x="4978" y="1387"/>
                      <a:pt x="4191" y="2174"/>
                      <a:pt x="4191" y="3119"/>
                    </a:cubicBezTo>
                    <a:lnTo>
                      <a:pt x="4191" y="3466"/>
                    </a:lnTo>
                    <a:lnTo>
                      <a:pt x="3466" y="3466"/>
                    </a:lnTo>
                    <a:lnTo>
                      <a:pt x="3466" y="3119"/>
                    </a:lnTo>
                    <a:cubicBezTo>
                      <a:pt x="3466" y="1765"/>
                      <a:pt x="4569" y="662"/>
                      <a:pt x="5923" y="662"/>
                    </a:cubicBezTo>
                    <a:close/>
                    <a:moveTo>
                      <a:pt x="1387" y="4191"/>
                    </a:moveTo>
                    <a:lnTo>
                      <a:pt x="1387" y="6742"/>
                    </a:lnTo>
                    <a:cubicBezTo>
                      <a:pt x="946" y="6490"/>
                      <a:pt x="662" y="6018"/>
                      <a:pt x="662" y="5545"/>
                    </a:cubicBezTo>
                    <a:lnTo>
                      <a:pt x="662" y="4537"/>
                    </a:lnTo>
                    <a:cubicBezTo>
                      <a:pt x="662" y="4348"/>
                      <a:pt x="820" y="4191"/>
                      <a:pt x="1040" y="4191"/>
                    </a:cubicBezTo>
                    <a:close/>
                    <a:moveTo>
                      <a:pt x="10775" y="4128"/>
                    </a:moveTo>
                    <a:cubicBezTo>
                      <a:pt x="10996" y="4128"/>
                      <a:pt x="11153" y="4285"/>
                      <a:pt x="11153" y="4506"/>
                    </a:cubicBezTo>
                    <a:lnTo>
                      <a:pt x="11153" y="5545"/>
                    </a:lnTo>
                    <a:cubicBezTo>
                      <a:pt x="11153" y="6081"/>
                      <a:pt x="10870" y="6490"/>
                      <a:pt x="10429" y="6742"/>
                    </a:cubicBezTo>
                    <a:lnTo>
                      <a:pt x="10429" y="4128"/>
                    </a:lnTo>
                    <a:close/>
                    <a:moveTo>
                      <a:pt x="8349" y="4191"/>
                    </a:moveTo>
                    <a:lnTo>
                      <a:pt x="8349" y="6931"/>
                    </a:lnTo>
                    <a:lnTo>
                      <a:pt x="3498" y="6931"/>
                    </a:lnTo>
                    <a:lnTo>
                      <a:pt x="3498" y="4191"/>
                    </a:lnTo>
                    <a:close/>
                    <a:moveTo>
                      <a:pt x="6270" y="7593"/>
                    </a:moveTo>
                    <a:lnTo>
                      <a:pt x="6270" y="7971"/>
                    </a:lnTo>
                    <a:cubicBezTo>
                      <a:pt x="6270" y="8160"/>
                      <a:pt x="6112" y="8318"/>
                      <a:pt x="5923" y="8318"/>
                    </a:cubicBezTo>
                    <a:cubicBezTo>
                      <a:pt x="5703" y="8318"/>
                      <a:pt x="5545" y="8160"/>
                      <a:pt x="5545" y="7971"/>
                    </a:cubicBezTo>
                    <a:lnTo>
                      <a:pt x="5545" y="7593"/>
                    </a:lnTo>
                    <a:close/>
                    <a:moveTo>
                      <a:pt x="662" y="7089"/>
                    </a:moveTo>
                    <a:cubicBezTo>
                      <a:pt x="883" y="7278"/>
                      <a:pt x="1103" y="7404"/>
                      <a:pt x="1387" y="7467"/>
                    </a:cubicBezTo>
                    <a:lnTo>
                      <a:pt x="1387" y="11153"/>
                    </a:lnTo>
                    <a:lnTo>
                      <a:pt x="1040" y="11153"/>
                    </a:lnTo>
                    <a:cubicBezTo>
                      <a:pt x="820" y="11153"/>
                      <a:pt x="662" y="10996"/>
                      <a:pt x="662" y="10807"/>
                    </a:cubicBezTo>
                    <a:lnTo>
                      <a:pt x="662" y="7089"/>
                    </a:lnTo>
                    <a:close/>
                    <a:moveTo>
                      <a:pt x="2804" y="4191"/>
                    </a:moveTo>
                    <a:lnTo>
                      <a:pt x="2804" y="11153"/>
                    </a:lnTo>
                    <a:lnTo>
                      <a:pt x="2080" y="11153"/>
                    </a:lnTo>
                    <a:lnTo>
                      <a:pt x="2080" y="4191"/>
                    </a:lnTo>
                    <a:close/>
                    <a:moveTo>
                      <a:pt x="8318" y="7656"/>
                    </a:moveTo>
                    <a:lnTo>
                      <a:pt x="8318" y="11153"/>
                    </a:lnTo>
                    <a:lnTo>
                      <a:pt x="3498" y="11153"/>
                    </a:lnTo>
                    <a:lnTo>
                      <a:pt x="3498" y="7656"/>
                    </a:lnTo>
                    <a:lnTo>
                      <a:pt x="4884" y="7656"/>
                    </a:lnTo>
                    <a:lnTo>
                      <a:pt x="4884" y="8003"/>
                    </a:lnTo>
                    <a:cubicBezTo>
                      <a:pt x="4884" y="8601"/>
                      <a:pt x="5356" y="9011"/>
                      <a:pt x="5923" y="9011"/>
                    </a:cubicBezTo>
                    <a:cubicBezTo>
                      <a:pt x="6459" y="9011"/>
                      <a:pt x="6932" y="8538"/>
                      <a:pt x="6932" y="8003"/>
                    </a:cubicBezTo>
                    <a:lnTo>
                      <a:pt x="6932" y="7656"/>
                    </a:lnTo>
                    <a:close/>
                    <a:moveTo>
                      <a:pt x="9767" y="4191"/>
                    </a:moveTo>
                    <a:lnTo>
                      <a:pt x="9767" y="11153"/>
                    </a:lnTo>
                    <a:lnTo>
                      <a:pt x="9074" y="11153"/>
                    </a:lnTo>
                    <a:lnTo>
                      <a:pt x="9074" y="4191"/>
                    </a:lnTo>
                    <a:close/>
                    <a:moveTo>
                      <a:pt x="11153" y="7120"/>
                    </a:moveTo>
                    <a:lnTo>
                      <a:pt x="11153" y="10807"/>
                    </a:lnTo>
                    <a:cubicBezTo>
                      <a:pt x="11153" y="10996"/>
                      <a:pt x="10996" y="11153"/>
                      <a:pt x="10807" y="11153"/>
                    </a:cubicBezTo>
                    <a:lnTo>
                      <a:pt x="10429" y="11153"/>
                    </a:lnTo>
                    <a:lnTo>
                      <a:pt x="10429" y="7530"/>
                    </a:lnTo>
                    <a:cubicBezTo>
                      <a:pt x="10712" y="7436"/>
                      <a:pt x="10964" y="7278"/>
                      <a:pt x="11153" y="7120"/>
                    </a:cubicBezTo>
                    <a:close/>
                    <a:moveTo>
                      <a:pt x="5923" y="0"/>
                    </a:moveTo>
                    <a:cubicBezTo>
                      <a:pt x="4191" y="0"/>
                      <a:pt x="2804" y="1418"/>
                      <a:pt x="2804" y="3119"/>
                    </a:cubicBezTo>
                    <a:lnTo>
                      <a:pt x="2804" y="3466"/>
                    </a:lnTo>
                    <a:lnTo>
                      <a:pt x="1040" y="3466"/>
                    </a:lnTo>
                    <a:cubicBezTo>
                      <a:pt x="442" y="3466"/>
                      <a:pt x="1" y="3939"/>
                      <a:pt x="1" y="4474"/>
                    </a:cubicBezTo>
                    <a:lnTo>
                      <a:pt x="1" y="5514"/>
                    </a:lnTo>
                    <a:lnTo>
                      <a:pt x="1" y="10744"/>
                    </a:lnTo>
                    <a:cubicBezTo>
                      <a:pt x="1" y="11342"/>
                      <a:pt x="473" y="11783"/>
                      <a:pt x="1040" y="11783"/>
                    </a:cubicBezTo>
                    <a:lnTo>
                      <a:pt x="10807" y="11783"/>
                    </a:lnTo>
                    <a:cubicBezTo>
                      <a:pt x="11374" y="11783"/>
                      <a:pt x="11815" y="11311"/>
                      <a:pt x="11815" y="10744"/>
                    </a:cubicBezTo>
                    <a:lnTo>
                      <a:pt x="11815" y="5514"/>
                    </a:lnTo>
                    <a:lnTo>
                      <a:pt x="11815" y="4474"/>
                    </a:lnTo>
                    <a:cubicBezTo>
                      <a:pt x="11815" y="3939"/>
                      <a:pt x="11374" y="3466"/>
                      <a:pt x="10807" y="3466"/>
                    </a:cubicBezTo>
                    <a:lnTo>
                      <a:pt x="9011" y="3466"/>
                    </a:lnTo>
                    <a:lnTo>
                      <a:pt x="9011" y="3119"/>
                    </a:lnTo>
                    <a:cubicBezTo>
                      <a:pt x="9011" y="1387"/>
                      <a:pt x="7593"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87" name="Google Shape;9195;p73">
                <a:extLst>
                  <a:ext uri="{FF2B5EF4-FFF2-40B4-BE49-F238E27FC236}">
                    <a16:creationId xmlns:a16="http://schemas.microsoft.com/office/drawing/2014/main" id="{0913EBB4-4091-56EB-E986-AFCB8B39DE20}"/>
                  </a:ext>
                </a:extLst>
              </p:cNvPr>
              <p:cNvSpPr/>
              <p:nvPr/>
            </p:nvSpPr>
            <p:spPr>
              <a:xfrm>
                <a:off x="7773590" y="2923979"/>
                <a:ext cx="439341" cy="501923"/>
              </a:xfrm>
              <a:custGeom>
                <a:avLst/>
                <a:gdLst/>
                <a:ahLst/>
                <a:cxnLst/>
                <a:rect l="l" t="t" r="r" b="b"/>
                <a:pathLst>
                  <a:path w="10397" h="11878" extrusionOk="0">
                    <a:moveTo>
                      <a:pt x="5135" y="725"/>
                    </a:moveTo>
                    <a:cubicBezTo>
                      <a:pt x="6868" y="725"/>
                      <a:pt x="8254" y="2142"/>
                      <a:pt x="8254" y="3844"/>
                    </a:cubicBezTo>
                    <a:lnTo>
                      <a:pt x="8254" y="5923"/>
                    </a:lnTo>
                    <a:cubicBezTo>
                      <a:pt x="8254" y="6112"/>
                      <a:pt x="8097" y="6270"/>
                      <a:pt x="7908" y="6270"/>
                    </a:cubicBezTo>
                    <a:lnTo>
                      <a:pt x="7498" y="6270"/>
                    </a:lnTo>
                    <a:cubicBezTo>
                      <a:pt x="7561" y="6144"/>
                      <a:pt x="7561" y="6049"/>
                      <a:pt x="7561" y="5923"/>
                    </a:cubicBezTo>
                    <a:lnTo>
                      <a:pt x="7561" y="3844"/>
                    </a:lnTo>
                    <a:cubicBezTo>
                      <a:pt x="7561" y="3623"/>
                      <a:pt x="7404" y="3466"/>
                      <a:pt x="7183" y="3466"/>
                    </a:cubicBezTo>
                    <a:lnTo>
                      <a:pt x="6490" y="3466"/>
                    </a:lnTo>
                    <a:cubicBezTo>
                      <a:pt x="5892" y="3466"/>
                      <a:pt x="5450" y="2993"/>
                      <a:pt x="5450" y="2458"/>
                    </a:cubicBezTo>
                    <a:lnTo>
                      <a:pt x="5450" y="1733"/>
                    </a:lnTo>
                    <a:cubicBezTo>
                      <a:pt x="5450" y="1544"/>
                      <a:pt x="5293" y="1386"/>
                      <a:pt x="5104" y="1386"/>
                    </a:cubicBezTo>
                    <a:cubicBezTo>
                      <a:pt x="4915" y="1386"/>
                      <a:pt x="4757" y="1544"/>
                      <a:pt x="4757" y="1733"/>
                    </a:cubicBezTo>
                    <a:lnTo>
                      <a:pt x="4757" y="2458"/>
                    </a:lnTo>
                    <a:cubicBezTo>
                      <a:pt x="4757" y="3056"/>
                      <a:pt x="4285" y="3466"/>
                      <a:pt x="3718" y="3466"/>
                    </a:cubicBezTo>
                    <a:lnTo>
                      <a:pt x="3088" y="3466"/>
                    </a:lnTo>
                    <a:cubicBezTo>
                      <a:pt x="2899" y="3466"/>
                      <a:pt x="2741" y="3623"/>
                      <a:pt x="2741" y="3844"/>
                    </a:cubicBezTo>
                    <a:lnTo>
                      <a:pt x="2741" y="5923"/>
                    </a:lnTo>
                    <a:cubicBezTo>
                      <a:pt x="2741" y="6049"/>
                      <a:pt x="2741" y="6144"/>
                      <a:pt x="2773" y="6270"/>
                    </a:cubicBezTo>
                    <a:lnTo>
                      <a:pt x="2395" y="6270"/>
                    </a:lnTo>
                    <a:cubicBezTo>
                      <a:pt x="2205" y="6270"/>
                      <a:pt x="2048" y="6112"/>
                      <a:pt x="2048" y="5923"/>
                    </a:cubicBezTo>
                    <a:lnTo>
                      <a:pt x="2048" y="3844"/>
                    </a:lnTo>
                    <a:cubicBezTo>
                      <a:pt x="2048" y="2111"/>
                      <a:pt x="3466" y="725"/>
                      <a:pt x="5135" y="725"/>
                    </a:cubicBezTo>
                    <a:close/>
                    <a:moveTo>
                      <a:pt x="5230" y="3466"/>
                    </a:moveTo>
                    <a:cubicBezTo>
                      <a:pt x="5545" y="3907"/>
                      <a:pt x="6049" y="4190"/>
                      <a:pt x="6585" y="4190"/>
                    </a:cubicBezTo>
                    <a:lnTo>
                      <a:pt x="6963" y="4190"/>
                    </a:lnTo>
                    <a:lnTo>
                      <a:pt x="6963" y="5955"/>
                    </a:lnTo>
                    <a:lnTo>
                      <a:pt x="6931" y="5955"/>
                    </a:lnTo>
                    <a:cubicBezTo>
                      <a:pt x="6931" y="6553"/>
                      <a:pt x="6459" y="6994"/>
                      <a:pt x="5892" y="6994"/>
                    </a:cubicBezTo>
                    <a:lnTo>
                      <a:pt x="4505" y="6994"/>
                    </a:lnTo>
                    <a:cubicBezTo>
                      <a:pt x="3938" y="6994"/>
                      <a:pt x="3497" y="6522"/>
                      <a:pt x="3497" y="5955"/>
                    </a:cubicBezTo>
                    <a:lnTo>
                      <a:pt x="3497" y="4190"/>
                    </a:lnTo>
                    <a:lnTo>
                      <a:pt x="3844" y="4190"/>
                    </a:lnTo>
                    <a:cubicBezTo>
                      <a:pt x="4379" y="4190"/>
                      <a:pt x="4915" y="3907"/>
                      <a:pt x="5230" y="3466"/>
                    </a:cubicBezTo>
                    <a:close/>
                    <a:moveTo>
                      <a:pt x="6301" y="7624"/>
                    </a:moveTo>
                    <a:cubicBezTo>
                      <a:pt x="6396" y="8034"/>
                      <a:pt x="6805" y="8349"/>
                      <a:pt x="7278" y="8349"/>
                    </a:cubicBezTo>
                    <a:lnTo>
                      <a:pt x="7624" y="8349"/>
                    </a:lnTo>
                    <a:lnTo>
                      <a:pt x="7624" y="9200"/>
                    </a:lnTo>
                    <a:cubicBezTo>
                      <a:pt x="6852" y="9546"/>
                      <a:pt x="6025" y="9719"/>
                      <a:pt x="5198" y="9719"/>
                    </a:cubicBezTo>
                    <a:cubicBezTo>
                      <a:pt x="4371" y="9719"/>
                      <a:pt x="3544" y="9546"/>
                      <a:pt x="2773" y="9200"/>
                    </a:cubicBezTo>
                    <a:lnTo>
                      <a:pt x="2773" y="8349"/>
                    </a:lnTo>
                    <a:lnTo>
                      <a:pt x="3119" y="8349"/>
                    </a:lnTo>
                    <a:cubicBezTo>
                      <a:pt x="3560" y="8349"/>
                      <a:pt x="3970" y="8034"/>
                      <a:pt x="4127" y="7624"/>
                    </a:cubicBezTo>
                    <a:cubicBezTo>
                      <a:pt x="4253" y="7656"/>
                      <a:pt x="4411" y="7656"/>
                      <a:pt x="4505" y="7656"/>
                    </a:cubicBezTo>
                    <a:lnTo>
                      <a:pt x="5892" y="7656"/>
                    </a:lnTo>
                    <a:cubicBezTo>
                      <a:pt x="6018" y="7656"/>
                      <a:pt x="6175" y="7656"/>
                      <a:pt x="6301" y="7624"/>
                    </a:cubicBezTo>
                    <a:close/>
                    <a:moveTo>
                      <a:pt x="2079" y="8349"/>
                    </a:moveTo>
                    <a:lnTo>
                      <a:pt x="2079" y="11153"/>
                    </a:lnTo>
                    <a:lnTo>
                      <a:pt x="693" y="11153"/>
                    </a:lnTo>
                    <a:lnTo>
                      <a:pt x="693" y="9389"/>
                    </a:lnTo>
                    <a:cubicBezTo>
                      <a:pt x="693" y="8790"/>
                      <a:pt x="1166" y="8349"/>
                      <a:pt x="1733" y="8349"/>
                    </a:cubicBezTo>
                    <a:close/>
                    <a:moveTo>
                      <a:pt x="7656" y="9924"/>
                    </a:moveTo>
                    <a:lnTo>
                      <a:pt x="7656" y="11153"/>
                    </a:lnTo>
                    <a:lnTo>
                      <a:pt x="2773" y="11153"/>
                    </a:lnTo>
                    <a:lnTo>
                      <a:pt x="2773" y="9924"/>
                    </a:lnTo>
                    <a:cubicBezTo>
                      <a:pt x="3560" y="10239"/>
                      <a:pt x="4411" y="10397"/>
                      <a:pt x="5230" y="10397"/>
                    </a:cubicBezTo>
                    <a:cubicBezTo>
                      <a:pt x="6049" y="10397"/>
                      <a:pt x="6868" y="10239"/>
                      <a:pt x="7656" y="9924"/>
                    </a:cubicBezTo>
                    <a:close/>
                    <a:moveTo>
                      <a:pt x="8664" y="8349"/>
                    </a:moveTo>
                    <a:cubicBezTo>
                      <a:pt x="9231" y="8349"/>
                      <a:pt x="9672" y="8821"/>
                      <a:pt x="9672" y="9389"/>
                    </a:cubicBezTo>
                    <a:lnTo>
                      <a:pt x="9672" y="11153"/>
                    </a:lnTo>
                    <a:lnTo>
                      <a:pt x="8286" y="11153"/>
                    </a:lnTo>
                    <a:lnTo>
                      <a:pt x="8286" y="8349"/>
                    </a:lnTo>
                    <a:close/>
                    <a:moveTo>
                      <a:pt x="5198" y="0"/>
                    </a:moveTo>
                    <a:cubicBezTo>
                      <a:pt x="3088" y="0"/>
                      <a:pt x="1355" y="1701"/>
                      <a:pt x="1355" y="3844"/>
                    </a:cubicBezTo>
                    <a:lnTo>
                      <a:pt x="1355" y="5923"/>
                    </a:lnTo>
                    <a:cubicBezTo>
                      <a:pt x="1355" y="6522"/>
                      <a:pt x="1827" y="6931"/>
                      <a:pt x="2395" y="6931"/>
                    </a:cubicBezTo>
                    <a:lnTo>
                      <a:pt x="3088" y="6931"/>
                    </a:lnTo>
                    <a:cubicBezTo>
                      <a:pt x="3182" y="7057"/>
                      <a:pt x="3308" y="7183"/>
                      <a:pt x="3466" y="7309"/>
                    </a:cubicBezTo>
                    <a:cubicBezTo>
                      <a:pt x="3466" y="7530"/>
                      <a:pt x="3308" y="7687"/>
                      <a:pt x="3088" y="7687"/>
                    </a:cubicBezTo>
                    <a:lnTo>
                      <a:pt x="1733" y="7687"/>
                    </a:lnTo>
                    <a:cubicBezTo>
                      <a:pt x="788" y="7687"/>
                      <a:pt x="0" y="8475"/>
                      <a:pt x="0" y="9420"/>
                    </a:cubicBezTo>
                    <a:lnTo>
                      <a:pt x="0" y="11499"/>
                    </a:lnTo>
                    <a:cubicBezTo>
                      <a:pt x="0" y="11720"/>
                      <a:pt x="158" y="11877"/>
                      <a:pt x="347" y="11877"/>
                    </a:cubicBezTo>
                    <a:lnTo>
                      <a:pt x="10019" y="11877"/>
                    </a:lnTo>
                    <a:cubicBezTo>
                      <a:pt x="10239" y="11877"/>
                      <a:pt x="10397" y="11720"/>
                      <a:pt x="10397" y="11499"/>
                    </a:cubicBezTo>
                    <a:lnTo>
                      <a:pt x="10397" y="9420"/>
                    </a:lnTo>
                    <a:cubicBezTo>
                      <a:pt x="10397" y="8475"/>
                      <a:pt x="9609" y="7687"/>
                      <a:pt x="8664" y="7687"/>
                    </a:cubicBezTo>
                    <a:lnTo>
                      <a:pt x="7278" y="7687"/>
                    </a:lnTo>
                    <a:cubicBezTo>
                      <a:pt x="7089" y="7687"/>
                      <a:pt x="6931" y="7530"/>
                      <a:pt x="6931" y="7341"/>
                    </a:cubicBezTo>
                    <a:cubicBezTo>
                      <a:pt x="7026" y="7246"/>
                      <a:pt x="7152" y="7152"/>
                      <a:pt x="7278" y="6994"/>
                    </a:cubicBezTo>
                    <a:lnTo>
                      <a:pt x="7971" y="6994"/>
                    </a:lnTo>
                    <a:cubicBezTo>
                      <a:pt x="8569" y="6994"/>
                      <a:pt x="9011" y="6522"/>
                      <a:pt x="9011" y="5955"/>
                    </a:cubicBezTo>
                    <a:lnTo>
                      <a:pt x="9011" y="3844"/>
                    </a:lnTo>
                    <a:cubicBezTo>
                      <a:pt x="9011" y="1733"/>
                      <a:pt x="7309" y="0"/>
                      <a:pt x="51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88" name="Google Shape;9196;p73">
                <a:extLst>
                  <a:ext uri="{FF2B5EF4-FFF2-40B4-BE49-F238E27FC236}">
                    <a16:creationId xmlns:a16="http://schemas.microsoft.com/office/drawing/2014/main" id="{7A830820-7BB6-0E77-AF78-ACCCEC6B3CE7}"/>
                  </a:ext>
                </a:extLst>
              </p:cNvPr>
              <p:cNvGrpSpPr/>
              <p:nvPr/>
            </p:nvGrpSpPr>
            <p:grpSpPr>
              <a:xfrm>
                <a:off x="10280367" y="2282300"/>
                <a:ext cx="499261" cy="497951"/>
                <a:chOff x="6131900" y="2301825"/>
                <a:chExt cx="295375" cy="294600"/>
              </a:xfrm>
              <a:grpFill/>
            </p:grpSpPr>
            <p:sp>
              <p:nvSpPr>
                <p:cNvPr id="17800" name="Google Shape;9197;p73">
                  <a:extLst>
                    <a:ext uri="{FF2B5EF4-FFF2-40B4-BE49-F238E27FC236}">
                      <a16:creationId xmlns:a16="http://schemas.microsoft.com/office/drawing/2014/main" id="{D605DBE8-2D91-4C05-148F-3BB361487085}"/>
                    </a:ext>
                  </a:extLst>
                </p:cNvPr>
                <p:cNvSpPr/>
                <p:nvPr/>
              </p:nvSpPr>
              <p:spPr>
                <a:xfrm>
                  <a:off x="6131900" y="2301825"/>
                  <a:ext cx="295375" cy="294600"/>
                </a:xfrm>
                <a:custGeom>
                  <a:avLst/>
                  <a:gdLst/>
                  <a:ahLst/>
                  <a:cxnLst/>
                  <a:rect l="l" t="t" r="r" b="b"/>
                  <a:pathLst>
                    <a:path w="11815" h="11784" extrusionOk="0">
                      <a:moveTo>
                        <a:pt x="3813" y="630"/>
                      </a:moveTo>
                      <a:cubicBezTo>
                        <a:pt x="4002" y="630"/>
                        <a:pt x="4159" y="788"/>
                        <a:pt x="4159" y="977"/>
                      </a:cubicBezTo>
                      <a:lnTo>
                        <a:pt x="4159" y="1355"/>
                      </a:lnTo>
                      <a:lnTo>
                        <a:pt x="1387" y="1355"/>
                      </a:lnTo>
                      <a:lnTo>
                        <a:pt x="1387" y="977"/>
                      </a:lnTo>
                      <a:lnTo>
                        <a:pt x="1355" y="977"/>
                      </a:lnTo>
                      <a:cubicBezTo>
                        <a:pt x="1355" y="788"/>
                        <a:pt x="1513" y="630"/>
                        <a:pt x="1733" y="630"/>
                      </a:cubicBezTo>
                      <a:close/>
                      <a:moveTo>
                        <a:pt x="10114" y="1355"/>
                      </a:moveTo>
                      <a:cubicBezTo>
                        <a:pt x="10303" y="1355"/>
                        <a:pt x="10460" y="1513"/>
                        <a:pt x="10460" y="1702"/>
                      </a:cubicBezTo>
                      <a:lnTo>
                        <a:pt x="10460" y="3434"/>
                      </a:lnTo>
                      <a:lnTo>
                        <a:pt x="7688" y="3434"/>
                      </a:lnTo>
                      <a:cubicBezTo>
                        <a:pt x="7656" y="3277"/>
                        <a:pt x="7656" y="1859"/>
                        <a:pt x="7656" y="1702"/>
                      </a:cubicBezTo>
                      <a:cubicBezTo>
                        <a:pt x="7656" y="1513"/>
                        <a:pt x="7814" y="1355"/>
                        <a:pt x="8034" y="1355"/>
                      </a:cubicBezTo>
                      <a:close/>
                      <a:moveTo>
                        <a:pt x="4128" y="2048"/>
                      </a:moveTo>
                      <a:lnTo>
                        <a:pt x="4128" y="4821"/>
                      </a:lnTo>
                      <a:lnTo>
                        <a:pt x="1355" y="4821"/>
                      </a:lnTo>
                      <a:lnTo>
                        <a:pt x="1355" y="2048"/>
                      </a:lnTo>
                      <a:close/>
                      <a:moveTo>
                        <a:pt x="6617" y="2048"/>
                      </a:moveTo>
                      <a:cubicBezTo>
                        <a:pt x="6806" y="2048"/>
                        <a:pt x="6963" y="2206"/>
                        <a:pt x="6963" y="2395"/>
                      </a:cubicBezTo>
                      <a:lnTo>
                        <a:pt x="6963" y="4852"/>
                      </a:lnTo>
                      <a:lnTo>
                        <a:pt x="4821" y="4852"/>
                      </a:lnTo>
                      <a:lnTo>
                        <a:pt x="4821" y="2395"/>
                      </a:lnTo>
                      <a:cubicBezTo>
                        <a:pt x="4821" y="2206"/>
                        <a:pt x="4978" y="2048"/>
                        <a:pt x="5167" y="2048"/>
                      </a:cubicBezTo>
                      <a:close/>
                      <a:moveTo>
                        <a:pt x="10429" y="4127"/>
                      </a:moveTo>
                      <a:lnTo>
                        <a:pt x="10429" y="4852"/>
                      </a:lnTo>
                      <a:lnTo>
                        <a:pt x="7656" y="4852"/>
                      </a:lnTo>
                      <a:lnTo>
                        <a:pt x="7656" y="4127"/>
                      </a:lnTo>
                      <a:close/>
                      <a:moveTo>
                        <a:pt x="10775" y="5514"/>
                      </a:moveTo>
                      <a:cubicBezTo>
                        <a:pt x="10964" y="5514"/>
                        <a:pt x="11122" y="5671"/>
                        <a:pt x="11122" y="5860"/>
                      </a:cubicBezTo>
                      <a:lnTo>
                        <a:pt x="11122" y="10744"/>
                      </a:lnTo>
                      <a:cubicBezTo>
                        <a:pt x="11122" y="10964"/>
                        <a:pt x="10964" y="11122"/>
                        <a:pt x="10775" y="11122"/>
                      </a:cubicBezTo>
                      <a:lnTo>
                        <a:pt x="1009" y="11122"/>
                      </a:lnTo>
                      <a:cubicBezTo>
                        <a:pt x="820" y="11122"/>
                        <a:pt x="662" y="10964"/>
                        <a:pt x="662" y="10744"/>
                      </a:cubicBezTo>
                      <a:lnTo>
                        <a:pt x="662" y="5860"/>
                      </a:lnTo>
                      <a:cubicBezTo>
                        <a:pt x="662" y="5671"/>
                        <a:pt x="820" y="5514"/>
                        <a:pt x="1009" y="5514"/>
                      </a:cubicBezTo>
                      <a:close/>
                      <a:moveTo>
                        <a:pt x="1733" y="0"/>
                      </a:moveTo>
                      <a:cubicBezTo>
                        <a:pt x="1135" y="0"/>
                        <a:pt x="694" y="473"/>
                        <a:pt x="694" y="1040"/>
                      </a:cubicBezTo>
                      <a:lnTo>
                        <a:pt x="694" y="4884"/>
                      </a:lnTo>
                      <a:cubicBezTo>
                        <a:pt x="316" y="5041"/>
                        <a:pt x="1" y="5388"/>
                        <a:pt x="1" y="5860"/>
                      </a:cubicBezTo>
                      <a:lnTo>
                        <a:pt x="1" y="10744"/>
                      </a:lnTo>
                      <a:cubicBezTo>
                        <a:pt x="1" y="11342"/>
                        <a:pt x="473" y="11783"/>
                        <a:pt x="1009" y="11783"/>
                      </a:cubicBezTo>
                      <a:lnTo>
                        <a:pt x="10775" y="11783"/>
                      </a:lnTo>
                      <a:cubicBezTo>
                        <a:pt x="11374" y="11783"/>
                        <a:pt x="11815" y="11311"/>
                        <a:pt x="11815" y="10744"/>
                      </a:cubicBezTo>
                      <a:lnTo>
                        <a:pt x="11815" y="5860"/>
                      </a:lnTo>
                      <a:cubicBezTo>
                        <a:pt x="11815" y="5388"/>
                        <a:pt x="11531" y="5010"/>
                        <a:pt x="11122" y="4884"/>
                      </a:cubicBezTo>
                      <a:lnTo>
                        <a:pt x="11122" y="1702"/>
                      </a:lnTo>
                      <a:cubicBezTo>
                        <a:pt x="11122" y="1103"/>
                        <a:pt x="10649" y="662"/>
                        <a:pt x="10114" y="662"/>
                      </a:cubicBezTo>
                      <a:lnTo>
                        <a:pt x="8034" y="662"/>
                      </a:lnTo>
                      <a:cubicBezTo>
                        <a:pt x="7530" y="662"/>
                        <a:pt x="7152" y="977"/>
                        <a:pt x="7026" y="1418"/>
                      </a:cubicBezTo>
                      <a:cubicBezTo>
                        <a:pt x="6932" y="1387"/>
                        <a:pt x="6806" y="1355"/>
                        <a:pt x="6648" y="1355"/>
                      </a:cubicBezTo>
                      <a:lnTo>
                        <a:pt x="5230" y="1355"/>
                      </a:lnTo>
                      <a:cubicBezTo>
                        <a:pt x="5104" y="1355"/>
                        <a:pt x="4978" y="1387"/>
                        <a:pt x="4884" y="1418"/>
                      </a:cubicBezTo>
                      <a:lnTo>
                        <a:pt x="4884" y="1040"/>
                      </a:lnTo>
                      <a:cubicBezTo>
                        <a:pt x="4884" y="441"/>
                        <a:pt x="4380"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1" name="Google Shape;9198;p73">
                  <a:extLst>
                    <a:ext uri="{FF2B5EF4-FFF2-40B4-BE49-F238E27FC236}">
                      <a16:creationId xmlns:a16="http://schemas.microsoft.com/office/drawing/2014/main" id="{9D0919B2-F457-A7D1-B1E8-885BFC2D8245}"/>
                    </a:ext>
                  </a:extLst>
                </p:cNvPr>
                <p:cNvSpPr/>
                <p:nvPr/>
              </p:nvSpPr>
              <p:spPr>
                <a:xfrm>
                  <a:off x="6218550" y="2456200"/>
                  <a:ext cx="122100" cy="51225"/>
                </a:xfrm>
                <a:custGeom>
                  <a:avLst/>
                  <a:gdLst/>
                  <a:ahLst/>
                  <a:cxnLst/>
                  <a:rect l="l" t="t" r="r" b="b"/>
                  <a:pathLst>
                    <a:path w="4884" h="2049" extrusionOk="0">
                      <a:moveTo>
                        <a:pt x="3844" y="725"/>
                      </a:moveTo>
                      <a:cubicBezTo>
                        <a:pt x="4033" y="725"/>
                        <a:pt x="4190" y="882"/>
                        <a:pt x="4190" y="1071"/>
                      </a:cubicBezTo>
                      <a:cubicBezTo>
                        <a:pt x="4190" y="1260"/>
                        <a:pt x="4033" y="1418"/>
                        <a:pt x="3844" y="1418"/>
                      </a:cubicBezTo>
                      <a:lnTo>
                        <a:pt x="1008" y="1418"/>
                      </a:lnTo>
                      <a:cubicBezTo>
                        <a:pt x="819" y="1418"/>
                        <a:pt x="662" y="1260"/>
                        <a:pt x="662" y="1071"/>
                      </a:cubicBezTo>
                      <a:cubicBezTo>
                        <a:pt x="662" y="882"/>
                        <a:pt x="819" y="725"/>
                        <a:pt x="1008" y="725"/>
                      </a:cubicBezTo>
                      <a:close/>
                      <a:moveTo>
                        <a:pt x="1008" y="0"/>
                      </a:moveTo>
                      <a:cubicBezTo>
                        <a:pt x="410" y="0"/>
                        <a:pt x="0" y="473"/>
                        <a:pt x="0" y="1040"/>
                      </a:cubicBezTo>
                      <a:cubicBezTo>
                        <a:pt x="0" y="1639"/>
                        <a:pt x="473" y="2048"/>
                        <a:pt x="1008" y="2048"/>
                      </a:cubicBezTo>
                      <a:lnTo>
                        <a:pt x="3844" y="2048"/>
                      </a:lnTo>
                      <a:cubicBezTo>
                        <a:pt x="4442" y="2048"/>
                        <a:pt x="4883" y="1576"/>
                        <a:pt x="4883" y="1040"/>
                      </a:cubicBezTo>
                      <a:cubicBezTo>
                        <a:pt x="4852" y="473"/>
                        <a:pt x="4411"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2" name="Google Shape;9199;p73">
                  <a:extLst>
                    <a:ext uri="{FF2B5EF4-FFF2-40B4-BE49-F238E27FC236}">
                      <a16:creationId xmlns:a16="http://schemas.microsoft.com/office/drawing/2014/main" id="{8401C5CE-1D05-4067-3756-C02C95CEACF3}"/>
                    </a:ext>
                  </a:extLst>
                </p:cNvPr>
                <p:cNvSpPr/>
                <p:nvPr/>
              </p:nvSpPr>
              <p:spPr>
                <a:xfrm>
                  <a:off x="6340625" y="2353025"/>
                  <a:ext cx="35475" cy="18125"/>
                </a:xfrm>
                <a:custGeom>
                  <a:avLst/>
                  <a:gdLst/>
                  <a:ahLst/>
                  <a:cxnLst/>
                  <a:rect l="l" t="t" r="r" b="b"/>
                  <a:pathLst>
                    <a:path w="1419" h="725" extrusionOk="0">
                      <a:moveTo>
                        <a:pt x="347" y="0"/>
                      </a:moveTo>
                      <a:cubicBezTo>
                        <a:pt x="158" y="0"/>
                        <a:pt x="0" y="158"/>
                        <a:pt x="0" y="347"/>
                      </a:cubicBezTo>
                      <a:cubicBezTo>
                        <a:pt x="0" y="567"/>
                        <a:pt x="158" y="725"/>
                        <a:pt x="347" y="725"/>
                      </a:cubicBezTo>
                      <a:lnTo>
                        <a:pt x="1040" y="725"/>
                      </a:lnTo>
                      <a:cubicBezTo>
                        <a:pt x="1261" y="725"/>
                        <a:pt x="1418" y="567"/>
                        <a:pt x="1418" y="347"/>
                      </a:cubicBezTo>
                      <a:cubicBezTo>
                        <a:pt x="1355" y="158"/>
                        <a:pt x="1198"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3" name="Google Shape;9200;p73">
                  <a:extLst>
                    <a:ext uri="{FF2B5EF4-FFF2-40B4-BE49-F238E27FC236}">
                      <a16:creationId xmlns:a16="http://schemas.microsoft.com/office/drawing/2014/main" id="{857908A3-309F-6083-EC61-E82E8EE4DDE8}"/>
                    </a:ext>
                  </a:extLst>
                </p:cNvPr>
                <p:cNvSpPr/>
                <p:nvPr/>
              </p:nvSpPr>
              <p:spPr>
                <a:xfrm>
                  <a:off x="6183100" y="2369550"/>
                  <a:ext cx="35475" cy="18150"/>
                </a:xfrm>
                <a:custGeom>
                  <a:avLst/>
                  <a:gdLst/>
                  <a:ahLst/>
                  <a:cxnLst/>
                  <a:rect l="l" t="t" r="r" b="b"/>
                  <a:pathLst>
                    <a:path w="1419" h="726" extrusionOk="0">
                      <a:moveTo>
                        <a:pt x="347" y="1"/>
                      </a:moveTo>
                      <a:cubicBezTo>
                        <a:pt x="158" y="1"/>
                        <a:pt x="0" y="158"/>
                        <a:pt x="0" y="379"/>
                      </a:cubicBezTo>
                      <a:cubicBezTo>
                        <a:pt x="0" y="568"/>
                        <a:pt x="158" y="725"/>
                        <a:pt x="347" y="725"/>
                      </a:cubicBezTo>
                      <a:lnTo>
                        <a:pt x="1040" y="725"/>
                      </a:lnTo>
                      <a:cubicBezTo>
                        <a:pt x="1261" y="725"/>
                        <a:pt x="1418" y="568"/>
                        <a:pt x="1418" y="379"/>
                      </a:cubicBezTo>
                      <a:cubicBezTo>
                        <a:pt x="1418" y="158"/>
                        <a:pt x="1261"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89" name="Google Shape;9201;p73">
                <a:extLst>
                  <a:ext uri="{FF2B5EF4-FFF2-40B4-BE49-F238E27FC236}">
                    <a16:creationId xmlns:a16="http://schemas.microsoft.com/office/drawing/2014/main" id="{1387A87B-73CA-352A-F258-948A7F29DBE4}"/>
                  </a:ext>
                </a:extLst>
              </p:cNvPr>
              <p:cNvGrpSpPr/>
              <p:nvPr/>
            </p:nvGrpSpPr>
            <p:grpSpPr>
              <a:xfrm>
                <a:off x="2036574" y="1687877"/>
                <a:ext cx="503276" cy="500612"/>
                <a:chOff x="1412450" y="1954475"/>
                <a:chExt cx="297750" cy="296175"/>
              </a:xfrm>
              <a:grpFill/>
            </p:grpSpPr>
            <p:sp>
              <p:nvSpPr>
                <p:cNvPr id="17798" name="Google Shape;9202;p73">
                  <a:extLst>
                    <a:ext uri="{FF2B5EF4-FFF2-40B4-BE49-F238E27FC236}">
                      <a16:creationId xmlns:a16="http://schemas.microsoft.com/office/drawing/2014/main" id="{F7E0F87E-81C1-811A-8898-60478222D4AA}"/>
                    </a:ext>
                  </a:extLst>
                </p:cNvPr>
                <p:cNvSpPr/>
                <p:nvPr/>
              </p:nvSpPr>
              <p:spPr>
                <a:xfrm>
                  <a:off x="1483350" y="2023800"/>
                  <a:ext cx="155975" cy="155975"/>
                </a:xfrm>
                <a:custGeom>
                  <a:avLst/>
                  <a:gdLst/>
                  <a:ahLst/>
                  <a:cxnLst/>
                  <a:rect l="l" t="t" r="r" b="b"/>
                  <a:pathLst>
                    <a:path w="6239" h="6239" extrusionOk="0">
                      <a:moveTo>
                        <a:pt x="3119" y="2079"/>
                      </a:moveTo>
                      <a:cubicBezTo>
                        <a:pt x="3529" y="2079"/>
                        <a:pt x="3844" y="2395"/>
                        <a:pt x="3844" y="2773"/>
                      </a:cubicBezTo>
                      <a:cubicBezTo>
                        <a:pt x="3844" y="3182"/>
                        <a:pt x="3529" y="3497"/>
                        <a:pt x="3119" y="3497"/>
                      </a:cubicBezTo>
                      <a:cubicBezTo>
                        <a:pt x="2741" y="3497"/>
                        <a:pt x="2426" y="3182"/>
                        <a:pt x="2426" y="2773"/>
                      </a:cubicBezTo>
                      <a:cubicBezTo>
                        <a:pt x="2426" y="2395"/>
                        <a:pt x="2741" y="2079"/>
                        <a:pt x="3119" y="2079"/>
                      </a:cubicBezTo>
                      <a:close/>
                      <a:moveTo>
                        <a:pt x="3119" y="725"/>
                      </a:moveTo>
                      <a:cubicBezTo>
                        <a:pt x="4474" y="725"/>
                        <a:pt x="5577" y="1827"/>
                        <a:pt x="5577" y="3182"/>
                      </a:cubicBezTo>
                      <a:cubicBezTo>
                        <a:pt x="5577" y="3686"/>
                        <a:pt x="5388" y="4159"/>
                        <a:pt x="5136" y="4537"/>
                      </a:cubicBezTo>
                      <a:cubicBezTo>
                        <a:pt x="4884" y="4190"/>
                        <a:pt x="4537" y="3907"/>
                        <a:pt x="4191" y="3718"/>
                      </a:cubicBezTo>
                      <a:cubicBezTo>
                        <a:pt x="4411" y="3497"/>
                        <a:pt x="4537" y="3182"/>
                        <a:pt x="4537" y="2804"/>
                      </a:cubicBezTo>
                      <a:cubicBezTo>
                        <a:pt x="4537" y="2079"/>
                        <a:pt x="3907" y="1449"/>
                        <a:pt x="3151" y="1449"/>
                      </a:cubicBezTo>
                      <a:cubicBezTo>
                        <a:pt x="2426" y="1449"/>
                        <a:pt x="1796" y="2079"/>
                        <a:pt x="1796" y="2804"/>
                      </a:cubicBezTo>
                      <a:cubicBezTo>
                        <a:pt x="1796" y="3182"/>
                        <a:pt x="1891" y="3497"/>
                        <a:pt x="2143" y="3718"/>
                      </a:cubicBezTo>
                      <a:cubicBezTo>
                        <a:pt x="1733" y="3907"/>
                        <a:pt x="1418" y="4190"/>
                        <a:pt x="1198" y="4537"/>
                      </a:cubicBezTo>
                      <a:cubicBezTo>
                        <a:pt x="914" y="4159"/>
                        <a:pt x="756" y="3686"/>
                        <a:pt x="756" y="3182"/>
                      </a:cubicBezTo>
                      <a:cubicBezTo>
                        <a:pt x="662" y="1796"/>
                        <a:pt x="1796" y="725"/>
                        <a:pt x="3119" y="725"/>
                      </a:cubicBezTo>
                      <a:close/>
                      <a:moveTo>
                        <a:pt x="3119" y="4190"/>
                      </a:moveTo>
                      <a:cubicBezTo>
                        <a:pt x="3749" y="4190"/>
                        <a:pt x="4317" y="4505"/>
                        <a:pt x="4632" y="5041"/>
                      </a:cubicBezTo>
                      <a:cubicBezTo>
                        <a:pt x="4222" y="5387"/>
                        <a:pt x="3686" y="5577"/>
                        <a:pt x="3119" y="5577"/>
                      </a:cubicBezTo>
                      <a:cubicBezTo>
                        <a:pt x="2584" y="5577"/>
                        <a:pt x="2017" y="5387"/>
                        <a:pt x="1639" y="5041"/>
                      </a:cubicBezTo>
                      <a:cubicBezTo>
                        <a:pt x="1954" y="4505"/>
                        <a:pt x="2489" y="4190"/>
                        <a:pt x="3119" y="4190"/>
                      </a:cubicBezTo>
                      <a:close/>
                      <a:moveTo>
                        <a:pt x="3119" y="0"/>
                      </a:moveTo>
                      <a:cubicBezTo>
                        <a:pt x="1387" y="0"/>
                        <a:pt x="0" y="1418"/>
                        <a:pt x="0" y="3119"/>
                      </a:cubicBezTo>
                      <a:cubicBezTo>
                        <a:pt x="0" y="4852"/>
                        <a:pt x="1387" y="6238"/>
                        <a:pt x="3119" y="6238"/>
                      </a:cubicBezTo>
                      <a:cubicBezTo>
                        <a:pt x="4852" y="6238"/>
                        <a:pt x="6238" y="4820"/>
                        <a:pt x="6238" y="3119"/>
                      </a:cubicBezTo>
                      <a:cubicBezTo>
                        <a:pt x="6238" y="1386"/>
                        <a:pt x="4821" y="0"/>
                        <a:pt x="31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9" name="Google Shape;9203;p73">
                  <a:extLst>
                    <a:ext uri="{FF2B5EF4-FFF2-40B4-BE49-F238E27FC236}">
                      <a16:creationId xmlns:a16="http://schemas.microsoft.com/office/drawing/2014/main" id="{C96C9B9A-ABD3-5E2A-FF8B-7DDB43400319}"/>
                    </a:ext>
                  </a:extLst>
                </p:cNvPr>
                <p:cNvSpPr/>
                <p:nvPr/>
              </p:nvSpPr>
              <p:spPr>
                <a:xfrm>
                  <a:off x="1412450" y="1954475"/>
                  <a:ext cx="297750" cy="296175"/>
                </a:xfrm>
                <a:custGeom>
                  <a:avLst/>
                  <a:gdLst/>
                  <a:ahLst/>
                  <a:cxnLst/>
                  <a:rect l="l" t="t" r="r" b="b"/>
                  <a:pathLst>
                    <a:path w="11910" h="11847" extrusionOk="0">
                      <a:moveTo>
                        <a:pt x="6365" y="662"/>
                      </a:moveTo>
                      <a:lnTo>
                        <a:pt x="6522" y="1513"/>
                      </a:lnTo>
                      <a:cubicBezTo>
                        <a:pt x="6554" y="1702"/>
                        <a:pt x="6617" y="1765"/>
                        <a:pt x="6774" y="1797"/>
                      </a:cubicBezTo>
                      <a:cubicBezTo>
                        <a:pt x="7342" y="1923"/>
                        <a:pt x="7814" y="2112"/>
                        <a:pt x="8287" y="2427"/>
                      </a:cubicBezTo>
                      <a:cubicBezTo>
                        <a:pt x="8350" y="2474"/>
                        <a:pt x="8421" y="2498"/>
                        <a:pt x="8488" y="2498"/>
                      </a:cubicBezTo>
                      <a:cubicBezTo>
                        <a:pt x="8554" y="2498"/>
                        <a:pt x="8618" y="2474"/>
                        <a:pt x="8665" y="2427"/>
                      </a:cubicBezTo>
                      <a:lnTo>
                        <a:pt x="9389" y="1923"/>
                      </a:lnTo>
                      <a:lnTo>
                        <a:pt x="9925" y="2490"/>
                      </a:lnTo>
                      <a:lnTo>
                        <a:pt x="9421" y="3183"/>
                      </a:lnTo>
                      <a:cubicBezTo>
                        <a:pt x="9358" y="3309"/>
                        <a:pt x="9358" y="3466"/>
                        <a:pt x="9421" y="3592"/>
                      </a:cubicBezTo>
                      <a:cubicBezTo>
                        <a:pt x="9736" y="4065"/>
                        <a:pt x="9925" y="4537"/>
                        <a:pt x="10051" y="5073"/>
                      </a:cubicBezTo>
                      <a:cubicBezTo>
                        <a:pt x="10082" y="5231"/>
                        <a:pt x="10209" y="5294"/>
                        <a:pt x="10335" y="5357"/>
                      </a:cubicBezTo>
                      <a:lnTo>
                        <a:pt x="11185" y="5514"/>
                      </a:lnTo>
                      <a:lnTo>
                        <a:pt x="11185" y="6302"/>
                      </a:lnTo>
                      <a:lnTo>
                        <a:pt x="10335" y="6459"/>
                      </a:lnTo>
                      <a:cubicBezTo>
                        <a:pt x="10177" y="6491"/>
                        <a:pt x="10082" y="6585"/>
                        <a:pt x="10051" y="6743"/>
                      </a:cubicBezTo>
                      <a:cubicBezTo>
                        <a:pt x="9925" y="7278"/>
                        <a:pt x="9736" y="7751"/>
                        <a:pt x="9421" y="8224"/>
                      </a:cubicBezTo>
                      <a:cubicBezTo>
                        <a:pt x="9358" y="8350"/>
                        <a:pt x="9358" y="8507"/>
                        <a:pt x="9421" y="8633"/>
                      </a:cubicBezTo>
                      <a:lnTo>
                        <a:pt x="9925" y="9326"/>
                      </a:lnTo>
                      <a:lnTo>
                        <a:pt x="9389" y="9893"/>
                      </a:lnTo>
                      <a:lnTo>
                        <a:pt x="8665" y="9358"/>
                      </a:lnTo>
                      <a:cubicBezTo>
                        <a:pt x="8618" y="9326"/>
                        <a:pt x="8554" y="9310"/>
                        <a:pt x="8488" y="9310"/>
                      </a:cubicBezTo>
                      <a:cubicBezTo>
                        <a:pt x="8421" y="9310"/>
                        <a:pt x="8350" y="9326"/>
                        <a:pt x="8287" y="9358"/>
                      </a:cubicBezTo>
                      <a:cubicBezTo>
                        <a:pt x="7814" y="9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zTo>
                      <a:cubicBezTo>
                        <a:pt x="4569" y="9893"/>
                        <a:pt x="4097" y="9673"/>
                        <a:pt x="3624" y="9358"/>
                      </a:cubicBezTo>
                      <a:cubicBezTo>
                        <a:pt x="3561" y="9326"/>
                        <a:pt x="3498" y="9310"/>
                        <a:pt x="3435" y="9310"/>
                      </a:cubicBezTo>
                      <a:cubicBezTo>
                        <a:pt x="3372" y="9310"/>
                        <a:pt x="3309" y="9326"/>
                        <a:pt x="3246" y="9358"/>
                      </a:cubicBezTo>
                      <a:lnTo>
                        <a:pt x="2521" y="9893"/>
                      </a:lnTo>
                      <a:lnTo>
                        <a:pt x="1986" y="9326"/>
                      </a:lnTo>
                      <a:lnTo>
                        <a:pt x="2490" y="8633"/>
                      </a:lnTo>
                      <a:cubicBezTo>
                        <a:pt x="2584" y="8507"/>
                        <a:pt x="2584" y="8350"/>
                        <a:pt x="2490" y="8224"/>
                      </a:cubicBezTo>
                      <a:cubicBezTo>
                        <a:pt x="2175" y="7751"/>
                        <a:pt x="1986" y="7278"/>
                        <a:pt x="1860" y="6743"/>
                      </a:cubicBezTo>
                      <a:cubicBezTo>
                        <a:pt x="1828" y="6585"/>
                        <a:pt x="1702" y="6491"/>
                        <a:pt x="1576" y="6459"/>
                      </a:cubicBezTo>
                      <a:lnTo>
                        <a:pt x="726" y="6302"/>
                      </a:lnTo>
                      <a:lnTo>
                        <a:pt x="726" y="5514"/>
                      </a:lnTo>
                      <a:lnTo>
                        <a:pt x="1576" y="5357"/>
                      </a:lnTo>
                      <a:cubicBezTo>
                        <a:pt x="1734" y="5325"/>
                        <a:pt x="1828" y="5231"/>
                        <a:pt x="1860" y="5073"/>
                      </a:cubicBezTo>
                      <a:cubicBezTo>
                        <a:pt x="1986" y="4506"/>
                        <a:pt x="2175" y="4065"/>
                        <a:pt x="2490" y="3592"/>
                      </a:cubicBezTo>
                      <a:cubicBezTo>
                        <a:pt x="2584" y="3466"/>
                        <a:pt x="2584" y="3309"/>
                        <a:pt x="2490" y="3183"/>
                      </a:cubicBezTo>
                      <a:lnTo>
                        <a:pt x="1986" y="2490"/>
                      </a:lnTo>
                      <a:lnTo>
                        <a:pt x="2521" y="1923"/>
                      </a:lnTo>
                      <a:lnTo>
                        <a:pt x="3246" y="2427"/>
                      </a:lnTo>
                      <a:cubicBezTo>
                        <a:pt x="3309" y="2474"/>
                        <a:pt x="3372" y="2498"/>
                        <a:pt x="3435" y="2498"/>
                      </a:cubicBezTo>
                      <a:cubicBezTo>
                        <a:pt x="3498" y="2498"/>
                        <a:pt x="3561" y="2474"/>
                        <a:pt x="3624" y="2427"/>
                      </a:cubicBezTo>
                      <a:cubicBezTo>
                        <a:pt x="4097" y="2112"/>
                        <a:pt x="4569" y="1923"/>
                        <a:pt x="5136" y="1797"/>
                      </a:cubicBezTo>
                      <a:cubicBezTo>
                        <a:pt x="5294" y="1765"/>
                        <a:pt x="5357" y="1639"/>
                        <a:pt x="5420" y="1513"/>
                      </a:cubicBezTo>
                      <a:lnTo>
                        <a:pt x="5577" y="662"/>
                      </a:lnTo>
                      <a:close/>
                      <a:moveTo>
                        <a:pt x="5262" y="1"/>
                      </a:moveTo>
                      <a:cubicBezTo>
                        <a:pt x="5073" y="1"/>
                        <a:pt x="4916" y="127"/>
                        <a:pt x="4884" y="284"/>
                      </a:cubicBezTo>
                      <a:lnTo>
                        <a:pt x="4727" y="1166"/>
                      </a:lnTo>
                      <a:cubicBezTo>
                        <a:pt x="4254" y="1292"/>
                        <a:pt x="3813" y="1481"/>
                        <a:pt x="3435" y="1734"/>
                      </a:cubicBezTo>
                      <a:lnTo>
                        <a:pt x="2679" y="1229"/>
                      </a:lnTo>
                      <a:cubicBezTo>
                        <a:pt x="2610" y="1174"/>
                        <a:pt x="2541" y="1149"/>
                        <a:pt x="2474" y="1149"/>
                      </a:cubicBezTo>
                      <a:cubicBezTo>
                        <a:pt x="2389" y="1149"/>
                        <a:pt x="2309" y="1190"/>
                        <a:pt x="2238" y="1261"/>
                      </a:cubicBezTo>
                      <a:lnTo>
                        <a:pt x="1261" y="2238"/>
                      </a:lnTo>
                      <a:cubicBezTo>
                        <a:pt x="1135" y="2364"/>
                        <a:pt x="1135" y="2553"/>
                        <a:pt x="1230" y="2679"/>
                      </a:cubicBezTo>
                      <a:lnTo>
                        <a:pt x="1734" y="3435"/>
                      </a:lnTo>
                      <a:cubicBezTo>
                        <a:pt x="1513" y="3813"/>
                        <a:pt x="1324" y="4254"/>
                        <a:pt x="1198" y="4726"/>
                      </a:cubicBezTo>
                      <a:lnTo>
                        <a:pt x="284" y="4884"/>
                      </a:lnTo>
                      <a:cubicBezTo>
                        <a:pt x="127" y="4915"/>
                        <a:pt x="1" y="5042"/>
                        <a:pt x="1" y="5231"/>
                      </a:cubicBezTo>
                      <a:lnTo>
                        <a:pt x="1" y="6617"/>
                      </a:lnTo>
                      <a:cubicBezTo>
                        <a:pt x="64" y="6774"/>
                        <a:pt x="158" y="6932"/>
                        <a:pt x="316" y="6963"/>
                      </a:cubicBezTo>
                      <a:lnTo>
                        <a:pt x="1230" y="7121"/>
                      </a:lnTo>
                      <a:cubicBezTo>
                        <a:pt x="1356" y="7593"/>
                        <a:pt x="1545" y="8034"/>
                        <a:pt x="1797" y="8413"/>
                      </a:cubicBezTo>
                      <a:lnTo>
                        <a:pt x="1261" y="9169"/>
                      </a:lnTo>
                      <a:cubicBezTo>
                        <a:pt x="1167" y="9295"/>
                        <a:pt x="1198" y="9484"/>
                        <a:pt x="1324" y="9610"/>
                      </a:cubicBezTo>
                      <a:lnTo>
                        <a:pt x="2301" y="10586"/>
                      </a:lnTo>
                      <a:cubicBezTo>
                        <a:pt x="2368" y="10654"/>
                        <a:pt x="2454" y="10685"/>
                        <a:pt x="2533" y="10685"/>
                      </a:cubicBezTo>
                      <a:cubicBezTo>
                        <a:pt x="2602" y="10685"/>
                        <a:pt x="2666" y="10662"/>
                        <a:pt x="2710" y="10618"/>
                      </a:cubicBezTo>
                      <a:lnTo>
                        <a:pt x="3466" y="10114"/>
                      </a:lnTo>
                      <a:cubicBezTo>
                        <a:pt x="3876" y="10366"/>
                        <a:pt x="4286" y="10555"/>
                        <a:pt x="4790" y="10681"/>
                      </a:cubicBezTo>
                      <a:lnTo>
                        <a:pt x="4947" y="11563"/>
                      </a:lnTo>
                      <a:cubicBezTo>
                        <a:pt x="4979" y="11721"/>
                        <a:pt x="5105" y="11847"/>
                        <a:pt x="5294" y="11847"/>
                      </a:cubicBezTo>
                      <a:lnTo>
                        <a:pt x="6680" y="11847"/>
                      </a:lnTo>
                      <a:cubicBezTo>
                        <a:pt x="6837" y="11847"/>
                        <a:pt x="6995" y="11721"/>
                        <a:pt x="7027" y="11563"/>
                      </a:cubicBezTo>
                      <a:lnTo>
                        <a:pt x="7184" y="10681"/>
                      </a:lnTo>
                      <a:cubicBezTo>
                        <a:pt x="7657" y="10555"/>
                        <a:pt x="8098" y="10366"/>
                        <a:pt x="8476" y="10114"/>
                      </a:cubicBezTo>
                      <a:lnTo>
                        <a:pt x="9232" y="10618"/>
                      </a:lnTo>
                      <a:cubicBezTo>
                        <a:pt x="9301" y="10673"/>
                        <a:pt x="9370" y="10698"/>
                        <a:pt x="9436" y="10698"/>
                      </a:cubicBezTo>
                      <a:cubicBezTo>
                        <a:pt x="9521" y="10698"/>
                        <a:pt x="9602" y="10657"/>
                        <a:pt x="9673" y="10586"/>
                      </a:cubicBezTo>
                      <a:lnTo>
                        <a:pt x="10650" y="9610"/>
                      </a:lnTo>
                      <a:cubicBezTo>
                        <a:pt x="10776" y="9484"/>
                        <a:pt x="10776" y="9295"/>
                        <a:pt x="10681" y="9169"/>
                      </a:cubicBezTo>
                      <a:lnTo>
                        <a:pt x="10177" y="8413"/>
                      </a:lnTo>
                      <a:cubicBezTo>
                        <a:pt x="10398" y="8034"/>
                        <a:pt x="10618" y="7593"/>
                        <a:pt x="10713" y="7121"/>
                      </a:cubicBezTo>
                      <a:lnTo>
                        <a:pt x="11626" y="6963"/>
                      </a:lnTo>
                      <a:cubicBezTo>
                        <a:pt x="11784" y="6932"/>
                        <a:pt x="11910" y="6806"/>
                        <a:pt x="11910" y="6617"/>
                      </a:cubicBezTo>
                      <a:lnTo>
                        <a:pt x="11910" y="5231"/>
                      </a:lnTo>
                      <a:cubicBezTo>
                        <a:pt x="11910" y="5073"/>
                        <a:pt x="11784" y="4915"/>
                        <a:pt x="11626" y="4884"/>
                      </a:cubicBezTo>
                      <a:lnTo>
                        <a:pt x="10713" y="4726"/>
                      </a:lnTo>
                      <a:cubicBezTo>
                        <a:pt x="10618" y="4254"/>
                        <a:pt x="10398" y="3813"/>
                        <a:pt x="10177" y="3403"/>
                      </a:cubicBezTo>
                      <a:lnTo>
                        <a:pt x="10681" y="2679"/>
                      </a:lnTo>
                      <a:cubicBezTo>
                        <a:pt x="10807" y="2553"/>
                        <a:pt x="10776" y="2364"/>
                        <a:pt x="10650" y="2238"/>
                      </a:cubicBezTo>
                      <a:lnTo>
                        <a:pt x="9673" y="1261"/>
                      </a:lnTo>
                      <a:cubicBezTo>
                        <a:pt x="9605" y="1193"/>
                        <a:pt x="9520" y="1162"/>
                        <a:pt x="9435" y="1162"/>
                      </a:cubicBezTo>
                      <a:cubicBezTo>
                        <a:pt x="9362" y="1162"/>
                        <a:pt x="9290" y="1186"/>
                        <a:pt x="9232" y="1229"/>
                      </a:cubicBezTo>
                      <a:lnTo>
                        <a:pt x="8476" y="1734"/>
                      </a:lnTo>
                      <a:cubicBezTo>
                        <a:pt x="8098" y="1481"/>
                        <a:pt x="7657" y="1292"/>
                        <a:pt x="7184" y="1166"/>
                      </a:cubicBezTo>
                      <a:lnTo>
                        <a:pt x="6995" y="284"/>
                      </a:lnTo>
                      <a:cubicBezTo>
                        <a:pt x="6932" y="127"/>
                        <a:pt x="6837" y="1"/>
                        <a:pt x="661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90" name="Google Shape;9204;p73">
                <a:extLst>
                  <a:ext uri="{FF2B5EF4-FFF2-40B4-BE49-F238E27FC236}">
                    <a16:creationId xmlns:a16="http://schemas.microsoft.com/office/drawing/2014/main" id="{900A24A2-F68C-BF82-E986-CDC53962C43F}"/>
                  </a:ext>
                </a:extLst>
              </p:cNvPr>
              <p:cNvSpPr/>
              <p:nvPr/>
            </p:nvSpPr>
            <p:spPr>
              <a:xfrm>
                <a:off x="2038541" y="2283625"/>
                <a:ext cx="499303" cy="495289"/>
              </a:xfrm>
              <a:custGeom>
                <a:avLst/>
                <a:gdLst/>
                <a:ahLst/>
                <a:cxnLst/>
                <a:rect l="l" t="t" r="r" b="b"/>
                <a:pathLst>
                  <a:path w="11816" h="11721" extrusionOk="0">
                    <a:moveTo>
                      <a:pt x="2395" y="631"/>
                    </a:moveTo>
                    <a:cubicBezTo>
                      <a:pt x="2584" y="631"/>
                      <a:pt x="2742" y="789"/>
                      <a:pt x="2742" y="978"/>
                    </a:cubicBezTo>
                    <a:cubicBezTo>
                      <a:pt x="2742" y="1167"/>
                      <a:pt x="2584" y="1324"/>
                      <a:pt x="2395" y="1324"/>
                    </a:cubicBezTo>
                    <a:lnTo>
                      <a:pt x="1009" y="1324"/>
                    </a:lnTo>
                    <a:cubicBezTo>
                      <a:pt x="820" y="1324"/>
                      <a:pt x="663" y="1167"/>
                      <a:pt x="663" y="978"/>
                    </a:cubicBezTo>
                    <a:cubicBezTo>
                      <a:pt x="663" y="789"/>
                      <a:pt x="820" y="631"/>
                      <a:pt x="1009" y="631"/>
                    </a:cubicBezTo>
                    <a:close/>
                    <a:moveTo>
                      <a:pt x="6554" y="631"/>
                    </a:moveTo>
                    <a:cubicBezTo>
                      <a:pt x="6774" y="631"/>
                      <a:pt x="6932" y="789"/>
                      <a:pt x="6932" y="978"/>
                    </a:cubicBezTo>
                    <a:cubicBezTo>
                      <a:pt x="6932" y="1167"/>
                      <a:pt x="6774" y="1324"/>
                      <a:pt x="6554" y="1324"/>
                    </a:cubicBezTo>
                    <a:lnTo>
                      <a:pt x="5199" y="1324"/>
                    </a:lnTo>
                    <a:cubicBezTo>
                      <a:pt x="4979" y="1324"/>
                      <a:pt x="4821" y="1167"/>
                      <a:pt x="4821" y="978"/>
                    </a:cubicBezTo>
                    <a:cubicBezTo>
                      <a:pt x="4821" y="789"/>
                      <a:pt x="4979" y="631"/>
                      <a:pt x="5199" y="631"/>
                    </a:cubicBezTo>
                    <a:close/>
                    <a:moveTo>
                      <a:pt x="10776" y="631"/>
                    </a:moveTo>
                    <a:cubicBezTo>
                      <a:pt x="10965" y="631"/>
                      <a:pt x="11122" y="789"/>
                      <a:pt x="11122" y="978"/>
                    </a:cubicBezTo>
                    <a:cubicBezTo>
                      <a:pt x="11122" y="1167"/>
                      <a:pt x="10965" y="1324"/>
                      <a:pt x="10776" y="1324"/>
                    </a:cubicBezTo>
                    <a:lnTo>
                      <a:pt x="9389" y="1324"/>
                    </a:lnTo>
                    <a:cubicBezTo>
                      <a:pt x="9200" y="1324"/>
                      <a:pt x="9043" y="1167"/>
                      <a:pt x="9043" y="978"/>
                    </a:cubicBezTo>
                    <a:cubicBezTo>
                      <a:pt x="9043" y="789"/>
                      <a:pt x="9200" y="631"/>
                      <a:pt x="9389" y="631"/>
                    </a:cubicBezTo>
                    <a:close/>
                    <a:moveTo>
                      <a:pt x="7279" y="4790"/>
                    </a:moveTo>
                    <a:cubicBezTo>
                      <a:pt x="7468" y="4790"/>
                      <a:pt x="7625" y="4947"/>
                      <a:pt x="7625" y="5136"/>
                    </a:cubicBezTo>
                    <a:lnTo>
                      <a:pt x="7625" y="6554"/>
                    </a:lnTo>
                    <a:cubicBezTo>
                      <a:pt x="7625" y="6775"/>
                      <a:pt x="7468" y="6932"/>
                      <a:pt x="7279" y="6932"/>
                    </a:cubicBezTo>
                    <a:lnTo>
                      <a:pt x="4506" y="6932"/>
                    </a:lnTo>
                    <a:cubicBezTo>
                      <a:pt x="4317" y="6932"/>
                      <a:pt x="4160" y="6775"/>
                      <a:pt x="4160" y="6554"/>
                    </a:cubicBezTo>
                    <a:lnTo>
                      <a:pt x="4160" y="5136"/>
                    </a:lnTo>
                    <a:cubicBezTo>
                      <a:pt x="4160" y="4947"/>
                      <a:pt x="4317" y="4790"/>
                      <a:pt x="4506" y="4790"/>
                    </a:cubicBezTo>
                    <a:close/>
                    <a:moveTo>
                      <a:pt x="2395" y="10398"/>
                    </a:moveTo>
                    <a:cubicBezTo>
                      <a:pt x="2584" y="10398"/>
                      <a:pt x="2742" y="10555"/>
                      <a:pt x="2742" y="10744"/>
                    </a:cubicBezTo>
                    <a:cubicBezTo>
                      <a:pt x="2742" y="10933"/>
                      <a:pt x="2584" y="11091"/>
                      <a:pt x="2395" y="11091"/>
                    </a:cubicBezTo>
                    <a:lnTo>
                      <a:pt x="1009" y="11091"/>
                    </a:lnTo>
                    <a:cubicBezTo>
                      <a:pt x="820" y="11091"/>
                      <a:pt x="663" y="10933"/>
                      <a:pt x="663" y="10744"/>
                    </a:cubicBezTo>
                    <a:cubicBezTo>
                      <a:pt x="663" y="10555"/>
                      <a:pt x="820" y="10398"/>
                      <a:pt x="1009" y="10398"/>
                    </a:cubicBezTo>
                    <a:close/>
                    <a:moveTo>
                      <a:pt x="6585" y="10398"/>
                    </a:moveTo>
                    <a:cubicBezTo>
                      <a:pt x="6806" y="10398"/>
                      <a:pt x="6964" y="10555"/>
                      <a:pt x="6964" y="10744"/>
                    </a:cubicBezTo>
                    <a:cubicBezTo>
                      <a:pt x="6964" y="10933"/>
                      <a:pt x="6806" y="11091"/>
                      <a:pt x="6585" y="11091"/>
                    </a:cubicBezTo>
                    <a:lnTo>
                      <a:pt x="5231" y="11091"/>
                    </a:lnTo>
                    <a:cubicBezTo>
                      <a:pt x="5010" y="11091"/>
                      <a:pt x="4853" y="10933"/>
                      <a:pt x="4853" y="10744"/>
                    </a:cubicBezTo>
                    <a:cubicBezTo>
                      <a:pt x="4853" y="10555"/>
                      <a:pt x="5010" y="10398"/>
                      <a:pt x="5231" y="10398"/>
                    </a:cubicBezTo>
                    <a:close/>
                    <a:moveTo>
                      <a:pt x="10776" y="10398"/>
                    </a:moveTo>
                    <a:cubicBezTo>
                      <a:pt x="10965" y="10398"/>
                      <a:pt x="11122" y="10555"/>
                      <a:pt x="11122" y="10744"/>
                    </a:cubicBezTo>
                    <a:cubicBezTo>
                      <a:pt x="11122" y="10933"/>
                      <a:pt x="10965" y="11091"/>
                      <a:pt x="10776" y="11091"/>
                    </a:cubicBezTo>
                    <a:lnTo>
                      <a:pt x="9389" y="11091"/>
                    </a:lnTo>
                    <a:cubicBezTo>
                      <a:pt x="9200" y="11091"/>
                      <a:pt x="9043" y="10933"/>
                      <a:pt x="9043" y="10744"/>
                    </a:cubicBezTo>
                    <a:cubicBezTo>
                      <a:pt x="9043" y="10555"/>
                      <a:pt x="9200" y="10398"/>
                      <a:pt x="9389" y="10398"/>
                    </a:cubicBezTo>
                    <a:close/>
                    <a:moveTo>
                      <a:pt x="1009" y="1"/>
                    </a:moveTo>
                    <a:cubicBezTo>
                      <a:pt x="410" y="1"/>
                      <a:pt x="1" y="474"/>
                      <a:pt x="1" y="1009"/>
                    </a:cubicBezTo>
                    <a:cubicBezTo>
                      <a:pt x="1" y="1608"/>
                      <a:pt x="473" y="2049"/>
                      <a:pt x="1009" y="2049"/>
                    </a:cubicBezTo>
                    <a:lnTo>
                      <a:pt x="1356" y="2049"/>
                    </a:lnTo>
                    <a:lnTo>
                      <a:pt x="1356" y="2395"/>
                    </a:lnTo>
                    <a:cubicBezTo>
                      <a:pt x="1356" y="2994"/>
                      <a:pt x="1828" y="3403"/>
                      <a:pt x="2395" y="3403"/>
                    </a:cubicBezTo>
                    <a:lnTo>
                      <a:pt x="5546" y="3403"/>
                    </a:lnTo>
                    <a:lnTo>
                      <a:pt x="5546" y="4128"/>
                    </a:lnTo>
                    <a:lnTo>
                      <a:pt x="4506" y="4128"/>
                    </a:lnTo>
                    <a:cubicBezTo>
                      <a:pt x="3939" y="4128"/>
                      <a:pt x="3466" y="4601"/>
                      <a:pt x="3466" y="5136"/>
                    </a:cubicBezTo>
                    <a:lnTo>
                      <a:pt x="3466" y="6554"/>
                    </a:lnTo>
                    <a:cubicBezTo>
                      <a:pt x="3466" y="7153"/>
                      <a:pt x="3939" y="7594"/>
                      <a:pt x="4506" y="7594"/>
                    </a:cubicBezTo>
                    <a:lnTo>
                      <a:pt x="5546" y="7594"/>
                    </a:lnTo>
                    <a:lnTo>
                      <a:pt x="5546" y="8287"/>
                    </a:lnTo>
                    <a:lnTo>
                      <a:pt x="2395" y="8287"/>
                    </a:lnTo>
                    <a:cubicBezTo>
                      <a:pt x="1797" y="8287"/>
                      <a:pt x="1356" y="8759"/>
                      <a:pt x="1356" y="9326"/>
                    </a:cubicBezTo>
                    <a:lnTo>
                      <a:pt x="1356" y="9673"/>
                    </a:lnTo>
                    <a:lnTo>
                      <a:pt x="1009" y="9673"/>
                    </a:lnTo>
                    <a:cubicBezTo>
                      <a:pt x="410" y="9673"/>
                      <a:pt x="1" y="10146"/>
                      <a:pt x="1" y="10713"/>
                    </a:cubicBezTo>
                    <a:cubicBezTo>
                      <a:pt x="1" y="11280"/>
                      <a:pt x="473" y="11721"/>
                      <a:pt x="1009" y="11721"/>
                    </a:cubicBezTo>
                    <a:lnTo>
                      <a:pt x="2395" y="11721"/>
                    </a:lnTo>
                    <a:cubicBezTo>
                      <a:pt x="2994" y="11721"/>
                      <a:pt x="3403" y="11248"/>
                      <a:pt x="3403" y="10713"/>
                    </a:cubicBezTo>
                    <a:cubicBezTo>
                      <a:pt x="3403" y="10114"/>
                      <a:pt x="2931" y="9673"/>
                      <a:pt x="2395" y="9673"/>
                    </a:cubicBezTo>
                    <a:lnTo>
                      <a:pt x="2049" y="9673"/>
                    </a:lnTo>
                    <a:lnTo>
                      <a:pt x="2049" y="9326"/>
                    </a:lnTo>
                    <a:cubicBezTo>
                      <a:pt x="2049" y="9137"/>
                      <a:pt x="2206" y="8980"/>
                      <a:pt x="2395" y="8980"/>
                    </a:cubicBezTo>
                    <a:lnTo>
                      <a:pt x="5546" y="8980"/>
                    </a:lnTo>
                    <a:lnTo>
                      <a:pt x="5546" y="9673"/>
                    </a:lnTo>
                    <a:lnTo>
                      <a:pt x="5199" y="9673"/>
                    </a:lnTo>
                    <a:cubicBezTo>
                      <a:pt x="4601" y="9673"/>
                      <a:pt x="4160" y="10146"/>
                      <a:pt x="4160" y="10713"/>
                    </a:cubicBezTo>
                    <a:cubicBezTo>
                      <a:pt x="4160" y="11280"/>
                      <a:pt x="4632" y="11721"/>
                      <a:pt x="5199" y="11721"/>
                    </a:cubicBezTo>
                    <a:lnTo>
                      <a:pt x="6554" y="11721"/>
                    </a:lnTo>
                    <a:cubicBezTo>
                      <a:pt x="7153" y="11721"/>
                      <a:pt x="7594" y="11248"/>
                      <a:pt x="7594" y="10713"/>
                    </a:cubicBezTo>
                    <a:cubicBezTo>
                      <a:pt x="7594" y="10114"/>
                      <a:pt x="7121" y="9673"/>
                      <a:pt x="6554" y="9673"/>
                    </a:cubicBezTo>
                    <a:lnTo>
                      <a:pt x="6207" y="9673"/>
                    </a:lnTo>
                    <a:lnTo>
                      <a:pt x="6207" y="8980"/>
                    </a:lnTo>
                    <a:lnTo>
                      <a:pt x="9358" y="8980"/>
                    </a:lnTo>
                    <a:cubicBezTo>
                      <a:pt x="9547" y="8980"/>
                      <a:pt x="9704" y="9137"/>
                      <a:pt x="9704" y="9326"/>
                    </a:cubicBezTo>
                    <a:lnTo>
                      <a:pt x="9704" y="9673"/>
                    </a:lnTo>
                    <a:lnTo>
                      <a:pt x="9358" y="9673"/>
                    </a:lnTo>
                    <a:cubicBezTo>
                      <a:pt x="8759" y="9673"/>
                      <a:pt x="8350" y="10146"/>
                      <a:pt x="8350" y="10713"/>
                    </a:cubicBezTo>
                    <a:cubicBezTo>
                      <a:pt x="8350" y="11280"/>
                      <a:pt x="8791" y="11721"/>
                      <a:pt x="9358" y="11721"/>
                    </a:cubicBezTo>
                    <a:lnTo>
                      <a:pt x="10744" y="11721"/>
                    </a:lnTo>
                    <a:cubicBezTo>
                      <a:pt x="11311" y="11721"/>
                      <a:pt x="11752" y="11248"/>
                      <a:pt x="11752" y="10713"/>
                    </a:cubicBezTo>
                    <a:cubicBezTo>
                      <a:pt x="11752" y="10114"/>
                      <a:pt x="11280" y="9673"/>
                      <a:pt x="10744" y="9673"/>
                    </a:cubicBezTo>
                    <a:lnTo>
                      <a:pt x="10366" y="9673"/>
                    </a:lnTo>
                    <a:lnTo>
                      <a:pt x="10366" y="9326"/>
                    </a:lnTo>
                    <a:cubicBezTo>
                      <a:pt x="10366" y="8728"/>
                      <a:pt x="9925" y="8287"/>
                      <a:pt x="9358" y="8287"/>
                    </a:cubicBezTo>
                    <a:lnTo>
                      <a:pt x="6207" y="8287"/>
                    </a:lnTo>
                    <a:lnTo>
                      <a:pt x="6207" y="7594"/>
                    </a:lnTo>
                    <a:lnTo>
                      <a:pt x="7216" y="7594"/>
                    </a:lnTo>
                    <a:cubicBezTo>
                      <a:pt x="7814" y="7594"/>
                      <a:pt x="8287" y="7121"/>
                      <a:pt x="8287" y="6554"/>
                    </a:cubicBezTo>
                    <a:lnTo>
                      <a:pt x="8287" y="5136"/>
                    </a:lnTo>
                    <a:cubicBezTo>
                      <a:pt x="8287" y="4569"/>
                      <a:pt x="7814" y="4128"/>
                      <a:pt x="7216" y="4128"/>
                    </a:cubicBezTo>
                    <a:lnTo>
                      <a:pt x="6207" y="4128"/>
                    </a:lnTo>
                    <a:lnTo>
                      <a:pt x="6207" y="3403"/>
                    </a:lnTo>
                    <a:lnTo>
                      <a:pt x="9389" y="3403"/>
                    </a:lnTo>
                    <a:cubicBezTo>
                      <a:pt x="9988" y="3403"/>
                      <a:pt x="10429" y="2931"/>
                      <a:pt x="10429" y="2395"/>
                    </a:cubicBezTo>
                    <a:lnTo>
                      <a:pt x="10429" y="2049"/>
                    </a:lnTo>
                    <a:lnTo>
                      <a:pt x="10776" y="2049"/>
                    </a:lnTo>
                    <a:cubicBezTo>
                      <a:pt x="11374" y="2049"/>
                      <a:pt x="11815" y="1576"/>
                      <a:pt x="11815" y="1009"/>
                    </a:cubicBezTo>
                    <a:cubicBezTo>
                      <a:pt x="11815" y="411"/>
                      <a:pt x="11343" y="1"/>
                      <a:pt x="10776" y="1"/>
                    </a:cubicBezTo>
                    <a:lnTo>
                      <a:pt x="9389" y="1"/>
                    </a:lnTo>
                    <a:cubicBezTo>
                      <a:pt x="8822" y="1"/>
                      <a:pt x="8381" y="474"/>
                      <a:pt x="8381" y="1009"/>
                    </a:cubicBezTo>
                    <a:cubicBezTo>
                      <a:pt x="8381" y="1608"/>
                      <a:pt x="8854" y="2049"/>
                      <a:pt x="9389" y="2049"/>
                    </a:cubicBezTo>
                    <a:lnTo>
                      <a:pt x="9767" y="2049"/>
                    </a:lnTo>
                    <a:lnTo>
                      <a:pt x="9767" y="2395"/>
                    </a:lnTo>
                    <a:cubicBezTo>
                      <a:pt x="9767" y="2584"/>
                      <a:pt x="9610" y="2742"/>
                      <a:pt x="9389" y="2742"/>
                    </a:cubicBezTo>
                    <a:lnTo>
                      <a:pt x="6239" y="2742"/>
                    </a:lnTo>
                    <a:lnTo>
                      <a:pt x="6239" y="2049"/>
                    </a:lnTo>
                    <a:lnTo>
                      <a:pt x="6617" y="2049"/>
                    </a:lnTo>
                    <a:cubicBezTo>
                      <a:pt x="7184" y="2049"/>
                      <a:pt x="7625" y="1576"/>
                      <a:pt x="7625" y="1009"/>
                    </a:cubicBezTo>
                    <a:cubicBezTo>
                      <a:pt x="7625" y="411"/>
                      <a:pt x="7153" y="1"/>
                      <a:pt x="6617" y="1"/>
                    </a:cubicBezTo>
                    <a:lnTo>
                      <a:pt x="5231" y="1"/>
                    </a:lnTo>
                    <a:cubicBezTo>
                      <a:pt x="4632" y="1"/>
                      <a:pt x="4191" y="474"/>
                      <a:pt x="4191" y="1009"/>
                    </a:cubicBezTo>
                    <a:cubicBezTo>
                      <a:pt x="4191" y="1608"/>
                      <a:pt x="4664" y="2049"/>
                      <a:pt x="5231" y="2049"/>
                    </a:cubicBezTo>
                    <a:lnTo>
                      <a:pt x="5577" y="2049"/>
                    </a:lnTo>
                    <a:lnTo>
                      <a:pt x="5577" y="2742"/>
                    </a:lnTo>
                    <a:lnTo>
                      <a:pt x="2427" y="2742"/>
                    </a:lnTo>
                    <a:cubicBezTo>
                      <a:pt x="2238" y="2742"/>
                      <a:pt x="2080" y="2584"/>
                      <a:pt x="2080" y="2395"/>
                    </a:cubicBezTo>
                    <a:lnTo>
                      <a:pt x="2080" y="2049"/>
                    </a:lnTo>
                    <a:lnTo>
                      <a:pt x="2427" y="2049"/>
                    </a:lnTo>
                    <a:cubicBezTo>
                      <a:pt x="3025" y="2049"/>
                      <a:pt x="3466" y="1576"/>
                      <a:pt x="3466" y="1009"/>
                    </a:cubicBezTo>
                    <a:cubicBezTo>
                      <a:pt x="3466" y="411"/>
                      <a:pt x="2994" y="1"/>
                      <a:pt x="242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91" name="Google Shape;9205;p73">
                <a:extLst>
                  <a:ext uri="{FF2B5EF4-FFF2-40B4-BE49-F238E27FC236}">
                    <a16:creationId xmlns:a16="http://schemas.microsoft.com/office/drawing/2014/main" id="{7A9BFFDA-D51E-F8D4-97E6-6A807C828885}"/>
                  </a:ext>
                </a:extLst>
              </p:cNvPr>
              <p:cNvGrpSpPr/>
              <p:nvPr/>
            </p:nvGrpSpPr>
            <p:grpSpPr>
              <a:xfrm>
                <a:off x="2036574" y="2923500"/>
                <a:ext cx="503276" cy="502894"/>
                <a:chOff x="1413250" y="2680675"/>
                <a:chExt cx="297750" cy="297525"/>
              </a:xfrm>
              <a:grpFill/>
            </p:grpSpPr>
            <p:sp>
              <p:nvSpPr>
                <p:cNvPr id="17794" name="Google Shape;9206;p73">
                  <a:extLst>
                    <a:ext uri="{FF2B5EF4-FFF2-40B4-BE49-F238E27FC236}">
                      <a16:creationId xmlns:a16="http://schemas.microsoft.com/office/drawing/2014/main" id="{FB528597-CE47-7CA6-F636-974363AA2717}"/>
                    </a:ext>
                  </a:extLst>
                </p:cNvPr>
                <p:cNvSpPr/>
                <p:nvPr/>
              </p:nvSpPr>
              <p:spPr>
                <a:xfrm>
                  <a:off x="1413250" y="2680675"/>
                  <a:ext cx="297750" cy="297525"/>
                </a:xfrm>
                <a:custGeom>
                  <a:avLst/>
                  <a:gdLst/>
                  <a:ahLst/>
                  <a:cxnLst/>
                  <a:rect l="l" t="t" r="r" b="b"/>
                  <a:pathLst>
                    <a:path w="11910" h="11901" extrusionOk="0">
                      <a:moveTo>
                        <a:pt x="10460" y="1418"/>
                      </a:moveTo>
                      <a:lnTo>
                        <a:pt x="10460" y="7719"/>
                      </a:lnTo>
                      <a:lnTo>
                        <a:pt x="1387" y="7719"/>
                      </a:lnTo>
                      <a:lnTo>
                        <a:pt x="1387" y="1418"/>
                      </a:lnTo>
                      <a:close/>
                      <a:moveTo>
                        <a:pt x="5577" y="8380"/>
                      </a:moveTo>
                      <a:lnTo>
                        <a:pt x="5577" y="9105"/>
                      </a:lnTo>
                      <a:lnTo>
                        <a:pt x="5167" y="9105"/>
                      </a:lnTo>
                      <a:lnTo>
                        <a:pt x="5451" y="8380"/>
                      </a:lnTo>
                      <a:close/>
                      <a:moveTo>
                        <a:pt x="6396" y="8380"/>
                      </a:moveTo>
                      <a:lnTo>
                        <a:pt x="6679" y="9105"/>
                      </a:lnTo>
                      <a:lnTo>
                        <a:pt x="6270" y="9105"/>
                      </a:lnTo>
                      <a:lnTo>
                        <a:pt x="6270" y="8380"/>
                      </a:lnTo>
                      <a:close/>
                      <a:moveTo>
                        <a:pt x="5955" y="0"/>
                      </a:moveTo>
                      <a:cubicBezTo>
                        <a:pt x="5766" y="0"/>
                        <a:pt x="5608" y="158"/>
                        <a:pt x="5608" y="347"/>
                      </a:cubicBezTo>
                      <a:lnTo>
                        <a:pt x="5608" y="725"/>
                      </a:lnTo>
                      <a:lnTo>
                        <a:pt x="378" y="725"/>
                      </a:lnTo>
                      <a:cubicBezTo>
                        <a:pt x="158" y="725"/>
                        <a:pt x="0" y="882"/>
                        <a:pt x="0" y="1071"/>
                      </a:cubicBezTo>
                      <a:cubicBezTo>
                        <a:pt x="0" y="1260"/>
                        <a:pt x="158" y="1418"/>
                        <a:pt x="378" y="1418"/>
                      </a:cubicBezTo>
                      <a:lnTo>
                        <a:pt x="725" y="1418"/>
                      </a:lnTo>
                      <a:lnTo>
                        <a:pt x="725" y="7719"/>
                      </a:lnTo>
                      <a:lnTo>
                        <a:pt x="378" y="7719"/>
                      </a:lnTo>
                      <a:cubicBezTo>
                        <a:pt x="189" y="7719"/>
                        <a:pt x="32" y="7876"/>
                        <a:pt x="32" y="8097"/>
                      </a:cubicBezTo>
                      <a:cubicBezTo>
                        <a:pt x="32" y="8286"/>
                        <a:pt x="189" y="8443"/>
                        <a:pt x="378" y="8443"/>
                      </a:cubicBezTo>
                      <a:lnTo>
                        <a:pt x="4758" y="8443"/>
                      </a:lnTo>
                      <a:lnTo>
                        <a:pt x="3560" y="11436"/>
                      </a:lnTo>
                      <a:cubicBezTo>
                        <a:pt x="3497" y="11625"/>
                        <a:pt x="3560" y="11814"/>
                        <a:pt x="3749" y="11877"/>
                      </a:cubicBezTo>
                      <a:cubicBezTo>
                        <a:pt x="3803" y="11893"/>
                        <a:pt x="3855" y="11901"/>
                        <a:pt x="3903" y="11901"/>
                      </a:cubicBezTo>
                      <a:cubicBezTo>
                        <a:pt x="4052" y="11901"/>
                        <a:pt x="4167" y="11824"/>
                        <a:pt x="4191" y="11657"/>
                      </a:cubicBezTo>
                      <a:lnTo>
                        <a:pt x="4947" y="9830"/>
                      </a:lnTo>
                      <a:lnTo>
                        <a:pt x="5608" y="9830"/>
                      </a:lnTo>
                      <a:lnTo>
                        <a:pt x="5608" y="10838"/>
                      </a:lnTo>
                      <a:cubicBezTo>
                        <a:pt x="5608" y="11027"/>
                        <a:pt x="5766" y="11184"/>
                        <a:pt x="5955" y="11184"/>
                      </a:cubicBezTo>
                      <a:cubicBezTo>
                        <a:pt x="6175" y="11184"/>
                        <a:pt x="6333" y="11027"/>
                        <a:pt x="6333" y="10838"/>
                      </a:cubicBezTo>
                      <a:lnTo>
                        <a:pt x="6333" y="9830"/>
                      </a:lnTo>
                      <a:lnTo>
                        <a:pt x="6995" y="9830"/>
                      </a:lnTo>
                      <a:lnTo>
                        <a:pt x="7751" y="11657"/>
                      </a:lnTo>
                      <a:cubicBezTo>
                        <a:pt x="7798" y="11824"/>
                        <a:pt x="7918" y="11901"/>
                        <a:pt x="8042" y="11901"/>
                      </a:cubicBezTo>
                      <a:cubicBezTo>
                        <a:pt x="8082" y="11901"/>
                        <a:pt x="8122" y="11893"/>
                        <a:pt x="8160" y="11877"/>
                      </a:cubicBezTo>
                      <a:cubicBezTo>
                        <a:pt x="8381" y="11783"/>
                        <a:pt x="8444" y="11594"/>
                        <a:pt x="8381" y="11436"/>
                      </a:cubicBezTo>
                      <a:lnTo>
                        <a:pt x="7184" y="8443"/>
                      </a:lnTo>
                      <a:lnTo>
                        <a:pt x="11563" y="8443"/>
                      </a:lnTo>
                      <a:cubicBezTo>
                        <a:pt x="11752" y="8443"/>
                        <a:pt x="11909" y="8286"/>
                        <a:pt x="11909" y="8097"/>
                      </a:cubicBezTo>
                      <a:cubicBezTo>
                        <a:pt x="11909" y="7876"/>
                        <a:pt x="11752" y="7719"/>
                        <a:pt x="11563" y="7719"/>
                      </a:cubicBezTo>
                      <a:lnTo>
                        <a:pt x="11185" y="7719"/>
                      </a:lnTo>
                      <a:lnTo>
                        <a:pt x="11185" y="1418"/>
                      </a:lnTo>
                      <a:lnTo>
                        <a:pt x="11563" y="1418"/>
                      </a:lnTo>
                      <a:cubicBezTo>
                        <a:pt x="11752" y="1418"/>
                        <a:pt x="11909" y="1260"/>
                        <a:pt x="11909" y="1071"/>
                      </a:cubicBezTo>
                      <a:cubicBezTo>
                        <a:pt x="11909" y="882"/>
                        <a:pt x="11752" y="725"/>
                        <a:pt x="11563" y="725"/>
                      </a:cubicBezTo>
                      <a:lnTo>
                        <a:pt x="6301" y="725"/>
                      </a:ln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5" name="Google Shape;9207;p73">
                  <a:extLst>
                    <a:ext uri="{FF2B5EF4-FFF2-40B4-BE49-F238E27FC236}">
                      <a16:creationId xmlns:a16="http://schemas.microsoft.com/office/drawing/2014/main" id="{41385DAC-2DB4-C9AA-D23A-E6C253E3C427}"/>
                    </a:ext>
                  </a:extLst>
                </p:cNvPr>
                <p:cNvSpPr/>
                <p:nvPr/>
              </p:nvSpPr>
              <p:spPr>
                <a:xfrm>
                  <a:off x="1465225" y="2805100"/>
                  <a:ext cx="52800" cy="52025"/>
                </a:xfrm>
                <a:custGeom>
                  <a:avLst/>
                  <a:gdLst/>
                  <a:ahLst/>
                  <a:cxnLst/>
                  <a:rect l="l" t="t" r="r" b="b"/>
                  <a:pathLst>
                    <a:path w="2112" h="2081" extrusionOk="0">
                      <a:moveTo>
                        <a:pt x="1387" y="663"/>
                      </a:moveTo>
                      <a:lnTo>
                        <a:pt x="1387" y="1387"/>
                      </a:lnTo>
                      <a:lnTo>
                        <a:pt x="694" y="1387"/>
                      </a:lnTo>
                      <a:lnTo>
                        <a:pt x="694" y="663"/>
                      </a:lnTo>
                      <a:close/>
                      <a:moveTo>
                        <a:pt x="347" y="1"/>
                      </a:moveTo>
                      <a:cubicBezTo>
                        <a:pt x="158" y="1"/>
                        <a:pt x="1" y="158"/>
                        <a:pt x="1" y="347"/>
                      </a:cubicBezTo>
                      <a:lnTo>
                        <a:pt x="1" y="1734"/>
                      </a:lnTo>
                      <a:cubicBezTo>
                        <a:pt x="1" y="1923"/>
                        <a:pt x="158" y="2080"/>
                        <a:pt x="347" y="2080"/>
                      </a:cubicBezTo>
                      <a:lnTo>
                        <a:pt x="1765" y="2080"/>
                      </a:lnTo>
                      <a:cubicBezTo>
                        <a:pt x="1954" y="2080"/>
                        <a:pt x="2112" y="1923"/>
                        <a:pt x="2112" y="1734"/>
                      </a:cubicBezTo>
                      <a:lnTo>
                        <a:pt x="2112" y="347"/>
                      </a:lnTo>
                      <a:cubicBezTo>
                        <a:pt x="2112" y="158"/>
                        <a:pt x="1954" y="1"/>
                        <a:pt x="176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6" name="Google Shape;9208;p73">
                  <a:extLst>
                    <a:ext uri="{FF2B5EF4-FFF2-40B4-BE49-F238E27FC236}">
                      <a16:creationId xmlns:a16="http://schemas.microsoft.com/office/drawing/2014/main" id="{3C6F1576-E814-BBB8-3992-0505242023DB}"/>
                    </a:ext>
                  </a:extLst>
                </p:cNvPr>
                <p:cNvSpPr/>
                <p:nvPr/>
              </p:nvSpPr>
              <p:spPr>
                <a:xfrm>
                  <a:off x="1535325" y="2769675"/>
                  <a:ext cx="52800" cy="87450"/>
                </a:xfrm>
                <a:custGeom>
                  <a:avLst/>
                  <a:gdLst/>
                  <a:ahLst/>
                  <a:cxnLst/>
                  <a:rect l="l" t="t" r="r" b="b"/>
                  <a:pathLst>
                    <a:path w="2112" h="3498" extrusionOk="0">
                      <a:moveTo>
                        <a:pt x="1387" y="662"/>
                      </a:moveTo>
                      <a:lnTo>
                        <a:pt x="1387" y="2741"/>
                      </a:lnTo>
                      <a:lnTo>
                        <a:pt x="694" y="2741"/>
                      </a:lnTo>
                      <a:lnTo>
                        <a:pt x="694" y="662"/>
                      </a:lnTo>
                      <a:close/>
                      <a:moveTo>
                        <a:pt x="379" y="0"/>
                      </a:moveTo>
                      <a:cubicBezTo>
                        <a:pt x="158" y="0"/>
                        <a:pt x="1" y="158"/>
                        <a:pt x="1" y="347"/>
                      </a:cubicBezTo>
                      <a:lnTo>
                        <a:pt x="1" y="3151"/>
                      </a:lnTo>
                      <a:cubicBezTo>
                        <a:pt x="1" y="3340"/>
                        <a:pt x="158" y="3497"/>
                        <a:pt x="379" y="3497"/>
                      </a:cubicBezTo>
                      <a:lnTo>
                        <a:pt x="1733" y="3497"/>
                      </a:lnTo>
                      <a:lnTo>
                        <a:pt x="1733" y="3466"/>
                      </a:lnTo>
                      <a:cubicBezTo>
                        <a:pt x="1954" y="3466"/>
                        <a:pt x="2112" y="3308"/>
                        <a:pt x="2112" y="3119"/>
                      </a:cubicBezTo>
                      <a:lnTo>
                        <a:pt x="2112" y="347"/>
                      </a:lnTo>
                      <a:cubicBezTo>
                        <a:pt x="2112" y="158"/>
                        <a:pt x="1954"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7" name="Google Shape;9209;p73">
                  <a:extLst>
                    <a:ext uri="{FF2B5EF4-FFF2-40B4-BE49-F238E27FC236}">
                      <a16:creationId xmlns:a16="http://schemas.microsoft.com/office/drawing/2014/main" id="{794AF971-0298-C130-061E-275B0A1AA8D0}"/>
                    </a:ext>
                  </a:extLst>
                </p:cNvPr>
                <p:cNvSpPr/>
                <p:nvPr/>
              </p:nvSpPr>
              <p:spPr>
                <a:xfrm>
                  <a:off x="1604650" y="2733425"/>
                  <a:ext cx="52775" cy="122900"/>
                </a:xfrm>
                <a:custGeom>
                  <a:avLst/>
                  <a:gdLst/>
                  <a:ahLst/>
                  <a:cxnLst/>
                  <a:rect l="l" t="t" r="r" b="b"/>
                  <a:pathLst>
                    <a:path w="2111" h="4916" extrusionOk="0">
                      <a:moveTo>
                        <a:pt x="1418" y="726"/>
                      </a:moveTo>
                      <a:lnTo>
                        <a:pt x="1418" y="4254"/>
                      </a:lnTo>
                      <a:lnTo>
                        <a:pt x="725" y="4254"/>
                      </a:lnTo>
                      <a:lnTo>
                        <a:pt x="725" y="726"/>
                      </a:lnTo>
                      <a:close/>
                      <a:moveTo>
                        <a:pt x="347" y="1"/>
                      </a:moveTo>
                      <a:cubicBezTo>
                        <a:pt x="158" y="1"/>
                        <a:pt x="0" y="159"/>
                        <a:pt x="0" y="348"/>
                      </a:cubicBezTo>
                      <a:lnTo>
                        <a:pt x="0" y="4569"/>
                      </a:lnTo>
                      <a:cubicBezTo>
                        <a:pt x="0" y="4758"/>
                        <a:pt x="158" y="4916"/>
                        <a:pt x="347" y="4916"/>
                      </a:cubicBezTo>
                      <a:lnTo>
                        <a:pt x="1764" y="4916"/>
                      </a:lnTo>
                      <a:cubicBezTo>
                        <a:pt x="1953" y="4916"/>
                        <a:pt x="2111" y="4758"/>
                        <a:pt x="2111" y="4569"/>
                      </a:cubicBezTo>
                      <a:lnTo>
                        <a:pt x="2111" y="348"/>
                      </a:lnTo>
                      <a:cubicBezTo>
                        <a:pt x="2111" y="159"/>
                        <a:pt x="1953"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92" name="Google Shape;9210;p73">
                <a:extLst>
                  <a:ext uri="{FF2B5EF4-FFF2-40B4-BE49-F238E27FC236}">
                    <a16:creationId xmlns:a16="http://schemas.microsoft.com/office/drawing/2014/main" id="{3F6D89FD-0118-8D9F-74A9-072A424462B8}"/>
                  </a:ext>
                </a:extLst>
              </p:cNvPr>
              <p:cNvSpPr/>
              <p:nvPr/>
            </p:nvSpPr>
            <p:spPr>
              <a:xfrm>
                <a:off x="5271859" y="1687892"/>
                <a:ext cx="387450" cy="500571"/>
              </a:xfrm>
              <a:custGeom>
                <a:avLst/>
                <a:gdLst/>
                <a:ahLst/>
                <a:cxnLst/>
                <a:rect l="l" t="t" r="r" b="b"/>
                <a:pathLst>
                  <a:path w="9169" h="11846" extrusionOk="0">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93" name="Google Shape;9211;p73">
                <a:extLst>
                  <a:ext uri="{FF2B5EF4-FFF2-40B4-BE49-F238E27FC236}">
                    <a16:creationId xmlns:a16="http://schemas.microsoft.com/office/drawing/2014/main" id="{4EBE5D62-1497-D1AC-526E-899658F9B699}"/>
                  </a:ext>
                </a:extLst>
              </p:cNvPr>
              <p:cNvSpPr/>
              <p:nvPr/>
            </p:nvSpPr>
            <p:spPr>
              <a:xfrm>
                <a:off x="5203298" y="2281976"/>
                <a:ext cx="524573" cy="498585"/>
              </a:xfrm>
              <a:custGeom>
                <a:avLst/>
                <a:gdLst/>
                <a:ahLst/>
                <a:cxnLst/>
                <a:rect l="l" t="t" r="r" b="b"/>
                <a:pathLst>
                  <a:path w="12414" h="11799" extrusionOk="0">
                    <a:moveTo>
                      <a:pt x="8979" y="2127"/>
                    </a:moveTo>
                    <a:cubicBezTo>
                      <a:pt x="9247" y="2127"/>
                      <a:pt x="9515" y="2229"/>
                      <a:pt x="9704" y="2434"/>
                    </a:cubicBezTo>
                    <a:cubicBezTo>
                      <a:pt x="10113" y="2812"/>
                      <a:pt x="10113" y="3473"/>
                      <a:pt x="9704" y="3883"/>
                    </a:cubicBezTo>
                    <a:lnTo>
                      <a:pt x="8885" y="4702"/>
                    </a:lnTo>
                    <a:cubicBezTo>
                      <a:pt x="8790" y="4765"/>
                      <a:pt x="8696" y="4860"/>
                      <a:pt x="8601" y="4891"/>
                    </a:cubicBezTo>
                    <a:cubicBezTo>
                      <a:pt x="8790" y="4513"/>
                      <a:pt x="8727" y="4041"/>
                      <a:pt x="8412" y="3726"/>
                    </a:cubicBezTo>
                    <a:cubicBezTo>
                      <a:pt x="8206" y="3520"/>
                      <a:pt x="7933" y="3408"/>
                      <a:pt x="7654" y="3408"/>
                    </a:cubicBezTo>
                    <a:cubicBezTo>
                      <a:pt x="7507" y="3408"/>
                      <a:pt x="7357" y="3439"/>
                      <a:pt x="7215" y="3505"/>
                    </a:cubicBezTo>
                    <a:cubicBezTo>
                      <a:pt x="7278" y="3410"/>
                      <a:pt x="7341" y="3316"/>
                      <a:pt x="7436" y="3253"/>
                    </a:cubicBezTo>
                    <a:lnTo>
                      <a:pt x="8255" y="2434"/>
                    </a:lnTo>
                    <a:cubicBezTo>
                      <a:pt x="8444" y="2229"/>
                      <a:pt x="8711" y="2127"/>
                      <a:pt x="8979" y="2127"/>
                    </a:cubicBezTo>
                    <a:close/>
                    <a:moveTo>
                      <a:pt x="9027" y="685"/>
                    </a:moveTo>
                    <a:cubicBezTo>
                      <a:pt x="9649" y="685"/>
                      <a:pt x="10271" y="922"/>
                      <a:pt x="10744" y="1394"/>
                    </a:cubicBezTo>
                    <a:cubicBezTo>
                      <a:pt x="11689" y="2339"/>
                      <a:pt x="11689" y="3883"/>
                      <a:pt x="10744" y="4828"/>
                    </a:cubicBezTo>
                    <a:lnTo>
                      <a:pt x="9893" y="5647"/>
                    </a:lnTo>
                    <a:cubicBezTo>
                      <a:pt x="9431" y="6109"/>
                      <a:pt x="8816" y="6356"/>
                      <a:pt x="8187" y="6356"/>
                    </a:cubicBezTo>
                    <a:cubicBezTo>
                      <a:pt x="7914" y="6356"/>
                      <a:pt x="7639" y="6310"/>
                      <a:pt x="7373" y="6214"/>
                    </a:cubicBezTo>
                    <a:lnTo>
                      <a:pt x="7940" y="5647"/>
                    </a:lnTo>
                    <a:cubicBezTo>
                      <a:pt x="8008" y="5655"/>
                      <a:pt x="8077" y="5659"/>
                      <a:pt x="8146" y="5659"/>
                    </a:cubicBezTo>
                    <a:cubicBezTo>
                      <a:pt x="8617" y="5659"/>
                      <a:pt x="9087" y="5477"/>
                      <a:pt x="9389" y="5175"/>
                    </a:cubicBezTo>
                    <a:lnTo>
                      <a:pt x="10208" y="4356"/>
                    </a:lnTo>
                    <a:cubicBezTo>
                      <a:pt x="10901" y="3694"/>
                      <a:pt x="10901" y="2591"/>
                      <a:pt x="10208" y="1898"/>
                    </a:cubicBezTo>
                    <a:cubicBezTo>
                      <a:pt x="9877" y="1567"/>
                      <a:pt x="9436" y="1402"/>
                      <a:pt x="8995" y="1402"/>
                    </a:cubicBezTo>
                    <a:cubicBezTo>
                      <a:pt x="8554" y="1402"/>
                      <a:pt x="8113" y="1567"/>
                      <a:pt x="7782" y="1898"/>
                    </a:cubicBezTo>
                    <a:lnTo>
                      <a:pt x="6931" y="2749"/>
                    </a:lnTo>
                    <a:cubicBezTo>
                      <a:pt x="6553" y="3127"/>
                      <a:pt x="6396" y="3694"/>
                      <a:pt x="6490" y="4198"/>
                    </a:cubicBezTo>
                    <a:lnTo>
                      <a:pt x="5923" y="4734"/>
                    </a:lnTo>
                    <a:cubicBezTo>
                      <a:pt x="5608" y="3883"/>
                      <a:pt x="5797" y="2906"/>
                      <a:pt x="6490" y="2213"/>
                    </a:cubicBezTo>
                    <a:lnTo>
                      <a:pt x="7309" y="1394"/>
                    </a:lnTo>
                    <a:cubicBezTo>
                      <a:pt x="7782" y="922"/>
                      <a:pt x="8404" y="685"/>
                      <a:pt x="9027" y="685"/>
                    </a:cubicBezTo>
                    <a:close/>
                    <a:moveTo>
                      <a:pt x="7703" y="4104"/>
                    </a:moveTo>
                    <a:cubicBezTo>
                      <a:pt x="7790" y="4104"/>
                      <a:pt x="7877" y="4135"/>
                      <a:pt x="7940" y="4198"/>
                    </a:cubicBezTo>
                    <a:cubicBezTo>
                      <a:pt x="8066" y="4324"/>
                      <a:pt x="8066" y="4545"/>
                      <a:pt x="7940" y="4671"/>
                    </a:cubicBezTo>
                    <a:lnTo>
                      <a:pt x="4978" y="7632"/>
                    </a:lnTo>
                    <a:cubicBezTo>
                      <a:pt x="4915" y="7679"/>
                      <a:pt x="4828" y="7703"/>
                      <a:pt x="4742" y="7703"/>
                    </a:cubicBezTo>
                    <a:cubicBezTo>
                      <a:pt x="4655" y="7703"/>
                      <a:pt x="4569" y="7679"/>
                      <a:pt x="4506" y="7632"/>
                    </a:cubicBezTo>
                    <a:cubicBezTo>
                      <a:pt x="4380" y="7506"/>
                      <a:pt x="4380" y="7254"/>
                      <a:pt x="4506" y="7160"/>
                    </a:cubicBezTo>
                    <a:lnTo>
                      <a:pt x="7467" y="4198"/>
                    </a:lnTo>
                    <a:cubicBezTo>
                      <a:pt x="7530" y="4135"/>
                      <a:pt x="7617" y="4104"/>
                      <a:pt x="7703" y="4104"/>
                    </a:cubicBezTo>
                    <a:close/>
                    <a:moveTo>
                      <a:pt x="3781" y="6939"/>
                    </a:moveTo>
                    <a:lnTo>
                      <a:pt x="3781" y="6939"/>
                    </a:lnTo>
                    <a:cubicBezTo>
                      <a:pt x="3592" y="7349"/>
                      <a:pt x="3686" y="7821"/>
                      <a:pt x="4001" y="8136"/>
                    </a:cubicBezTo>
                    <a:cubicBezTo>
                      <a:pt x="4198" y="8333"/>
                      <a:pt x="4457" y="8432"/>
                      <a:pt x="4715" y="8432"/>
                    </a:cubicBezTo>
                    <a:cubicBezTo>
                      <a:pt x="4870" y="8432"/>
                      <a:pt x="5025" y="8396"/>
                      <a:pt x="5167" y="8325"/>
                    </a:cubicBezTo>
                    <a:lnTo>
                      <a:pt x="5167" y="8325"/>
                    </a:lnTo>
                    <a:cubicBezTo>
                      <a:pt x="5136" y="8451"/>
                      <a:pt x="5041" y="8514"/>
                      <a:pt x="4978" y="8609"/>
                    </a:cubicBezTo>
                    <a:lnTo>
                      <a:pt x="4159" y="9428"/>
                    </a:lnTo>
                    <a:cubicBezTo>
                      <a:pt x="3954" y="9633"/>
                      <a:pt x="3686" y="9735"/>
                      <a:pt x="3419" y="9735"/>
                    </a:cubicBezTo>
                    <a:cubicBezTo>
                      <a:pt x="3151" y="9735"/>
                      <a:pt x="2883" y="9633"/>
                      <a:pt x="2678" y="9428"/>
                    </a:cubicBezTo>
                    <a:cubicBezTo>
                      <a:pt x="2300" y="9050"/>
                      <a:pt x="2300" y="8357"/>
                      <a:pt x="2678" y="7979"/>
                    </a:cubicBezTo>
                    <a:lnTo>
                      <a:pt x="3529" y="7160"/>
                    </a:lnTo>
                    <a:cubicBezTo>
                      <a:pt x="3592" y="7065"/>
                      <a:pt x="3718" y="7002"/>
                      <a:pt x="3781" y="6939"/>
                    </a:cubicBezTo>
                    <a:close/>
                    <a:moveTo>
                      <a:pt x="4212" y="5467"/>
                    </a:moveTo>
                    <a:cubicBezTo>
                      <a:pt x="4492" y="5467"/>
                      <a:pt x="4773" y="5516"/>
                      <a:pt x="5041" y="5616"/>
                    </a:cubicBezTo>
                    <a:lnTo>
                      <a:pt x="4506" y="6151"/>
                    </a:lnTo>
                    <a:cubicBezTo>
                      <a:pt x="4437" y="6143"/>
                      <a:pt x="4368" y="6139"/>
                      <a:pt x="4299" y="6139"/>
                    </a:cubicBezTo>
                    <a:cubicBezTo>
                      <a:pt x="3828" y="6139"/>
                      <a:pt x="3358" y="6322"/>
                      <a:pt x="3056" y="6624"/>
                    </a:cubicBezTo>
                    <a:lnTo>
                      <a:pt x="2206" y="7475"/>
                    </a:lnTo>
                    <a:cubicBezTo>
                      <a:pt x="1544" y="8136"/>
                      <a:pt x="1544" y="9239"/>
                      <a:pt x="2206" y="9900"/>
                    </a:cubicBezTo>
                    <a:cubicBezTo>
                      <a:pt x="2552" y="10231"/>
                      <a:pt x="3001" y="10397"/>
                      <a:pt x="3446" y="10397"/>
                    </a:cubicBezTo>
                    <a:cubicBezTo>
                      <a:pt x="3891" y="10397"/>
                      <a:pt x="4332" y="10231"/>
                      <a:pt x="4663" y="9900"/>
                    </a:cubicBezTo>
                    <a:lnTo>
                      <a:pt x="5482" y="9081"/>
                    </a:lnTo>
                    <a:cubicBezTo>
                      <a:pt x="5892" y="8672"/>
                      <a:pt x="6049" y="8136"/>
                      <a:pt x="5955" y="7632"/>
                    </a:cubicBezTo>
                    <a:lnTo>
                      <a:pt x="6522" y="7065"/>
                    </a:lnTo>
                    <a:lnTo>
                      <a:pt x="6522" y="7065"/>
                    </a:lnTo>
                    <a:cubicBezTo>
                      <a:pt x="6837" y="7947"/>
                      <a:pt x="6648" y="8924"/>
                      <a:pt x="5955" y="9585"/>
                    </a:cubicBezTo>
                    <a:lnTo>
                      <a:pt x="5136" y="10405"/>
                    </a:lnTo>
                    <a:cubicBezTo>
                      <a:pt x="4663" y="10877"/>
                      <a:pt x="4041" y="11113"/>
                      <a:pt x="3419" y="11113"/>
                    </a:cubicBezTo>
                    <a:cubicBezTo>
                      <a:pt x="2796" y="11113"/>
                      <a:pt x="2174" y="10877"/>
                      <a:pt x="1702" y="10405"/>
                    </a:cubicBezTo>
                    <a:cubicBezTo>
                      <a:pt x="756" y="9459"/>
                      <a:pt x="756" y="7916"/>
                      <a:pt x="1702" y="7002"/>
                    </a:cubicBezTo>
                    <a:lnTo>
                      <a:pt x="2552" y="6151"/>
                    </a:lnTo>
                    <a:cubicBezTo>
                      <a:pt x="3005" y="5699"/>
                      <a:pt x="3605" y="5467"/>
                      <a:pt x="4212" y="5467"/>
                    </a:cubicBezTo>
                    <a:close/>
                    <a:moveTo>
                      <a:pt x="8999" y="0"/>
                    </a:moveTo>
                    <a:cubicBezTo>
                      <a:pt x="8200" y="0"/>
                      <a:pt x="7404" y="307"/>
                      <a:pt x="6805" y="922"/>
                    </a:cubicBezTo>
                    <a:lnTo>
                      <a:pt x="5955" y="1741"/>
                    </a:lnTo>
                    <a:cubicBezTo>
                      <a:pt x="5136" y="2560"/>
                      <a:pt x="4852" y="3789"/>
                      <a:pt x="5230" y="4891"/>
                    </a:cubicBezTo>
                    <a:cubicBezTo>
                      <a:pt x="4920" y="4794"/>
                      <a:pt x="4601" y="4746"/>
                      <a:pt x="4283" y="4746"/>
                    </a:cubicBezTo>
                    <a:cubicBezTo>
                      <a:pt x="3469" y="4746"/>
                      <a:pt x="2669" y="5058"/>
                      <a:pt x="2080" y="5647"/>
                    </a:cubicBezTo>
                    <a:lnTo>
                      <a:pt x="1229" y="6466"/>
                    </a:lnTo>
                    <a:cubicBezTo>
                      <a:pt x="0" y="7695"/>
                      <a:pt x="0" y="9680"/>
                      <a:pt x="1229" y="10877"/>
                    </a:cubicBezTo>
                    <a:cubicBezTo>
                      <a:pt x="1843" y="11491"/>
                      <a:pt x="2647" y="11799"/>
                      <a:pt x="3446" y="11799"/>
                    </a:cubicBezTo>
                    <a:cubicBezTo>
                      <a:pt x="4246" y="11799"/>
                      <a:pt x="5041" y="11491"/>
                      <a:pt x="5640" y="10877"/>
                    </a:cubicBezTo>
                    <a:lnTo>
                      <a:pt x="6490" y="10058"/>
                    </a:lnTo>
                    <a:cubicBezTo>
                      <a:pt x="7309" y="9239"/>
                      <a:pt x="7593" y="8010"/>
                      <a:pt x="7215" y="6908"/>
                    </a:cubicBezTo>
                    <a:lnTo>
                      <a:pt x="7215" y="6908"/>
                    </a:lnTo>
                    <a:cubicBezTo>
                      <a:pt x="7525" y="7005"/>
                      <a:pt x="7844" y="7053"/>
                      <a:pt x="8162" y="7053"/>
                    </a:cubicBezTo>
                    <a:cubicBezTo>
                      <a:pt x="8976" y="7053"/>
                      <a:pt x="9776" y="6740"/>
                      <a:pt x="10365" y="6151"/>
                    </a:cubicBezTo>
                    <a:lnTo>
                      <a:pt x="11216" y="5332"/>
                    </a:lnTo>
                    <a:cubicBezTo>
                      <a:pt x="12413" y="4104"/>
                      <a:pt x="12413" y="2150"/>
                      <a:pt x="11216" y="922"/>
                    </a:cubicBezTo>
                    <a:cubicBezTo>
                      <a:pt x="10602" y="307"/>
                      <a:pt x="9798" y="0"/>
                      <a:pt x="8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94" name="Google Shape;9212;p73">
                <a:extLst>
                  <a:ext uri="{FF2B5EF4-FFF2-40B4-BE49-F238E27FC236}">
                    <a16:creationId xmlns:a16="http://schemas.microsoft.com/office/drawing/2014/main" id="{524BC655-5E30-FCAE-1E34-BDA836814A01}"/>
                  </a:ext>
                </a:extLst>
              </p:cNvPr>
              <p:cNvSpPr/>
              <p:nvPr/>
            </p:nvSpPr>
            <p:spPr>
              <a:xfrm>
                <a:off x="5213946" y="2924655"/>
                <a:ext cx="503276" cy="500571"/>
              </a:xfrm>
              <a:custGeom>
                <a:avLst/>
                <a:gdLst/>
                <a:ahLst/>
                <a:cxnLst/>
                <a:rect l="l" t="t" r="r" b="b"/>
                <a:pathLst>
                  <a:path w="11910" h="11846" extrusionOk="0">
                    <a:moveTo>
                      <a:pt x="5924" y="2080"/>
                    </a:moveTo>
                    <a:cubicBezTo>
                      <a:pt x="6302" y="2080"/>
                      <a:pt x="6617" y="2395"/>
                      <a:pt x="6617" y="2773"/>
                    </a:cubicBezTo>
                    <a:cubicBezTo>
                      <a:pt x="6617" y="3182"/>
                      <a:pt x="6302" y="3497"/>
                      <a:pt x="5924" y="3497"/>
                    </a:cubicBezTo>
                    <a:cubicBezTo>
                      <a:pt x="5514" y="3497"/>
                      <a:pt x="5199" y="3182"/>
                      <a:pt x="5199" y="2773"/>
                    </a:cubicBezTo>
                    <a:cubicBezTo>
                      <a:pt x="5199" y="2395"/>
                      <a:pt x="5514" y="2080"/>
                      <a:pt x="5924" y="2080"/>
                    </a:cubicBezTo>
                    <a:close/>
                    <a:moveTo>
                      <a:pt x="5924" y="662"/>
                    </a:moveTo>
                    <a:cubicBezTo>
                      <a:pt x="7247" y="662"/>
                      <a:pt x="8318" y="1764"/>
                      <a:pt x="8318" y="3088"/>
                    </a:cubicBezTo>
                    <a:cubicBezTo>
                      <a:pt x="8318" y="3655"/>
                      <a:pt x="8129" y="4190"/>
                      <a:pt x="7783" y="4631"/>
                    </a:cubicBezTo>
                    <a:cubicBezTo>
                      <a:pt x="7562" y="4222"/>
                      <a:pt x="7310" y="3907"/>
                      <a:pt x="6900" y="3686"/>
                    </a:cubicBezTo>
                    <a:cubicBezTo>
                      <a:pt x="7153" y="3434"/>
                      <a:pt x="7310" y="3088"/>
                      <a:pt x="7310" y="2741"/>
                    </a:cubicBezTo>
                    <a:cubicBezTo>
                      <a:pt x="7310" y="1985"/>
                      <a:pt x="6680" y="1355"/>
                      <a:pt x="5924" y="1355"/>
                    </a:cubicBezTo>
                    <a:cubicBezTo>
                      <a:pt x="5168" y="1355"/>
                      <a:pt x="4538" y="1985"/>
                      <a:pt x="4538" y="2741"/>
                    </a:cubicBezTo>
                    <a:cubicBezTo>
                      <a:pt x="4538" y="3088"/>
                      <a:pt x="4695" y="3434"/>
                      <a:pt x="4947" y="3686"/>
                    </a:cubicBezTo>
                    <a:cubicBezTo>
                      <a:pt x="4538" y="3938"/>
                      <a:pt x="4223" y="4285"/>
                      <a:pt x="4034" y="4631"/>
                    </a:cubicBezTo>
                    <a:cubicBezTo>
                      <a:pt x="3592" y="4096"/>
                      <a:pt x="3403" y="3403"/>
                      <a:pt x="3498" y="2741"/>
                    </a:cubicBezTo>
                    <a:cubicBezTo>
                      <a:pt x="3655" y="1638"/>
                      <a:pt x="4664" y="662"/>
                      <a:pt x="5924" y="662"/>
                    </a:cubicBezTo>
                    <a:close/>
                    <a:moveTo>
                      <a:pt x="5924" y="4159"/>
                    </a:moveTo>
                    <a:cubicBezTo>
                      <a:pt x="6554" y="4159"/>
                      <a:pt x="7058" y="4600"/>
                      <a:pt x="7247" y="5135"/>
                    </a:cubicBezTo>
                    <a:cubicBezTo>
                      <a:pt x="6869" y="5388"/>
                      <a:pt x="6428" y="5545"/>
                      <a:pt x="5924" y="5545"/>
                    </a:cubicBezTo>
                    <a:cubicBezTo>
                      <a:pt x="5451" y="5545"/>
                      <a:pt x="4979" y="5388"/>
                      <a:pt x="4569" y="5135"/>
                    </a:cubicBezTo>
                    <a:cubicBezTo>
                      <a:pt x="4727" y="4568"/>
                      <a:pt x="5294" y="4159"/>
                      <a:pt x="5924" y="4159"/>
                    </a:cubicBezTo>
                    <a:close/>
                    <a:moveTo>
                      <a:pt x="1734" y="9042"/>
                    </a:moveTo>
                    <a:cubicBezTo>
                      <a:pt x="2301" y="9042"/>
                      <a:pt x="2773" y="9483"/>
                      <a:pt x="2773" y="10082"/>
                    </a:cubicBezTo>
                    <a:cubicBezTo>
                      <a:pt x="2773" y="10649"/>
                      <a:pt x="2301" y="11121"/>
                      <a:pt x="1734" y="11121"/>
                    </a:cubicBezTo>
                    <a:cubicBezTo>
                      <a:pt x="1198" y="11121"/>
                      <a:pt x="726" y="10649"/>
                      <a:pt x="726" y="10082"/>
                    </a:cubicBezTo>
                    <a:cubicBezTo>
                      <a:pt x="726" y="9483"/>
                      <a:pt x="1198" y="9042"/>
                      <a:pt x="1734" y="9042"/>
                    </a:cubicBezTo>
                    <a:close/>
                    <a:moveTo>
                      <a:pt x="5924" y="9042"/>
                    </a:moveTo>
                    <a:cubicBezTo>
                      <a:pt x="6522" y="9042"/>
                      <a:pt x="6932" y="9515"/>
                      <a:pt x="6932" y="10082"/>
                    </a:cubicBezTo>
                    <a:cubicBezTo>
                      <a:pt x="6932" y="10649"/>
                      <a:pt x="6459" y="11121"/>
                      <a:pt x="5924" y="11121"/>
                    </a:cubicBezTo>
                    <a:cubicBezTo>
                      <a:pt x="5357" y="11121"/>
                      <a:pt x="4884" y="10649"/>
                      <a:pt x="4884" y="10082"/>
                    </a:cubicBezTo>
                    <a:cubicBezTo>
                      <a:pt x="4884" y="9483"/>
                      <a:pt x="5325" y="9042"/>
                      <a:pt x="5924" y="9042"/>
                    </a:cubicBezTo>
                    <a:close/>
                    <a:moveTo>
                      <a:pt x="10145" y="9042"/>
                    </a:moveTo>
                    <a:cubicBezTo>
                      <a:pt x="10681" y="9042"/>
                      <a:pt x="11154" y="9483"/>
                      <a:pt x="11154" y="10082"/>
                    </a:cubicBezTo>
                    <a:cubicBezTo>
                      <a:pt x="11154" y="10649"/>
                      <a:pt x="10681" y="11121"/>
                      <a:pt x="10145" y="11121"/>
                    </a:cubicBezTo>
                    <a:cubicBezTo>
                      <a:pt x="9578" y="11121"/>
                      <a:pt x="9106" y="10649"/>
                      <a:pt x="9106" y="10082"/>
                    </a:cubicBezTo>
                    <a:cubicBezTo>
                      <a:pt x="9106" y="9483"/>
                      <a:pt x="9578" y="9042"/>
                      <a:pt x="10145" y="9042"/>
                    </a:cubicBezTo>
                    <a:close/>
                    <a:moveTo>
                      <a:pt x="5955" y="0"/>
                    </a:moveTo>
                    <a:cubicBezTo>
                      <a:pt x="4349" y="0"/>
                      <a:pt x="3088" y="1197"/>
                      <a:pt x="2868" y="2678"/>
                    </a:cubicBezTo>
                    <a:cubicBezTo>
                      <a:pt x="2647" y="4442"/>
                      <a:pt x="3908" y="6018"/>
                      <a:pt x="5640" y="6207"/>
                    </a:cubicBezTo>
                    <a:lnTo>
                      <a:pt x="5640" y="6963"/>
                    </a:lnTo>
                    <a:lnTo>
                      <a:pt x="2427" y="6963"/>
                    </a:lnTo>
                    <a:cubicBezTo>
                      <a:pt x="1828" y="6963"/>
                      <a:pt x="1387" y="7435"/>
                      <a:pt x="1387" y="7971"/>
                    </a:cubicBezTo>
                    <a:lnTo>
                      <a:pt x="1387" y="8380"/>
                    </a:lnTo>
                    <a:cubicBezTo>
                      <a:pt x="599" y="8538"/>
                      <a:pt x="1" y="9231"/>
                      <a:pt x="1" y="10082"/>
                    </a:cubicBezTo>
                    <a:cubicBezTo>
                      <a:pt x="1" y="11027"/>
                      <a:pt x="789" y="11846"/>
                      <a:pt x="1734" y="11846"/>
                    </a:cubicBezTo>
                    <a:cubicBezTo>
                      <a:pt x="2679" y="11846"/>
                      <a:pt x="3466" y="11058"/>
                      <a:pt x="3466" y="10082"/>
                    </a:cubicBezTo>
                    <a:cubicBezTo>
                      <a:pt x="3466" y="9231"/>
                      <a:pt x="2868" y="8538"/>
                      <a:pt x="2080" y="8380"/>
                    </a:cubicBezTo>
                    <a:lnTo>
                      <a:pt x="2080" y="7971"/>
                    </a:lnTo>
                    <a:cubicBezTo>
                      <a:pt x="2080" y="7782"/>
                      <a:pt x="2238" y="7624"/>
                      <a:pt x="2458" y="7624"/>
                    </a:cubicBezTo>
                    <a:lnTo>
                      <a:pt x="5609" y="7624"/>
                    </a:lnTo>
                    <a:lnTo>
                      <a:pt x="5609" y="8349"/>
                    </a:lnTo>
                    <a:cubicBezTo>
                      <a:pt x="4821" y="8506"/>
                      <a:pt x="4223" y="9200"/>
                      <a:pt x="4223" y="10019"/>
                    </a:cubicBezTo>
                    <a:cubicBezTo>
                      <a:pt x="4223" y="10964"/>
                      <a:pt x="5010" y="11814"/>
                      <a:pt x="5955" y="11814"/>
                    </a:cubicBezTo>
                    <a:cubicBezTo>
                      <a:pt x="6900" y="11814"/>
                      <a:pt x="7688" y="11027"/>
                      <a:pt x="7688" y="10019"/>
                    </a:cubicBezTo>
                    <a:cubicBezTo>
                      <a:pt x="7688" y="9200"/>
                      <a:pt x="7090" y="8506"/>
                      <a:pt x="6302" y="8349"/>
                    </a:cubicBezTo>
                    <a:lnTo>
                      <a:pt x="6302" y="7624"/>
                    </a:lnTo>
                    <a:lnTo>
                      <a:pt x="9452" y="7624"/>
                    </a:lnTo>
                    <a:cubicBezTo>
                      <a:pt x="9641" y="7624"/>
                      <a:pt x="9799" y="7782"/>
                      <a:pt x="9799" y="7971"/>
                    </a:cubicBezTo>
                    <a:lnTo>
                      <a:pt x="9799" y="8380"/>
                    </a:lnTo>
                    <a:cubicBezTo>
                      <a:pt x="9011" y="8538"/>
                      <a:pt x="8444" y="9231"/>
                      <a:pt x="8444" y="10082"/>
                    </a:cubicBezTo>
                    <a:cubicBezTo>
                      <a:pt x="8444" y="11027"/>
                      <a:pt x="9232" y="11846"/>
                      <a:pt x="10177" y="11846"/>
                    </a:cubicBezTo>
                    <a:cubicBezTo>
                      <a:pt x="11122" y="11846"/>
                      <a:pt x="11910" y="11058"/>
                      <a:pt x="11910" y="10082"/>
                    </a:cubicBezTo>
                    <a:cubicBezTo>
                      <a:pt x="11910" y="9231"/>
                      <a:pt x="11311" y="8538"/>
                      <a:pt x="10524" y="8380"/>
                    </a:cubicBezTo>
                    <a:lnTo>
                      <a:pt x="10524" y="7971"/>
                    </a:lnTo>
                    <a:cubicBezTo>
                      <a:pt x="10524" y="7404"/>
                      <a:pt x="10051" y="6963"/>
                      <a:pt x="9484" y="6963"/>
                    </a:cubicBezTo>
                    <a:lnTo>
                      <a:pt x="6333" y="6963"/>
                    </a:lnTo>
                    <a:lnTo>
                      <a:pt x="6333" y="6207"/>
                    </a:lnTo>
                    <a:cubicBezTo>
                      <a:pt x="7909" y="6049"/>
                      <a:pt x="9106" y="4726"/>
                      <a:pt x="9106" y="3088"/>
                    </a:cubicBezTo>
                    <a:cubicBezTo>
                      <a:pt x="9106" y="1355"/>
                      <a:pt x="7688"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95" name="Google Shape;9213;p73">
                <a:extLst>
                  <a:ext uri="{FF2B5EF4-FFF2-40B4-BE49-F238E27FC236}">
                    <a16:creationId xmlns:a16="http://schemas.microsoft.com/office/drawing/2014/main" id="{0243FFC9-CC18-B7DE-07DE-B491A56C279B}"/>
                  </a:ext>
                </a:extLst>
              </p:cNvPr>
              <p:cNvGrpSpPr/>
              <p:nvPr/>
            </p:nvGrpSpPr>
            <p:grpSpPr>
              <a:xfrm>
                <a:off x="8378520" y="1688743"/>
                <a:ext cx="501923" cy="498881"/>
                <a:chOff x="5045775" y="1946400"/>
                <a:chExt cx="296950" cy="295150"/>
              </a:xfrm>
              <a:grpFill/>
            </p:grpSpPr>
            <p:sp>
              <p:nvSpPr>
                <p:cNvPr id="17792" name="Google Shape;9214;p73">
                  <a:extLst>
                    <a:ext uri="{FF2B5EF4-FFF2-40B4-BE49-F238E27FC236}">
                      <a16:creationId xmlns:a16="http://schemas.microsoft.com/office/drawing/2014/main" id="{3FAD330A-6EE5-5E17-24EB-B786D0D4B586}"/>
                    </a:ext>
                  </a:extLst>
                </p:cNvPr>
                <p:cNvSpPr/>
                <p:nvPr/>
              </p:nvSpPr>
              <p:spPr>
                <a:xfrm>
                  <a:off x="5113500" y="1998600"/>
                  <a:ext cx="160700" cy="155950"/>
                </a:xfrm>
                <a:custGeom>
                  <a:avLst/>
                  <a:gdLst/>
                  <a:ahLst/>
                  <a:cxnLst/>
                  <a:rect l="l" t="t" r="r" b="b"/>
                  <a:pathLst>
                    <a:path w="6428" h="6238" extrusionOk="0">
                      <a:moveTo>
                        <a:pt x="3309" y="2079"/>
                      </a:moveTo>
                      <a:cubicBezTo>
                        <a:pt x="3718" y="2079"/>
                        <a:pt x="4033" y="2394"/>
                        <a:pt x="4033" y="2804"/>
                      </a:cubicBezTo>
                      <a:cubicBezTo>
                        <a:pt x="4033" y="3182"/>
                        <a:pt x="3718" y="3497"/>
                        <a:pt x="3309" y="3497"/>
                      </a:cubicBezTo>
                      <a:cubicBezTo>
                        <a:pt x="2931" y="3497"/>
                        <a:pt x="2616" y="3150"/>
                        <a:pt x="2616" y="2804"/>
                      </a:cubicBezTo>
                      <a:cubicBezTo>
                        <a:pt x="2616" y="2394"/>
                        <a:pt x="2931" y="2079"/>
                        <a:pt x="3309" y="2079"/>
                      </a:cubicBezTo>
                      <a:close/>
                      <a:moveTo>
                        <a:pt x="3403" y="662"/>
                      </a:moveTo>
                      <a:cubicBezTo>
                        <a:pt x="4726" y="662"/>
                        <a:pt x="5798" y="1764"/>
                        <a:pt x="5798" y="3119"/>
                      </a:cubicBezTo>
                      <a:cubicBezTo>
                        <a:pt x="5703" y="3655"/>
                        <a:pt x="5546" y="4222"/>
                        <a:pt x="5199" y="4663"/>
                      </a:cubicBezTo>
                      <a:cubicBezTo>
                        <a:pt x="5010" y="4253"/>
                        <a:pt x="4726" y="3938"/>
                        <a:pt x="4348" y="3686"/>
                      </a:cubicBezTo>
                      <a:cubicBezTo>
                        <a:pt x="4569" y="3466"/>
                        <a:pt x="4726" y="3119"/>
                        <a:pt x="4726" y="2741"/>
                      </a:cubicBezTo>
                      <a:cubicBezTo>
                        <a:pt x="4726" y="2016"/>
                        <a:pt x="4096" y="1386"/>
                        <a:pt x="3340" y="1386"/>
                      </a:cubicBezTo>
                      <a:cubicBezTo>
                        <a:pt x="2616" y="1386"/>
                        <a:pt x="1986" y="2016"/>
                        <a:pt x="1986" y="2741"/>
                      </a:cubicBezTo>
                      <a:cubicBezTo>
                        <a:pt x="1986" y="3119"/>
                        <a:pt x="2143" y="3466"/>
                        <a:pt x="2364" y="3686"/>
                      </a:cubicBezTo>
                      <a:cubicBezTo>
                        <a:pt x="1986" y="3907"/>
                        <a:pt x="1702" y="4253"/>
                        <a:pt x="1513" y="4663"/>
                      </a:cubicBezTo>
                      <a:cubicBezTo>
                        <a:pt x="1072" y="4096"/>
                        <a:pt x="883" y="3434"/>
                        <a:pt x="977" y="2772"/>
                      </a:cubicBezTo>
                      <a:cubicBezTo>
                        <a:pt x="1135" y="1670"/>
                        <a:pt x="2143" y="662"/>
                        <a:pt x="3403" y="662"/>
                      </a:cubicBezTo>
                      <a:close/>
                      <a:moveTo>
                        <a:pt x="3309" y="4190"/>
                      </a:moveTo>
                      <a:cubicBezTo>
                        <a:pt x="3939" y="4190"/>
                        <a:pt x="4443" y="4600"/>
                        <a:pt x="4663" y="5167"/>
                      </a:cubicBezTo>
                      <a:cubicBezTo>
                        <a:pt x="4254" y="5450"/>
                        <a:pt x="3781" y="5545"/>
                        <a:pt x="3309" y="5545"/>
                      </a:cubicBezTo>
                      <a:cubicBezTo>
                        <a:pt x="2836" y="5545"/>
                        <a:pt x="2364" y="5387"/>
                        <a:pt x="1986" y="5167"/>
                      </a:cubicBezTo>
                      <a:cubicBezTo>
                        <a:pt x="2143" y="4568"/>
                        <a:pt x="2679" y="4190"/>
                        <a:pt x="3309" y="4190"/>
                      </a:cubicBezTo>
                      <a:close/>
                      <a:moveTo>
                        <a:pt x="3309" y="0"/>
                      </a:moveTo>
                      <a:cubicBezTo>
                        <a:pt x="1733" y="0"/>
                        <a:pt x="410" y="1229"/>
                        <a:pt x="253" y="2678"/>
                      </a:cubicBezTo>
                      <a:cubicBezTo>
                        <a:pt x="1" y="4600"/>
                        <a:pt x="1450" y="6238"/>
                        <a:pt x="3309" y="6238"/>
                      </a:cubicBezTo>
                      <a:cubicBezTo>
                        <a:pt x="5042" y="6238"/>
                        <a:pt x="6428" y="4820"/>
                        <a:pt x="6428" y="3119"/>
                      </a:cubicBezTo>
                      <a:cubicBezTo>
                        <a:pt x="6428" y="1418"/>
                        <a:pt x="5042" y="0"/>
                        <a:pt x="33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3" name="Google Shape;9215;p73">
                  <a:extLst>
                    <a:ext uri="{FF2B5EF4-FFF2-40B4-BE49-F238E27FC236}">
                      <a16:creationId xmlns:a16="http://schemas.microsoft.com/office/drawing/2014/main" id="{2647FD92-DCFF-A44E-E1FF-2BC65BA07B82}"/>
                    </a:ext>
                  </a:extLst>
                </p:cNvPr>
                <p:cNvSpPr/>
                <p:nvPr/>
              </p:nvSpPr>
              <p:spPr>
                <a:xfrm>
                  <a:off x="5045775" y="1946400"/>
                  <a:ext cx="296950" cy="295150"/>
                </a:xfrm>
                <a:custGeom>
                  <a:avLst/>
                  <a:gdLst/>
                  <a:ahLst/>
                  <a:cxnLst/>
                  <a:rect l="l" t="t" r="r" b="b"/>
                  <a:pathLst>
                    <a:path w="11878" h="11806" extrusionOk="0">
                      <a:moveTo>
                        <a:pt x="6018" y="765"/>
                      </a:moveTo>
                      <a:lnTo>
                        <a:pt x="6868" y="1426"/>
                      </a:lnTo>
                      <a:cubicBezTo>
                        <a:pt x="6963" y="1458"/>
                        <a:pt x="7026" y="1489"/>
                        <a:pt x="7152" y="1489"/>
                      </a:cubicBezTo>
                      <a:lnTo>
                        <a:pt x="8223" y="1332"/>
                      </a:lnTo>
                      <a:lnTo>
                        <a:pt x="8664" y="2372"/>
                      </a:lnTo>
                      <a:cubicBezTo>
                        <a:pt x="8696" y="2435"/>
                        <a:pt x="8790" y="2529"/>
                        <a:pt x="8853" y="2561"/>
                      </a:cubicBezTo>
                      <a:lnTo>
                        <a:pt x="9893" y="2970"/>
                      </a:lnTo>
                      <a:lnTo>
                        <a:pt x="9735" y="4073"/>
                      </a:lnTo>
                      <a:cubicBezTo>
                        <a:pt x="9735" y="4136"/>
                        <a:pt x="9735" y="4262"/>
                        <a:pt x="9798" y="4325"/>
                      </a:cubicBezTo>
                      <a:lnTo>
                        <a:pt x="10460" y="5207"/>
                      </a:lnTo>
                      <a:lnTo>
                        <a:pt x="9798" y="6058"/>
                      </a:lnTo>
                      <a:cubicBezTo>
                        <a:pt x="9767" y="6152"/>
                        <a:pt x="9735" y="6215"/>
                        <a:pt x="9735" y="6341"/>
                      </a:cubicBezTo>
                      <a:lnTo>
                        <a:pt x="9893" y="7444"/>
                      </a:lnTo>
                      <a:lnTo>
                        <a:pt x="8853" y="7853"/>
                      </a:lnTo>
                      <a:cubicBezTo>
                        <a:pt x="8790" y="7885"/>
                        <a:pt x="8696" y="7948"/>
                        <a:pt x="8664" y="8042"/>
                      </a:cubicBezTo>
                      <a:lnTo>
                        <a:pt x="8255" y="9051"/>
                      </a:lnTo>
                      <a:lnTo>
                        <a:pt x="7120" y="8893"/>
                      </a:lnTo>
                      <a:cubicBezTo>
                        <a:pt x="7057" y="8893"/>
                        <a:pt x="6931" y="8893"/>
                        <a:pt x="6837" y="8988"/>
                      </a:cubicBezTo>
                      <a:lnTo>
                        <a:pt x="5986" y="9649"/>
                      </a:lnTo>
                      <a:lnTo>
                        <a:pt x="5104" y="8988"/>
                      </a:lnTo>
                      <a:cubicBezTo>
                        <a:pt x="5041" y="8925"/>
                        <a:pt x="5010" y="8893"/>
                        <a:pt x="4915" y="8893"/>
                      </a:cubicBezTo>
                      <a:lnTo>
                        <a:pt x="4884" y="8893"/>
                      </a:lnTo>
                      <a:lnTo>
                        <a:pt x="3781" y="9051"/>
                      </a:lnTo>
                      <a:lnTo>
                        <a:pt x="3371" y="8042"/>
                      </a:lnTo>
                      <a:cubicBezTo>
                        <a:pt x="3340" y="7948"/>
                        <a:pt x="3277" y="7885"/>
                        <a:pt x="3182" y="7853"/>
                      </a:cubicBezTo>
                      <a:lnTo>
                        <a:pt x="2143" y="7444"/>
                      </a:lnTo>
                      <a:lnTo>
                        <a:pt x="2300" y="6341"/>
                      </a:lnTo>
                      <a:cubicBezTo>
                        <a:pt x="2300" y="6278"/>
                        <a:pt x="2300" y="6152"/>
                        <a:pt x="2237" y="6058"/>
                      </a:cubicBezTo>
                      <a:lnTo>
                        <a:pt x="1576" y="5207"/>
                      </a:lnTo>
                      <a:lnTo>
                        <a:pt x="2237" y="4325"/>
                      </a:lnTo>
                      <a:cubicBezTo>
                        <a:pt x="2269" y="4262"/>
                        <a:pt x="2300" y="4167"/>
                        <a:pt x="2300" y="4073"/>
                      </a:cubicBezTo>
                      <a:lnTo>
                        <a:pt x="2143" y="2970"/>
                      </a:lnTo>
                      <a:lnTo>
                        <a:pt x="3182" y="2561"/>
                      </a:lnTo>
                      <a:cubicBezTo>
                        <a:pt x="3277" y="2529"/>
                        <a:pt x="3340" y="2435"/>
                        <a:pt x="3371" y="2372"/>
                      </a:cubicBezTo>
                      <a:lnTo>
                        <a:pt x="3812" y="1332"/>
                      </a:lnTo>
                      <a:lnTo>
                        <a:pt x="4884" y="1489"/>
                      </a:lnTo>
                      <a:cubicBezTo>
                        <a:pt x="4947" y="1489"/>
                        <a:pt x="5073" y="1489"/>
                        <a:pt x="5167" y="1426"/>
                      </a:cubicBezTo>
                      <a:lnTo>
                        <a:pt x="6018" y="765"/>
                      </a:lnTo>
                      <a:close/>
                      <a:moveTo>
                        <a:pt x="2174" y="8168"/>
                      </a:moveTo>
                      <a:lnTo>
                        <a:pt x="2804" y="8420"/>
                      </a:lnTo>
                      <a:lnTo>
                        <a:pt x="3277" y="9586"/>
                      </a:lnTo>
                      <a:cubicBezTo>
                        <a:pt x="3308" y="9681"/>
                        <a:pt x="3434" y="9775"/>
                        <a:pt x="3529" y="9775"/>
                      </a:cubicBezTo>
                      <a:lnTo>
                        <a:pt x="2647" y="10720"/>
                      </a:lnTo>
                      <a:lnTo>
                        <a:pt x="2426" y="9649"/>
                      </a:lnTo>
                      <a:cubicBezTo>
                        <a:pt x="2395" y="9523"/>
                        <a:pt x="2332" y="9429"/>
                        <a:pt x="2174" y="9366"/>
                      </a:cubicBezTo>
                      <a:lnTo>
                        <a:pt x="1134" y="9177"/>
                      </a:lnTo>
                      <a:lnTo>
                        <a:pt x="2174" y="8168"/>
                      </a:lnTo>
                      <a:close/>
                      <a:moveTo>
                        <a:pt x="9861" y="8105"/>
                      </a:moveTo>
                      <a:lnTo>
                        <a:pt x="10901" y="9145"/>
                      </a:lnTo>
                      <a:lnTo>
                        <a:pt x="9893" y="9366"/>
                      </a:lnTo>
                      <a:cubicBezTo>
                        <a:pt x="9767" y="9429"/>
                        <a:pt x="9641" y="9492"/>
                        <a:pt x="9609" y="9649"/>
                      </a:cubicBezTo>
                      <a:lnTo>
                        <a:pt x="9389" y="10720"/>
                      </a:lnTo>
                      <a:lnTo>
                        <a:pt x="8507" y="9712"/>
                      </a:lnTo>
                      <a:cubicBezTo>
                        <a:pt x="8601" y="9712"/>
                        <a:pt x="8727" y="9649"/>
                        <a:pt x="8759" y="9523"/>
                      </a:cubicBezTo>
                      <a:lnTo>
                        <a:pt x="9231" y="8389"/>
                      </a:lnTo>
                      <a:lnTo>
                        <a:pt x="9861" y="8105"/>
                      </a:lnTo>
                      <a:close/>
                      <a:moveTo>
                        <a:pt x="6002" y="1"/>
                      </a:moveTo>
                      <a:cubicBezTo>
                        <a:pt x="5923" y="1"/>
                        <a:pt x="5844" y="24"/>
                        <a:pt x="5797" y="72"/>
                      </a:cubicBezTo>
                      <a:lnTo>
                        <a:pt x="4852" y="828"/>
                      </a:lnTo>
                      <a:lnTo>
                        <a:pt x="3623" y="670"/>
                      </a:lnTo>
                      <a:cubicBezTo>
                        <a:pt x="3607" y="667"/>
                        <a:pt x="3590" y="665"/>
                        <a:pt x="3573" y="665"/>
                      </a:cubicBezTo>
                      <a:cubicBezTo>
                        <a:pt x="3434" y="665"/>
                        <a:pt x="3305" y="775"/>
                        <a:pt x="3277" y="859"/>
                      </a:cubicBezTo>
                      <a:lnTo>
                        <a:pt x="2804" y="2025"/>
                      </a:lnTo>
                      <a:lnTo>
                        <a:pt x="1639" y="2498"/>
                      </a:lnTo>
                      <a:cubicBezTo>
                        <a:pt x="1481" y="2561"/>
                        <a:pt x="1418" y="2687"/>
                        <a:pt x="1450" y="2844"/>
                      </a:cubicBezTo>
                      <a:lnTo>
                        <a:pt x="1607" y="4073"/>
                      </a:lnTo>
                      <a:lnTo>
                        <a:pt x="851" y="5018"/>
                      </a:lnTo>
                      <a:cubicBezTo>
                        <a:pt x="788" y="5112"/>
                        <a:pt x="788" y="5333"/>
                        <a:pt x="851" y="5428"/>
                      </a:cubicBezTo>
                      <a:lnTo>
                        <a:pt x="1607" y="6373"/>
                      </a:lnTo>
                      <a:lnTo>
                        <a:pt x="1450" y="7601"/>
                      </a:lnTo>
                      <a:cubicBezTo>
                        <a:pt x="1450" y="7696"/>
                        <a:pt x="1450" y="7759"/>
                        <a:pt x="1481" y="7853"/>
                      </a:cubicBezTo>
                      <a:lnTo>
                        <a:pt x="189" y="9145"/>
                      </a:lnTo>
                      <a:cubicBezTo>
                        <a:pt x="0" y="9334"/>
                        <a:pt x="126" y="9649"/>
                        <a:pt x="347" y="9744"/>
                      </a:cubicBezTo>
                      <a:lnTo>
                        <a:pt x="1765" y="10059"/>
                      </a:lnTo>
                      <a:lnTo>
                        <a:pt x="2080" y="11539"/>
                      </a:lnTo>
                      <a:cubicBezTo>
                        <a:pt x="2099" y="11714"/>
                        <a:pt x="2250" y="11805"/>
                        <a:pt x="2407" y="11805"/>
                      </a:cubicBezTo>
                      <a:cubicBezTo>
                        <a:pt x="2505" y="11805"/>
                        <a:pt x="2606" y="11770"/>
                        <a:pt x="2678" y="11697"/>
                      </a:cubicBezTo>
                      <a:cubicBezTo>
                        <a:pt x="4410" y="9858"/>
                        <a:pt x="4587" y="9665"/>
                        <a:pt x="4601" y="9649"/>
                      </a:cubicBezTo>
                      <a:lnTo>
                        <a:pt x="4601" y="9649"/>
                      </a:lnTo>
                      <a:lnTo>
                        <a:pt x="4789" y="9618"/>
                      </a:lnTo>
                      <a:lnTo>
                        <a:pt x="5734" y="10374"/>
                      </a:lnTo>
                      <a:cubicBezTo>
                        <a:pt x="5829" y="10405"/>
                        <a:pt x="5860" y="10437"/>
                        <a:pt x="5955" y="10437"/>
                      </a:cubicBezTo>
                      <a:cubicBezTo>
                        <a:pt x="6018" y="10437"/>
                        <a:pt x="6112" y="10405"/>
                        <a:pt x="6144" y="10374"/>
                      </a:cubicBezTo>
                      <a:lnTo>
                        <a:pt x="7089" y="9618"/>
                      </a:lnTo>
                      <a:lnTo>
                        <a:pt x="7278" y="9649"/>
                      </a:lnTo>
                      <a:lnTo>
                        <a:pt x="9200" y="11697"/>
                      </a:lnTo>
                      <a:cubicBezTo>
                        <a:pt x="9284" y="11770"/>
                        <a:pt x="9388" y="11805"/>
                        <a:pt x="9485" y="11805"/>
                      </a:cubicBezTo>
                      <a:cubicBezTo>
                        <a:pt x="9640" y="11805"/>
                        <a:pt x="9779" y="11714"/>
                        <a:pt x="9798" y="11539"/>
                      </a:cubicBezTo>
                      <a:lnTo>
                        <a:pt x="10113" y="10059"/>
                      </a:lnTo>
                      <a:lnTo>
                        <a:pt x="11531" y="9744"/>
                      </a:lnTo>
                      <a:cubicBezTo>
                        <a:pt x="11815" y="9681"/>
                        <a:pt x="11878" y="9334"/>
                        <a:pt x="11689" y="9145"/>
                      </a:cubicBezTo>
                      <a:lnTo>
                        <a:pt x="10523" y="7853"/>
                      </a:lnTo>
                      <a:cubicBezTo>
                        <a:pt x="10554" y="7759"/>
                        <a:pt x="10586" y="7696"/>
                        <a:pt x="10554" y="7601"/>
                      </a:cubicBezTo>
                      <a:lnTo>
                        <a:pt x="10397" y="6373"/>
                      </a:lnTo>
                      <a:lnTo>
                        <a:pt x="11153" y="5428"/>
                      </a:lnTo>
                      <a:cubicBezTo>
                        <a:pt x="11216" y="5333"/>
                        <a:pt x="11216" y="5112"/>
                        <a:pt x="11153" y="5018"/>
                      </a:cubicBezTo>
                      <a:lnTo>
                        <a:pt x="10397" y="4073"/>
                      </a:lnTo>
                      <a:lnTo>
                        <a:pt x="10554" y="2844"/>
                      </a:lnTo>
                      <a:cubicBezTo>
                        <a:pt x="10586" y="2687"/>
                        <a:pt x="10460" y="2529"/>
                        <a:pt x="10365" y="2498"/>
                      </a:cubicBezTo>
                      <a:lnTo>
                        <a:pt x="9200" y="2025"/>
                      </a:lnTo>
                      <a:lnTo>
                        <a:pt x="8727" y="859"/>
                      </a:lnTo>
                      <a:cubicBezTo>
                        <a:pt x="8675" y="728"/>
                        <a:pt x="8578" y="662"/>
                        <a:pt x="8457" y="662"/>
                      </a:cubicBezTo>
                      <a:cubicBezTo>
                        <a:pt x="8432" y="662"/>
                        <a:pt x="8407" y="665"/>
                        <a:pt x="8381" y="670"/>
                      </a:cubicBezTo>
                      <a:lnTo>
                        <a:pt x="7152" y="828"/>
                      </a:lnTo>
                      <a:lnTo>
                        <a:pt x="6207" y="72"/>
                      </a:lnTo>
                      <a:cubicBezTo>
                        <a:pt x="6160" y="24"/>
                        <a:pt x="6081" y="1"/>
                        <a:pt x="600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96" name="Google Shape;9216;p73">
                <a:extLst>
                  <a:ext uri="{FF2B5EF4-FFF2-40B4-BE49-F238E27FC236}">
                    <a16:creationId xmlns:a16="http://schemas.microsoft.com/office/drawing/2014/main" id="{2184BBC2-2E66-6800-1BE1-FBF5736FA4B6}"/>
                  </a:ext>
                </a:extLst>
              </p:cNvPr>
              <p:cNvGrpSpPr/>
              <p:nvPr/>
            </p:nvGrpSpPr>
            <p:grpSpPr>
              <a:xfrm>
                <a:off x="8376514" y="2310252"/>
                <a:ext cx="505937" cy="442045"/>
                <a:chOff x="5046550" y="2327025"/>
                <a:chExt cx="299325" cy="261525"/>
              </a:xfrm>
              <a:grpFill/>
            </p:grpSpPr>
            <p:sp>
              <p:nvSpPr>
                <p:cNvPr id="17789" name="Google Shape;9217;p73">
                  <a:extLst>
                    <a:ext uri="{FF2B5EF4-FFF2-40B4-BE49-F238E27FC236}">
                      <a16:creationId xmlns:a16="http://schemas.microsoft.com/office/drawing/2014/main" id="{B1BF8EF9-FB2E-786F-6B92-7399F010ECF2}"/>
                    </a:ext>
                  </a:extLst>
                </p:cNvPr>
                <p:cNvSpPr/>
                <p:nvPr/>
              </p:nvSpPr>
              <p:spPr>
                <a:xfrm>
                  <a:off x="5046550" y="2448325"/>
                  <a:ext cx="297750" cy="140225"/>
                </a:xfrm>
                <a:custGeom>
                  <a:avLst/>
                  <a:gdLst/>
                  <a:ahLst/>
                  <a:cxnLst/>
                  <a:rect l="l" t="t" r="r" b="b"/>
                  <a:pathLst>
                    <a:path w="11910" h="5609" extrusionOk="0">
                      <a:moveTo>
                        <a:pt x="4569" y="1386"/>
                      </a:moveTo>
                      <a:cubicBezTo>
                        <a:pt x="4538" y="1575"/>
                        <a:pt x="4506" y="1828"/>
                        <a:pt x="4443" y="2111"/>
                      </a:cubicBezTo>
                      <a:lnTo>
                        <a:pt x="757" y="2111"/>
                      </a:lnTo>
                      <a:lnTo>
                        <a:pt x="757" y="1386"/>
                      </a:lnTo>
                      <a:close/>
                      <a:moveTo>
                        <a:pt x="11185" y="1386"/>
                      </a:moveTo>
                      <a:lnTo>
                        <a:pt x="11185" y="2111"/>
                      </a:lnTo>
                      <a:lnTo>
                        <a:pt x="7530" y="2111"/>
                      </a:lnTo>
                      <a:cubicBezTo>
                        <a:pt x="7467" y="1828"/>
                        <a:pt x="7436" y="1575"/>
                        <a:pt x="7373" y="1386"/>
                      </a:cubicBezTo>
                      <a:close/>
                      <a:moveTo>
                        <a:pt x="5955" y="725"/>
                      </a:moveTo>
                      <a:cubicBezTo>
                        <a:pt x="6270" y="725"/>
                        <a:pt x="6396" y="788"/>
                        <a:pt x="6491" y="1071"/>
                      </a:cubicBezTo>
                      <a:cubicBezTo>
                        <a:pt x="6743" y="1639"/>
                        <a:pt x="6900" y="2804"/>
                        <a:pt x="7247" y="4852"/>
                      </a:cubicBezTo>
                      <a:lnTo>
                        <a:pt x="4664" y="4852"/>
                      </a:lnTo>
                      <a:cubicBezTo>
                        <a:pt x="5010" y="2804"/>
                        <a:pt x="5168" y="1639"/>
                        <a:pt x="5388" y="1071"/>
                      </a:cubicBezTo>
                      <a:cubicBezTo>
                        <a:pt x="5514" y="788"/>
                        <a:pt x="5640" y="725"/>
                        <a:pt x="5955" y="725"/>
                      </a:cubicBezTo>
                      <a:close/>
                      <a:moveTo>
                        <a:pt x="5955" y="0"/>
                      </a:moveTo>
                      <a:cubicBezTo>
                        <a:pt x="5357" y="0"/>
                        <a:pt x="5010" y="221"/>
                        <a:pt x="4758" y="725"/>
                      </a:cubicBezTo>
                      <a:lnTo>
                        <a:pt x="347" y="725"/>
                      </a:lnTo>
                      <a:cubicBezTo>
                        <a:pt x="158" y="725"/>
                        <a:pt x="1" y="882"/>
                        <a:pt x="1" y="1071"/>
                      </a:cubicBezTo>
                      <a:lnTo>
                        <a:pt x="1" y="2458"/>
                      </a:lnTo>
                      <a:cubicBezTo>
                        <a:pt x="1" y="2647"/>
                        <a:pt x="158" y="2804"/>
                        <a:pt x="347" y="2804"/>
                      </a:cubicBezTo>
                      <a:lnTo>
                        <a:pt x="4254" y="2804"/>
                      </a:lnTo>
                      <a:cubicBezTo>
                        <a:pt x="4191" y="3371"/>
                        <a:pt x="4065" y="4064"/>
                        <a:pt x="3907" y="4884"/>
                      </a:cubicBezTo>
                      <a:lnTo>
                        <a:pt x="3498" y="4884"/>
                      </a:lnTo>
                      <a:cubicBezTo>
                        <a:pt x="3309" y="4884"/>
                        <a:pt x="3151" y="5041"/>
                        <a:pt x="3151" y="5262"/>
                      </a:cubicBezTo>
                      <a:cubicBezTo>
                        <a:pt x="3151" y="5451"/>
                        <a:pt x="3309" y="5608"/>
                        <a:pt x="3498" y="5608"/>
                      </a:cubicBezTo>
                      <a:lnTo>
                        <a:pt x="8350" y="5608"/>
                      </a:lnTo>
                      <a:cubicBezTo>
                        <a:pt x="8539" y="5608"/>
                        <a:pt x="8696" y="5451"/>
                        <a:pt x="8696" y="5262"/>
                      </a:cubicBezTo>
                      <a:cubicBezTo>
                        <a:pt x="8696" y="5041"/>
                        <a:pt x="8539" y="4884"/>
                        <a:pt x="8350" y="4884"/>
                      </a:cubicBezTo>
                      <a:lnTo>
                        <a:pt x="7972" y="4884"/>
                      </a:lnTo>
                      <a:cubicBezTo>
                        <a:pt x="7814" y="4064"/>
                        <a:pt x="7688" y="3403"/>
                        <a:pt x="7593" y="2804"/>
                      </a:cubicBezTo>
                      <a:lnTo>
                        <a:pt x="11500" y="2804"/>
                      </a:lnTo>
                      <a:cubicBezTo>
                        <a:pt x="11689" y="2804"/>
                        <a:pt x="11847" y="2647"/>
                        <a:pt x="11847" y="2458"/>
                      </a:cubicBezTo>
                      <a:lnTo>
                        <a:pt x="11847" y="1071"/>
                      </a:lnTo>
                      <a:cubicBezTo>
                        <a:pt x="11910" y="882"/>
                        <a:pt x="11752" y="725"/>
                        <a:pt x="11532" y="725"/>
                      </a:cubicBezTo>
                      <a:lnTo>
                        <a:pt x="7121" y="725"/>
                      </a:lnTo>
                      <a:cubicBezTo>
                        <a:pt x="6900" y="252"/>
                        <a:pt x="655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0" name="Google Shape;9218;p73">
                  <a:extLst>
                    <a:ext uri="{FF2B5EF4-FFF2-40B4-BE49-F238E27FC236}">
                      <a16:creationId xmlns:a16="http://schemas.microsoft.com/office/drawing/2014/main" id="{209F29CC-AE7A-391F-A207-4A8564AA2EEA}"/>
                    </a:ext>
                  </a:extLst>
                </p:cNvPr>
                <p:cNvSpPr/>
                <p:nvPr/>
              </p:nvSpPr>
              <p:spPr>
                <a:xfrm>
                  <a:off x="5241900" y="2327025"/>
                  <a:ext cx="103975" cy="121325"/>
                </a:xfrm>
                <a:custGeom>
                  <a:avLst/>
                  <a:gdLst/>
                  <a:ahLst/>
                  <a:cxnLst/>
                  <a:rect l="l" t="t" r="r" b="b"/>
                  <a:pathLst>
                    <a:path w="4159" h="4853" extrusionOk="0">
                      <a:moveTo>
                        <a:pt x="1985" y="725"/>
                      </a:moveTo>
                      <a:cubicBezTo>
                        <a:pt x="2394" y="725"/>
                        <a:pt x="2709" y="1040"/>
                        <a:pt x="2709" y="1450"/>
                      </a:cubicBezTo>
                      <a:cubicBezTo>
                        <a:pt x="2709" y="1828"/>
                        <a:pt x="2394" y="2143"/>
                        <a:pt x="1985" y="2143"/>
                      </a:cubicBezTo>
                      <a:cubicBezTo>
                        <a:pt x="1607" y="2143"/>
                        <a:pt x="1292" y="1828"/>
                        <a:pt x="1292" y="1450"/>
                      </a:cubicBezTo>
                      <a:cubicBezTo>
                        <a:pt x="1292" y="1040"/>
                        <a:pt x="1638" y="725"/>
                        <a:pt x="1985" y="725"/>
                      </a:cubicBezTo>
                      <a:close/>
                      <a:moveTo>
                        <a:pt x="1985" y="2804"/>
                      </a:moveTo>
                      <a:cubicBezTo>
                        <a:pt x="2741" y="2804"/>
                        <a:pt x="3371" y="3435"/>
                        <a:pt x="3371" y="4191"/>
                      </a:cubicBezTo>
                      <a:lnTo>
                        <a:pt x="630" y="4191"/>
                      </a:lnTo>
                      <a:cubicBezTo>
                        <a:pt x="630" y="3435"/>
                        <a:pt x="1260" y="2804"/>
                        <a:pt x="1985" y="2804"/>
                      </a:cubicBezTo>
                      <a:close/>
                      <a:moveTo>
                        <a:pt x="2048" y="1"/>
                      </a:moveTo>
                      <a:cubicBezTo>
                        <a:pt x="1292" y="1"/>
                        <a:pt x="662" y="631"/>
                        <a:pt x="662" y="1387"/>
                      </a:cubicBezTo>
                      <a:cubicBezTo>
                        <a:pt x="662" y="1765"/>
                        <a:pt x="819" y="2111"/>
                        <a:pt x="1040" y="2332"/>
                      </a:cubicBezTo>
                      <a:cubicBezTo>
                        <a:pt x="410" y="2710"/>
                        <a:pt x="0" y="3372"/>
                        <a:pt x="0" y="4159"/>
                      </a:cubicBezTo>
                      <a:lnTo>
                        <a:pt x="0" y="4506"/>
                      </a:lnTo>
                      <a:cubicBezTo>
                        <a:pt x="0" y="4695"/>
                        <a:pt x="158" y="4852"/>
                        <a:pt x="347" y="4852"/>
                      </a:cubicBezTo>
                      <a:lnTo>
                        <a:pt x="3812" y="4852"/>
                      </a:lnTo>
                      <a:cubicBezTo>
                        <a:pt x="4001" y="4852"/>
                        <a:pt x="4159" y="4695"/>
                        <a:pt x="4159" y="4506"/>
                      </a:cubicBezTo>
                      <a:lnTo>
                        <a:pt x="4159" y="4159"/>
                      </a:lnTo>
                      <a:cubicBezTo>
                        <a:pt x="4096" y="3403"/>
                        <a:pt x="3655" y="2710"/>
                        <a:pt x="3025" y="2332"/>
                      </a:cubicBezTo>
                      <a:cubicBezTo>
                        <a:pt x="3245" y="2111"/>
                        <a:pt x="3403" y="1765"/>
                        <a:pt x="3403" y="1387"/>
                      </a:cubicBezTo>
                      <a:cubicBezTo>
                        <a:pt x="3403" y="631"/>
                        <a:pt x="2772" y="1"/>
                        <a:pt x="20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1" name="Google Shape;9219;p73">
                  <a:extLst>
                    <a:ext uri="{FF2B5EF4-FFF2-40B4-BE49-F238E27FC236}">
                      <a16:creationId xmlns:a16="http://schemas.microsoft.com/office/drawing/2014/main" id="{BCDDE940-E93A-A393-A9DC-370D88DA5847}"/>
                    </a:ext>
                  </a:extLst>
                </p:cNvPr>
                <p:cNvSpPr/>
                <p:nvPr/>
              </p:nvSpPr>
              <p:spPr>
                <a:xfrm>
                  <a:off x="5048925" y="2328600"/>
                  <a:ext cx="103975" cy="121325"/>
                </a:xfrm>
                <a:custGeom>
                  <a:avLst/>
                  <a:gdLst/>
                  <a:ahLst/>
                  <a:cxnLst/>
                  <a:rect l="l" t="t" r="r" b="b"/>
                  <a:pathLst>
                    <a:path w="4159" h="4853" extrusionOk="0">
                      <a:moveTo>
                        <a:pt x="2048" y="662"/>
                      </a:moveTo>
                      <a:cubicBezTo>
                        <a:pt x="2426" y="662"/>
                        <a:pt x="2741" y="977"/>
                        <a:pt x="2741" y="1387"/>
                      </a:cubicBezTo>
                      <a:cubicBezTo>
                        <a:pt x="2741" y="1765"/>
                        <a:pt x="2426" y="2080"/>
                        <a:pt x="2048" y="2080"/>
                      </a:cubicBezTo>
                      <a:cubicBezTo>
                        <a:pt x="1639" y="2080"/>
                        <a:pt x="1324" y="1765"/>
                        <a:pt x="1324" y="1387"/>
                      </a:cubicBezTo>
                      <a:cubicBezTo>
                        <a:pt x="1324" y="977"/>
                        <a:pt x="1670" y="662"/>
                        <a:pt x="2048" y="662"/>
                      </a:cubicBezTo>
                      <a:close/>
                      <a:moveTo>
                        <a:pt x="2048" y="2710"/>
                      </a:moveTo>
                      <a:cubicBezTo>
                        <a:pt x="2773" y="2710"/>
                        <a:pt x="3403" y="3340"/>
                        <a:pt x="3403" y="4096"/>
                      </a:cubicBezTo>
                      <a:lnTo>
                        <a:pt x="662" y="4096"/>
                      </a:lnTo>
                      <a:cubicBezTo>
                        <a:pt x="662" y="3340"/>
                        <a:pt x="1292" y="2710"/>
                        <a:pt x="2048" y="2710"/>
                      </a:cubicBezTo>
                      <a:close/>
                      <a:moveTo>
                        <a:pt x="2111" y="1"/>
                      </a:moveTo>
                      <a:cubicBezTo>
                        <a:pt x="1355" y="1"/>
                        <a:pt x="725" y="631"/>
                        <a:pt x="725" y="1387"/>
                      </a:cubicBezTo>
                      <a:cubicBezTo>
                        <a:pt x="725" y="1733"/>
                        <a:pt x="882" y="2080"/>
                        <a:pt x="1134" y="2332"/>
                      </a:cubicBezTo>
                      <a:cubicBezTo>
                        <a:pt x="410" y="2647"/>
                        <a:pt x="0" y="3340"/>
                        <a:pt x="0" y="4128"/>
                      </a:cubicBezTo>
                      <a:lnTo>
                        <a:pt x="0" y="4474"/>
                      </a:lnTo>
                      <a:cubicBezTo>
                        <a:pt x="0" y="4695"/>
                        <a:pt x="158" y="4852"/>
                        <a:pt x="347" y="4852"/>
                      </a:cubicBezTo>
                      <a:lnTo>
                        <a:pt x="3812" y="4852"/>
                      </a:lnTo>
                      <a:cubicBezTo>
                        <a:pt x="4001" y="4852"/>
                        <a:pt x="4159" y="4695"/>
                        <a:pt x="4159" y="4474"/>
                      </a:cubicBezTo>
                      <a:lnTo>
                        <a:pt x="4159" y="4128"/>
                      </a:lnTo>
                      <a:cubicBezTo>
                        <a:pt x="4159" y="3340"/>
                        <a:pt x="3718" y="2678"/>
                        <a:pt x="3088" y="2332"/>
                      </a:cubicBezTo>
                      <a:cubicBezTo>
                        <a:pt x="3340" y="2080"/>
                        <a:pt x="3497" y="1733"/>
                        <a:pt x="3497" y="1387"/>
                      </a:cubicBezTo>
                      <a:cubicBezTo>
                        <a:pt x="3497" y="631"/>
                        <a:pt x="2867" y="1"/>
                        <a:pt x="211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97" name="Google Shape;9220;p73">
                <a:extLst>
                  <a:ext uri="{FF2B5EF4-FFF2-40B4-BE49-F238E27FC236}">
                    <a16:creationId xmlns:a16="http://schemas.microsoft.com/office/drawing/2014/main" id="{66E34820-7D1C-59F4-8B7B-47275F5EFEF1}"/>
                  </a:ext>
                </a:extLst>
              </p:cNvPr>
              <p:cNvSpPr/>
              <p:nvPr/>
            </p:nvSpPr>
            <p:spPr>
              <a:xfrm>
                <a:off x="8489608" y="2923979"/>
                <a:ext cx="279612" cy="501923"/>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98" name="Google Shape;9221;p73">
                <a:extLst>
                  <a:ext uri="{FF2B5EF4-FFF2-40B4-BE49-F238E27FC236}">
                    <a16:creationId xmlns:a16="http://schemas.microsoft.com/office/drawing/2014/main" id="{7037DE14-B328-BABE-31B2-568C5F277739}"/>
                  </a:ext>
                </a:extLst>
              </p:cNvPr>
              <p:cNvGrpSpPr/>
              <p:nvPr/>
            </p:nvGrpSpPr>
            <p:grpSpPr>
              <a:xfrm>
                <a:off x="10278360" y="2925316"/>
                <a:ext cx="503276" cy="499261"/>
                <a:chOff x="6167350" y="2672800"/>
                <a:chExt cx="297750" cy="295375"/>
              </a:xfrm>
              <a:grpFill/>
            </p:grpSpPr>
            <p:sp>
              <p:nvSpPr>
                <p:cNvPr id="17784" name="Google Shape;9222;p73">
                  <a:extLst>
                    <a:ext uri="{FF2B5EF4-FFF2-40B4-BE49-F238E27FC236}">
                      <a16:creationId xmlns:a16="http://schemas.microsoft.com/office/drawing/2014/main" id="{AC2146FD-05DC-B353-F937-3D358EBD334C}"/>
                    </a:ext>
                  </a:extLst>
                </p:cNvPr>
                <p:cNvSpPr/>
                <p:nvPr/>
              </p:nvSpPr>
              <p:spPr>
                <a:xfrm>
                  <a:off x="6167350" y="2672800"/>
                  <a:ext cx="226850" cy="295375"/>
                </a:xfrm>
                <a:custGeom>
                  <a:avLst/>
                  <a:gdLst/>
                  <a:ahLst/>
                  <a:cxnLst/>
                  <a:rect l="l" t="t" r="r" b="b"/>
                  <a:pathLst>
                    <a:path w="9074" h="11815" extrusionOk="0">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5" name="Google Shape;9223;p73">
                  <a:extLst>
                    <a:ext uri="{FF2B5EF4-FFF2-40B4-BE49-F238E27FC236}">
                      <a16:creationId xmlns:a16="http://schemas.microsoft.com/office/drawing/2014/main" id="{3E57F1F5-90DD-9D3E-405A-62D3C9E5218C}"/>
                    </a:ext>
                  </a:extLst>
                </p:cNvPr>
                <p:cNvSpPr/>
                <p:nvPr/>
              </p:nvSpPr>
              <p:spPr>
                <a:xfrm>
                  <a:off x="6201225" y="2762575"/>
                  <a:ext cx="52775" cy="49650"/>
                </a:xfrm>
                <a:custGeom>
                  <a:avLst/>
                  <a:gdLst/>
                  <a:ahLst/>
                  <a:cxnLst/>
                  <a:rect l="l" t="t" r="r" b="b"/>
                  <a:pathLst>
                    <a:path w="2111" h="1986" extrusionOk="0">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6" name="Google Shape;9224;p73">
                  <a:extLst>
                    <a:ext uri="{FF2B5EF4-FFF2-40B4-BE49-F238E27FC236}">
                      <a16:creationId xmlns:a16="http://schemas.microsoft.com/office/drawing/2014/main" id="{BD647321-D9DF-0DFF-136C-5D433F42D45C}"/>
                    </a:ext>
                  </a:extLst>
                </p:cNvPr>
                <p:cNvSpPr/>
                <p:nvPr/>
              </p:nvSpPr>
              <p:spPr>
                <a:xfrm>
                  <a:off x="6308325" y="2882300"/>
                  <a:ext cx="51225" cy="49650"/>
                </a:xfrm>
                <a:custGeom>
                  <a:avLst/>
                  <a:gdLst/>
                  <a:ahLst/>
                  <a:cxnLst/>
                  <a:rect l="l" t="t" r="r" b="b"/>
                  <a:pathLst>
                    <a:path w="2049" h="1986" extrusionOk="0">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7" name="Google Shape;9225;p73">
                  <a:extLst>
                    <a:ext uri="{FF2B5EF4-FFF2-40B4-BE49-F238E27FC236}">
                      <a16:creationId xmlns:a16="http://schemas.microsoft.com/office/drawing/2014/main" id="{A9D91F3E-19A6-3941-85F3-65CFEEAD2E6D}"/>
                    </a:ext>
                  </a:extLst>
                </p:cNvPr>
                <p:cNvSpPr/>
                <p:nvPr/>
              </p:nvSpPr>
              <p:spPr>
                <a:xfrm>
                  <a:off x="6200425" y="2759425"/>
                  <a:ext cx="156775" cy="174875"/>
                </a:xfrm>
                <a:custGeom>
                  <a:avLst/>
                  <a:gdLst/>
                  <a:ahLst/>
                  <a:cxnLst/>
                  <a:rect l="l" t="t" r="r" b="b"/>
                  <a:pathLst>
                    <a:path w="6271" h="6995" extrusionOk="0">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8" name="Google Shape;9226;p73">
                  <a:extLst>
                    <a:ext uri="{FF2B5EF4-FFF2-40B4-BE49-F238E27FC236}">
                      <a16:creationId xmlns:a16="http://schemas.microsoft.com/office/drawing/2014/main" id="{19448EAF-840E-6962-70CC-96EAEE1F72A5}"/>
                    </a:ext>
                  </a:extLst>
                </p:cNvPr>
                <p:cNvSpPr/>
                <p:nvPr/>
              </p:nvSpPr>
              <p:spPr>
                <a:xfrm>
                  <a:off x="6412300" y="2742900"/>
                  <a:ext cx="52800" cy="208725"/>
                </a:xfrm>
                <a:custGeom>
                  <a:avLst/>
                  <a:gdLst/>
                  <a:ahLst/>
                  <a:cxnLst/>
                  <a:rect l="l" t="t" r="r" b="b"/>
                  <a:pathLst>
                    <a:path w="2112" h="8349" extrusionOk="0">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99" name="Google Shape;9227;p73">
                <a:extLst>
                  <a:ext uri="{FF2B5EF4-FFF2-40B4-BE49-F238E27FC236}">
                    <a16:creationId xmlns:a16="http://schemas.microsoft.com/office/drawing/2014/main" id="{73F0655E-6EDA-C5D1-ACDF-3DA89251BBEB}"/>
                  </a:ext>
                </a:extLst>
              </p:cNvPr>
              <p:cNvGrpSpPr/>
              <p:nvPr/>
            </p:nvGrpSpPr>
            <p:grpSpPr>
              <a:xfrm>
                <a:off x="2672056" y="1687222"/>
                <a:ext cx="497951" cy="501923"/>
                <a:chOff x="1777925" y="1953700"/>
                <a:chExt cx="294600" cy="296950"/>
              </a:xfrm>
              <a:grpFill/>
            </p:grpSpPr>
            <p:sp>
              <p:nvSpPr>
                <p:cNvPr id="17780" name="Google Shape;9228;p73">
                  <a:extLst>
                    <a:ext uri="{FF2B5EF4-FFF2-40B4-BE49-F238E27FC236}">
                      <a16:creationId xmlns:a16="http://schemas.microsoft.com/office/drawing/2014/main" id="{CE81207F-18F6-8D53-9E05-4E7BDD16ACA5}"/>
                    </a:ext>
                  </a:extLst>
                </p:cNvPr>
                <p:cNvSpPr/>
                <p:nvPr/>
              </p:nvSpPr>
              <p:spPr>
                <a:xfrm>
                  <a:off x="1794450" y="2052125"/>
                  <a:ext cx="278075" cy="198525"/>
                </a:xfrm>
                <a:custGeom>
                  <a:avLst/>
                  <a:gdLst/>
                  <a:ahLst/>
                  <a:cxnLst/>
                  <a:rect l="l" t="t" r="r" b="b"/>
                  <a:pathLst>
                    <a:path w="11123" h="7941" extrusionOk="0">
                      <a:moveTo>
                        <a:pt x="10545" y="1"/>
                      </a:moveTo>
                      <a:cubicBezTo>
                        <a:pt x="10499" y="1"/>
                        <a:pt x="10449" y="11"/>
                        <a:pt x="10397" y="33"/>
                      </a:cubicBezTo>
                      <a:cubicBezTo>
                        <a:pt x="10208" y="64"/>
                        <a:pt x="10145" y="253"/>
                        <a:pt x="10177" y="474"/>
                      </a:cubicBezTo>
                      <a:cubicBezTo>
                        <a:pt x="10334" y="1009"/>
                        <a:pt x="10460" y="1514"/>
                        <a:pt x="10460" y="1986"/>
                      </a:cubicBezTo>
                      <a:cubicBezTo>
                        <a:pt x="10460" y="4885"/>
                        <a:pt x="8129" y="7247"/>
                        <a:pt x="5199" y="7247"/>
                      </a:cubicBezTo>
                      <a:cubicBezTo>
                        <a:pt x="3561" y="7247"/>
                        <a:pt x="2017" y="6460"/>
                        <a:pt x="1040" y="5137"/>
                      </a:cubicBezTo>
                      <a:lnTo>
                        <a:pt x="1734" y="5137"/>
                      </a:lnTo>
                      <a:cubicBezTo>
                        <a:pt x="1954" y="5137"/>
                        <a:pt x="2112" y="4979"/>
                        <a:pt x="2112" y="4790"/>
                      </a:cubicBezTo>
                      <a:cubicBezTo>
                        <a:pt x="2112" y="4601"/>
                        <a:pt x="1954" y="4444"/>
                        <a:pt x="1734" y="4444"/>
                      </a:cubicBezTo>
                      <a:lnTo>
                        <a:pt x="379" y="4444"/>
                      </a:lnTo>
                      <a:cubicBezTo>
                        <a:pt x="158" y="4444"/>
                        <a:pt x="1" y="4601"/>
                        <a:pt x="1" y="4790"/>
                      </a:cubicBezTo>
                      <a:lnTo>
                        <a:pt x="1" y="6176"/>
                      </a:lnTo>
                      <a:cubicBezTo>
                        <a:pt x="1" y="6365"/>
                        <a:pt x="158" y="6523"/>
                        <a:pt x="379" y="6523"/>
                      </a:cubicBezTo>
                      <a:cubicBezTo>
                        <a:pt x="568" y="6523"/>
                        <a:pt x="725" y="6365"/>
                        <a:pt x="725" y="6176"/>
                      </a:cubicBezTo>
                      <a:lnTo>
                        <a:pt x="725" y="5830"/>
                      </a:lnTo>
                      <a:cubicBezTo>
                        <a:pt x="1860" y="7184"/>
                        <a:pt x="3529" y="7941"/>
                        <a:pt x="5199" y="7941"/>
                      </a:cubicBezTo>
                      <a:cubicBezTo>
                        <a:pt x="8476" y="7941"/>
                        <a:pt x="11122" y="5294"/>
                        <a:pt x="11122" y="2049"/>
                      </a:cubicBezTo>
                      <a:cubicBezTo>
                        <a:pt x="11122" y="1482"/>
                        <a:pt x="11028" y="883"/>
                        <a:pt x="10839" y="253"/>
                      </a:cubicBezTo>
                      <a:cubicBezTo>
                        <a:pt x="10814" y="109"/>
                        <a:pt x="10698" y="1"/>
                        <a:pt x="105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1" name="Google Shape;9229;p73">
                  <a:extLst>
                    <a:ext uri="{FF2B5EF4-FFF2-40B4-BE49-F238E27FC236}">
                      <a16:creationId xmlns:a16="http://schemas.microsoft.com/office/drawing/2014/main" id="{5A169894-ACAA-AADE-BEA3-3C3509894546}"/>
                    </a:ext>
                  </a:extLst>
                </p:cNvPr>
                <p:cNvSpPr/>
                <p:nvPr/>
              </p:nvSpPr>
              <p:spPr>
                <a:xfrm>
                  <a:off x="1777925" y="1953700"/>
                  <a:ext cx="278050" cy="198675"/>
                </a:xfrm>
                <a:custGeom>
                  <a:avLst/>
                  <a:gdLst/>
                  <a:ahLst/>
                  <a:cxnLst/>
                  <a:rect l="l" t="t" r="r" b="b"/>
                  <a:pathLst>
                    <a:path w="11122" h="7947" extrusionOk="0">
                      <a:moveTo>
                        <a:pt x="5892" y="0"/>
                      </a:moveTo>
                      <a:cubicBezTo>
                        <a:pt x="2647" y="0"/>
                        <a:pt x="0" y="2615"/>
                        <a:pt x="0" y="5892"/>
                      </a:cubicBezTo>
                      <a:cubicBezTo>
                        <a:pt x="0" y="6459"/>
                        <a:pt x="63" y="7026"/>
                        <a:pt x="284" y="7656"/>
                      </a:cubicBezTo>
                      <a:cubicBezTo>
                        <a:pt x="310" y="7869"/>
                        <a:pt x="450" y="7947"/>
                        <a:pt x="606" y="7947"/>
                      </a:cubicBezTo>
                      <a:cubicBezTo>
                        <a:pt x="635" y="7947"/>
                        <a:pt x="664" y="7944"/>
                        <a:pt x="693" y="7939"/>
                      </a:cubicBezTo>
                      <a:cubicBezTo>
                        <a:pt x="914" y="7908"/>
                        <a:pt x="977" y="7719"/>
                        <a:pt x="945" y="7498"/>
                      </a:cubicBezTo>
                      <a:cubicBezTo>
                        <a:pt x="788" y="6963"/>
                        <a:pt x="662" y="6459"/>
                        <a:pt x="662" y="5923"/>
                      </a:cubicBezTo>
                      <a:cubicBezTo>
                        <a:pt x="662" y="3056"/>
                        <a:pt x="2993" y="693"/>
                        <a:pt x="5923" y="693"/>
                      </a:cubicBezTo>
                      <a:cubicBezTo>
                        <a:pt x="7561" y="693"/>
                        <a:pt x="9105" y="1481"/>
                        <a:pt x="10082" y="2773"/>
                      </a:cubicBezTo>
                      <a:lnTo>
                        <a:pt x="9389" y="2773"/>
                      </a:lnTo>
                      <a:cubicBezTo>
                        <a:pt x="9168" y="2773"/>
                        <a:pt x="9011" y="2930"/>
                        <a:pt x="9011" y="3151"/>
                      </a:cubicBezTo>
                      <a:cubicBezTo>
                        <a:pt x="9011" y="3340"/>
                        <a:pt x="9168" y="3497"/>
                        <a:pt x="9389" y="3497"/>
                      </a:cubicBezTo>
                      <a:lnTo>
                        <a:pt x="10743" y="3497"/>
                      </a:lnTo>
                      <a:cubicBezTo>
                        <a:pt x="10964" y="3497"/>
                        <a:pt x="11121" y="3340"/>
                        <a:pt x="11121" y="3151"/>
                      </a:cubicBezTo>
                      <a:lnTo>
                        <a:pt x="11121" y="1765"/>
                      </a:lnTo>
                      <a:cubicBezTo>
                        <a:pt x="11121" y="1575"/>
                        <a:pt x="10964" y="1418"/>
                        <a:pt x="10743" y="1418"/>
                      </a:cubicBezTo>
                      <a:cubicBezTo>
                        <a:pt x="10554" y="1418"/>
                        <a:pt x="10397" y="1575"/>
                        <a:pt x="10397" y="1765"/>
                      </a:cubicBezTo>
                      <a:lnTo>
                        <a:pt x="10397" y="2111"/>
                      </a:lnTo>
                      <a:cubicBezTo>
                        <a:pt x="9263" y="725"/>
                        <a:pt x="7593"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2" name="Google Shape;9230;p73">
                  <a:extLst>
                    <a:ext uri="{FF2B5EF4-FFF2-40B4-BE49-F238E27FC236}">
                      <a16:creationId xmlns:a16="http://schemas.microsoft.com/office/drawing/2014/main" id="{AAE829AE-78C8-64CC-997E-FB4516E9986B}"/>
                    </a:ext>
                  </a:extLst>
                </p:cNvPr>
                <p:cNvSpPr/>
                <p:nvPr/>
              </p:nvSpPr>
              <p:spPr>
                <a:xfrm>
                  <a:off x="1829125" y="2006475"/>
                  <a:ext cx="191400" cy="191400"/>
                </a:xfrm>
                <a:custGeom>
                  <a:avLst/>
                  <a:gdLst/>
                  <a:ahLst/>
                  <a:cxnLst/>
                  <a:rect l="l" t="t" r="r" b="b"/>
                  <a:pathLst>
                    <a:path w="7656" h="7656" extrusionOk="0">
                      <a:moveTo>
                        <a:pt x="4190" y="693"/>
                      </a:moveTo>
                      <a:cubicBezTo>
                        <a:pt x="4757" y="788"/>
                        <a:pt x="5324" y="1008"/>
                        <a:pt x="5797" y="1386"/>
                      </a:cubicBezTo>
                      <a:lnTo>
                        <a:pt x="5545" y="1607"/>
                      </a:lnTo>
                      <a:cubicBezTo>
                        <a:pt x="5450" y="1733"/>
                        <a:pt x="5450" y="1953"/>
                        <a:pt x="5545" y="2079"/>
                      </a:cubicBezTo>
                      <a:cubicBezTo>
                        <a:pt x="5608" y="2142"/>
                        <a:pt x="5702" y="2174"/>
                        <a:pt x="5793" y="2174"/>
                      </a:cubicBezTo>
                      <a:cubicBezTo>
                        <a:pt x="5884" y="2174"/>
                        <a:pt x="5970" y="2142"/>
                        <a:pt x="6017" y="2079"/>
                      </a:cubicBezTo>
                      <a:lnTo>
                        <a:pt x="6270" y="1859"/>
                      </a:lnTo>
                      <a:cubicBezTo>
                        <a:pt x="6616" y="2268"/>
                        <a:pt x="6868" y="2835"/>
                        <a:pt x="6931" y="3466"/>
                      </a:cubicBezTo>
                      <a:lnTo>
                        <a:pt x="6616" y="3466"/>
                      </a:lnTo>
                      <a:cubicBezTo>
                        <a:pt x="6427" y="3466"/>
                        <a:pt x="6270" y="3623"/>
                        <a:pt x="6270" y="3812"/>
                      </a:cubicBezTo>
                      <a:cubicBezTo>
                        <a:pt x="6270" y="4001"/>
                        <a:pt x="6427" y="4159"/>
                        <a:pt x="6616" y="4159"/>
                      </a:cubicBezTo>
                      <a:lnTo>
                        <a:pt x="6931" y="4159"/>
                      </a:lnTo>
                      <a:cubicBezTo>
                        <a:pt x="6868" y="4757"/>
                        <a:pt x="6616" y="5324"/>
                        <a:pt x="6270" y="5797"/>
                      </a:cubicBezTo>
                      <a:lnTo>
                        <a:pt x="6017" y="5545"/>
                      </a:lnTo>
                      <a:cubicBezTo>
                        <a:pt x="5970" y="5482"/>
                        <a:pt x="5884" y="5450"/>
                        <a:pt x="5793" y="5450"/>
                      </a:cubicBezTo>
                      <a:cubicBezTo>
                        <a:pt x="5702" y="5450"/>
                        <a:pt x="5608" y="5482"/>
                        <a:pt x="5545" y="5545"/>
                      </a:cubicBezTo>
                      <a:cubicBezTo>
                        <a:pt x="5450" y="5671"/>
                        <a:pt x="5450" y="5923"/>
                        <a:pt x="5545" y="6017"/>
                      </a:cubicBezTo>
                      <a:lnTo>
                        <a:pt x="5797" y="6270"/>
                      </a:lnTo>
                      <a:cubicBezTo>
                        <a:pt x="5356" y="6616"/>
                        <a:pt x="4820" y="6837"/>
                        <a:pt x="4190" y="6931"/>
                      </a:cubicBezTo>
                      <a:lnTo>
                        <a:pt x="4190" y="6616"/>
                      </a:lnTo>
                      <a:cubicBezTo>
                        <a:pt x="4190" y="6427"/>
                        <a:pt x="4033" y="6270"/>
                        <a:pt x="3812" y="6270"/>
                      </a:cubicBezTo>
                      <a:cubicBezTo>
                        <a:pt x="3623" y="6270"/>
                        <a:pt x="3466" y="6427"/>
                        <a:pt x="3466" y="6616"/>
                      </a:cubicBezTo>
                      <a:lnTo>
                        <a:pt x="3466" y="6931"/>
                      </a:lnTo>
                      <a:cubicBezTo>
                        <a:pt x="2867" y="6837"/>
                        <a:pt x="2331" y="6616"/>
                        <a:pt x="1859" y="6270"/>
                      </a:cubicBezTo>
                      <a:lnTo>
                        <a:pt x="2079" y="6017"/>
                      </a:lnTo>
                      <a:cubicBezTo>
                        <a:pt x="2205" y="5891"/>
                        <a:pt x="2205" y="5671"/>
                        <a:pt x="2079" y="5545"/>
                      </a:cubicBezTo>
                      <a:cubicBezTo>
                        <a:pt x="2032" y="5482"/>
                        <a:pt x="1945" y="5450"/>
                        <a:pt x="1855" y="5450"/>
                      </a:cubicBezTo>
                      <a:cubicBezTo>
                        <a:pt x="1764" y="5450"/>
                        <a:pt x="1670" y="5482"/>
                        <a:pt x="1607" y="5545"/>
                      </a:cubicBezTo>
                      <a:lnTo>
                        <a:pt x="1386" y="5797"/>
                      </a:lnTo>
                      <a:cubicBezTo>
                        <a:pt x="1040" y="5356"/>
                        <a:pt x="788" y="4789"/>
                        <a:pt x="725" y="4159"/>
                      </a:cubicBezTo>
                      <a:lnTo>
                        <a:pt x="1040" y="4159"/>
                      </a:lnTo>
                      <a:cubicBezTo>
                        <a:pt x="1229" y="4159"/>
                        <a:pt x="1386" y="4001"/>
                        <a:pt x="1386" y="3812"/>
                      </a:cubicBezTo>
                      <a:cubicBezTo>
                        <a:pt x="1386" y="3623"/>
                        <a:pt x="1229" y="3466"/>
                        <a:pt x="1040" y="3466"/>
                      </a:cubicBezTo>
                      <a:lnTo>
                        <a:pt x="725" y="3466"/>
                      </a:lnTo>
                      <a:cubicBezTo>
                        <a:pt x="788" y="2867"/>
                        <a:pt x="1040" y="2331"/>
                        <a:pt x="1386" y="1859"/>
                      </a:cubicBezTo>
                      <a:lnTo>
                        <a:pt x="1607" y="2079"/>
                      </a:lnTo>
                      <a:cubicBezTo>
                        <a:pt x="1701" y="2174"/>
                        <a:pt x="1764" y="2205"/>
                        <a:pt x="1859" y="2205"/>
                      </a:cubicBezTo>
                      <a:cubicBezTo>
                        <a:pt x="1922" y="2205"/>
                        <a:pt x="2048" y="2174"/>
                        <a:pt x="2079" y="2079"/>
                      </a:cubicBezTo>
                      <a:cubicBezTo>
                        <a:pt x="2205" y="1953"/>
                        <a:pt x="2205" y="1733"/>
                        <a:pt x="2079" y="1607"/>
                      </a:cubicBezTo>
                      <a:lnTo>
                        <a:pt x="1859" y="1386"/>
                      </a:lnTo>
                      <a:cubicBezTo>
                        <a:pt x="2300" y="1008"/>
                        <a:pt x="2835" y="788"/>
                        <a:pt x="3466" y="693"/>
                      </a:cubicBezTo>
                      <a:lnTo>
                        <a:pt x="3466" y="1008"/>
                      </a:lnTo>
                      <a:cubicBezTo>
                        <a:pt x="3466" y="1229"/>
                        <a:pt x="3623" y="1386"/>
                        <a:pt x="3812" y="1386"/>
                      </a:cubicBezTo>
                      <a:cubicBezTo>
                        <a:pt x="4033" y="1386"/>
                        <a:pt x="4190" y="1229"/>
                        <a:pt x="4190" y="1008"/>
                      </a:cubicBezTo>
                      <a:lnTo>
                        <a:pt x="4190" y="693"/>
                      </a:lnTo>
                      <a:close/>
                      <a:moveTo>
                        <a:pt x="3812" y="0"/>
                      </a:moveTo>
                      <a:cubicBezTo>
                        <a:pt x="1733" y="0"/>
                        <a:pt x="0" y="1701"/>
                        <a:pt x="0" y="3812"/>
                      </a:cubicBezTo>
                      <a:cubicBezTo>
                        <a:pt x="0" y="5923"/>
                        <a:pt x="1701" y="7656"/>
                        <a:pt x="3812" y="7656"/>
                      </a:cubicBezTo>
                      <a:cubicBezTo>
                        <a:pt x="5923" y="7656"/>
                        <a:pt x="7656" y="5954"/>
                        <a:pt x="7656" y="3812"/>
                      </a:cubicBezTo>
                      <a:cubicBezTo>
                        <a:pt x="7656" y="1733"/>
                        <a:pt x="5954" y="0"/>
                        <a:pt x="38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3" name="Google Shape;9231;p73">
                  <a:extLst>
                    <a:ext uri="{FF2B5EF4-FFF2-40B4-BE49-F238E27FC236}">
                      <a16:creationId xmlns:a16="http://schemas.microsoft.com/office/drawing/2014/main" id="{8A9C0DB5-C053-0BDD-E88A-3242214C12A3}"/>
                    </a:ext>
                  </a:extLst>
                </p:cNvPr>
                <p:cNvSpPr/>
                <p:nvPr/>
              </p:nvSpPr>
              <p:spPr>
                <a:xfrm>
                  <a:off x="1915750" y="2058450"/>
                  <a:ext cx="35475" cy="52800"/>
                </a:xfrm>
                <a:custGeom>
                  <a:avLst/>
                  <a:gdLst/>
                  <a:ahLst/>
                  <a:cxnLst/>
                  <a:rect l="l" t="t" r="r" b="b"/>
                  <a:pathLst>
                    <a:path w="1419" h="2112" extrusionOk="0">
                      <a:moveTo>
                        <a:pt x="347" y="0"/>
                      </a:moveTo>
                      <a:cubicBezTo>
                        <a:pt x="158" y="0"/>
                        <a:pt x="1" y="158"/>
                        <a:pt x="1" y="378"/>
                      </a:cubicBezTo>
                      <a:lnTo>
                        <a:pt x="1" y="1733"/>
                      </a:lnTo>
                      <a:cubicBezTo>
                        <a:pt x="1" y="1954"/>
                        <a:pt x="158" y="2111"/>
                        <a:pt x="347" y="2111"/>
                      </a:cubicBezTo>
                      <a:lnTo>
                        <a:pt x="1072" y="2111"/>
                      </a:lnTo>
                      <a:cubicBezTo>
                        <a:pt x="1261" y="2111"/>
                        <a:pt x="1418" y="1954"/>
                        <a:pt x="1418" y="1733"/>
                      </a:cubicBezTo>
                      <a:cubicBezTo>
                        <a:pt x="1418" y="1544"/>
                        <a:pt x="1261" y="1387"/>
                        <a:pt x="1072" y="1387"/>
                      </a:cubicBezTo>
                      <a:lnTo>
                        <a:pt x="725" y="1387"/>
                      </a:lnTo>
                      <a:lnTo>
                        <a:pt x="725" y="378"/>
                      </a:lnTo>
                      <a:cubicBezTo>
                        <a:pt x="725" y="158"/>
                        <a:pt x="568"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00" name="Google Shape;9232;p73">
                <a:extLst>
                  <a:ext uri="{FF2B5EF4-FFF2-40B4-BE49-F238E27FC236}">
                    <a16:creationId xmlns:a16="http://schemas.microsoft.com/office/drawing/2014/main" id="{BDDE475B-D6AD-2E2A-1710-20CF825C5067}"/>
                  </a:ext>
                </a:extLst>
              </p:cNvPr>
              <p:cNvGrpSpPr/>
              <p:nvPr/>
            </p:nvGrpSpPr>
            <p:grpSpPr>
              <a:xfrm>
                <a:off x="2694705" y="2282300"/>
                <a:ext cx="452652" cy="497951"/>
                <a:chOff x="1790525" y="2319150"/>
                <a:chExt cx="267800" cy="294600"/>
              </a:xfrm>
              <a:grpFill/>
            </p:grpSpPr>
            <p:sp>
              <p:nvSpPr>
                <p:cNvPr id="17778" name="Google Shape;9233;p73">
                  <a:extLst>
                    <a:ext uri="{FF2B5EF4-FFF2-40B4-BE49-F238E27FC236}">
                      <a16:creationId xmlns:a16="http://schemas.microsoft.com/office/drawing/2014/main" id="{FEA3D7CA-E8BF-5679-B13C-69BC8FF8B4AE}"/>
                    </a:ext>
                  </a:extLst>
                </p:cNvPr>
                <p:cNvSpPr/>
                <p:nvPr/>
              </p:nvSpPr>
              <p:spPr>
                <a:xfrm>
                  <a:off x="1881100" y="2423125"/>
                  <a:ext cx="88225" cy="155175"/>
                </a:xfrm>
                <a:custGeom>
                  <a:avLst/>
                  <a:gdLst/>
                  <a:ahLst/>
                  <a:cxnLst/>
                  <a:rect l="l" t="t" r="r" b="b"/>
                  <a:pathLst>
                    <a:path w="3529" h="6207" extrusionOk="0">
                      <a:moveTo>
                        <a:pt x="1418" y="1323"/>
                      </a:moveTo>
                      <a:lnTo>
                        <a:pt x="1418" y="2741"/>
                      </a:lnTo>
                      <a:lnTo>
                        <a:pt x="1072" y="2741"/>
                      </a:lnTo>
                      <a:cubicBezTo>
                        <a:pt x="882" y="2741"/>
                        <a:pt x="725" y="2583"/>
                        <a:pt x="725" y="2394"/>
                      </a:cubicBezTo>
                      <a:lnTo>
                        <a:pt x="725" y="1701"/>
                      </a:lnTo>
                      <a:cubicBezTo>
                        <a:pt x="725" y="1481"/>
                        <a:pt x="882" y="1323"/>
                        <a:pt x="1072" y="1323"/>
                      </a:cubicBezTo>
                      <a:close/>
                      <a:moveTo>
                        <a:pt x="2458" y="3466"/>
                      </a:moveTo>
                      <a:cubicBezTo>
                        <a:pt x="2647" y="3466"/>
                        <a:pt x="2804" y="3623"/>
                        <a:pt x="2804" y="3812"/>
                      </a:cubicBezTo>
                      <a:lnTo>
                        <a:pt x="2804" y="4537"/>
                      </a:lnTo>
                      <a:cubicBezTo>
                        <a:pt x="2804" y="4726"/>
                        <a:pt x="2647" y="4883"/>
                        <a:pt x="2458" y="4883"/>
                      </a:cubicBezTo>
                      <a:lnTo>
                        <a:pt x="2111" y="4883"/>
                      </a:lnTo>
                      <a:lnTo>
                        <a:pt x="2111" y="3466"/>
                      </a:lnTo>
                      <a:close/>
                      <a:moveTo>
                        <a:pt x="1796" y="0"/>
                      </a:moveTo>
                      <a:cubicBezTo>
                        <a:pt x="1576" y="0"/>
                        <a:pt x="1418" y="158"/>
                        <a:pt x="1418" y="347"/>
                      </a:cubicBezTo>
                      <a:lnTo>
                        <a:pt x="1418" y="693"/>
                      </a:lnTo>
                      <a:lnTo>
                        <a:pt x="1072" y="693"/>
                      </a:lnTo>
                      <a:cubicBezTo>
                        <a:pt x="473" y="693"/>
                        <a:pt x="63" y="1166"/>
                        <a:pt x="63" y="1733"/>
                      </a:cubicBezTo>
                      <a:lnTo>
                        <a:pt x="63" y="2426"/>
                      </a:lnTo>
                      <a:cubicBezTo>
                        <a:pt x="63" y="3025"/>
                        <a:pt x="536" y="3466"/>
                        <a:pt x="1072" y="3466"/>
                      </a:cubicBezTo>
                      <a:lnTo>
                        <a:pt x="1418" y="3466"/>
                      </a:lnTo>
                      <a:lnTo>
                        <a:pt x="1418" y="4852"/>
                      </a:lnTo>
                      <a:lnTo>
                        <a:pt x="1072" y="4852"/>
                      </a:lnTo>
                      <a:cubicBezTo>
                        <a:pt x="882" y="4852"/>
                        <a:pt x="725" y="4694"/>
                        <a:pt x="725" y="4474"/>
                      </a:cubicBezTo>
                      <a:cubicBezTo>
                        <a:pt x="725" y="4285"/>
                        <a:pt x="567" y="4127"/>
                        <a:pt x="378" y="4127"/>
                      </a:cubicBezTo>
                      <a:cubicBezTo>
                        <a:pt x="158" y="4127"/>
                        <a:pt x="0" y="4285"/>
                        <a:pt x="0" y="4474"/>
                      </a:cubicBezTo>
                      <a:cubicBezTo>
                        <a:pt x="0" y="5072"/>
                        <a:pt x="473" y="5513"/>
                        <a:pt x="1040" y="5513"/>
                      </a:cubicBezTo>
                      <a:lnTo>
                        <a:pt x="1387" y="5513"/>
                      </a:lnTo>
                      <a:lnTo>
                        <a:pt x="1387" y="5860"/>
                      </a:lnTo>
                      <a:cubicBezTo>
                        <a:pt x="1387" y="6049"/>
                        <a:pt x="1544" y="6207"/>
                        <a:pt x="1733" y="6207"/>
                      </a:cubicBezTo>
                      <a:cubicBezTo>
                        <a:pt x="1954" y="6207"/>
                        <a:pt x="2111" y="6049"/>
                        <a:pt x="2111" y="5860"/>
                      </a:cubicBezTo>
                      <a:lnTo>
                        <a:pt x="2111" y="5545"/>
                      </a:lnTo>
                      <a:lnTo>
                        <a:pt x="2458" y="5545"/>
                      </a:lnTo>
                      <a:cubicBezTo>
                        <a:pt x="3056" y="5545"/>
                        <a:pt x="3466" y="5072"/>
                        <a:pt x="3466" y="4537"/>
                      </a:cubicBezTo>
                      <a:lnTo>
                        <a:pt x="3466" y="3812"/>
                      </a:lnTo>
                      <a:cubicBezTo>
                        <a:pt x="3466" y="3214"/>
                        <a:pt x="2993" y="2804"/>
                        <a:pt x="2458" y="2804"/>
                      </a:cubicBezTo>
                      <a:lnTo>
                        <a:pt x="2111" y="2804"/>
                      </a:lnTo>
                      <a:lnTo>
                        <a:pt x="2111" y="1386"/>
                      </a:lnTo>
                      <a:lnTo>
                        <a:pt x="2458" y="1386"/>
                      </a:lnTo>
                      <a:cubicBezTo>
                        <a:pt x="2647" y="1386"/>
                        <a:pt x="2804" y="1544"/>
                        <a:pt x="2804" y="1733"/>
                      </a:cubicBezTo>
                      <a:cubicBezTo>
                        <a:pt x="2804" y="1922"/>
                        <a:pt x="2962" y="2079"/>
                        <a:pt x="3151" y="2079"/>
                      </a:cubicBezTo>
                      <a:cubicBezTo>
                        <a:pt x="3371" y="2079"/>
                        <a:pt x="3529" y="1922"/>
                        <a:pt x="3529" y="1733"/>
                      </a:cubicBezTo>
                      <a:cubicBezTo>
                        <a:pt x="3529" y="1134"/>
                        <a:pt x="3056" y="693"/>
                        <a:pt x="2489" y="693"/>
                      </a:cubicBezTo>
                      <a:lnTo>
                        <a:pt x="2143" y="693"/>
                      </a:lnTo>
                      <a:lnTo>
                        <a:pt x="2143" y="347"/>
                      </a:lnTo>
                      <a:cubicBezTo>
                        <a:pt x="2143" y="158"/>
                        <a:pt x="1985"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9" name="Google Shape;9234;p73">
                  <a:extLst>
                    <a:ext uri="{FF2B5EF4-FFF2-40B4-BE49-F238E27FC236}">
                      <a16:creationId xmlns:a16="http://schemas.microsoft.com/office/drawing/2014/main" id="{FFC9D3A1-5BD2-0EE4-B3EB-E01412A5B475}"/>
                    </a:ext>
                  </a:extLst>
                </p:cNvPr>
                <p:cNvSpPr/>
                <p:nvPr/>
              </p:nvSpPr>
              <p:spPr>
                <a:xfrm>
                  <a:off x="1790525" y="2319150"/>
                  <a:ext cx="267800" cy="294600"/>
                </a:xfrm>
                <a:custGeom>
                  <a:avLst/>
                  <a:gdLst/>
                  <a:ahLst/>
                  <a:cxnLst/>
                  <a:rect l="l" t="t" r="r" b="b"/>
                  <a:pathLst>
                    <a:path w="10712" h="11784" extrusionOk="0">
                      <a:moveTo>
                        <a:pt x="6427" y="662"/>
                      </a:moveTo>
                      <a:cubicBezTo>
                        <a:pt x="6837" y="662"/>
                        <a:pt x="7152" y="977"/>
                        <a:pt x="7152" y="1355"/>
                      </a:cubicBezTo>
                      <a:cubicBezTo>
                        <a:pt x="7152" y="1765"/>
                        <a:pt x="6837" y="2080"/>
                        <a:pt x="6427" y="2080"/>
                      </a:cubicBezTo>
                      <a:lnTo>
                        <a:pt x="6427" y="1702"/>
                      </a:lnTo>
                      <a:cubicBezTo>
                        <a:pt x="6427" y="1513"/>
                        <a:pt x="6270" y="1355"/>
                        <a:pt x="6081" y="1355"/>
                      </a:cubicBezTo>
                      <a:lnTo>
                        <a:pt x="4695" y="1355"/>
                      </a:lnTo>
                      <a:cubicBezTo>
                        <a:pt x="4505" y="1355"/>
                        <a:pt x="4348" y="1513"/>
                        <a:pt x="4348" y="1702"/>
                      </a:cubicBezTo>
                      <a:lnTo>
                        <a:pt x="4348" y="2080"/>
                      </a:lnTo>
                      <a:cubicBezTo>
                        <a:pt x="3938" y="2017"/>
                        <a:pt x="3623" y="1765"/>
                        <a:pt x="3623" y="1355"/>
                      </a:cubicBezTo>
                      <a:cubicBezTo>
                        <a:pt x="3623" y="977"/>
                        <a:pt x="3938" y="662"/>
                        <a:pt x="4348" y="662"/>
                      </a:cubicBezTo>
                      <a:close/>
                      <a:moveTo>
                        <a:pt x="5734" y="2017"/>
                      </a:moveTo>
                      <a:lnTo>
                        <a:pt x="5734" y="2741"/>
                      </a:lnTo>
                      <a:lnTo>
                        <a:pt x="5010" y="2741"/>
                      </a:lnTo>
                      <a:lnTo>
                        <a:pt x="5010" y="2017"/>
                      </a:lnTo>
                      <a:close/>
                      <a:moveTo>
                        <a:pt x="1418" y="1985"/>
                      </a:moveTo>
                      <a:lnTo>
                        <a:pt x="1859" y="2489"/>
                      </a:lnTo>
                      <a:lnTo>
                        <a:pt x="1355" y="2930"/>
                      </a:lnTo>
                      <a:lnTo>
                        <a:pt x="914" y="2426"/>
                      </a:lnTo>
                      <a:lnTo>
                        <a:pt x="1418" y="1985"/>
                      </a:lnTo>
                      <a:close/>
                      <a:moveTo>
                        <a:pt x="9357" y="1985"/>
                      </a:moveTo>
                      <a:lnTo>
                        <a:pt x="9861" y="2426"/>
                      </a:lnTo>
                      <a:lnTo>
                        <a:pt x="9420" y="2930"/>
                      </a:lnTo>
                      <a:lnTo>
                        <a:pt x="8916" y="2489"/>
                      </a:lnTo>
                      <a:lnTo>
                        <a:pt x="9357" y="1985"/>
                      </a:lnTo>
                      <a:close/>
                      <a:moveTo>
                        <a:pt x="5356" y="3434"/>
                      </a:moveTo>
                      <a:cubicBezTo>
                        <a:pt x="7467" y="3434"/>
                        <a:pt x="9200" y="5167"/>
                        <a:pt x="9200" y="7278"/>
                      </a:cubicBezTo>
                      <a:cubicBezTo>
                        <a:pt x="9200" y="9389"/>
                        <a:pt x="7498" y="11090"/>
                        <a:pt x="5356" y="11090"/>
                      </a:cubicBezTo>
                      <a:cubicBezTo>
                        <a:pt x="3277" y="11090"/>
                        <a:pt x="1544" y="9357"/>
                        <a:pt x="1544" y="7278"/>
                      </a:cubicBezTo>
                      <a:cubicBezTo>
                        <a:pt x="1576" y="5136"/>
                        <a:pt x="3277" y="3434"/>
                        <a:pt x="5356" y="3434"/>
                      </a:cubicBezTo>
                      <a:close/>
                      <a:moveTo>
                        <a:pt x="4316" y="0"/>
                      </a:moveTo>
                      <a:cubicBezTo>
                        <a:pt x="3560" y="0"/>
                        <a:pt x="2930" y="631"/>
                        <a:pt x="2930" y="1387"/>
                      </a:cubicBezTo>
                      <a:cubicBezTo>
                        <a:pt x="2930" y="2143"/>
                        <a:pt x="3560" y="2773"/>
                        <a:pt x="4316" y="2773"/>
                      </a:cubicBezTo>
                      <a:lnTo>
                        <a:pt x="4316" y="2899"/>
                      </a:lnTo>
                      <a:cubicBezTo>
                        <a:pt x="3749" y="3025"/>
                        <a:pt x="3214" y="3277"/>
                        <a:pt x="2741" y="3592"/>
                      </a:cubicBezTo>
                      <a:lnTo>
                        <a:pt x="2269" y="3056"/>
                      </a:lnTo>
                      <a:lnTo>
                        <a:pt x="2521" y="2804"/>
                      </a:lnTo>
                      <a:cubicBezTo>
                        <a:pt x="2741" y="2678"/>
                        <a:pt x="2741" y="2458"/>
                        <a:pt x="2615" y="2332"/>
                      </a:cubicBezTo>
                      <a:lnTo>
                        <a:pt x="1702" y="1292"/>
                      </a:lnTo>
                      <a:cubicBezTo>
                        <a:pt x="1631" y="1203"/>
                        <a:pt x="1530" y="1165"/>
                        <a:pt x="1432" y="1165"/>
                      </a:cubicBezTo>
                      <a:cubicBezTo>
                        <a:pt x="1357" y="1165"/>
                        <a:pt x="1284" y="1188"/>
                        <a:pt x="1229" y="1229"/>
                      </a:cubicBezTo>
                      <a:lnTo>
                        <a:pt x="158" y="2143"/>
                      </a:lnTo>
                      <a:cubicBezTo>
                        <a:pt x="0" y="2269"/>
                        <a:pt x="0" y="2489"/>
                        <a:pt x="126" y="2615"/>
                      </a:cubicBezTo>
                      <a:lnTo>
                        <a:pt x="1040" y="3687"/>
                      </a:lnTo>
                      <a:cubicBezTo>
                        <a:pt x="1106" y="3770"/>
                        <a:pt x="1199" y="3809"/>
                        <a:pt x="1291" y="3809"/>
                      </a:cubicBezTo>
                      <a:cubicBezTo>
                        <a:pt x="1372" y="3809"/>
                        <a:pt x="1453" y="3778"/>
                        <a:pt x="1513" y="3718"/>
                      </a:cubicBezTo>
                      <a:lnTo>
                        <a:pt x="1796" y="3498"/>
                      </a:lnTo>
                      <a:lnTo>
                        <a:pt x="2269" y="4033"/>
                      </a:lnTo>
                      <a:cubicBezTo>
                        <a:pt x="1387" y="4852"/>
                        <a:pt x="882" y="6018"/>
                        <a:pt x="882" y="7278"/>
                      </a:cubicBezTo>
                      <a:cubicBezTo>
                        <a:pt x="882" y="9735"/>
                        <a:pt x="2899" y="11783"/>
                        <a:pt x="5356" y="11783"/>
                      </a:cubicBezTo>
                      <a:cubicBezTo>
                        <a:pt x="7845" y="11783"/>
                        <a:pt x="9861" y="9735"/>
                        <a:pt x="9861" y="7278"/>
                      </a:cubicBezTo>
                      <a:cubicBezTo>
                        <a:pt x="9861" y="6081"/>
                        <a:pt x="9389" y="4915"/>
                        <a:pt x="8475" y="4033"/>
                      </a:cubicBezTo>
                      <a:lnTo>
                        <a:pt x="8948" y="3498"/>
                      </a:lnTo>
                      <a:lnTo>
                        <a:pt x="9231" y="3718"/>
                      </a:lnTo>
                      <a:cubicBezTo>
                        <a:pt x="9306" y="3778"/>
                        <a:pt x="9387" y="3809"/>
                        <a:pt x="9465" y="3809"/>
                      </a:cubicBezTo>
                      <a:cubicBezTo>
                        <a:pt x="9553" y="3809"/>
                        <a:pt x="9637" y="3770"/>
                        <a:pt x="9704" y="3687"/>
                      </a:cubicBezTo>
                      <a:lnTo>
                        <a:pt x="10617" y="2615"/>
                      </a:lnTo>
                      <a:cubicBezTo>
                        <a:pt x="10712" y="2458"/>
                        <a:pt x="10712" y="2269"/>
                        <a:pt x="10554" y="2143"/>
                      </a:cubicBezTo>
                      <a:lnTo>
                        <a:pt x="9515" y="1229"/>
                      </a:lnTo>
                      <a:cubicBezTo>
                        <a:pt x="9446" y="1188"/>
                        <a:pt x="9365" y="1165"/>
                        <a:pt x="9288" y="1165"/>
                      </a:cubicBezTo>
                      <a:cubicBezTo>
                        <a:pt x="9189" y="1165"/>
                        <a:pt x="9095" y="1203"/>
                        <a:pt x="9042" y="1292"/>
                      </a:cubicBezTo>
                      <a:lnTo>
                        <a:pt x="8129" y="2332"/>
                      </a:lnTo>
                      <a:cubicBezTo>
                        <a:pt x="8003" y="2489"/>
                        <a:pt x="8003" y="2710"/>
                        <a:pt x="8160" y="2804"/>
                      </a:cubicBezTo>
                      <a:lnTo>
                        <a:pt x="8444" y="3056"/>
                      </a:lnTo>
                      <a:lnTo>
                        <a:pt x="7971" y="3592"/>
                      </a:lnTo>
                      <a:cubicBezTo>
                        <a:pt x="7498" y="3245"/>
                        <a:pt x="6931" y="3025"/>
                        <a:pt x="6396" y="2899"/>
                      </a:cubicBezTo>
                      <a:lnTo>
                        <a:pt x="6396" y="2773"/>
                      </a:lnTo>
                      <a:cubicBezTo>
                        <a:pt x="7152" y="2773"/>
                        <a:pt x="7782" y="2143"/>
                        <a:pt x="7782" y="1387"/>
                      </a:cubicBezTo>
                      <a:cubicBezTo>
                        <a:pt x="7782" y="631"/>
                        <a:pt x="7152" y="0"/>
                        <a:pt x="6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701" name="Google Shape;9235;p73">
                <a:extLst>
                  <a:ext uri="{FF2B5EF4-FFF2-40B4-BE49-F238E27FC236}">
                    <a16:creationId xmlns:a16="http://schemas.microsoft.com/office/drawing/2014/main" id="{32CA1CD2-9C53-A202-BAE4-8AC7C6E1B30D}"/>
                  </a:ext>
                </a:extLst>
              </p:cNvPr>
              <p:cNvSpPr/>
              <p:nvPr/>
            </p:nvSpPr>
            <p:spPr>
              <a:xfrm>
                <a:off x="2670025" y="2923979"/>
                <a:ext cx="501965" cy="501923"/>
              </a:xfrm>
              <a:custGeom>
                <a:avLst/>
                <a:gdLst/>
                <a:ahLst/>
                <a:cxnLst/>
                <a:rect l="l" t="t" r="r" b="b"/>
                <a:pathLst>
                  <a:path w="11879" h="11878" extrusionOk="0">
                    <a:moveTo>
                      <a:pt x="5892" y="693"/>
                    </a:moveTo>
                    <a:cubicBezTo>
                      <a:pt x="6302" y="693"/>
                      <a:pt x="6617" y="1008"/>
                      <a:pt x="6617" y="1418"/>
                    </a:cubicBezTo>
                    <a:cubicBezTo>
                      <a:pt x="6617" y="1796"/>
                      <a:pt x="6302" y="2111"/>
                      <a:pt x="5892" y="2111"/>
                    </a:cubicBezTo>
                    <a:cubicBezTo>
                      <a:pt x="5514" y="2111"/>
                      <a:pt x="5199" y="1796"/>
                      <a:pt x="5199" y="1418"/>
                    </a:cubicBezTo>
                    <a:cubicBezTo>
                      <a:pt x="5231" y="1008"/>
                      <a:pt x="5546" y="693"/>
                      <a:pt x="5892" y="693"/>
                    </a:cubicBezTo>
                    <a:close/>
                    <a:moveTo>
                      <a:pt x="5892" y="2741"/>
                    </a:moveTo>
                    <a:cubicBezTo>
                      <a:pt x="6837" y="2741"/>
                      <a:pt x="7625" y="3529"/>
                      <a:pt x="7625" y="4505"/>
                    </a:cubicBezTo>
                    <a:lnTo>
                      <a:pt x="7625" y="5545"/>
                    </a:lnTo>
                    <a:lnTo>
                      <a:pt x="4159" y="5545"/>
                    </a:lnTo>
                    <a:lnTo>
                      <a:pt x="4159" y="4505"/>
                    </a:lnTo>
                    <a:cubicBezTo>
                      <a:pt x="4159" y="3529"/>
                      <a:pt x="4947" y="2741"/>
                      <a:pt x="5892" y="2741"/>
                    </a:cubicBezTo>
                    <a:close/>
                    <a:moveTo>
                      <a:pt x="8381" y="5104"/>
                    </a:moveTo>
                    <a:cubicBezTo>
                      <a:pt x="9326" y="5356"/>
                      <a:pt x="9767" y="5703"/>
                      <a:pt x="9767" y="5892"/>
                    </a:cubicBezTo>
                    <a:cubicBezTo>
                      <a:pt x="9767" y="6238"/>
                      <a:pt x="8381" y="6931"/>
                      <a:pt x="5955" y="6931"/>
                    </a:cubicBezTo>
                    <a:cubicBezTo>
                      <a:pt x="5898" y="6932"/>
                      <a:pt x="5842" y="6932"/>
                      <a:pt x="5787" y="6932"/>
                    </a:cubicBezTo>
                    <a:cubicBezTo>
                      <a:pt x="3434" y="6932"/>
                      <a:pt x="2112" y="6292"/>
                      <a:pt x="2112" y="5892"/>
                    </a:cubicBezTo>
                    <a:cubicBezTo>
                      <a:pt x="2112" y="5703"/>
                      <a:pt x="2553" y="5388"/>
                      <a:pt x="3498" y="5104"/>
                    </a:cubicBezTo>
                    <a:lnTo>
                      <a:pt x="3498" y="5892"/>
                    </a:lnTo>
                    <a:cubicBezTo>
                      <a:pt x="3498" y="6081"/>
                      <a:pt x="3655" y="6238"/>
                      <a:pt x="3844" y="6238"/>
                    </a:cubicBezTo>
                    <a:lnTo>
                      <a:pt x="8034" y="6238"/>
                    </a:lnTo>
                    <a:cubicBezTo>
                      <a:pt x="8223" y="6238"/>
                      <a:pt x="8381" y="6081"/>
                      <a:pt x="8381" y="5892"/>
                    </a:cubicBezTo>
                    <a:lnTo>
                      <a:pt x="8381" y="5104"/>
                    </a:lnTo>
                    <a:close/>
                    <a:moveTo>
                      <a:pt x="1765" y="10428"/>
                    </a:moveTo>
                    <a:cubicBezTo>
                      <a:pt x="2427" y="10428"/>
                      <a:pt x="2805" y="10680"/>
                      <a:pt x="2805" y="10775"/>
                    </a:cubicBezTo>
                    <a:cubicBezTo>
                      <a:pt x="2805" y="10869"/>
                      <a:pt x="2427" y="11121"/>
                      <a:pt x="1765" y="11121"/>
                    </a:cubicBezTo>
                    <a:cubicBezTo>
                      <a:pt x="1072" y="11121"/>
                      <a:pt x="694" y="10869"/>
                      <a:pt x="694" y="10775"/>
                    </a:cubicBezTo>
                    <a:cubicBezTo>
                      <a:pt x="694" y="10712"/>
                      <a:pt x="1072" y="10428"/>
                      <a:pt x="1765" y="10428"/>
                    </a:cubicBezTo>
                    <a:close/>
                    <a:moveTo>
                      <a:pt x="5955" y="10428"/>
                    </a:moveTo>
                    <a:cubicBezTo>
                      <a:pt x="6617" y="10428"/>
                      <a:pt x="6963" y="10712"/>
                      <a:pt x="6963" y="10775"/>
                    </a:cubicBezTo>
                    <a:cubicBezTo>
                      <a:pt x="6963" y="10869"/>
                      <a:pt x="6617" y="11121"/>
                      <a:pt x="5955" y="11121"/>
                    </a:cubicBezTo>
                    <a:cubicBezTo>
                      <a:pt x="5262" y="11121"/>
                      <a:pt x="4915" y="10869"/>
                      <a:pt x="4915" y="10775"/>
                    </a:cubicBezTo>
                    <a:cubicBezTo>
                      <a:pt x="4915" y="10712"/>
                      <a:pt x="5262" y="10428"/>
                      <a:pt x="5955" y="10428"/>
                    </a:cubicBezTo>
                    <a:close/>
                    <a:moveTo>
                      <a:pt x="10082" y="10428"/>
                    </a:moveTo>
                    <a:cubicBezTo>
                      <a:pt x="10775" y="10428"/>
                      <a:pt x="11153" y="10680"/>
                      <a:pt x="11153" y="10775"/>
                    </a:cubicBezTo>
                    <a:cubicBezTo>
                      <a:pt x="11153" y="10869"/>
                      <a:pt x="10775" y="11121"/>
                      <a:pt x="10082" y="11121"/>
                    </a:cubicBezTo>
                    <a:cubicBezTo>
                      <a:pt x="9421" y="11121"/>
                      <a:pt x="9043" y="10869"/>
                      <a:pt x="9043" y="10775"/>
                    </a:cubicBezTo>
                    <a:cubicBezTo>
                      <a:pt x="9043" y="10712"/>
                      <a:pt x="9421" y="10428"/>
                      <a:pt x="10082" y="10428"/>
                    </a:cubicBezTo>
                    <a:close/>
                    <a:moveTo>
                      <a:pt x="5987" y="0"/>
                    </a:moveTo>
                    <a:cubicBezTo>
                      <a:pt x="5231" y="0"/>
                      <a:pt x="4600" y="630"/>
                      <a:pt x="4600" y="1355"/>
                    </a:cubicBezTo>
                    <a:cubicBezTo>
                      <a:pt x="4600" y="1733"/>
                      <a:pt x="4726" y="2016"/>
                      <a:pt x="4947" y="2300"/>
                    </a:cubicBezTo>
                    <a:cubicBezTo>
                      <a:pt x="4159" y="2710"/>
                      <a:pt x="3624" y="3497"/>
                      <a:pt x="3561" y="4442"/>
                    </a:cubicBezTo>
                    <a:cubicBezTo>
                      <a:pt x="2742" y="4631"/>
                      <a:pt x="1481" y="5072"/>
                      <a:pt x="1481" y="5923"/>
                    </a:cubicBezTo>
                    <a:cubicBezTo>
                      <a:pt x="1481" y="6679"/>
                      <a:pt x="2427" y="7120"/>
                      <a:pt x="3151" y="7309"/>
                    </a:cubicBezTo>
                    <a:lnTo>
                      <a:pt x="1954" y="9798"/>
                    </a:lnTo>
                    <a:lnTo>
                      <a:pt x="1828" y="9798"/>
                    </a:lnTo>
                    <a:cubicBezTo>
                      <a:pt x="851" y="9798"/>
                      <a:pt x="64" y="10239"/>
                      <a:pt x="64" y="10806"/>
                    </a:cubicBezTo>
                    <a:cubicBezTo>
                      <a:pt x="1" y="11373"/>
                      <a:pt x="725" y="11846"/>
                      <a:pt x="1765" y="11846"/>
                    </a:cubicBezTo>
                    <a:cubicBezTo>
                      <a:pt x="2679" y="11846"/>
                      <a:pt x="3498" y="11436"/>
                      <a:pt x="3498" y="10806"/>
                    </a:cubicBezTo>
                    <a:cubicBezTo>
                      <a:pt x="3498" y="10334"/>
                      <a:pt x="3057" y="10019"/>
                      <a:pt x="2584" y="9924"/>
                    </a:cubicBezTo>
                    <a:lnTo>
                      <a:pt x="3781" y="7498"/>
                    </a:lnTo>
                    <a:cubicBezTo>
                      <a:pt x="4317" y="7624"/>
                      <a:pt x="4947" y="7656"/>
                      <a:pt x="5577" y="7719"/>
                    </a:cubicBezTo>
                    <a:lnTo>
                      <a:pt x="5577" y="9830"/>
                    </a:lnTo>
                    <a:cubicBezTo>
                      <a:pt x="4947" y="9924"/>
                      <a:pt x="4222" y="10239"/>
                      <a:pt x="4222" y="10869"/>
                    </a:cubicBezTo>
                    <a:cubicBezTo>
                      <a:pt x="4222" y="11499"/>
                      <a:pt x="5041" y="11877"/>
                      <a:pt x="5955" y="11877"/>
                    </a:cubicBezTo>
                    <a:cubicBezTo>
                      <a:pt x="6837" y="11877"/>
                      <a:pt x="7688" y="11499"/>
                      <a:pt x="7688" y="10869"/>
                    </a:cubicBezTo>
                    <a:cubicBezTo>
                      <a:pt x="7688" y="10239"/>
                      <a:pt x="6932" y="9924"/>
                      <a:pt x="6302" y="9830"/>
                    </a:cubicBezTo>
                    <a:lnTo>
                      <a:pt x="6302" y="7719"/>
                    </a:lnTo>
                    <a:cubicBezTo>
                      <a:pt x="6932" y="7719"/>
                      <a:pt x="7562" y="7624"/>
                      <a:pt x="8097" y="7498"/>
                    </a:cubicBezTo>
                    <a:lnTo>
                      <a:pt x="9295" y="9924"/>
                    </a:lnTo>
                    <a:cubicBezTo>
                      <a:pt x="8822" y="10082"/>
                      <a:pt x="8381" y="10334"/>
                      <a:pt x="8381" y="10806"/>
                    </a:cubicBezTo>
                    <a:cubicBezTo>
                      <a:pt x="8381" y="11436"/>
                      <a:pt x="9200" y="11846"/>
                      <a:pt x="10114" y="11846"/>
                    </a:cubicBezTo>
                    <a:cubicBezTo>
                      <a:pt x="11090" y="11846"/>
                      <a:pt x="11878" y="11405"/>
                      <a:pt x="11878" y="10806"/>
                    </a:cubicBezTo>
                    <a:cubicBezTo>
                      <a:pt x="11878" y="10239"/>
                      <a:pt x="11153" y="9798"/>
                      <a:pt x="10114" y="9798"/>
                    </a:cubicBezTo>
                    <a:lnTo>
                      <a:pt x="9988" y="9798"/>
                    </a:lnTo>
                    <a:lnTo>
                      <a:pt x="8822" y="7309"/>
                    </a:lnTo>
                    <a:cubicBezTo>
                      <a:pt x="9515" y="7120"/>
                      <a:pt x="10460" y="6679"/>
                      <a:pt x="10460" y="5923"/>
                    </a:cubicBezTo>
                    <a:cubicBezTo>
                      <a:pt x="10460" y="5072"/>
                      <a:pt x="9200" y="4631"/>
                      <a:pt x="8381" y="4442"/>
                    </a:cubicBezTo>
                    <a:cubicBezTo>
                      <a:pt x="8350" y="3497"/>
                      <a:pt x="7782" y="2710"/>
                      <a:pt x="6995" y="2300"/>
                    </a:cubicBezTo>
                    <a:cubicBezTo>
                      <a:pt x="7247" y="2080"/>
                      <a:pt x="7341" y="1764"/>
                      <a:pt x="7341" y="1355"/>
                    </a:cubicBezTo>
                    <a:cubicBezTo>
                      <a:pt x="7341" y="630"/>
                      <a:pt x="6711" y="0"/>
                      <a:pt x="59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702" name="Google Shape;9236;p73">
                <a:extLst>
                  <a:ext uri="{FF2B5EF4-FFF2-40B4-BE49-F238E27FC236}">
                    <a16:creationId xmlns:a16="http://schemas.microsoft.com/office/drawing/2014/main" id="{79098A00-3278-121A-53EE-CC7E00CEAC5B}"/>
                  </a:ext>
                </a:extLst>
              </p:cNvPr>
              <p:cNvGrpSpPr/>
              <p:nvPr/>
            </p:nvGrpSpPr>
            <p:grpSpPr>
              <a:xfrm>
                <a:off x="5851480" y="1688532"/>
                <a:ext cx="500612" cy="499303"/>
                <a:chOff x="3599700" y="1954475"/>
                <a:chExt cx="296175" cy="295400"/>
              </a:xfrm>
              <a:grpFill/>
            </p:grpSpPr>
            <p:sp>
              <p:nvSpPr>
                <p:cNvPr id="17775" name="Google Shape;9237;p73">
                  <a:extLst>
                    <a:ext uri="{FF2B5EF4-FFF2-40B4-BE49-F238E27FC236}">
                      <a16:creationId xmlns:a16="http://schemas.microsoft.com/office/drawing/2014/main" id="{984888A6-E6EF-CDCD-8CCB-4BFC800278C5}"/>
                    </a:ext>
                  </a:extLst>
                </p:cNvPr>
                <p:cNvSpPr/>
                <p:nvPr/>
              </p:nvSpPr>
              <p:spPr>
                <a:xfrm>
                  <a:off x="3599700" y="1954475"/>
                  <a:ext cx="296175" cy="295400"/>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6" name="Google Shape;9238;p73">
                  <a:extLst>
                    <a:ext uri="{FF2B5EF4-FFF2-40B4-BE49-F238E27FC236}">
                      <a16:creationId xmlns:a16="http://schemas.microsoft.com/office/drawing/2014/main" id="{17FB0CFF-E1A7-478C-C7CF-C2D860788CF7}"/>
                    </a:ext>
                  </a:extLst>
                </p:cNvPr>
                <p:cNvSpPr/>
                <p:nvPr/>
              </p:nvSpPr>
              <p:spPr>
                <a:xfrm>
                  <a:off x="3825750" y="2075775"/>
                  <a:ext cx="35450" cy="17350"/>
                </a:xfrm>
                <a:custGeom>
                  <a:avLst/>
                  <a:gdLst/>
                  <a:ahLst/>
                  <a:cxnLst/>
                  <a:rect l="l" t="t" r="r" b="b"/>
                  <a:pathLst>
                    <a:path w="1418" h="694" extrusionOk="0">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7" name="Google Shape;9239;p73">
                  <a:extLst>
                    <a:ext uri="{FF2B5EF4-FFF2-40B4-BE49-F238E27FC236}">
                      <a16:creationId xmlns:a16="http://schemas.microsoft.com/office/drawing/2014/main" id="{FD3DB83D-EDA0-0BD2-9C35-AC434AE155E4}"/>
                    </a:ext>
                  </a:extLst>
                </p:cNvPr>
                <p:cNvSpPr/>
                <p:nvPr/>
              </p:nvSpPr>
              <p:spPr>
                <a:xfrm>
                  <a:off x="3633550" y="2075775"/>
                  <a:ext cx="35475" cy="17350"/>
                </a:xfrm>
                <a:custGeom>
                  <a:avLst/>
                  <a:gdLst/>
                  <a:ahLst/>
                  <a:cxnLst/>
                  <a:rect l="l" t="t" r="r" b="b"/>
                  <a:pathLst>
                    <a:path w="1419" h="694" extrusionOk="0">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03" name="Google Shape;9240;p73">
                <a:extLst>
                  <a:ext uri="{FF2B5EF4-FFF2-40B4-BE49-F238E27FC236}">
                    <a16:creationId xmlns:a16="http://schemas.microsoft.com/office/drawing/2014/main" id="{EB6EF0CD-931A-4332-62C2-619A7F7340F1}"/>
                  </a:ext>
                </a:extLst>
              </p:cNvPr>
              <p:cNvGrpSpPr/>
              <p:nvPr/>
            </p:nvGrpSpPr>
            <p:grpSpPr>
              <a:xfrm>
                <a:off x="5852810" y="2282300"/>
                <a:ext cx="497951" cy="497951"/>
                <a:chOff x="3601275" y="2319150"/>
                <a:chExt cx="294600" cy="294600"/>
              </a:xfrm>
              <a:grpFill/>
            </p:grpSpPr>
            <p:sp>
              <p:nvSpPr>
                <p:cNvPr id="17773" name="Google Shape;9241;p73">
                  <a:extLst>
                    <a:ext uri="{FF2B5EF4-FFF2-40B4-BE49-F238E27FC236}">
                      <a16:creationId xmlns:a16="http://schemas.microsoft.com/office/drawing/2014/main" id="{986A50F0-1798-3DBE-3930-C771EA53FDBB}"/>
                    </a:ext>
                  </a:extLst>
                </p:cNvPr>
                <p:cNvSpPr/>
                <p:nvPr/>
              </p:nvSpPr>
              <p:spPr>
                <a:xfrm>
                  <a:off x="3601275" y="2319150"/>
                  <a:ext cx="294600" cy="294600"/>
                </a:xfrm>
                <a:custGeom>
                  <a:avLst/>
                  <a:gdLst/>
                  <a:ahLst/>
                  <a:cxnLst/>
                  <a:rect l="l" t="t" r="r" b="b"/>
                  <a:pathLst>
                    <a:path w="11784" h="11784" extrusionOk="0">
                      <a:moveTo>
                        <a:pt x="8223" y="694"/>
                      </a:moveTo>
                      <a:cubicBezTo>
                        <a:pt x="8696" y="725"/>
                        <a:pt x="9168" y="914"/>
                        <a:pt x="9546" y="1198"/>
                      </a:cubicBezTo>
                      <a:lnTo>
                        <a:pt x="7057" y="3687"/>
                      </a:lnTo>
                      <a:cubicBezTo>
                        <a:pt x="6774" y="3498"/>
                        <a:pt x="6459" y="3340"/>
                        <a:pt x="6144" y="3245"/>
                      </a:cubicBezTo>
                      <a:lnTo>
                        <a:pt x="8223" y="694"/>
                      </a:lnTo>
                      <a:close/>
                      <a:moveTo>
                        <a:pt x="10523" y="1198"/>
                      </a:moveTo>
                      <a:cubicBezTo>
                        <a:pt x="10838" y="1576"/>
                        <a:pt x="11027" y="2111"/>
                        <a:pt x="11027" y="2615"/>
                      </a:cubicBezTo>
                      <a:lnTo>
                        <a:pt x="8286" y="4852"/>
                      </a:lnTo>
                      <a:lnTo>
                        <a:pt x="7561" y="4159"/>
                      </a:lnTo>
                      <a:lnTo>
                        <a:pt x="10523" y="1198"/>
                      </a:lnTo>
                      <a:close/>
                      <a:moveTo>
                        <a:pt x="5592" y="3923"/>
                      </a:moveTo>
                      <a:cubicBezTo>
                        <a:pt x="6033" y="3923"/>
                        <a:pt x="6474" y="4096"/>
                        <a:pt x="6805" y="4443"/>
                      </a:cubicBezTo>
                      <a:cubicBezTo>
                        <a:pt x="7498" y="5104"/>
                        <a:pt x="7498" y="6207"/>
                        <a:pt x="6805" y="6869"/>
                      </a:cubicBezTo>
                      <a:cubicBezTo>
                        <a:pt x="6474" y="7199"/>
                        <a:pt x="6033" y="7365"/>
                        <a:pt x="5592" y="7365"/>
                      </a:cubicBezTo>
                      <a:cubicBezTo>
                        <a:pt x="5151" y="7365"/>
                        <a:pt x="4710" y="7199"/>
                        <a:pt x="4379" y="6869"/>
                      </a:cubicBezTo>
                      <a:cubicBezTo>
                        <a:pt x="3718" y="6207"/>
                        <a:pt x="3718" y="5104"/>
                        <a:pt x="4379" y="4443"/>
                      </a:cubicBezTo>
                      <a:cubicBezTo>
                        <a:pt x="4710" y="4096"/>
                        <a:pt x="5151" y="3923"/>
                        <a:pt x="5592" y="3923"/>
                      </a:cubicBezTo>
                      <a:close/>
                      <a:moveTo>
                        <a:pt x="8034" y="5577"/>
                      </a:moveTo>
                      <a:lnTo>
                        <a:pt x="8191" y="5734"/>
                      </a:lnTo>
                      <a:cubicBezTo>
                        <a:pt x="8696" y="6270"/>
                        <a:pt x="9326" y="6742"/>
                        <a:pt x="10019" y="7058"/>
                      </a:cubicBezTo>
                      <a:lnTo>
                        <a:pt x="9420" y="7278"/>
                      </a:lnTo>
                      <a:cubicBezTo>
                        <a:pt x="9263" y="7310"/>
                        <a:pt x="9168" y="7467"/>
                        <a:pt x="9168" y="7593"/>
                      </a:cubicBezTo>
                      <a:lnTo>
                        <a:pt x="9168" y="8066"/>
                      </a:lnTo>
                      <a:cubicBezTo>
                        <a:pt x="8601" y="7814"/>
                        <a:pt x="8034" y="7467"/>
                        <a:pt x="7561" y="7058"/>
                      </a:cubicBezTo>
                      <a:cubicBezTo>
                        <a:pt x="7876" y="6648"/>
                        <a:pt x="8034" y="6175"/>
                        <a:pt x="8034" y="5608"/>
                      </a:cubicBezTo>
                      <a:lnTo>
                        <a:pt x="8034" y="5577"/>
                      </a:lnTo>
                      <a:close/>
                      <a:moveTo>
                        <a:pt x="3245" y="6081"/>
                      </a:moveTo>
                      <a:cubicBezTo>
                        <a:pt x="3308" y="6427"/>
                        <a:pt x="3466" y="6806"/>
                        <a:pt x="3655" y="7058"/>
                      </a:cubicBezTo>
                      <a:lnTo>
                        <a:pt x="1197" y="9546"/>
                      </a:lnTo>
                      <a:cubicBezTo>
                        <a:pt x="882" y="9200"/>
                        <a:pt x="662" y="8696"/>
                        <a:pt x="630" y="8160"/>
                      </a:cubicBezTo>
                      <a:lnTo>
                        <a:pt x="3245" y="6081"/>
                      </a:lnTo>
                      <a:close/>
                      <a:moveTo>
                        <a:pt x="7057" y="7593"/>
                      </a:moveTo>
                      <a:cubicBezTo>
                        <a:pt x="7435" y="8066"/>
                        <a:pt x="7813" y="8601"/>
                        <a:pt x="8034" y="9200"/>
                      </a:cubicBezTo>
                      <a:lnTo>
                        <a:pt x="7561" y="9200"/>
                      </a:lnTo>
                      <a:cubicBezTo>
                        <a:pt x="7404" y="9200"/>
                        <a:pt x="7278" y="9263"/>
                        <a:pt x="7246" y="9420"/>
                      </a:cubicBezTo>
                      <a:lnTo>
                        <a:pt x="7057" y="10019"/>
                      </a:lnTo>
                      <a:cubicBezTo>
                        <a:pt x="6742" y="9357"/>
                        <a:pt x="6270" y="8727"/>
                        <a:pt x="5766" y="8223"/>
                      </a:cubicBezTo>
                      <a:lnTo>
                        <a:pt x="5608" y="8066"/>
                      </a:lnTo>
                      <a:lnTo>
                        <a:pt x="5640" y="8066"/>
                      </a:lnTo>
                      <a:cubicBezTo>
                        <a:pt x="6144" y="8066"/>
                        <a:pt x="6648" y="7877"/>
                        <a:pt x="7057" y="7593"/>
                      </a:cubicBezTo>
                      <a:close/>
                      <a:moveTo>
                        <a:pt x="4096" y="7625"/>
                      </a:moveTo>
                      <a:lnTo>
                        <a:pt x="4820" y="8318"/>
                      </a:lnTo>
                      <a:lnTo>
                        <a:pt x="2552" y="11090"/>
                      </a:lnTo>
                      <a:cubicBezTo>
                        <a:pt x="2048" y="11059"/>
                        <a:pt x="1575" y="10901"/>
                        <a:pt x="1134" y="10586"/>
                      </a:cubicBezTo>
                      <a:lnTo>
                        <a:pt x="4096" y="7625"/>
                      </a:lnTo>
                      <a:close/>
                      <a:moveTo>
                        <a:pt x="8160" y="0"/>
                      </a:moveTo>
                      <a:cubicBezTo>
                        <a:pt x="8034" y="0"/>
                        <a:pt x="7971" y="63"/>
                        <a:pt x="7876" y="126"/>
                      </a:cubicBezTo>
                      <a:lnTo>
                        <a:pt x="5356" y="3245"/>
                      </a:lnTo>
                      <a:cubicBezTo>
                        <a:pt x="4852" y="3308"/>
                        <a:pt x="4348" y="3529"/>
                        <a:pt x="3938" y="3970"/>
                      </a:cubicBezTo>
                      <a:cubicBezTo>
                        <a:pt x="3592" y="4317"/>
                        <a:pt x="3340" y="4758"/>
                        <a:pt x="3277" y="5262"/>
                      </a:cubicBezTo>
                      <a:lnTo>
                        <a:pt x="126" y="7782"/>
                      </a:lnTo>
                      <a:cubicBezTo>
                        <a:pt x="32" y="7845"/>
                        <a:pt x="0" y="7940"/>
                        <a:pt x="0" y="8066"/>
                      </a:cubicBezTo>
                      <a:cubicBezTo>
                        <a:pt x="0" y="8790"/>
                        <a:pt x="284" y="9546"/>
                        <a:pt x="756" y="10114"/>
                      </a:cubicBezTo>
                      <a:lnTo>
                        <a:pt x="473" y="10366"/>
                      </a:lnTo>
                      <a:cubicBezTo>
                        <a:pt x="410" y="10460"/>
                        <a:pt x="347" y="10523"/>
                        <a:pt x="347" y="10618"/>
                      </a:cubicBezTo>
                      <a:cubicBezTo>
                        <a:pt x="347" y="10681"/>
                        <a:pt x="410" y="10807"/>
                        <a:pt x="473" y="10838"/>
                      </a:cubicBezTo>
                      <a:cubicBezTo>
                        <a:pt x="1103" y="11468"/>
                        <a:pt x="1922" y="11783"/>
                        <a:pt x="2804" y="11783"/>
                      </a:cubicBezTo>
                      <a:cubicBezTo>
                        <a:pt x="2930" y="11783"/>
                        <a:pt x="2993" y="11752"/>
                        <a:pt x="3088" y="11657"/>
                      </a:cubicBezTo>
                      <a:lnTo>
                        <a:pt x="5388" y="8790"/>
                      </a:lnTo>
                      <a:cubicBezTo>
                        <a:pt x="6018" y="9452"/>
                        <a:pt x="6553" y="10303"/>
                        <a:pt x="6805" y="11153"/>
                      </a:cubicBezTo>
                      <a:cubicBezTo>
                        <a:pt x="6868" y="11311"/>
                        <a:pt x="7026" y="11405"/>
                        <a:pt x="7120" y="11405"/>
                      </a:cubicBezTo>
                      <a:cubicBezTo>
                        <a:pt x="7278" y="11405"/>
                        <a:pt x="7404" y="11311"/>
                        <a:pt x="7435" y="11153"/>
                      </a:cubicBezTo>
                      <a:lnTo>
                        <a:pt x="7845" y="9924"/>
                      </a:lnTo>
                      <a:lnTo>
                        <a:pt x="8601" y="9924"/>
                      </a:lnTo>
                      <a:cubicBezTo>
                        <a:pt x="8696" y="9924"/>
                        <a:pt x="8790" y="9893"/>
                        <a:pt x="8853" y="9767"/>
                      </a:cubicBezTo>
                      <a:cubicBezTo>
                        <a:pt x="8948" y="9704"/>
                        <a:pt x="8948" y="9578"/>
                        <a:pt x="8916" y="9452"/>
                      </a:cubicBezTo>
                      <a:cubicBezTo>
                        <a:pt x="8790" y="9137"/>
                        <a:pt x="8664" y="8822"/>
                        <a:pt x="8507" y="8507"/>
                      </a:cubicBezTo>
                      <a:lnTo>
                        <a:pt x="8507" y="8507"/>
                      </a:lnTo>
                      <a:cubicBezTo>
                        <a:pt x="8822" y="8664"/>
                        <a:pt x="9137" y="8790"/>
                        <a:pt x="9452" y="8916"/>
                      </a:cubicBezTo>
                      <a:cubicBezTo>
                        <a:pt x="9489" y="8926"/>
                        <a:pt x="9526" y="8929"/>
                        <a:pt x="9561" y="8929"/>
                      </a:cubicBezTo>
                      <a:cubicBezTo>
                        <a:pt x="9646" y="8929"/>
                        <a:pt x="9722" y="8907"/>
                        <a:pt x="9767" y="8885"/>
                      </a:cubicBezTo>
                      <a:cubicBezTo>
                        <a:pt x="9861" y="8790"/>
                        <a:pt x="9924" y="8727"/>
                        <a:pt x="9924" y="8601"/>
                      </a:cubicBezTo>
                      <a:lnTo>
                        <a:pt x="9924" y="7845"/>
                      </a:lnTo>
                      <a:lnTo>
                        <a:pt x="11153" y="7467"/>
                      </a:lnTo>
                      <a:cubicBezTo>
                        <a:pt x="11310" y="7404"/>
                        <a:pt x="11373" y="7247"/>
                        <a:pt x="11373" y="7152"/>
                      </a:cubicBezTo>
                      <a:cubicBezTo>
                        <a:pt x="11373" y="6995"/>
                        <a:pt x="11310" y="6869"/>
                        <a:pt x="11153" y="6837"/>
                      </a:cubicBezTo>
                      <a:cubicBezTo>
                        <a:pt x="10271" y="6553"/>
                        <a:pt x="9452" y="6049"/>
                        <a:pt x="8790" y="5419"/>
                      </a:cubicBezTo>
                      <a:lnTo>
                        <a:pt x="11657" y="3088"/>
                      </a:lnTo>
                      <a:cubicBezTo>
                        <a:pt x="11689" y="2962"/>
                        <a:pt x="11783" y="2867"/>
                        <a:pt x="11783" y="2773"/>
                      </a:cubicBezTo>
                      <a:cubicBezTo>
                        <a:pt x="11783" y="1922"/>
                        <a:pt x="11436" y="1072"/>
                        <a:pt x="10838" y="442"/>
                      </a:cubicBezTo>
                      <a:cubicBezTo>
                        <a:pt x="10775" y="379"/>
                        <a:pt x="10688" y="347"/>
                        <a:pt x="10602" y="347"/>
                      </a:cubicBezTo>
                      <a:cubicBezTo>
                        <a:pt x="10515" y="347"/>
                        <a:pt x="10428" y="379"/>
                        <a:pt x="10365" y="442"/>
                      </a:cubicBezTo>
                      <a:lnTo>
                        <a:pt x="10082" y="725"/>
                      </a:lnTo>
                      <a:cubicBezTo>
                        <a:pt x="9546" y="284"/>
                        <a:pt x="8853" y="0"/>
                        <a:pt x="81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4" name="Google Shape;9242;p73">
                  <a:extLst>
                    <a:ext uri="{FF2B5EF4-FFF2-40B4-BE49-F238E27FC236}">
                      <a16:creationId xmlns:a16="http://schemas.microsoft.com/office/drawing/2014/main" id="{1772D930-7849-D50A-5D1B-87E8F315D01A}"/>
                    </a:ext>
                  </a:extLst>
                </p:cNvPr>
                <p:cNvSpPr/>
                <p:nvPr/>
              </p:nvSpPr>
              <p:spPr>
                <a:xfrm>
                  <a:off x="3713900" y="2434350"/>
                  <a:ext cx="55950" cy="52200"/>
                </a:xfrm>
                <a:custGeom>
                  <a:avLst/>
                  <a:gdLst/>
                  <a:ahLst/>
                  <a:cxnLst/>
                  <a:rect l="l" t="t" r="r" b="b"/>
                  <a:pathLst>
                    <a:path w="2238" h="2088" extrusionOk="0">
                      <a:moveTo>
                        <a:pt x="1087" y="685"/>
                      </a:moveTo>
                      <a:cubicBezTo>
                        <a:pt x="1174" y="685"/>
                        <a:pt x="1261" y="717"/>
                        <a:pt x="1324" y="780"/>
                      </a:cubicBezTo>
                      <a:cubicBezTo>
                        <a:pt x="1450" y="874"/>
                        <a:pt x="1450" y="1126"/>
                        <a:pt x="1324" y="1252"/>
                      </a:cubicBezTo>
                      <a:cubicBezTo>
                        <a:pt x="1261" y="1300"/>
                        <a:pt x="1174" y="1323"/>
                        <a:pt x="1087" y="1323"/>
                      </a:cubicBezTo>
                      <a:cubicBezTo>
                        <a:pt x="1001" y="1323"/>
                        <a:pt x="914" y="1300"/>
                        <a:pt x="851" y="1252"/>
                      </a:cubicBezTo>
                      <a:cubicBezTo>
                        <a:pt x="725" y="1126"/>
                        <a:pt x="725" y="937"/>
                        <a:pt x="851" y="780"/>
                      </a:cubicBezTo>
                      <a:cubicBezTo>
                        <a:pt x="914" y="717"/>
                        <a:pt x="1001" y="685"/>
                        <a:pt x="1087" y="685"/>
                      </a:cubicBezTo>
                      <a:close/>
                      <a:moveTo>
                        <a:pt x="1115" y="0"/>
                      </a:moveTo>
                      <a:cubicBezTo>
                        <a:pt x="851" y="0"/>
                        <a:pt x="583" y="102"/>
                        <a:pt x="378" y="307"/>
                      </a:cubicBezTo>
                      <a:cubicBezTo>
                        <a:pt x="0" y="685"/>
                        <a:pt x="0" y="1347"/>
                        <a:pt x="378" y="1756"/>
                      </a:cubicBezTo>
                      <a:cubicBezTo>
                        <a:pt x="583" y="1977"/>
                        <a:pt x="851" y="2087"/>
                        <a:pt x="1115" y="2087"/>
                      </a:cubicBezTo>
                      <a:cubicBezTo>
                        <a:pt x="1379" y="2087"/>
                        <a:pt x="1639" y="1977"/>
                        <a:pt x="1828" y="1756"/>
                      </a:cubicBezTo>
                      <a:cubicBezTo>
                        <a:pt x="2237" y="1347"/>
                        <a:pt x="2237" y="685"/>
                        <a:pt x="1828" y="307"/>
                      </a:cubicBezTo>
                      <a:cubicBezTo>
                        <a:pt x="1639" y="102"/>
                        <a:pt x="1379" y="0"/>
                        <a:pt x="111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704" name="Google Shape;9243;p73">
                <a:extLst>
                  <a:ext uri="{FF2B5EF4-FFF2-40B4-BE49-F238E27FC236}">
                    <a16:creationId xmlns:a16="http://schemas.microsoft.com/office/drawing/2014/main" id="{22256679-40BE-57CF-B73E-9DCB28F8B071}"/>
                  </a:ext>
                </a:extLst>
              </p:cNvPr>
              <p:cNvSpPr/>
              <p:nvPr/>
            </p:nvSpPr>
            <p:spPr>
              <a:xfrm>
                <a:off x="5852086" y="2925310"/>
                <a:ext cx="499303" cy="499261"/>
              </a:xfrm>
              <a:custGeom>
                <a:avLst/>
                <a:gdLst/>
                <a:ahLst/>
                <a:cxnLst/>
                <a:rect l="l" t="t" r="r" b="b"/>
                <a:pathLst>
                  <a:path w="11816" h="11815" extrusionOk="0">
                    <a:moveTo>
                      <a:pt x="6207" y="693"/>
                    </a:moveTo>
                    <a:cubicBezTo>
                      <a:pt x="7877" y="819"/>
                      <a:pt x="9326" y="1670"/>
                      <a:pt x="10208" y="2993"/>
                    </a:cubicBezTo>
                    <a:lnTo>
                      <a:pt x="6207" y="5293"/>
                    </a:lnTo>
                    <a:lnTo>
                      <a:pt x="6207" y="693"/>
                    </a:lnTo>
                    <a:close/>
                    <a:moveTo>
                      <a:pt x="10555" y="3623"/>
                    </a:moveTo>
                    <a:cubicBezTo>
                      <a:pt x="10901" y="4316"/>
                      <a:pt x="11090" y="5104"/>
                      <a:pt x="11090" y="5923"/>
                    </a:cubicBezTo>
                    <a:cubicBezTo>
                      <a:pt x="11090" y="7026"/>
                      <a:pt x="10744" y="8097"/>
                      <a:pt x="10114" y="8979"/>
                    </a:cubicBezTo>
                    <a:lnTo>
                      <a:pt x="6491" y="5986"/>
                    </a:lnTo>
                    <a:lnTo>
                      <a:pt x="10555" y="3623"/>
                    </a:lnTo>
                    <a:close/>
                    <a:moveTo>
                      <a:pt x="5546" y="693"/>
                    </a:moveTo>
                    <a:lnTo>
                      <a:pt x="5546" y="5892"/>
                    </a:lnTo>
                    <a:cubicBezTo>
                      <a:pt x="5546" y="6018"/>
                      <a:pt x="5577" y="6081"/>
                      <a:pt x="5672" y="6175"/>
                    </a:cubicBezTo>
                    <a:lnTo>
                      <a:pt x="9673" y="9483"/>
                    </a:lnTo>
                    <a:cubicBezTo>
                      <a:pt x="8728" y="10491"/>
                      <a:pt x="7373" y="11121"/>
                      <a:pt x="5892" y="11121"/>
                    </a:cubicBezTo>
                    <a:cubicBezTo>
                      <a:pt x="3025" y="11121"/>
                      <a:pt x="662" y="8822"/>
                      <a:pt x="662" y="5892"/>
                    </a:cubicBezTo>
                    <a:cubicBezTo>
                      <a:pt x="662" y="3151"/>
                      <a:pt x="2836" y="851"/>
                      <a:pt x="5546" y="693"/>
                    </a:cubicBezTo>
                    <a:close/>
                    <a:moveTo>
                      <a:pt x="5892" y="0"/>
                    </a:moveTo>
                    <a:cubicBezTo>
                      <a:pt x="2647" y="0"/>
                      <a:pt x="1" y="2615"/>
                      <a:pt x="1" y="5892"/>
                    </a:cubicBezTo>
                    <a:cubicBezTo>
                      <a:pt x="1" y="9168"/>
                      <a:pt x="2647" y="11814"/>
                      <a:pt x="5892" y="11814"/>
                    </a:cubicBezTo>
                    <a:cubicBezTo>
                      <a:pt x="9169" y="11814"/>
                      <a:pt x="11815" y="9168"/>
                      <a:pt x="11815" y="5892"/>
                    </a:cubicBezTo>
                    <a:cubicBezTo>
                      <a:pt x="11815" y="2678"/>
                      <a:pt x="9137"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705" name="Google Shape;9244;p73">
                <a:extLst>
                  <a:ext uri="{FF2B5EF4-FFF2-40B4-BE49-F238E27FC236}">
                    <a16:creationId xmlns:a16="http://schemas.microsoft.com/office/drawing/2014/main" id="{7489D1CA-71B9-1897-D273-7DDAA29158ED}"/>
                  </a:ext>
                </a:extLst>
              </p:cNvPr>
              <p:cNvGrpSpPr/>
              <p:nvPr/>
            </p:nvGrpSpPr>
            <p:grpSpPr>
              <a:xfrm>
                <a:off x="9032639" y="1687898"/>
                <a:ext cx="469977" cy="500571"/>
                <a:chOff x="5421475" y="1945825"/>
                <a:chExt cx="278050" cy="296150"/>
              </a:xfrm>
              <a:grpFill/>
            </p:grpSpPr>
            <p:sp>
              <p:nvSpPr>
                <p:cNvPr id="17765" name="Google Shape;9245;p73">
                  <a:extLst>
                    <a:ext uri="{FF2B5EF4-FFF2-40B4-BE49-F238E27FC236}">
                      <a16:creationId xmlns:a16="http://schemas.microsoft.com/office/drawing/2014/main" id="{D31036E0-1490-215E-8B44-B2E8868F380C}"/>
                    </a:ext>
                  </a:extLst>
                </p:cNvPr>
                <p:cNvSpPr/>
                <p:nvPr/>
              </p:nvSpPr>
              <p:spPr>
                <a:xfrm>
                  <a:off x="5472650" y="1999375"/>
                  <a:ext cx="172525" cy="242600"/>
                </a:xfrm>
                <a:custGeom>
                  <a:avLst/>
                  <a:gdLst/>
                  <a:ahLst/>
                  <a:cxnLst/>
                  <a:rect l="l" t="t" r="r" b="b"/>
                  <a:pathLst>
                    <a:path w="6901" h="9704" extrusionOk="0">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6" name="Google Shape;9246;p73">
                  <a:extLst>
                    <a:ext uri="{FF2B5EF4-FFF2-40B4-BE49-F238E27FC236}">
                      <a16:creationId xmlns:a16="http://schemas.microsoft.com/office/drawing/2014/main" id="{529547DA-5E2B-FBB2-CDCC-B88F596E6303}"/>
                    </a:ext>
                  </a:extLst>
                </p:cNvPr>
                <p:cNvSpPr/>
                <p:nvPr/>
              </p:nvSpPr>
              <p:spPr>
                <a:xfrm>
                  <a:off x="5559300" y="1945825"/>
                  <a:ext cx="18150" cy="44125"/>
                </a:xfrm>
                <a:custGeom>
                  <a:avLst/>
                  <a:gdLst/>
                  <a:ahLst/>
                  <a:cxnLst/>
                  <a:rect l="l" t="t" r="r" b="b"/>
                  <a:pathLst>
                    <a:path w="726" h="1765" extrusionOk="0">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7" name="Google Shape;9247;p73">
                  <a:extLst>
                    <a:ext uri="{FF2B5EF4-FFF2-40B4-BE49-F238E27FC236}">
                      <a16:creationId xmlns:a16="http://schemas.microsoft.com/office/drawing/2014/main" id="{A5E7FF3E-8926-4DCD-E327-952FE3F5566B}"/>
                    </a:ext>
                  </a:extLst>
                </p:cNvPr>
                <p:cNvSpPr/>
                <p:nvPr/>
              </p:nvSpPr>
              <p:spPr>
                <a:xfrm>
                  <a:off x="5611275" y="1963925"/>
                  <a:ext cx="35475" cy="34500"/>
                </a:xfrm>
                <a:custGeom>
                  <a:avLst/>
                  <a:gdLst/>
                  <a:ahLst/>
                  <a:cxnLst/>
                  <a:rect l="l" t="t" r="r" b="b"/>
                  <a:pathLst>
                    <a:path w="1419" h="1380" extrusionOk="0">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8" name="Google Shape;9248;p73">
                  <a:extLst>
                    <a:ext uri="{FF2B5EF4-FFF2-40B4-BE49-F238E27FC236}">
                      <a16:creationId xmlns:a16="http://schemas.microsoft.com/office/drawing/2014/main" id="{D17C568C-B18F-58B6-1D98-3AC6331E427C}"/>
                    </a:ext>
                  </a:extLst>
                </p:cNvPr>
                <p:cNvSpPr/>
                <p:nvPr/>
              </p:nvSpPr>
              <p:spPr>
                <a:xfrm>
                  <a:off x="5664050" y="2067900"/>
                  <a:ext cx="35475" cy="17350"/>
                </a:xfrm>
                <a:custGeom>
                  <a:avLst/>
                  <a:gdLst/>
                  <a:ahLst/>
                  <a:cxnLst/>
                  <a:rect l="l" t="t" r="r" b="b"/>
                  <a:pathLst>
                    <a:path w="1419" h="694" extrusionOk="0">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9" name="Google Shape;9249;p73">
                  <a:extLst>
                    <a:ext uri="{FF2B5EF4-FFF2-40B4-BE49-F238E27FC236}">
                      <a16:creationId xmlns:a16="http://schemas.microsoft.com/office/drawing/2014/main" id="{3EBAAEE1-7168-D0DC-21F4-954BB0707B02}"/>
                    </a:ext>
                  </a:extLst>
                </p:cNvPr>
                <p:cNvSpPr/>
                <p:nvPr/>
              </p:nvSpPr>
              <p:spPr>
                <a:xfrm>
                  <a:off x="5421475" y="2067900"/>
                  <a:ext cx="35450" cy="17350"/>
                </a:xfrm>
                <a:custGeom>
                  <a:avLst/>
                  <a:gdLst/>
                  <a:ahLst/>
                  <a:cxnLst/>
                  <a:rect l="l" t="t" r="r" b="b"/>
                  <a:pathLst>
                    <a:path w="1418" h="694" extrusionOk="0">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0" name="Google Shape;9250;p73">
                  <a:extLst>
                    <a:ext uri="{FF2B5EF4-FFF2-40B4-BE49-F238E27FC236}">
                      <a16:creationId xmlns:a16="http://schemas.microsoft.com/office/drawing/2014/main" id="{C1B3B1FF-2D1E-9DC5-EBF8-C8501F144730}"/>
                    </a:ext>
                  </a:extLst>
                </p:cNvPr>
                <p:cNvSpPr/>
                <p:nvPr/>
              </p:nvSpPr>
              <p:spPr>
                <a:xfrm>
                  <a:off x="5490000" y="1963925"/>
                  <a:ext cx="35450" cy="33900"/>
                </a:xfrm>
                <a:custGeom>
                  <a:avLst/>
                  <a:gdLst/>
                  <a:ahLst/>
                  <a:cxnLst/>
                  <a:rect l="l" t="t" r="r" b="b"/>
                  <a:pathLst>
                    <a:path w="1418" h="1356" extrusionOk="0">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1" name="Google Shape;9251;p73">
                  <a:extLst>
                    <a:ext uri="{FF2B5EF4-FFF2-40B4-BE49-F238E27FC236}">
                      <a16:creationId xmlns:a16="http://schemas.microsoft.com/office/drawing/2014/main" id="{EF670C8F-1918-0F24-4D0D-4660144E0182}"/>
                    </a:ext>
                  </a:extLst>
                </p:cNvPr>
                <p:cNvSpPr/>
                <p:nvPr/>
              </p:nvSpPr>
              <p:spPr>
                <a:xfrm>
                  <a:off x="5437225" y="1997650"/>
                  <a:ext cx="37825" cy="26325"/>
                </a:xfrm>
                <a:custGeom>
                  <a:avLst/>
                  <a:gdLst/>
                  <a:ahLst/>
                  <a:cxnLst/>
                  <a:rect l="l" t="t" r="r" b="b"/>
                  <a:pathLst>
                    <a:path w="1513" h="1053" extrusionOk="0">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2" name="Google Shape;9252;p73">
                  <a:extLst>
                    <a:ext uri="{FF2B5EF4-FFF2-40B4-BE49-F238E27FC236}">
                      <a16:creationId xmlns:a16="http://schemas.microsoft.com/office/drawing/2014/main" id="{0E01833B-3147-6802-176B-441DBCCFF6C5}"/>
                    </a:ext>
                  </a:extLst>
                </p:cNvPr>
                <p:cNvSpPr/>
                <p:nvPr/>
              </p:nvSpPr>
              <p:spPr>
                <a:xfrm>
                  <a:off x="5645150" y="1998300"/>
                  <a:ext cx="37825" cy="26900"/>
                </a:xfrm>
                <a:custGeom>
                  <a:avLst/>
                  <a:gdLst/>
                  <a:ahLst/>
                  <a:cxnLst/>
                  <a:rect l="l" t="t" r="r" b="b"/>
                  <a:pathLst>
                    <a:path w="1513" h="1076" extrusionOk="0">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706" name="Google Shape;9253;p73">
                <a:extLst>
                  <a:ext uri="{FF2B5EF4-FFF2-40B4-BE49-F238E27FC236}">
                    <a16:creationId xmlns:a16="http://schemas.microsoft.com/office/drawing/2014/main" id="{77A18426-313E-DF63-9AD8-CC0C67C8C16D}"/>
                  </a:ext>
                </a:extLst>
              </p:cNvPr>
              <p:cNvSpPr/>
              <p:nvPr/>
            </p:nvSpPr>
            <p:spPr>
              <a:xfrm>
                <a:off x="9014587" y="2279632"/>
                <a:ext cx="505937" cy="503276"/>
              </a:xfrm>
              <a:custGeom>
                <a:avLst/>
                <a:gdLst/>
                <a:ahLst/>
                <a:cxnLst/>
                <a:rect l="l" t="t" r="r" b="b"/>
                <a:pathLst>
                  <a:path w="11973" h="11910" extrusionOk="0">
                    <a:moveTo>
                      <a:pt x="11027" y="662"/>
                    </a:moveTo>
                    <a:lnTo>
                      <a:pt x="11027" y="1387"/>
                    </a:lnTo>
                    <a:lnTo>
                      <a:pt x="8601" y="1387"/>
                    </a:lnTo>
                    <a:cubicBezTo>
                      <a:pt x="8412" y="1387"/>
                      <a:pt x="8255" y="1229"/>
                      <a:pt x="8255" y="1040"/>
                    </a:cubicBezTo>
                    <a:cubicBezTo>
                      <a:pt x="8255" y="820"/>
                      <a:pt x="8412" y="662"/>
                      <a:pt x="8601" y="662"/>
                    </a:cubicBezTo>
                    <a:close/>
                    <a:moveTo>
                      <a:pt x="10366" y="2048"/>
                    </a:moveTo>
                    <a:lnTo>
                      <a:pt x="10366" y="2773"/>
                    </a:lnTo>
                    <a:lnTo>
                      <a:pt x="7940" y="2773"/>
                    </a:lnTo>
                    <a:cubicBezTo>
                      <a:pt x="7926" y="2775"/>
                      <a:pt x="7912" y="2776"/>
                      <a:pt x="7899" y="2776"/>
                    </a:cubicBezTo>
                    <a:cubicBezTo>
                      <a:pt x="7728" y="2776"/>
                      <a:pt x="7593" y="2599"/>
                      <a:pt x="7593" y="2395"/>
                    </a:cubicBezTo>
                    <a:cubicBezTo>
                      <a:pt x="7593" y="2206"/>
                      <a:pt x="7751" y="2048"/>
                      <a:pt x="7940" y="2048"/>
                    </a:cubicBezTo>
                    <a:close/>
                    <a:moveTo>
                      <a:pt x="11027" y="3466"/>
                    </a:moveTo>
                    <a:lnTo>
                      <a:pt x="11027" y="4191"/>
                    </a:lnTo>
                    <a:lnTo>
                      <a:pt x="8601" y="4191"/>
                    </a:lnTo>
                    <a:cubicBezTo>
                      <a:pt x="8412" y="4191"/>
                      <a:pt x="8255" y="4033"/>
                      <a:pt x="8255" y="3812"/>
                    </a:cubicBezTo>
                    <a:cubicBezTo>
                      <a:pt x="8255" y="3623"/>
                      <a:pt x="8412" y="3466"/>
                      <a:pt x="8601" y="3466"/>
                    </a:cubicBezTo>
                    <a:close/>
                    <a:moveTo>
                      <a:pt x="1292" y="4884"/>
                    </a:moveTo>
                    <a:lnTo>
                      <a:pt x="1292" y="5608"/>
                    </a:lnTo>
                    <a:lnTo>
                      <a:pt x="568" y="5608"/>
                    </a:lnTo>
                    <a:lnTo>
                      <a:pt x="568" y="4884"/>
                    </a:lnTo>
                    <a:close/>
                    <a:moveTo>
                      <a:pt x="11027" y="4884"/>
                    </a:moveTo>
                    <a:lnTo>
                      <a:pt x="11027" y="5608"/>
                    </a:lnTo>
                    <a:lnTo>
                      <a:pt x="6207" y="5608"/>
                    </a:lnTo>
                    <a:lnTo>
                      <a:pt x="6207" y="4884"/>
                    </a:lnTo>
                    <a:close/>
                    <a:moveTo>
                      <a:pt x="3718" y="2080"/>
                    </a:moveTo>
                    <a:cubicBezTo>
                      <a:pt x="4663" y="2080"/>
                      <a:pt x="5482" y="2867"/>
                      <a:pt x="5482" y="3844"/>
                    </a:cubicBezTo>
                    <a:lnTo>
                      <a:pt x="5482" y="5955"/>
                    </a:lnTo>
                    <a:cubicBezTo>
                      <a:pt x="5482" y="6144"/>
                      <a:pt x="5325" y="6301"/>
                      <a:pt x="5136" y="6301"/>
                    </a:cubicBezTo>
                    <a:lnTo>
                      <a:pt x="2300" y="6301"/>
                    </a:lnTo>
                    <a:cubicBezTo>
                      <a:pt x="2111" y="6301"/>
                      <a:pt x="1954" y="6144"/>
                      <a:pt x="1954" y="5955"/>
                    </a:cubicBezTo>
                    <a:lnTo>
                      <a:pt x="1954" y="3844"/>
                    </a:lnTo>
                    <a:cubicBezTo>
                      <a:pt x="1954" y="2899"/>
                      <a:pt x="2742" y="2080"/>
                      <a:pt x="3718" y="2080"/>
                    </a:cubicBezTo>
                    <a:close/>
                    <a:moveTo>
                      <a:pt x="11027" y="6301"/>
                    </a:moveTo>
                    <a:lnTo>
                      <a:pt x="11027" y="7688"/>
                    </a:lnTo>
                    <a:lnTo>
                      <a:pt x="7593" y="7688"/>
                    </a:lnTo>
                    <a:lnTo>
                      <a:pt x="7593" y="6301"/>
                    </a:lnTo>
                    <a:lnTo>
                      <a:pt x="8948" y="6301"/>
                    </a:lnTo>
                    <a:lnTo>
                      <a:pt x="8948" y="6648"/>
                    </a:lnTo>
                    <a:cubicBezTo>
                      <a:pt x="8948" y="6868"/>
                      <a:pt x="9106" y="7026"/>
                      <a:pt x="9326" y="7026"/>
                    </a:cubicBezTo>
                    <a:cubicBezTo>
                      <a:pt x="9515" y="7026"/>
                      <a:pt x="9673" y="6868"/>
                      <a:pt x="9673" y="6648"/>
                    </a:cubicBezTo>
                    <a:lnTo>
                      <a:pt x="9673" y="6301"/>
                    </a:lnTo>
                    <a:close/>
                    <a:moveTo>
                      <a:pt x="4443" y="8349"/>
                    </a:moveTo>
                    <a:cubicBezTo>
                      <a:pt x="4852" y="8349"/>
                      <a:pt x="5293" y="8633"/>
                      <a:pt x="5419" y="9074"/>
                    </a:cubicBezTo>
                    <a:lnTo>
                      <a:pt x="2080" y="9074"/>
                    </a:lnTo>
                    <a:cubicBezTo>
                      <a:pt x="2237" y="8664"/>
                      <a:pt x="2616" y="8349"/>
                      <a:pt x="3057" y="8349"/>
                    </a:cubicBezTo>
                    <a:close/>
                    <a:moveTo>
                      <a:pt x="11027" y="8349"/>
                    </a:moveTo>
                    <a:lnTo>
                      <a:pt x="11027" y="9735"/>
                    </a:lnTo>
                    <a:lnTo>
                      <a:pt x="7593" y="9735"/>
                    </a:lnTo>
                    <a:lnTo>
                      <a:pt x="7593" y="8349"/>
                    </a:lnTo>
                    <a:lnTo>
                      <a:pt x="8948" y="8349"/>
                    </a:lnTo>
                    <a:lnTo>
                      <a:pt x="8948" y="8696"/>
                    </a:lnTo>
                    <a:cubicBezTo>
                      <a:pt x="8948" y="8916"/>
                      <a:pt x="9106" y="9074"/>
                      <a:pt x="9326" y="9074"/>
                    </a:cubicBezTo>
                    <a:cubicBezTo>
                      <a:pt x="9515" y="9074"/>
                      <a:pt x="9673" y="8916"/>
                      <a:pt x="9673" y="8696"/>
                    </a:cubicBezTo>
                    <a:lnTo>
                      <a:pt x="9673" y="8349"/>
                    </a:lnTo>
                    <a:close/>
                    <a:moveTo>
                      <a:pt x="8633" y="0"/>
                    </a:moveTo>
                    <a:cubicBezTo>
                      <a:pt x="8066" y="0"/>
                      <a:pt x="7625" y="473"/>
                      <a:pt x="7625" y="1040"/>
                    </a:cubicBezTo>
                    <a:cubicBezTo>
                      <a:pt x="7625" y="1135"/>
                      <a:pt x="7656" y="1292"/>
                      <a:pt x="7688" y="1418"/>
                    </a:cubicBezTo>
                    <a:cubicBezTo>
                      <a:pt x="7278" y="1544"/>
                      <a:pt x="6963" y="1922"/>
                      <a:pt x="6963" y="2395"/>
                    </a:cubicBezTo>
                    <a:cubicBezTo>
                      <a:pt x="6963" y="2678"/>
                      <a:pt x="7058" y="2962"/>
                      <a:pt x="7278" y="3151"/>
                    </a:cubicBezTo>
                    <a:cubicBezTo>
                      <a:pt x="7373" y="3308"/>
                      <a:pt x="7530" y="3403"/>
                      <a:pt x="7751" y="3434"/>
                    </a:cubicBezTo>
                    <a:cubicBezTo>
                      <a:pt x="7688" y="3560"/>
                      <a:pt x="7656" y="3655"/>
                      <a:pt x="7656" y="3812"/>
                    </a:cubicBezTo>
                    <a:cubicBezTo>
                      <a:pt x="7656" y="3939"/>
                      <a:pt x="7688" y="4065"/>
                      <a:pt x="7751" y="4191"/>
                    </a:cubicBezTo>
                    <a:lnTo>
                      <a:pt x="6270" y="4191"/>
                    </a:lnTo>
                    <a:lnTo>
                      <a:pt x="6270" y="3812"/>
                    </a:lnTo>
                    <a:cubicBezTo>
                      <a:pt x="6270" y="2489"/>
                      <a:pt x="5167" y="1387"/>
                      <a:pt x="3844" y="1387"/>
                    </a:cubicBezTo>
                    <a:cubicBezTo>
                      <a:pt x="2490" y="1387"/>
                      <a:pt x="1387" y="2489"/>
                      <a:pt x="1387" y="3812"/>
                    </a:cubicBezTo>
                    <a:lnTo>
                      <a:pt x="1387" y="4191"/>
                    </a:lnTo>
                    <a:lnTo>
                      <a:pt x="379" y="4191"/>
                    </a:lnTo>
                    <a:cubicBezTo>
                      <a:pt x="158" y="4191"/>
                      <a:pt x="1" y="4348"/>
                      <a:pt x="1" y="4537"/>
                    </a:cubicBezTo>
                    <a:lnTo>
                      <a:pt x="1" y="11500"/>
                    </a:lnTo>
                    <a:cubicBezTo>
                      <a:pt x="1" y="11689"/>
                      <a:pt x="158" y="11846"/>
                      <a:pt x="379" y="11846"/>
                    </a:cubicBezTo>
                    <a:cubicBezTo>
                      <a:pt x="568" y="11846"/>
                      <a:pt x="725" y="11689"/>
                      <a:pt x="725" y="11500"/>
                    </a:cubicBezTo>
                    <a:lnTo>
                      <a:pt x="725" y="6301"/>
                    </a:lnTo>
                    <a:lnTo>
                      <a:pt x="1481" y="6301"/>
                    </a:lnTo>
                    <a:cubicBezTo>
                      <a:pt x="1639" y="6711"/>
                      <a:pt x="1985" y="7026"/>
                      <a:pt x="2458" y="7026"/>
                    </a:cubicBezTo>
                    <a:lnTo>
                      <a:pt x="3529" y="7026"/>
                    </a:lnTo>
                    <a:lnTo>
                      <a:pt x="3529" y="7719"/>
                    </a:lnTo>
                    <a:lnTo>
                      <a:pt x="3151" y="7719"/>
                    </a:lnTo>
                    <a:cubicBezTo>
                      <a:pt x="2237" y="7719"/>
                      <a:pt x="1387" y="8507"/>
                      <a:pt x="1387" y="9452"/>
                    </a:cubicBezTo>
                    <a:cubicBezTo>
                      <a:pt x="1387" y="9641"/>
                      <a:pt x="1544" y="9798"/>
                      <a:pt x="1733" y="9798"/>
                    </a:cubicBezTo>
                    <a:lnTo>
                      <a:pt x="3529" y="9798"/>
                    </a:lnTo>
                    <a:lnTo>
                      <a:pt x="3529" y="10523"/>
                    </a:lnTo>
                    <a:lnTo>
                      <a:pt x="2458" y="10523"/>
                    </a:lnTo>
                    <a:cubicBezTo>
                      <a:pt x="1859" y="10523"/>
                      <a:pt x="1418" y="10996"/>
                      <a:pt x="1418" y="11531"/>
                    </a:cubicBezTo>
                    <a:cubicBezTo>
                      <a:pt x="1418" y="11752"/>
                      <a:pt x="1576" y="11909"/>
                      <a:pt x="1796" y="11909"/>
                    </a:cubicBezTo>
                    <a:cubicBezTo>
                      <a:pt x="1985" y="11909"/>
                      <a:pt x="2143" y="11752"/>
                      <a:pt x="2143" y="11531"/>
                    </a:cubicBezTo>
                    <a:cubicBezTo>
                      <a:pt x="2143" y="11342"/>
                      <a:pt x="2300" y="11185"/>
                      <a:pt x="2490" y="11185"/>
                    </a:cubicBezTo>
                    <a:lnTo>
                      <a:pt x="3561" y="11185"/>
                    </a:lnTo>
                    <a:lnTo>
                      <a:pt x="3561" y="11531"/>
                    </a:lnTo>
                    <a:cubicBezTo>
                      <a:pt x="3561" y="11752"/>
                      <a:pt x="3718" y="11909"/>
                      <a:pt x="3907" y="11909"/>
                    </a:cubicBezTo>
                    <a:cubicBezTo>
                      <a:pt x="4096" y="11909"/>
                      <a:pt x="4254" y="11752"/>
                      <a:pt x="4254" y="11531"/>
                    </a:cubicBezTo>
                    <a:lnTo>
                      <a:pt x="4254" y="11185"/>
                    </a:lnTo>
                    <a:lnTo>
                      <a:pt x="5325" y="11185"/>
                    </a:lnTo>
                    <a:cubicBezTo>
                      <a:pt x="5514" y="11185"/>
                      <a:pt x="5672" y="11342"/>
                      <a:pt x="5672" y="11531"/>
                    </a:cubicBezTo>
                    <a:cubicBezTo>
                      <a:pt x="5672" y="11752"/>
                      <a:pt x="5829" y="11909"/>
                      <a:pt x="6050" y="11909"/>
                    </a:cubicBezTo>
                    <a:cubicBezTo>
                      <a:pt x="6239" y="11909"/>
                      <a:pt x="6396" y="11752"/>
                      <a:pt x="6396" y="11531"/>
                    </a:cubicBezTo>
                    <a:cubicBezTo>
                      <a:pt x="6396" y="10964"/>
                      <a:pt x="5924" y="10523"/>
                      <a:pt x="5356" y="10523"/>
                    </a:cubicBezTo>
                    <a:lnTo>
                      <a:pt x="4317" y="10523"/>
                    </a:lnTo>
                    <a:lnTo>
                      <a:pt x="4317" y="9798"/>
                    </a:lnTo>
                    <a:lnTo>
                      <a:pt x="6081" y="9798"/>
                    </a:lnTo>
                    <a:cubicBezTo>
                      <a:pt x="6270" y="9798"/>
                      <a:pt x="6428" y="9641"/>
                      <a:pt x="6428" y="9452"/>
                    </a:cubicBezTo>
                    <a:cubicBezTo>
                      <a:pt x="6428" y="8507"/>
                      <a:pt x="5640" y="7719"/>
                      <a:pt x="4663" y="7719"/>
                    </a:cubicBezTo>
                    <a:lnTo>
                      <a:pt x="4317" y="7719"/>
                    </a:lnTo>
                    <a:lnTo>
                      <a:pt x="4317" y="7026"/>
                    </a:lnTo>
                    <a:lnTo>
                      <a:pt x="5356" y="7026"/>
                    </a:lnTo>
                    <a:cubicBezTo>
                      <a:pt x="5798" y="7026"/>
                      <a:pt x="6207" y="6742"/>
                      <a:pt x="6365" y="6301"/>
                    </a:cubicBezTo>
                    <a:lnTo>
                      <a:pt x="7089" y="6301"/>
                    </a:lnTo>
                    <a:lnTo>
                      <a:pt x="7089" y="11500"/>
                    </a:lnTo>
                    <a:cubicBezTo>
                      <a:pt x="7089" y="11689"/>
                      <a:pt x="7247" y="11846"/>
                      <a:pt x="7467" y="11846"/>
                    </a:cubicBezTo>
                    <a:cubicBezTo>
                      <a:pt x="7656" y="11846"/>
                      <a:pt x="7814" y="11689"/>
                      <a:pt x="7814" y="11500"/>
                    </a:cubicBezTo>
                    <a:lnTo>
                      <a:pt x="7814" y="10492"/>
                    </a:lnTo>
                    <a:lnTo>
                      <a:pt x="11279" y="10492"/>
                    </a:lnTo>
                    <a:lnTo>
                      <a:pt x="11279" y="11500"/>
                    </a:lnTo>
                    <a:cubicBezTo>
                      <a:pt x="11279" y="11689"/>
                      <a:pt x="11437" y="11846"/>
                      <a:pt x="11626" y="11846"/>
                    </a:cubicBezTo>
                    <a:cubicBezTo>
                      <a:pt x="11815" y="11846"/>
                      <a:pt x="11972" y="11689"/>
                      <a:pt x="11972" y="11500"/>
                    </a:cubicBezTo>
                    <a:lnTo>
                      <a:pt x="11972" y="3151"/>
                    </a:lnTo>
                    <a:cubicBezTo>
                      <a:pt x="11972" y="2962"/>
                      <a:pt x="11815" y="2804"/>
                      <a:pt x="11626" y="2804"/>
                    </a:cubicBezTo>
                    <a:lnTo>
                      <a:pt x="11279" y="2804"/>
                    </a:lnTo>
                    <a:lnTo>
                      <a:pt x="11279" y="2080"/>
                    </a:lnTo>
                    <a:lnTo>
                      <a:pt x="11626" y="2080"/>
                    </a:lnTo>
                    <a:cubicBezTo>
                      <a:pt x="11815" y="2080"/>
                      <a:pt x="11972" y="1922"/>
                      <a:pt x="11972" y="1733"/>
                    </a:cubicBezTo>
                    <a:lnTo>
                      <a:pt x="11972" y="347"/>
                    </a:lnTo>
                    <a:cubicBezTo>
                      <a:pt x="11752" y="158"/>
                      <a:pt x="11594" y="0"/>
                      <a:pt x="114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707" name="Google Shape;9254;p73">
                <a:extLst>
                  <a:ext uri="{FF2B5EF4-FFF2-40B4-BE49-F238E27FC236}">
                    <a16:creationId xmlns:a16="http://schemas.microsoft.com/office/drawing/2014/main" id="{72FB360D-7A90-9A4A-2A7E-E887E021CE9E}"/>
                  </a:ext>
                </a:extLst>
              </p:cNvPr>
              <p:cNvGrpSpPr/>
              <p:nvPr/>
            </p:nvGrpSpPr>
            <p:grpSpPr>
              <a:xfrm>
                <a:off x="9016666" y="3013844"/>
                <a:ext cx="501923" cy="322206"/>
                <a:chOff x="5411225" y="2726350"/>
                <a:chExt cx="296950" cy="190625"/>
              </a:xfrm>
              <a:grpFill/>
            </p:grpSpPr>
            <p:sp>
              <p:nvSpPr>
                <p:cNvPr id="17763" name="Google Shape;9255;p73">
                  <a:extLst>
                    <a:ext uri="{FF2B5EF4-FFF2-40B4-BE49-F238E27FC236}">
                      <a16:creationId xmlns:a16="http://schemas.microsoft.com/office/drawing/2014/main" id="{DE98A84E-4A61-74D3-3E50-57DF3490DC39}"/>
                    </a:ext>
                  </a:extLst>
                </p:cNvPr>
                <p:cNvSpPr/>
                <p:nvPr/>
              </p:nvSpPr>
              <p:spPr>
                <a:xfrm>
                  <a:off x="5534100" y="2794875"/>
                  <a:ext cx="52000" cy="51225"/>
                </a:xfrm>
                <a:custGeom>
                  <a:avLst/>
                  <a:gdLst/>
                  <a:ahLst/>
                  <a:cxnLst/>
                  <a:rect l="l" t="t" r="r" b="b"/>
                  <a:pathLst>
                    <a:path w="2080" h="2049" extrusionOk="0">
                      <a:moveTo>
                        <a:pt x="1009" y="662"/>
                      </a:moveTo>
                      <a:cubicBezTo>
                        <a:pt x="1229" y="662"/>
                        <a:pt x="1387" y="851"/>
                        <a:pt x="1387" y="1040"/>
                      </a:cubicBezTo>
                      <a:cubicBezTo>
                        <a:pt x="1387" y="1229"/>
                        <a:pt x="1229" y="1387"/>
                        <a:pt x="1009" y="1387"/>
                      </a:cubicBezTo>
                      <a:cubicBezTo>
                        <a:pt x="819" y="1387"/>
                        <a:pt x="662" y="1229"/>
                        <a:pt x="662" y="1040"/>
                      </a:cubicBezTo>
                      <a:cubicBezTo>
                        <a:pt x="662" y="851"/>
                        <a:pt x="819" y="662"/>
                        <a:pt x="1009" y="662"/>
                      </a:cubicBezTo>
                      <a:close/>
                      <a:moveTo>
                        <a:pt x="1009" y="0"/>
                      </a:moveTo>
                      <a:cubicBezTo>
                        <a:pt x="441" y="0"/>
                        <a:pt x="0" y="473"/>
                        <a:pt x="0" y="1040"/>
                      </a:cubicBezTo>
                      <a:cubicBezTo>
                        <a:pt x="0" y="1639"/>
                        <a:pt x="473" y="2048"/>
                        <a:pt x="1009" y="2048"/>
                      </a:cubicBezTo>
                      <a:cubicBezTo>
                        <a:pt x="1607" y="2048"/>
                        <a:pt x="2048" y="1576"/>
                        <a:pt x="2048" y="1040"/>
                      </a:cubicBezTo>
                      <a:cubicBezTo>
                        <a:pt x="2080" y="473"/>
                        <a:pt x="1607"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4" name="Google Shape;9256;p73">
                  <a:extLst>
                    <a:ext uri="{FF2B5EF4-FFF2-40B4-BE49-F238E27FC236}">
                      <a16:creationId xmlns:a16="http://schemas.microsoft.com/office/drawing/2014/main" id="{EE281632-F59E-F87D-52DA-DCC1C76AB9F0}"/>
                    </a:ext>
                  </a:extLst>
                </p:cNvPr>
                <p:cNvSpPr/>
                <p:nvPr/>
              </p:nvSpPr>
              <p:spPr>
                <a:xfrm>
                  <a:off x="5411225" y="2726350"/>
                  <a:ext cx="296950" cy="190625"/>
                </a:xfrm>
                <a:custGeom>
                  <a:avLst/>
                  <a:gdLst/>
                  <a:ahLst/>
                  <a:cxnLst/>
                  <a:rect l="l" t="t" r="r" b="b"/>
                  <a:pathLst>
                    <a:path w="11878" h="7625" extrusionOk="0">
                      <a:moveTo>
                        <a:pt x="5924" y="662"/>
                      </a:moveTo>
                      <a:cubicBezTo>
                        <a:pt x="7404" y="662"/>
                        <a:pt x="8759" y="1576"/>
                        <a:pt x="9641" y="2332"/>
                      </a:cubicBezTo>
                      <a:cubicBezTo>
                        <a:pt x="9736" y="2395"/>
                        <a:pt x="9830" y="2489"/>
                        <a:pt x="9925" y="2584"/>
                      </a:cubicBezTo>
                      <a:cubicBezTo>
                        <a:pt x="8696" y="2080"/>
                        <a:pt x="7278" y="1733"/>
                        <a:pt x="5924" y="1733"/>
                      </a:cubicBezTo>
                      <a:cubicBezTo>
                        <a:pt x="4569" y="1733"/>
                        <a:pt x="3183" y="2080"/>
                        <a:pt x="1954" y="2584"/>
                      </a:cubicBezTo>
                      <a:cubicBezTo>
                        <a:pt x="2048" y="2521"/>
                        <a:pt x="2111" y="2458"/>
                        <a:pt x="2206" y="2395"/>
                      </a:cubicBezTo>
                      <a:cubicBezTo>
                        <a:pt x="3151" y="1544"/>
                        <a:pt x="4474" y="662"/>
                        <a:pt x="5924" y="662"/>
                      </a:cubicBezTo>
                      <a:close/>
                      <a:moveTo>
                        <a:pt x="5924" y="2426"/>
                      </a:moveTo>
                      <a:cubicBezTo>
                        <a:pt x="6333" y="2426"/>
                        <a:pt x="6711" y="2489"/>
                        <a:pt x="7089" y="2521"/>
                      </a:cubicBezTo>
                      <a:cubicBezTo>
                        <a:pt x="7467" y="2836"/>
                        <a:pt x="7656" y="3308"/>
                        <a:pt x="7656" y="3813"/>
                      </a:cubicBezTo>
                      <a:cubicBezTo>
                        <a:pt x="7656" y="4758"/>
                        <a:pt x="6869" y="5545"/>
                        <a:pt x="5924" y="5545"/>
                      </a:cubicBezTo>
                      <a:cubicBezTo>
                        <a:pt x="4978" y="5545"/>
                        <a:pt x="4191" y="4758"/>
                        <a:pt x="4191" y="3813"/>
                      </a:cubicBezTo>
                      <a:cubicBezTo>
                        <a:pt x="4191" y="3308"/>
                        <a:pt x="4411" y="2836"/>
                        <a:pt x="4789" y="2521"/>
                      </a:cubicBezTo>
                      <a:cubicBezTo>
                        <a:pt x="5136" y="2489"/>
                        <a:pt x="5545" y="2426"/>
                        <a:pt x="5924" y="2426"/>
                      </a:cubicBezTo>
                      <a:close/>
                      <a:moveTo>
                        <a:pt x="3781" y="2710"/>
                      </a:moveTo>
                      <a:lnTo>
                        <a:pt x="3781" y="2710"/>
                      </a:lnTo>
                      <a:cubicBezTo>
                        <a:pt x="3624" y="3056"/>
                        <a:pt x="3498" y="3434"/>
                        <a:pt x="3498" y="3813"/>
                      </a:cubicBezTo>
                      <a:cubicBezTo>
                        <a:pt x="3498" y="5167"/>
                        <a:pt x="4600" y="6270"/>
                        <a:pt x="5924" y="6270"/>
                      </a:cubicBezTo>
                      <a:cubicBezTo>
                        <a:pt x="7278" y="6270"/>
                        <a:pt x="8381" y="5167"/>
                        <a:pt x="8381" y="3813"/>
                      </a:cubicBezTo>
                      <a:cubicBezTo>
                        <a:pt x="8381" y="3434"/>
                        <a:pt x="8286" y="3056"/>
                        <a:pt x="8097" y="2710"/>
                      </a:cubicBezTo>
                      <a:lnTo>
                        <a:pt x="8097" y="2710"/>
                      </a:lnTo>
                      <a:cubicBezTo>
                        <a:pt x="9137" y="2993"/>
                        <a:pt x="10145" y="3434"/>
                        <a:pt x="11027" y="3907"/>
                      </a:cubicBezTo>
                      <a:cubicBezTo>
                        <a:pt x="10744" y="4222"/>
                        <a:pt x="10240" y="4789"/>
                        <a:pt x="9547" y="5356"/>
                      </a:cubicBezTo>
                      <a:cubicBezTo>
                        <a:pt x="8601" y="6144"/>
                        <a:pt x="7310" y="6932"/>
                        <a:pt x="5924" y="6932"/>
                      </a:cubicBezTo>
                      <a:cubicBezTo>
                        <a:pt x="4474" y="6932"/>
                        <a:pt x="3088" y="6018"/>
                        <a:pt x="2237" y="5262"/>
                      </a:cubicBezTo>
                      <a:cubicBezTo>
                        <a:pt x="1607" y="4726"/>
                        <a:pt x="1135" y="4222"/>
                        <a:pt x="851" y="3907"/>
                      </a:cubicBezTo>
                      <a:cubicBezTo>
                        <a:pt x="1733" y="3371"/>
                        <a:pt x="2710" y="2962"/>
                        <a:pt x="3781" y="2710"/>
                      </a:cubicBezTo>
                      <a:close/>
                      <a:moveTo>
                        <a:pt x="5924" y="0"/>
                      </a:moveTo>
                      <a:cubicBezTo>
                        <a:pt x="4411" y="0"/>
                        <a:pt x="2931" y="820"/>
                        <a:pt x="1765" y="1796"/>
                      </a:cubicBezTo>
                      <a:cubicBezTo>
                        <a:pt x="725" y="2678"/>
                        <a:pt x="95" y="3592"/>
                        <a:pt x="64" y="3624"/>
                      </a:cubicBezTo>
                      <a:cubicBezTo>
                        <a:pt x="1" y="3750"/>
                        <a:pt x="1" y="3907"/>
                        <a:pt x="64" y="4002"/>
                      </a:cubicBezTo>
                      <a:cubicBezTo>
                        <a:pt x="95" y="4065"/>
                        <a:pt x="725" y="4915"/>
                        <a:pt x="1765" y="5829"/>
                      </a:cubicBezTo>
                      <a:cubicBezTo>
                        <a:pt x="2931" y="6805"/>
                        <a:pt x="4348" y="7625"/>
                        <a:pt x="5924" y="7625"/>
                      </a:cubicBezTo>
                      <a:cubicBezTo>
                        <a:pt x="7436" y="7625"/>
                        <a:pt x="8759" y="6900"/>
                        <a:pt x="9925" y="5955"/>
                      </a:cubicBezTo>
                      <a:cubicBezTo>
                        <a:pt x="10712" y="5325"/>
                        <a:pt x="11374" y="4600"/>
                        <a:pt x="11815" y="4002"/>
                      </a:cubicBezTo>
                      <a:cubicBezTo>
                        <a:pt x="11878" y="3907"/>
                        <a:pt x="11878" y="3750"/>
                        <a:pt x="11815" y="3624"/>
                      </a:cubicBezTo>
                      <a:cubicBezTo>
                        <a:pt x="11752" y="3592"/>
                        <a:pt x="11122" y="2710"/>
                        <a:pt x="10114" y="1796"/>
                      </a:cubicBezTo>
                      <a:cubicBezTo>
                        <a:pt x="8916" y="820"/>
                        <a:pt x="7499" y="0"/>
                        <a:pt x="592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08" name="Google Shape;9257;p73">
                <a:extLst>
                  <a:ext uri="{FF2B5EF4-FFF2-40B4-BE49-F238E27FC236}">
                    <a16:creationId xmlns:a16="http://schemas.microsoft.com/office/drawing/2014/main" id="{1CA83ABB-181B-17EB-9EA7-21E74327B3D4}"/>
                  </a:ext>
                </a:extLst>
              </p:cNvPr>
              <p:cNvGrpSpPr/>
              <p:nvPr/>
            </p:nvGrpSpPr>
            <p:grpSpPr>
              <a:xfrm>
                <a:off x="10924848" y="1704399"/>
                <a:ext cx="503233" cy="467568"/>
                <a:chOff x="6524150" y="1938725"/>
                <a:chExt cx="297725" cy="276625"/>
              </a:xfrm>
              <a:grpFill/>
            </p:grpSpPr>
            <p:sp>
              <p:nvSpPr>
                <p:cNvPr id="17759" name="Google Shape;9258;p73">
                  <a:extLst>
                    <a:ext uri="{FF2B5EF4-FFF2-40B4-BE49-F238E27FC236}">
                      <a16:creationId xmlns:a16="http://schemas.microsoft.com/office/drawing/2014/main" id="{A372C818-0BAD-158E-77D6-30389AF14804}"/>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0" name="Google Shape;9259;p73">
                  <a:extLst>
                    <a:ext uri="{FF2B5EF4-FFF2-40B4-BE49-F238E27FC236}">
                      <a16:creationId xmlns:a16="http://schemas.microsoft.com/office/drawing/2014/main" id="{90920DEE-E4A8-CAF0-2EEA-C98DCFB5EDB4}"/>
                    </a:ext>
                  </a:extLst>
                </p:cNvPr>
                <p:cNvSpPr/>
                <p:nvPr/>
              </p:nvSpPr>
              <p:spPr>
                <a:xfrm>
                  <a:off x="6664325" y="1938725"/>
                  <a:ext cx="17375" cy="43350"/>
                </a:xfrm>
                <a:custGeom>
                  <a:avLst/>
                  <a:gdLst/>
                  <a:ahLst/>
                  <a:cxnLst/>
                  <a:rect l="l" t="t" r="r" b="b"/>
                  <a:pathLst>
                    <a:path w="695" h="1734"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1" name="Google Shape;9260;p73">
                  <a:extLst>
                    <a:ext uri="{FF2B5EF4-FFF2-40B4-BE49-F238E27FC236}">
                      <a16:creationId xmlns:a16="http://schemas.microsoft.com/office/drawing/2014/main" id="{CCFE58FF-ACD3-1192-0C89-93F58F12DD2B}"/>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2" name="Google Shape;9261;p73">
                  <a:extLst>
                    <a:ext uri="{FF2B5EF4-FFF2-40B4-BE49-F238E27FC236}">
                      <a16:creationId xmlns:a16="http://schemas.microsoft.com/office/drawing/2014/main" id="{DC0BB392-B6DC-7178-AE8B-E387F5ED17AC}"/>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09" name="Google Shape;9262;p73">
                <a:extLst>
                  <a:ext uri="{FF2B5EF4-FFF2-40B4-BE49-F238E27FC236}">
                    <a16:creationId xmlns:a16="http://schemas.microsoft.com/office/drawing/2014/main" id="{6BD0F023-DD6B-A666-8B65-A225D03CB8EC}"/>
                  </a:ext>
                </a:extLst>
              </p:cNvPr>
              <p:cNvGrpSpPr/>
              <p:nvPr/>
            </p:nvGrpSpPr>
            <p:grpSpPr>
              <a:xfrm>
                <a:off x="3302285" y="1687877"/>
                <a:ext cx="501965" cy="500612"/>
                <a:chOff x="2141000" y="1954475"/>
                <a:chExt cx="296975" cy="296175"/>
              </a:xfrm>
              <a:grpFill/>
            </p:grpSpPr>
            <p:sp>
              <p:nvSpPr>
                <p:cNvPr id="17755" name="Google Shape;9263;p73">
                  <a:extLst>
                    <a:ext uri="{FF2B5EF4-FFF2-40B4-BE49-F238E27FC236}">
                      <a16:creationId xmlns:a16="http://schemas.microsoft.com/office/drawing/2014/main" id="{5328BBAA-A125-F557-1A66-5E8C1FC3D36B}"/>
                    </a:ext>
                  </a:extLst>
                </p:cNvPr>
                <p:cNvSpPr/>
                <p:nvPr/>
              </p:nvSpPr>
              <p:spPr>
                <a:xfrm>
                  <a:off x="2280425" y="1989925"/>
                  <a:ext cx="104775" cy="68550"/>
                </a:xfrm>
                <a:custGeom>
                  <a:avLst/>
                  <a:gdLst/>
                  <a:ahLst/>
                  <a:cxnLst/>
                  <a:rect l="l" t="t" r="r" b="b"/>
                  <a:pathLst>
                    <a:path w="4191" h="2742" extrusionOk="0">
                      <a:moveTo>
                        <a:pt x="347" y="0"/>
                      </a:moveTo>
                      <a:cubicBezTo>
                        <a:pt x="158" y="0"/>
                        <a:pt x="0" y="158"/>
                        <a:pt x="0" y="347"/>
                      </a:cubicBezTo>
                      <a:cubicBezTo>
                        <a:pt x="0" y="505"/>
                        <a:pt x="158" y="662"/>
                        <a:pt x="315" y="662"/>
                      </a:cubicBezTo>
                      <a:lnTo>
                        <a:pt x="2426" y="662"/>
                      </a:lnTo>
                      <a:cubicBezTo>
                        <a:pt x="2615" y="662"/>
                        <a:pt x="2773" y="820"/>
                        <a:pt x="2773" y="1009"/>
                      </a:cubicBezTo>
                      <a:lnTo>
                        <a:pt x="2773" y="1576"/>
                      </a:lnTo>
                      <a:lnTo>
                        <a:pt x="2678" y="1450"/>
                      </a:lnTo>
                      <a:cubicBezTo>
                        <a:pt x="2615" y="1387"/>
                        <a:pt x="2521" y="1355"/>
                        <a:pt x="2430" y="1355"/>
                      </a:cubicBezTo>
                      <a:cubicBezTo>
                        <a:pt x="2340" y="1355"/>
                        <a:pt x="2253" y="1387"/>
                        <a:pt x="2206" y="1450"/>
                      </a:cubicBezTo>
                      <a:cubicBezTo>
                        <a:pt x="2080" y="1576"/>
                        <a:pt x="2080" y="1796"/>
                        <a:pt x="2206" y="1922"/>
                      </a:cubicBezTo>
                      <a:lnTo>
                        <a:pt x="2899" y="2647"/>
                      </a:lnTo>
                      <a:cubicBezTo>
                        <a:pt x="2993" y="2710"/>
                        <a:pt x="3056" y="2741"/>
                        <a:pt x="3151" y="2741"/>
                      </a:cubicBezTo>
                      <a:cubicBezTo>
                        <a:pt x="3214" y="2741"/>
                        <a:pt x="3340" y="2710"/>
                        <a:pt x="3371" y="2647"/>
                      </a:cubicBezTo>
                      <a:lnTo>
                        <a:pt x="4096" y="1922"/>
                      </a:lnTo>
                      <a:cubicBezTo>
                        <a:pt x="4191" y="1796"/>
                        <a:pt x="4191" y="1576"/>
                        <a:pt x="4096" y="1450"/>
                      </a:cubicBezTo>
                      <a:cubicBezTo>
                        <a:pt x="4033" y="1387"/>
                        <a:pt x="3938" y="1355"/>
                        <a:pt x="3848" y="1355"/>
                      </a:cubicBezTo>
                      <a:cubicBezTo>
                        <a:pt x="3757" y="1355"/>
                        <a:pt x="3671" y="1387"/>
                        <a:pt x="3623" y="1450"/>
                      </a:cubicBezTo>
                      <a:lnTo>
                        <a:pt x="3497" y="1576"/>
                      </a:lnTo>
                      <a:lnTo>
                        <a:pt x="3497" y="1009"/>
                      </a:lnTo>
                      <a:cubicBezTo>
                        <a:pt x="3497" y="442"/>
                        <a:pt x="3025"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6" name="Google Shape;9264;p73">
                  <a:extLst>
                    <a:ext uri="{FF2B5EF4-FFF2-40B4-BE49-F238E27FC236}">
                      <a16:creationId xmlns:a16="http://schemas.microsoft.com/office/drawing/2014/main" id="{1A35B23E-30AC-7946-9E8D-F940732B8872}"/>
                    </a:ext>
                  </a:extLst>
                </p:cNvPr>
                <p:cNvSpPr/>
                <p:nvPr/>
              </p:nvSpPr>
              <p:spPr>
                <a:xfrm>
                  <a:off x="2174875" y="2145875"/>
                  <a:ext cx="105575" cy="69325"/>
                </a:xfrm>
                <a:custGeom>
                  <a:avLst/>
                  <a:gdLst/>
                  <a:ahLst/>
                  <a:cxnLst/>
                  <a:rect l="l" t="t" r="r" b="b"/>
                  <a:pathLst>
                    <a:path w="4223" h="2773" extrusionOk="0">
                      <a:moveTo>
                        <a:pt x="1056" y="0"/>
                      </a:moveTo>
                      <a:cubicBezTo>
                        <a:pt x="969" y="0"/>
                        <a:pt x="883" y="32"/>
                        <a:pt x="820" y="95"/>
                      </a:cubicBezTo>
                      <a:lnTo>
                        <a:pt x="95" y="820"/>
                      </a:lnTo>
                      <a:cubicBezTo>
                        <a:pt x="1" y="914"/>
                        <a:pt x="1" y="1166"/>
                        <a:pt x="95" y="1292"/>
                      </a:cubicBezTo>
                      <a:cubicBezTo>
                        <a:pt x="158" y="1339"/>
                        <a:pt x="253" y="1363"/>
                        <a:pt x="343" y="1363"/>
                      </a:cubicBezTo>
                      <a:cubicBezTo>
                        <a:pt x="434" y="1363"/>
                        <a:pt x="521" y="1339"/>
                        <a:pt x="568" y="1292"/>
                      </a:cubicBezTo>
                      <a:lnTo>
                        <a:pt x="694" y="1166"/>
                      </a:lnTo>
                      <a:lnTo>
                        <a:pt x="694" y="1702"/>
                      </a:lnTo>
                      <a:cubicBezTo>
                        <a:pt x="757" y="2300"/>
                        <a:pt x="1229" y="2773"/>
                        <a:pt x="1765" y="2773"/>
                      </a:cubicBezTo>
                      <a:lnTo>
                        <a:pt x="3844" y="2773"/>
                      </a:lnTo>
                      <a:cubicBezTo>
                        <a:pt x="4065" y="2773"/>
                        <a:pt x="4222" y="2615"/>
                        <a:pt x="4222" y="2426"/>
                      </a:cubicBezTo>
                      <a:cubicBezTo>
                        <a:pt x="4222" y="2237"/>
                        <a:pt x="4065" y="2080"/>
                        <a:pt x="3844" y="2080"/>
                      </a:cubicBezTo>
                      <a:lnTo>
                        <a:pt x="1765" y="2080"/>
                      </a:lnTo>
                      <a:cubicBezTo>
                        <a:pt x="1576" y="2080"/>
                        <a:pt x="1418" y="1922"/>
                        <a:pt x="1418" y="1702"/>
                      </a:cubicBezTo>
                      <a:lnTo>
                        <a:pt x="1418" y="1166"/>
                      </a:lnTo>
                      <a:lnTo>
                        <a:pt x="1544" y="1292"/>
                      </a:lnTo>
                      <a:cubicBezTo>
                        <a:pt x="1592" y="1339"/>
                        <a:pt x="1678" y="1363"/>
                        <a:pt x="1769" y="1363"/>
                      </a:cubicBezTo>
                      <a:cubicBezTo>
                        <a:pt x="1859" y="1363"/>
                        <a:pt x="1954" y="1339"/>
                        <a:pt x="2017" y="1292"/>
                      </a:cubicBezTo>
                      <a:cubicBezTo>
                        <a:pt x="2112" y="1166"/>
                        <a:pt x="2112" y="914"/>
                        <a:pt x="2017" y="820"/>
                      </a:cubicBezTo>
                      <a:lnTo>
                        <a:pt x="1292" y="95"/>
                      </a:lnTo>
                      <a:cubicBezTo>
                        <a:pt x="1229" y="32"/>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7" name="Google Shape;9265;p73">
                  <a:extLst>
                    <a:ext uri="{FF2B5EF4-FFF2-40B4-BE49-F238E27FC236}">
                      <a16:creationId xmlns:a16="http://schemas.microsoft.com/office/drawing/2014/main" id="{9CF27558-4ADD-1F3D-B2CA-BAF77FA09771}"/>
                    </a:ext>
                  </a:extLst>
                </p:cNvPr>
                <p:cNvSpPr/>
                <p:nvPr/>
              </p:nvSpPr>
              <p:spPr>
                <a:xfrm>
                  <a:off x="2141000" y="1954475"/>
                  <a:ext cx="139450" cy="174100"/>
                </a:xfrm>
                <a:custGeom>
                  <a:avLst/>
                  <a:gdLst/>
                  <a:ahLst/>
                  <a:cxnLst/>
                  <a:rect l="l" t="t" r="r" b="b"/>
                  <a:pathLst>
                    <a:path w="5578" h="6964" extrusionOk="0">
                      <a:moveTo>
                        <a:pt x="2773" y="694"/>
                      </a:moveTo>
                      <a:cubicBezTo>
                        <a:pt x="3372" y="694"/>
                        <a:pt x="3782" y="1166"/>
                        <a:pt x="3782" y="1734"/>
                      </a:cubicBezTo>
                      <a:cubicBezTo>
                        <a:pt x="3782" y="2301"/>
                        <a:pt x="3309" y="2742"/>
                        <a:pt x="2773" y="2742"/>
                      </a:cubicBezTo>
                      <a:cubicBezTo>
                        <a:pt x="2175" y="2742"/>
                        <a:pt x="1734" y="2269"/>
                        <a:pt x="1734" y="1734"/>
                      </a:cubicBezTo>
                      <a:cubicBezTo>
                        <a:pt x="1734" y="1166"/>
                        <a:pt x="2206" y="694"/>
                        <a:pt x="2773" y="694"/>
                      </a:cubicBezTo>
                      <a:close/>
                      <a:moveTo>
                        <a:pt x="2773" y="3466"/>
                      </a:moveTo>
                      <a:cubicBezTo>
                        <a:pt x="3908" y="3466"/>
                        <a:pt x="4853" y="4411"/>
                        <a:pt x="4853" y="5546"/>
                      </a:cubicBezTo>
                      <a:lnTo>
                        <a:pt x="4853" y="6270"/>
                      </a:lnTo>
                      <a:lnTo>
                        <a:pt x="694" y="6270"/>
                      </a:lnTo>
                      <a:lnTo>
                        <a:pt x="694" y="5546"/>
                      </a:lnTo>
                      <a:cubicBezTo>
                        <a:pt x="694" y="4411"/>
                        <a:pt x="1639" y="3466"/>
                        <a:pt x="2773" y="3466"/>
                      </a:cubicBezTo>
                      <a:close/>
                      <a:moveTo>
                        <a:pt x="2805" y="1"/>
                      </a:moveTo>
                      <a:cubicBezTo>
                        <a:pt x="1860" y="1"/>
                        <a:pt x="1072" y="788"/>
                        <a:pt x="1072" y="1734"/>
                      </a:cubicBezTo>
                      <a:cubicBezTo>
                        <a:pt x="1072" y="2238"/>
                        <a:pt x="1324" y="2710"/>
                        <a:pt x="1671" y="3025"/>
                      </a:cubicBezTo>
                      <a:cubicBezTo>
                        <a:pt x="726" y="3466"/>
                        <a:pt x="64" y="4443"/>
                        <a:pt x="64" y="5577"/>
                      </a:cubicBezTo>
                      <a:lnTo>
                        <a:pt x="64" y="6617"/>
                      </a:lnTo>
                      <a:cubicBezTo>
                        <a:pt x="1" y="6806"/>
                        <a:pt x="159" y="6963"/>
                        <a:pt x="379" y="6963"/>
                      </a:cubicBezTo>
                      <a:lnTo>
                        <a:pt x="5199" y="6963"/>
                      </a:lnTo>
                      <a:cubicBezTo>
                        <a:pt x="5420" y="6963"/>
                        <a:pt x="5577" y="6806"/>
                        <a:pt x="5577" y="6617"/>
                      </a:cubicBezTo>
                      <a:lnTo>
                        <a:pt x="5577" y="5577"/>
                      </a:lnTo>
                      <a:cubicBezTo>
                        <a:pt x="5577" y="4443"/>
                        <a:pt x="4884" y="3498"/>
                        <a:pt x="3939" y="3025"/>
                      </a:cubicBezTo>
                      <a:cubicBezTo>
                        <a:pt x="4317" y="2710"/>
                        <a:pt x="4538" y="2238"/>
                        <a:pt x="4538" y="1734"/>
                      </a:cubicBezTo>
                      <a:cubicBezTo>
                        <a:pt x="4538" y="788"/>
                        <a:pt x="3750" y="1"/>
                        <a:pt x="280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8" name="Google Shape;9266;p73">
                  <a:extLst>
                    <a:ext uri="{FF2B5EF4-FFF2-40B4-BE49-F238E27FC236}">
                      <a16:creationId xmlns:a16="http://schemas.microsoft.com/office/drawing/2014/main" id="{6804D34A-7F1D-4842-EFBA-D0E0D2E11F67}"/>
                    </a:ext>
                  </a:extLst>
                </p:cNvPr>
                <p:cNvSpPr/>
                <p:nvPr/>
              </p:nvSpPr>
              <p:spPr>
                <a:xfrm>
                  <a:off x="2298525" y="2076550"/>
                  <a:ext cx="139450" cy="174100"/>
                </a:xfrm>
                <a:custGeom>
                  <a:avLst/>
                  <a:gdLst/>
                  <a:ahLst/>
                  <a:cxnLst/>
                  <a:rect l="l" t="t" r="r" b="b"/>
                  <a:pathLst>
                    <a:path w="5578" h="6964" extrusionOk="0">
                      <a:moveTo>
                        <a:pt x="2773" y="663"/>
                      </a:moveTo>
                      <a:cubicBezTo>
                        <a:pt x="3372" y="663"/>
                        <a:pt x="3782" y="1135"/>
                        <a:pt x="3782" y="1702"/>
                      </a:cubicBezTo>
                      <a:cubicBezTo>
                        <a:pt x="3782" y="2238"/>
                        <a:pt x="3309" y="2710"/>
                        <a:pt x="2773" y="2710"/>
                      </a:cubicBezTo>
                      <a:cubicBezTo>
                        <a:pt x="2175" y="2710"/>
                        <a:pt x="1734" y="2238"/>
                        <a:pt x="1734" y="1702"/>
                      </a:cubicBezTo>
                      <a:cubicBezTo>
                        <a:pt x="1734" y="1135"/>
                        <a:pt x="2175" y="663"/>
                        <a:pt x="2773" y="663"/>
                      </a:cubicBezTo>
                      <a:close/>
                      <a:moveTo>
                        <a:pt x="2773" y="3467"/>
                      </a:moveTo>
                      <a:cubicBezTo>
                        <a:pt x="3908" y="3467"/>
                        <a:pt x="4853" y="4412"/>
                        <a:pt x="4853" y="5546"/>
                      </a:cubicBezTo>
                      <a:lnTo>
                        <a:pt x="4853" y="6270"/>
                      </a:lnTo>
                      <a:lnTo>
                        <a:pt x="694" y="6270"/>
                      </a:lnTo>
                      <a:lnTo>
                        <a:pt x="694" y="5546"/>
                      </a:lnTo>
                      <a:cubicBezTo>
                        <a:pt x="694" y="4412"/>
                        <a:pt x="1639" y="3467"/>
                        <a:pt x="2773" y="3467"/>
                      </a:cubicBezTo>
                      <a:close/>
                      <a:moveTo>
                        <a:pt x="2773" y="1"/>
                      </a:moveTo>
                      <a:cubicBezTo>
                        <a:pt x="1828" y="1"/>
                        <a:pt x="1041" y="789"/>
                        <a:pt x="1041" y="1734"/>
                      </a:cubicBezTo>
                      <a:cubicBezTo>
                        <a:pt x="1041" y="2238"/>
                        <a:pt x="1261" y="2710"/>
                        <a:pt x="1608" y="3025"/>
                      </a:cubicBezTo>
                      <a:cubicBezTo>
                        <a:pt x="663" y="3467"/>
                        <a:pt x="1" y="4443"/>
                        <a:pt x="1" y="5546"/>
                      </a:cubicBezTo>
                      <a:lnTo>
                        <a:pt x="1" y="6617"/>
                      </a:lnTo>
                      <a:cubicBezTo>
                        <a:pt x="1" y="6806"/>
                        <a:pt x="159" y="6964"/>
                        <a:pt x="379" y="6964"/>
                      </a:cubicBezTo>
                      <a:lnTo>
                        <a:pt x="5199" y="6964"/>
                      </a:lnTo>
                      <a:cubicBezTo>
                        <a:pt x="5420" y="6964"/>
                        <a:pt x="5577" y="6806"/>
                        <a:pt x="5577" y="6617"/>
                      </a:cubicBezTo>
                      <a:lnTo>
                        <a:pt x="5577" y="5546"/>
                      </a:lnTo>
                      <a:cubicBezTo>
                        <a:pt x="5514" y="4412"/>
                        <a:pt x="4853" y="3467"/>
                        <a:pt x="3908" y="3025"/>
                      </a:cubicBezTo>
                      <a:cubicBezTo>
                        <a:pt x="4254" y="2710"/>
                        <a:pt x="4506" y="2238"/>
                        <a:pt x="4506" y="1734"/>
                      </a:cubicBezTo>
                      <a:cubicBezTo>
                        <a:pt x="4506" y="789"/>
                        <a:pt x="3719" y="1"/>
                        <a:pt x="277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0" name="Google Shape;9267;p73">
                <a:extLst>
                  <a:ext uri="{FF2B5EF4-FFF2-40B4-BE49-F238E27FC236}">
                    <a16:creationId xmlns:a16="http://schemas.microsoft.com/office/drawing/2014/main" id="{DFD2809D-8EAD-C73F-9AF6-99BA631EFE8C}"/>
                  </a:ext>
                </a:extLst>
              </p:cNvPr>
              <p:cNvGrpSpPr/>
              <p:nvPr/>
            </p:nvGrpSpPr>
            <p:grpSpPr>
              <a:xfrm>
                <a:off x="3292988" y="2281454"/>
                <a:ext cx="520558" cy="499641"/>
                <a:chOff x="2140225" y="2318650"/>
                <a:chExt cx="307975" cy="295600"/>
              </a:xfrm>
              <a:grpFill/>
            </p:grpSpPr>
            <p:sp>
              <p:nvSpPr>
                <p:cNvPr id="17753" name="Google Shape;9268;p73">
                  <a:extLst>
                    <a:ext uri="{FF2B5EF4-FFF2-40B4-BE49-F238E27FC236}">
                      <a16:creationId xmlns:a16="http://schemas.microsoft.com/office/drawing/2014/main" id="{DB099571-9C97-27F3-E76F-70ADB5AF3A52}"/>
                    </a:ext>
                  </a:extLst>
                </p:cNvPr>
                <p:cNvSpPr/>
                <p:nvPr/>
              </p:nvSpPr>
              <p:spPr>
                <a:xfrm>
                  <a:off x="2281200" y="2353025"/>
                  <a:ext cx="104000" cy="121300"/>
                </a:xfrm>
                <a:custGeom>
                  <a:avLst/>
                  <a:gdLst/>
                  <a:ahLst/>
                  <a:cxnLst/>
                  <a:rect l="l" t="t" r="r" b="b"/>
                  <a:pathLst>
                    <a:path w="4160" h="4852" extrusionOk="0">
                      <a:moveTo>
                        <a:pt x="2080" y="662"/>
                      </a:moveTo>
                      <a:cubicBezTo>
                        <a:pt x="2490" y="662"/>
                        <a:pt x="2805" y="977"/>
                        <a:pt x="2805" y="1386"/>
                      </a:cubicBezTo>
                      <a:cubicBezTo>
                        <a:pt x="2805" y="1764"/>
                        <a:pt x="2490" y="2079"/>
                        <a:pt x="2080" y="2079"/>
                      </a:cubicBezTo>
                      <a:cubicBezTo>
                        <a:pt x="1702" y="2079"/>
                        <a:pt x="1387" y="1764"/>
                        <a:pt x="1387" y="1386"/>
                      </a:cubicBezTo>
                      <a:cubicBezTo>
                        <a:pt x="1387" y="977"/>
                        <a:pt x="1702" y="662"/>
                        <a:pt x="2080" y="662"/>
                      </a:cubicBezTo>
                      <a:close/>
                      <a:moveTo>
                        <a:pt x="2080" y="2773"/>
                      </a:moveTo>
                      <a:cubicBezTo>
                        <a:pt x="2836" y="2773"/>
                        <a:pt x="3466" y="3403"/>
                        <a:pt x="3466" y="4127"/>
                      </a:cubicBezTo>
                      <a:lnTo>
                        <a:pt x="662" y="4127"/>
                      </a:lnTo>
                      <a:cubicBezTo>
                        <a:pt x="662" y="3403"/>
                        <a:pt x="1293" y="2773"/>
                        <a:pt x="2080" y="2773"/>
                      </a:cubicBezTo>
                      <a:close/>
                      <a:moveTo>
                        <a:pt x="2112" y="0"/>
                      </a:moveTo>
                      <a:cubicBezTo>
                        <a:pt x="1387" y="0"/>
                        <a:pt x="757" y="630"/>
                        <a:pt x="757" y="1386"/>
                      </a:cubicBezTo>
                      <a:cubicBezTo>
                        <a:pt x="757" y="1733"/>
                        <a:pt x="915" y="2079"/>
                        <a:pt x="1135" y="2332"/>
                      </a:cubicBezTo>
                      <a:cubicBezTo>
                        <a:pt x="505" y="2678"/>
                        <a:pt x="64" y="3340"/>
                        <a:pt x="64" y="4127"/>
                      </a:cubicBezTo>
                      <a:lnTo>
                        <a:pt x="64" y="4505"/>
                      </a:lnTo>
                      <a:cubicBezTo>
                        <a:pt x="1" y="4694"/>
                        <a:pt x="158" y="4852"/>
                        <a:pt x="347" y="4852"/>
                      </a:cubicBezTo>
                      <a:lnTo>
                        <a:pt x="3813" y="4852"/>
                      </a:lnTo>
                      <a:cubicBezTo>
                        <a:pt x="4002" y="4852"/>
                        <a:pt x="4160" y="4694"/>
                        <a:pt x="4160" y="4505"/>
                      </a:cubicBezTo>
                      <a:lnTo>
                        <a:pt x="4160" y="4127"/>
                      </a:lnTo>
                      <a:cubicBezTo>
                        <a:pt x="4160" y="3340"/>
                        <a:pt x="3750" y="2678"/>
                        <a:pt x="3120" y="2332"/>
                      </a:cubicBezTo>
                      <a:cubicBezTo>
                        <a:pt x="3340" y="2079"/>
                        <a:pt x="3498" y="1733"/>
                        <a:pt x="3498" y="1386"/>
                      </a:cubicBezTo>
                      <a:cubicBezTo>
                        <a:pt x="3498" y="630"/>
                        <a:pt x="2868" y="0"/>
                        <a:pt x="21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4" name="Google Shape;9269;p73">
                  <a:extLst>
                    <a:ext uri="{FF2B5EF4-FFF2-40B4-BE49-F238E27FC236}">
                      <a16:creationId xmlns:a16="http://schemas.microsoft.com/office/drawing/2014/main" id="{453F360D-9884-6CA0-B763-21D11776D236}"/>
                    </a:ext>
                  </a:extLst>
                </p:cNvPr>
                <p:cNvSpPr/>
                <p:nvPr/>
              </p:nvSpPr>
              <p:spPr>
                <a:xfrm>
                  <a:off x="2140225" y="2318650"/>
                  <a:ext cx="307975" cy="295600"/>
                </a:xfrm>
                <a:custGeom>
                  <a:avLst/>
                  <a:gdLst/>
                  <a:ahLst/>
                  <a:cxnLst/>
                  <a:rect l="l" t="t" r="r" b="b"/>
                  <a:pathLst>
                    <a:path w="12319" h="11824" extrusionOk="0">
                      <a:moveTo>
                        <a:pt x="7712" y="682"/>
                      </a:moveTo>
                      <a:cubicBezTo>
                        <a:pt x="8607" y="682"/>
                        <a:pt x="9499" y="1029"/>
                        <a:pt x="10177" y="1690"/>
                      </a:cubicBezTo>
                      <a:cubicBezTo>
                        <a:pt x="11468" y="2982"/>
                        <a:pt x="11531" y="5187"/>
                        <a:pt x="10177" y="6573"/>
                      </a:cubicBezTo>
                      <a:cubicBezTo>
                        <a:pt x="9500" y="7266"/>
                        <a:pt x="8627" y="7590"/>
                        <a:pt x="7754" y="7590"/>
                      </a:cubicBezTo>
                      <a:cubicBezTo>
                        <a:pt x="6839" y="7590"/>
                        <a:pt x="5923" y="7234"/>
                        <a:pt x="5230" y="6573"/>
                      </a:cubicBezTo>
                      <a:cubicBezTo>
                        <a:pt x="3939" y="5282"/>
                        <a:pt x="3876" y="3045"/>
                        <a:pt x="5325" y="1659"/>
                      </a:cubicBezTo>
                      <a:cubicBezTo>
                        <a:pt x="6001" y="997"/>
                        <a:pt x="6858" y="682"/>
                        <a:pt x="7712" y="682"/>
                      </a:cubicBezTo>
                      <a:close/>
                      <a:moveTo>
                        <a:pt x="4128" y="6258"/>
                      </a:moveTo>
                      <a:cubicBezTo>
                        <a:pt x="4285" y="6573"/>
                        <a:pt x="4537" y="6857"/>
                        <a:pt x="4758" y="7078"/>
                      </a:cubicBezTo>
                      <a:cubicBezTo>
                        <a:pt x="5010" y="7330"/>
                        <a:pt x="5293" y="7550"/>
                        <a:pt x="5577" y="7708"/>
                      </a:cubicBezTo>
                      <a:lnTo>
                        <a:pt x="5136" y="8180"/>
                      </a:lnTo>
                      <a:cubicBezTo>
                        <a:pt x="5073" y="8243"/>
                        <a:pt x="4978" y="8275"/>
                        <a:pt x="4888" y="8275"/>
                      </a:cubicBezTo>
                      <a:cubicBezTo>
                        <a:pt x="4797" y="8275"/>
                        <a:pt x="4710" y="8243"/>
                        <a:pt x="4663" y="8180"/>
                      </a:cubicBezTo>
                      <a:lnTo>
                        <a:pt x="3655" y="7204"/>
                      </a:lnTo>
                      <a:cubicBezTo>
                        <a:pt x="3498" y="7078"/>
                        <a:pt x="3498" y="6857"/>
                        <a:pt x="3655" y="6731"/>
                      </a:cubicBezTo>
                      <a:lnTo>
                        <a:pt x="4128" y="6258"/>
                      </a:lnTo>
                      <a:close/>
                      <a:moveTo>
                        <a:pt x="3403" y="7960"/>
                      </a:moveTo>
                      <a:lnTo>
                        <a:pt x="3876" y="8432"/>
                      </a:lnTo>
                      <a:lnTo>
                        <a:pt x="3309" y="8968"/>
                      </a:lnTo>
                      <a:lnTo>
                        <a:pt x="2836" y="8495"/>
                      </a:lnTo>
                      <a:lnTo>
                        <a:pt x="3403" y="7960"/>
                      </a:lnTo>
                      <a:close/>
                      <a:moveTo>
                        <a:pt x="2363" y="8968"/>
                      </a:moveTo>
                      <a:lnTo>
                        <a:pt x="2836" y="9440"/>
                      </a:lnTo>
                      <a:lnTo>
                        <a:pt x="1292" y="10984"/>
                      </a:lnTo>
                      <a:cubicBezTo>
                        <a:pt x="1245" y="11047"/>
                        <a:pt x="1158" y="11079"/>
                        <a:pt x="1068" y="11079"/>
                      </a:cubicBezTo>
                      <a:cubicBezTo>
                        <a:pt x="977" y="11079"/>
                        <a:pt x="883" y="11047"/>
                        <a:pt x="820" y="10984"/>
                      </a:cubicBezTo>
                      <a:cubicBezTo>
                        <a:pt x="725" y="10858"/>
                        <a:pt x="725" y="10669"/>
                        <a:pt x="820" y="10512"/>
                      </a:cubicBezTo>
                      <a:lnTo>
                        <a:pt x="2363" y="8968"/>
                      </a:lnTo>
                      <a:close/>
                      <a:moveTo>
                        <a:pt x="7731" y="1"/>
                      </a:moveTo>
                      <a:cubicBezTo>
                        <a:pt x="6669" y="1"/>
                        <a:pt x="5604" y="403"/>
                        <a:pt x="4789" y="1218"/>
                      </a:cubicBezTo>
                      <a:cubicBezTo>
                        <a:pt x="3592" y="2446"/>
                        <a:pt x="3309" y="4179"/>
                        <a:pt x="3844" y="5628"/>
                      </a:cubicBezTo>
                      <a:lnTo>
                        <a:pt x="3182" y="6290"/>
                      </a:lnTo>
                      <a:cubicBezTo>
                        <a:pt x="2867" y="6605"/>
                        <a:pt x="2804" y="7078"/>
                        <a:pt x="2993" y="7487"/>
                      </a:cubicBezTo>
                      <a:lnTo>
                        <a:pt x="410" y="10071"/>
                      </a:lnTo>
                      <a:cubicBezTo>
                        <a:pt x="0" y="10480"/>
                        <a:pt x="0" y="11142"/>
                        <a:pt x="410" y="11520"/>
                      </a:cubicBezTo>
                      <a:cubicBezTo>
                        <a:pt x="580" y="11721"/>
                        <a:pt x="826" y="11823"/>
                        <a:pt x="1081" y="11823"/>
                      </a:cubicBezTo>
                      <a:cubicBezTo>
                        <a:pt x="1345" y="11823"/>
                        <a:pt x="1619" y="11713"/>
                        <a:pt x="1828" y="11488"/>
                      </a:cubicBezTo>
                      <a:lnTo>
                        <a:pt x="4411" y="8905"/>
                      </a:lnTo>
                      <a:cubicBezTo>
                        <a:pt x="4565" y="8976"/>
                        <a:pt x="4727" y="9011"/>
                        <a:pt x="4887" y="9011"/>
                      </a:cubicBezTo>
                      <a:cubicBezTo>
                        <a:pt x="5153" y="9011"/>
                        <a:pt x="5411" y="8913"/>
                        <a:pt x="5608" y="8716"/>
                      </a:cubicBezTo>
                      <a:lnTo>
                        <a:pt x="6270" y="8023"/>
                      </a:lnTo>
                      <a:cubicBezTo>
                        <a:pt x="6736" y="8205"/>
                        <a:pt x="7231" y="8296"/>
                        <a:pt x="7729" y="8296"/>
                      </a:cubicBezTo>
                      <a:cubicBezTo>
                        <a:pt x="8781" y="8296"/>
                        <a:pt x="9847" y="7890"/>
                        <a:pt x="10681" y="7078"/>
                      </a:cubicBezTo>
                      <a:cubicBezTo>
                        <a:pt x="12319" y="5439"/>
                        <a:pt x="12287" y="2793"/>
                        <a:pt x="10681" y="1218"/>
                      </a:cubicBezTo>
                      <a:cubicBezTo>
                        <a:pt x="9873" y="410"/>
                        <a:pt x="8804" y="1"/>
                        <a:pt x="773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1" name="Google Shape;9270;p73">
                <a:extLst>
                  <a:ext uri="{FF2B5EF4-FFF2-40B4-BE49-F238E27FC236}">
                    <a16:creationId xmlns:a16="http://schemas.microsoft.com/office/drawing/2014/main" id="{DB19A429-F021-5856-E522-33967F3996B5}"/>
                  </a:ext>
                </a:extLst>
              </p:cNvPr>
              <p:cNvGrpSpPr/>
              <p:nvPr/>
            </p:nvGrpSpPr>
            <p:grpSpPr>
              <a:xfrm>
                <a:off x="3300954" y="2924662"/>
                <a:ext cx="504627" cy="500571"/>
                <a:chOff x="2139425" y="2682250"/>
                <a:chExt cx="298550" cy="296150"/>
              </a:xfrm>
              <a:grpFill/>
            </p:grpSpPr>
            <p:sp>
              <p:nvSpPr>
                <p:cNvPr id="17749" name="Google Shape;9271;p73">
                  <a:extLst>
                    <a:ext uri="{FF2B5EF4-FFF2-40B4-BE49-F238E27FC236}">
                      <a16:creationId xmlns:a16="http://schemas.microsoft.com/office/drawing/2014/main" id="{CCA5FED2-7B32-27FB-737F-3DAE115C630B}"/>
                    </a:ext>
                  </a:extLst>
                </p:cNvPr>
                <p:cNvSpPr/>
                <p:nvPr/>
              </p:nvSpPr>
              <p:spPr>
                <a:xfrm>
                  <a:off x="2139425" y="2787000"/>
                  <a:ext cx="159125" cy="191400"/>
                </a:xfrm>
                <a:custGeom>
                  <a:avLst/>
                  <a:gdLst/>
                  <a:ahLst/>
                  <a:cxnLst/>
                  <a:rect l="l" t="t" r="r" b="b"/>
                  <a:pathLst>
                    <a:path w="6365" h="7656" extrusionOk="0">
                      <a:moveTo>
                        <a:pt x="3214" y="630"/>
                      </a:moveTo>
                      <a:cubicBezTo>
                        <a:pt x="3813" y="630"/>
                        <a:pt x="4286" y="1103"/>
                        <a:pt x="4286" y="1670"/>
                      </a:cubicBezTo>
                      <a:cubicBezTo>
                        <a:pt x="4286" y="2206"/>
                        <a:pt x="3813" y="2678"/>
                        <a:pt x="3214" y="2678"/>
                      </a:cubicBezTo>
                      <a:cubicBezTo>
                        <a:pt x="2647" y="2678"/>
                        <a:pt x="2175" y="2206"/>
                        <a:pt x="2175" y="1670"/>
                      </a:cubicBezTo>
                      <a:cubicBezTo>
                        <a:pt x="2175" y="1166"/>
                        <a:pt x="2647" y="630"/>
                        <a:pt x="3214" y="630"/>
                      </a:cubicBezTo>
                      <a:close/>
                      <a:moveTo>
                        <a:pt x="3183" y="3403"/>
                      </a:moveTo>
                      <a:cubicBezTo>
                        <a:pt x="4538" y="3403"/>
                        <a:pt x="5609" y="4506"/>
                        <a:pt x="5609" y="5829"/>
                      </a:cubicBezTo>
                      <a:lnTo>
                        <a:pt x="5609" y="6931"/>
                      </a:lnTo>
                      <a:lnTo>
                        <a:pt x="757" y="6931"/>
                      </a:lnTo>
                      <a:lnTo>
                        <a:pt x="757" y="5829"/>
                      </a:lnTo>
                      <a:cubicBezTo>
                        <a:pt x="757" y="4506"/>
                        <a:pt x="1860" y="3403"/>
                        <a:pt x="3183" y="3403"/>
                      </a:cubicBezTo>
                      <a:close/>
                      <a:moveTo>
                        <a:pt x="3183" y="0"/>
                      </a:moveTo>
                      <a:cubicBezTo>
                        <a:pt x="2238" y="0"/>
                        <a:pt x="1419" y="788"/>
                        <a:pt x="1419" y="1733"/>
                      </a:cubicBezTo>
                      <a:cubicBezTo>
                        <a:pt x="1419" y="2206"/>
                        <a:pt x="1608" y="2678"/>
                        <a:pt x="1954" y="2993"/>
                      </a:cubicBezTo>
                      <a:cubicBezTo>
                        <a:pt x="820" y="3466"/>
                        <a:pt x="1" y="4569"/>
                        <a:pt x="1" y="5892"/>
                      </a:cubicBezTo>
                      <a:lnTo>
                        <a:pt x="1" y="7309"/>
                      </a:lnTo>
                      <a:cubicBezTo>
                        <a:pt x="64" y="7498"/>
                        <a:pt x="222" y="7656"/>
                        <a:pt x="442" y="7656"/>
                      </a:cubicBezTo>
                      <a:lnTo>
                        <a:pt x="6018" y="7656"/>
                      </a:lnTo>
                      <a:cubicBezTo>
                        <a:pt x="6207" y="7656"/>
                        <a:pt x="6365" y="7498"/>
                        <a:pt x="6365" y="7309"/>
                      </a:cubicBezTo>
                      <a:lnTo>
                        <a:pt x="6365" y="5892"/>
                      </a:lnTo>
                      <a:cubicBezTo>
                        <a:pt x="6365" y="4569"/>
                        <a:pt x="5546" y="3466"/>
                        <a:pt x="4412" y="2993"/>
                      </a:cubicBezTo>
                      <a:cubicBezTo>
                        <a:pt x="4758" y="2647"/>
                        <a:pt x="4947" y="2206"/>
                        <a:pt x="4947" y="1733"/>
                      </a:cubicBezTo>
                      <a:cubicBezTo>
                        <a:pt x="4947" y="788"/>
                        <a:pt x="4160" y="0"/>
                        <a:pt x="318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0" name="Google Shape;9272;p73">
                  <a:extLst>
                    <a:ext uri="{FF2B5EF4-FFF2-40B4-BE49-F238E27FC236}">
                      <a16:creationId xmlns:a16="http://schemas.microsoft.com/office/drawing/2014/main" id="{FCE80E55-FB11-118F-CA88-AE654B298279}"/>
                    </a:ext>
                  </a:extLst>
                </p:cNvPr>
                <p:cNvSpPr/>
                <p:nvPr/>
              </p:nvSpPr>
              <p:spPr>
                <a:xfrm>
                  <a:off x="2280425" y="2682250"/>
                  <a:ext cx="157550" cy="155975"/>
                </a:xfrm>
                <a:custGeom>
                  <a:avLst/>
                  <a:gdLst/>
                  <a:ahLst/>
                  <a:cxnLst/>
                  <a:rect l="l" t="t" r="r" b="b"/>
                  <a:pathLst>
                    <a:path w="6302" h="6239" extrusionOk="0">
                      <a:moveTo>
                        <a:pt x="3182" y="662"/>
                      </a:moveTo>
                      <a:cubicBezTo>
                        <a:pt x="4506" y="662"/>
                        <a:pt x="5608" y="1764"/>
                        <a:pt x="5608" y="3088"/>
                      </a:cubicBezTo>
                      <a:cubicBezTo>
                        <a:pt x="5577" y="4442"/>
                        <a:pt x="4474" y="5545"/>
                        <a:pt x="3151" y="5545"/>
                      </a:cubicBezTo>
                      <a:cubicBezTo>
                        <a:pt x="2710" y="5545"/>
                        <a:pt x="2300" y="5419"/>
                        <a:pt x="1954" y="5230"/>
                      </a:cubicBezTo>
                      <a:cubicBezTo>
                        <a:pt x="1891" y="5198"/>
                        <a:pt x="1796" y="5198"/>
                        <a:pt x="1733" y="5198"/>
                      </a:cubicBezTo>
                      <a:lnTo>
                        <a:pt x="946" y="5388"/>
                      </a:lnTo>
                      <a:lnTo>
                        <a:pt x="1166" y="4663"/>
                      </a:lnTo>
                      <a:cubicBezTo>
                        <a:pt x="1198" y="4568"/>
                        <a:pt x="1166" y="4474"/>
                        <a:pt x="1135" y="4411"/>
                      </a:cubicBezTo>
                      <a:cubicBezTo>
                        <a:pt x="883" y="4001"/>
                        <a:pt x="725" y="3560"/>
                        <a:pt x="725" y="3088"/>
                      </a:cubicBezTo>
                      <a:cubicBezTo>
                        <a:pt x="725" y="1764"/>
                        <a:pt x="1828" y="662"/>
                        <a:pt x="3182" y="662"/>
                      </a:cubicBezTo>
                      <a:close/>
                      <a:moveTo>
                        <a:pt x="3151" y="0"/>
                      </a:moveTo>
                      <a:cubicBezTo>
                        <a:pt x="1418" y="0"/>
                        <a:pt x="32" y="1418"/>
                        <a:pt x="32" y="3088"/>
                      </a:cubicBezTo>
                      <a:cubicBezTo>
                        <a:pt x="32" y="3655"/>
                        <a:pt x="158" y="4159"/>
                        <a:pt x="410" y="4631"/>
                      </a:cubicBezTo>
                      <a:lnTo>
                        <a:pt x="32" y="5766"/>
                      </a:lnTo>
                      <a:cubicBezTo>
                        <a:pt x="0" y="5892"/>
                        <a:pt x="32" y="6018"/>
                        <a:pt x="95" y="6144"/>
                      </a:cubicBezTo>
                      <a:cubicBezTo>
                        <a:pt x="189" y="6207"/>
                        <a:pt x="315" y="6238"/>
                        <a:pt x="473" y="6238"/>
                      </a:cubicBezTo>
                      <a:lnTo>
                        <a:pt x="1765" y="5923"/>
                      </a:lnTo>
                      <a:cubicBezTo>
                        <a:pt x="2206" y="6175"/>
                        <a:pt x="2678" y="6238"/>
                        <a:pt x="3182" y="6238"/>
                      </a:cubicBezTo>
                      <a:cubicBezTo>
                        <a:pt x="4915" y="6238"/>
                        <a:pt x="6301" y="4820"/>
                        <a:pt x="6301" y="3151"/>
                      </a:cubicBezTo>
                      <a:cubicBezTo>
                        <a:pt x="6238"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1" name="Google Shape;9273;p73">
                  <a:extLst>
                    <a:ext uri="{FF2B5EF4-FFF2-40B4-BE49-F238E27FC236}">
                      <a16:creationId xmlns:a16="http://schemas.microsoft.com/office/drawing/2014/main" id="{3473AA95-5743-6B43-1034-8CA9163B34AC}"/>
                    </a:ext>
                  </a:extLst>
                </p:cNvPr>
                <p:cNvSpPr/>
                <p:nvPr/>
              </p:nvSpPr>
              <p:spPr>
                <a:xfrm>
                  <a:off x="2349725" y="2725550"/>
                  <a:ext cx="18150" cy="17375"/>
                </a:xfrm>
                <a:custGeom>
                  <a:avLst/>
                  <a:gdLst/>
                  <a:ahLst/>
                  <a:cxnLst/>
                  <a:rect l="l" t="t" r="r" b="b"/>
                  <a:pathLst>
                    <a:path w="726" h="695" extrusionOk="0">
                      <a:moveTo>
                        <a:pt x="379" y="1"/>
                      </a:moveTo>
                      <a:cubicBezTo>
                        <a:pt x="158" y="1"/>
                        <a:pt x="1" y="158"/>
                        <a:pt x="1" y="348"/>
                      </a:cubicBezTo>
                      <a:cubicBezTo>
                        <a:pt x="1" y="537"/>
                        <a:pt x="158" y="694"/>
                        <a:pt x="379" y="694"/>
                      </a:cubicBezTo>
                      <a:cubicBezTo>
                        <a:pt x="568" y="694"/>
                        <a:pt x="725" y="537"/>
                        <a:pt x="725" y="348"/>
                      </a:cubicBez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2" name="Google Shape;9274;p73">
                  <a:extLst>
                    <a:ext uri="{FF2B5EF4-FFF2-40B4-BE49-F238E27FC236}">
                      <a16:creationId xmlns:a16="http://schemas.microsoft.com/office/drawing/2014/main" id="{930EE990-9113-5D81-EF39-B4CA9E8DAAAA}"/>
                    </a:ext>
                  </a:extLst>
                </p:cNvPr>
                <p:cNvSpPr/>
                <p:nvPr/>
              </p:nvSpPr>
              <p:spPr>
                <a:xfrm>
                  <a:off x="2349725" y="2751550"/>
                  <a:ext cx="18150" cy="52800"/>
                </a:xfrm>
                <a:custGeom>
                  <a:avLst/>
                  <a:gdLst/>
                  <a:ahLst/>
                  <a:cxnLst/>
                  <a:rect l="l" t="t" r="r" b="b"/>
                  <a:pathLst>
                    <a:path w="726" h="2112" extrusionOk="0">
                      <a:moveTo>
                        <a:pt x="379" y="1"/>
                      </a:moveTo>
                      <a:cubicBezTo>
                        <a:pt x="158" y="1"/>
                        <a:pt x="1" y="158"/>
                        <a:pt x="1" y="379"/>
                      </a:cubicBezTo>
                      <a:lnTo>
                        <a:pt x="1" y="1733"/>
                      </a:lnTo>
                      <a:cubicBezTo>
                        <a:pt x="1" y="1954"/>
                        <a:pt x="158" y="2111"/>
                        <a:pt x="379" y="2111"/>
                      </a:cubicBezTo>
                      <a:cubicBezTo>
                        <a:pt x="568" y="2111"/>
                        <a:pt x="725" y="1954"/>
                        <a:pt x="725" y="1733"/>
                      </a:cubicBezTo>
                      <a:lnTo>
                        <a:pt x="725" y="379"/>
                      </a:ln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2" name="Google Shape;9275;p73">
                <a:extLst>
                  <a:ext uri="{FF2B5EF4-FFF2-40B4-BE49-F238E27FC236}">
                    <a16:creationId xmlns:a16="http://schemas.microsoft.com/office/drawing/2014/main" id="{9992E002-32B7-0E30-6174-A4B5C360A5AD}"/>
                  </a:ext>
                </a:extLst>
              </p:cNvPr>
              <p:cNvGrpSpPr/>
              <p:nvPr/>
            </p:nvGrpSpPr>
            <p:grpSpPr>
              <a:xfrm>
                <a:off x="6474398" y="1748451"/>
                <a:ext cx="501965" cy="379464"/>
                <a:chOff x="3962775" y="1990700"/>
                <a:chExt cx="296975" cy="224500"/>
              </a:xfrm>
              <a:grpFill/>
            </p:grpSpPr>
            <p:sp>
              <p:nvSpPr>
                <p:cNvPr id="17745" name="Google Shape;9276;p73">
                  <a:extLst>
                    <a:ext uri="{FF2B5EF4-FFF2-40B4-BE49-F238E27FC236}">
                      <a16:creationId xmlns:a16="http://schemas.microsoft.com/office/drawing/2014/main" id="{9A6BE43D-6526-2C57-8AE3-491E6B04F395}"/>
                    </a:ext>
                  </a:extLst>
                </p:cNvPr>
                <p:cNvSpPr/>
                <p:nvPr/>
              </p:nvSpPr>
              <p:spPr>
                <a:xfrm>
                  <a:off x="4216400" y="2093100"/>
                  <a:ext cx="43350" cy="18150"/>
                </a:xfrm>
                <a:custGeom>
                  <a:avLst/>
                  <a:gdLst/>
                  <a:ahLst/>
                  <a:cxnLst/>
                  <a:rect l="l" t="t" r="r" b="b"/>
                  <a:pathLst>
                    <a:path w="1734"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6" name="Google Shape;9277;p73">
                  <a:extLst>
                    <a:ext uri="{FF2B5EF4-FFF2-40B4-BE49-F238E27FC236}">
                      <a16:creationId xmlns:a16="http://schemas.microsoft.com/office/drawing/2014/main" id="{236248FC-F985-6163-39F8-110A0FE78691}"/>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7" name="Google Shape;9278;p73">
                  <a:extLst>
                    <a:ext uri="{FF2B5EF4-FFF2-40B4-BE49-F238E27FC236}">
                      <a16:creationId xmlns:a16="http://schemas.microsoft.com/office/drawing/2014/main" id="{62771EB1-DF7A-AD96-9E55-49EE46E628E6}"/>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8" name="Google Shape;9279;p73">
                  <a:extLst>
                    <a:ext uri="{FF2B5EF4-FFF2-40B4-BE49-F238E27FC236}">
                      <a16:creationId xmlns:a16="http://schemas.microsoft.com/office/drawing/2014/main" id="{985E1139-1F37-473A-CE4D-6E92EBFD3D6E}"/>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3" name="Google Shape;9280;p73">
                <a:extLst>
                  <a:ext uri="{FF2B5EF4-FFF2-40B4-BE49-F238E27FC236}">
                    <a16:creationId xmlns:a16="http://schemas.microsoft.com/office/drawing/2014/main" id="{09BBC2A9-E7C4-93C2-F40E-AA512C8C5D79}"/>
                  </a:ext>
                </a:extLst>
              </p:cNvPr>
              <p:cNvGrpSpPr/>
              <p:nvPr/>
            </p:nvGrpSpPr>
            <p:grpSpPr>
              <a:xfrm>
                <a:off x="6475075" y="2280968"/>
                <a:ext cx="500612" cy="500612"/>
                <a:chOff x="3963575" y="2317575"/>
                <a:chExt cx="296175" cy="296175"/>
              </a:xfrm>
              <a:grpFill/>
            </p:grpSpPr>
            <p:sp>
              <p:nvSpPr>
                <p:cNvPr id="17729" name="Google Shape;9281;p73">
                  <a:extLst>
                    <a:ext uri="{FF2B5EF4-FFF2-40B4-BE49-F238E27FC236}">
                      <a16:creationId xmlns:a16="http://schemas.microsoft.com/office/drawing/2014/main" id="{4ACFAD76-47BB-4318-2B20-CB9E8240F179}"/>
                    </a:ext>
                  </a:extLst>
                </p:cNvPr>
                <p:cNvSpPr/>
                <p:nvPr/>
              </p:nvSpPr>
              <p:spPr>
                <a:xfrm>
                  <a:off x="3963575" y="2317575"/>
                  <a:ext cx="296175" cy="296175"/>
                </a:xfrm>
                <a:custGeom>
                  <a:avLst/>
                  <a:gdLst/>
                  <a:ahLst/>
                  <a:cxnLst/>
                  <a:rect l="l" t="t" r="r" b="b"/>
                  <a:pathLst>
                    <a:path w="11847" h="11847" extrusionOk="0">
                      <a:moveTo>
                        <a:pt x="9483" y="1418"/>
                      </a:moveTo>
                      <a:cubicBezTo>
                        <a:pt x="9672" y="1418"/>
                        <a:pt x="9830" y="1576"/>
                        <a:pt x="9830" y="1765"/>
                      </a:cubicBezTo>
                      <a:lnTo>
                        <a:pt x="9830" y="2836"/>
                      </a:lnTo>
                      <a:lnTo>
                        <a:pt x="788" y="2836"/>
                      </a:lnTo>
                      <a:lnTo>
                        <a:pt x="788" y="1765"/>
                      </a:lnTo>
                      <a:lnTo>
                        <a:pt x="725" y="1765"/>
                      </a:lnTo>
                      <a:cubicBezTo>
                        <a:pt x="725" y="1576"/>
                        <a:pt x="883" y="1418"/>
                        <a:pt x="1072" y="1418"/>
                      </a:cubicBezTo>
                      <a:lnTo>
                        <a:pt x="1418" y="1418"/>
                      </a:lnTo>
                      <a:lnTo>
                        <a:pt x="1418" y="1765"/>
                      </a:lnTo>
                      <a:cubicBezTo>
                        <a:pt x="1418" y="1954"/>
                        <a:pt x="1576" y="2143"/>
                        <a:pt x="1765" y="2143"/>
                      </a:cubicBezTo>
                      <a:cubicBezTo>
                        <a:pt x="1954" y="2143"/>
                        <a:pt x="2111" y="1954"/>
                        <a:pt x="2111" y="1765"/>
                      </a:cubicBezTo>
                      <a:lnTo>
                        <a:pt x="2111" y="1418"/>
                      </a:lnTo>
                      <a:lnTo>
                        <a:pt x="3498" y="1418"/>
                      </a:lnTo>
                      <a:lnTo>
                        <a:pt x="3498" y="1765"/>
                      </a:lnTo>
                      <a:cubicBezTo>
                        <a:pt x="3498" y="1954"/>
                        <a:pt x="3655" y="2143"/>
                        <a:pt x="3844" y="2143"/>
                      </a:cubicBezTo>
                      <a:cubicBezTo>
                        <a:pt x="4065" y="2143"/>
                        <a:pt x="4222" y="1954"/>
                        <a:pt x="4222" y="1765"/>
                      </a:cubicBezTo>
                      <a:lnTo>
                        <a:pt x="4222" y="1418"/>
                      </a:lnTo>
                      <a:lnTo>
                        <a:pt x="6333" y="1418"/>
                      </a:lnTo>
                      <a:lnTo>
                        <a:pt x="6333" y="1765"/>
                      </a:lnTo>
                      <a:cubicBezTo>
                        <a:pt x="6333" y="1954"/>
                        <a:pt x="6490" y="2143"/>
                        <a:pt x="6680" y="2143"/>
                      </a:cubicBezTo>
                      <a:cubicBezTo>
                        <a:pt x="6900" y="2143"/>
                        <a:pt x="7058" y="1954"/>
                        <a:pt x="7058" y="1765"/>
                      </a:cubicBezTo>
                      <a:lnTo>
                        <a:pt x="7058" y="1418"/>
                      </a:lnTo>
                      <a:lnTo>
                        <a:pt x="8412" y="1418"/>
                      </a:lnTo>
                      <a:lnTo>
                        <a:pt x="8412" y="1765"/>
                      </a:lnTo>
                      <a:cubicBezTo>
                        <a:pt x="8412" y="1954"/>
                        <a:pt x="8570" y="2143"/>
                        <a:pt x="8790" y="2143"/>
                      </a:cubicBezTo>
                      <a:cubicBezTo>
                        <a:pt x="8979" y="2143"/>
                        <a:pt x="9137" y="1954"/>
                        <a:pt x="9137" y="1765"/>
                      </a:cubicBezTo>
                      <a:lnTo>
                        <a:pt x="9137" y="1418"/>
                      </a:lnTo>
                      <a:close/>
                      <a:moveTo>
                        <a:pt x="9767" y="3497"/>
                      </a:moveTo>
                      <a:lnTo>
                        <a:pt x="9767" y="7026"/>
                      </a:lnTo>
                      <a:cubicBezTo>
                        <a:pt x="9641" y="7026"/>
                        <a:pt x="9546" y="6963"/>
                        <a:pt x="9420" y="6963"/>
                      </a:cubicBezTo>
                      <a:cubicBezTo>
                        <a:pt x="8066" y="6963"/>
                        <a:pt x="6963" y="8066"/>
                        <a:pt x="6963" y="9420"/>
                      </a:cubicBezTo>
                      <a:cubicBezTo>
                        <a:pt x="6963" y="9546"/>
                        <a:pt x="6963" y="9641"/>
                        <a:pt x="7026" y="9767"/>
                      </a:cubicBezTo>
                      <a:lnTo>
                        <a:pt x="1040" y="9767"/>
                      </a:lnTo>
                      <a:cubicBezTo>
                        <a:pt x="820" y="9767"/>
                        <a:pt x="662" y="9609"/>
                        <a:pt x="662" y="9420"/>
                      </a:cubicBezTo>
                      <a:lnTo>
                        <a:pt x="662" y="3497"/>
                      </a:lnTo>
                      <a:close/>
                      <a:moveTo>
                        <a:pt x="9420" y="7688"/>
                      </a:moveTo>
                      <a:cubicBezTo>
                        <a:pt x="10366" y="7688"/>
                        <a:pt x="11153" y="8475"/>
                        <a:pt x="11153" y="9420"/>
                      </a:cubicBezTo>
                      <a:cubicBezTo>
                        <a:pt x="11153" y="10397"/>
                        <a:pt x="10366" y="11185"/>
                        <a:pt x="9420" y="11185"/>
                      </a:cubicBezTo>
                      <a:cubicBezTo>
                        <a:pt x="8475" y="11185"/>
                        <a:pt x="7688" y="10397"/>
                        <a:pt x="7688" y="9420"/>
                      </a:cubicBezTo>
                      <a:cubicBezTo>
                        <a:pt x="7688" y="8475"/>
                        <a:pt x="8475" y="7688"/>
                        <a:pt x="9420" y="7688"/>
                      </a:cubicBezTo>
                      <a:close/>
                      <a:moveTo>
                        <a:pt x="1733" y="0"/>
                      </a:moveTo>
                      <a:cubicBezTo>
                        <a:pt x="1544" y="0"/>
                        <a:pt x="1387" y="158"/>
                        <a:pt x="1387" y="347"/>
                      </a:cubicBezTo>
                      <a:lnTo>
                        <a:pt x="1387" y="725"/>
                      </a:lnTo>
                      <a:lnTo>
                        <a:pt x="1040" y="725"/>
                      </a:lnTo>
                      <a:cubicBezTo>
                        <a:pt x="442" y="725"/>
                        <a:pt x="0" y="1166"/>
                        <a:pt x="0" y="1733"/>
                      </a:cubicBezTo>
                      <a:lnTo>
                        <a:pt x="0" y="9389"/>
                      </a:lnTo>
                      <a:cubicBezTo>
                        <a:pt x="0" y="9956"/>
                        <a:pt x="473" y="10429"/>
                        <a:pt x="1040" y="10429"/>
                      </a:cubicBezTo>
                      <a:lnTo>
                        <a:pt x="7215" y="10429"/>
                      </a:lnTo>
                      <a:cubicBezTo>
                        <a:pt x="7593" y="11279"/>
                        <a:pt x="8444" y="11846"/>
                        <a:pt x="9420" y="11846"/>
                      </a:cubicBezTo>
                      <a:cubicBezTo>
                        <a:pt x="10744" y="11846"/>
                        <a:pt x="11846" y="10744"/>
                        <a:pt x="11846" y="9420"/>
                      </a:cubicBezTo>
                      <a:cubicBezTo>
                        <a:pt x="11846" y="8444"/>
                        <a:pt x="11311" y="7593"/>
                        <a:pt x="10492" y="7215"/>
                      </a:cubicBezTo>
                      <a:lnTo>
                        <a:pt x="10492" y="1733"/>
                      </a:lnTo>
                      <a:cubicBezTo>
                        <a:pt x="10492" y="1135"/>
                        <a:pt x="10019" y="725"/>
                        <a:pt x="9452" y="725"/>
                      </a:cubicBezTo>
                      <a:lnTo>
                        <a:pt x="9105" y="725"/>
                      </a:lnTo>
                      <a:lnTo>
                        <a:pt x="9105" y="347"/>
                      </a:lnTo>
                      <a:cubicBezTo>
                        <a:pt x="9105" y="158"/>
                        <a:pt x="8948" y="0"/>
                        <a:pt x="8759" y="0"/>
                      </a:cubicBezTo>
                      <a:cubicBezTo>
                        <a:pt x="8538" y="0"/>
                        <a:pt x="8381" y="158"/>
                        <a:pt x="8381" y="347"/>
                      </a:cubicBezTo>
                      <a:lnTo>
                        <a:pt x="8381" y="725"/>
                      </a:lnTo>
                      <a:lnTo>
                        <a:pt x="7026" y="725"/>
                      </a:lnTo>
                      <a:lnTo>
                        <a:pt x="7026" y="347"/>
                      </a:lnTo>
                      <a:cubicBezTo>
                        <a:pt x="7026" y="158"/>
                        <a:pt x="6869" y="0"/>
                        <a:pt x="6648" y="0"/>
                      </a:cubicBezTo>
                      <a:cubicBezTo>
                        <a:pt x="6459" y="0"/>
                        <a:pt x="6301" y="158"/>
                        <a:pt x="6301" y="347"/>
                      </a:cubicBezTo>
                      <a:lnTo>
                        <a:pt x="6301" y="725"/>
                      </a:lnTo>
                      <a:lnTo>
                        <a:pt x="4191" y="725"/>
                      </a:lnTo>
                      <a:lnTo>
                        <a:pt x="4191" y="347"/>
                      </a:lnTo>
                      <a:cubicBezTo>
                        <a:pt x="4191" y="158"/>
                        <a:pt x="4033" y="0"/>
                        <a:pt x="3813" y="0"/>
                      </a:cubicBezTo>
                      <a:cubicBezTo>
                        <a:pt x="3624" y="0"/>
                        <a:pt x="3466" y="158"/>
                        <a:pt x="3466" y="347"/>
                      </a:cubicBezTo>
                      <a:lnTo>
                        <a:pt x="3466" y="725"/>
                      </a:lnTo>
                      <a:lnTo>
                        <a:pt x="2080" y="725"/>
                      </a:lnTo>
                      <a:lnTo>
                        <a:pt x="2080" y="347"/>
                      </a:lnTo>
                      <a:cubicBezTo>
                        <a:pt x="2080" y="158"/>
                        <a:pt x="1922"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0" name="Google Shape;9282;p73">
                  <a:extLst>
                    <a:ext uri="{FF2B5EF4-FFF2-40B4-BE49-F238E27FC236}">
                      <a16:creationId xmlns:a16="http://schemas.microsoft.com/office/drawing/2014/main" id="{F915654A-EB5E-1504-971D-A2EFD0EB4374}"/>
                    </a:ext>
                  </a:extLst>
                </p:cNvPr>
                <p:cNvSpPr/>
                <p:nvPr/>
              </p:nvSpPr>
              <p:spPr>
                <a:xfrm>
                  <a:off x="4190400" y="2526300"/>
                  <a:ext cx="34700" cy="35450"/>
                </a:xfrm>
                <a:custGeom>
                  <a:avLst/>
                  <a:gdLst/>
                  <a:ahLst/>
                  <a:cxnLst/>
                  <a:rect l="l" t="t" r="r" b="b"/>
                  <a:pathLst>
                    <a:path w="1388" h="1418" extrusionOk="0">
                      <a:moveTo>
                        <a:pt x="347" y="0"/>
                      </a:moveTo>
                      <a:cubicBezTo>
                        <a:pt x="158" y="0"/>
                        <a:pt x="1" y="158"/>
                        <a:pt x="1" y="347"/>
                      </a:cubicBezTo>
                      <a:lnTo>
                        <a:pt x="1" y="1071"/>
                      </a:lnTo>
                      <a:cubicBezTo>
                        <a:pt x="1" y="1260"/>
                        <a:pt x="127" y="1418"/>
                        <a:pt x="347" y="1418"/>
                      </a:cubicBezTo>
                      <a:lnTo>
                        <a:pt x="1041" y="1418"/>
                      </a:lnTo>
                      <a:cubicBezTo>
                        <a:pt x="1261" y="1418"/>
                        <a:pt x="1387" y="1260"/>
                        <a:pt x="1387" y="1071"/>
                      </a:cubicBezTo>
                      <a:cubicBezTo>
                        <a:pt x="1387" y="882"/>
                        <a:pt x="1261" y="725"/>
                        <a:pt x="1041" y="725"/>
                      </a:cubicBezTo>
                      <a:lnTo>
                        <a:pt x="694" y="725"/>
                      </a:lnTo>
                      <a:lnTo>
                        <a:pt x="694" y="347"/>
                      </a:lnTo>
                      <a:cubicBezTo>
                        <a:pt x="694"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1" name="Google Shape;9283;p73">
                  <a:extLst>
                    <a:ext uri="{FF2B5EF4-FFF2-40B4-BE49-F238E27FC236}">
                      <a16:creationId xmlns:a16="http://schemas.microsoft.com/office/drawing/2014/main" id="{D9CCDAD3-7ACC-8A2B-DBD8-8794DBE7B00E}"/>
                    </a:ext>
                  </a:extLst>
                </p:cNvPr>
                <p:cNvSpPr/>
                <p:nvPr/>
              </p:nvSpPr>
              <p:spPr>
                <a:xfrm>
                  <a:off x="3998225"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2" name="Google Shape;9284;p73">
                  <a:extLst>
                    <a:ext uri="{FF2B5EF4-FFF2-40B4-BE49-F238E27FC236}">
                      <a16:creationId xmlns:a16="http://schemas.microsoft.com/office/drawing/2014/main" id="{DC98ADCD-F984-75D7-0D34-4DCE5E9E2DEC}"/>
                    </a:ext>
                  </a:extLst>
                </p:cNvPr>
                <p:cNvSpPr/>
                <p:nvPr/>
              </p:nvSpPr>
              <p:spPr>
                <a:xfrm>
                  <a:off x="4050225" y="24215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3" name="Google Shape;9285;p73">
                  <a:extLst>
                    <a:ext uri="{FF2B5EF4-FFF2-40B4-BE49-F238E27FC236}">
                      <a16:creationId xmlns:a16="http://schemas.microsoft.com/office/drawing/2014/main" id="{5F57DC27-1768-468A-FCC6-DA7377ED975D}"/>
                    </a:ext>
                  </a:extLst>
                </p:cNvPr>
                <p:cNvSpPr/>
                <p:nvPr/>
              </p:nvSpPr>
              <p:spPr>
                <a:xfrm>
                  <a:off x="4102200" y="24215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4" name="Google Shape;9286;p73">
                  <a:extLst>
                    <a:ext uri="{FF2B5EF4-FFF2-40B4-BE49-F238E27FC236}">
                      <a16:creationId xmlns:a16="http://schemas.microsoft.com/office/drawing/2014/main" id="{0307012C-8DD4-A8EA-C7D9-C43E51FF320C}"/>
                    </a:ext>
                  </a:extLst>
                </p:cNvPr>
                <p:cNvSpPr/>
                <p:nvPr/>
              </p:nvSpPr>
              <p:spPr>
                <a:xfrm>
                  <a:off x="4155750"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5" name="Google Shape;9287;p73">
                  <a:extLst>
                    <a:ext uri="{FF2B5EF4-FFF2-40B4-BE49-F238E27FC236}">
                      <a16:creationId xmlns:a16="http://schemas.microsoft.com/office/drawing/2014/main" id="{9887EE4A-DCD2-8B46-86C5-BBC99CCAF27A}"/>
                    </a:ext>
                  </a:extLst>
                </p:cNvPr>
                <p:cNvSpPr/>
                <p:nvPr/>
              </p:nvSpPr>
              <p:spPr>
                <a:xfrm>
                  <a:off x="3998225"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6" name="Google Shape;9288;p73">
                  <a:extLst>
                    <a:ext uri="{FF2B5EF4-FFF2-40B4-BE49-F238E27FC236}">
                      <a16:creationId xmlns:a16="http://schemas.microsoft.com/office/drawing/2014/main" id="{3EEE8EC4-6573-BE9A-8865-5AB0A4395BBB}"/>
                    </a:ext>
                  </a:extLst>
                </p:cNvPr>
                <p:cNvSpPr/>
                <p:nvPr/>
              </p:nvSpPr>
              <p:spPr>
                <a:xfrm>
                  <a:off x="4050225" y="2456975"/>
                  <a:ext cx="35450" cy="18150"/>
                </a:xfrm>
                <a:custGeom>
                  <a:avLst/>
                  <a:gdLst/>
                  <a:ahLst/>
                  <a:cxnLst/>
                  <a:rect l="l" t="t" r="r" b="b"/>
                  <a:pathLst>
                    <a:path w="1418" h="726" extrusionOk="0">
                      <a:moveTo>
                        <a:pt x="347" y="1"/>
                      </a:moveTo>
                      <a:cubicBezTo>
                        <a:pt x="158" y="1"/>
                        <a:pt x="0" y="158"/>
                        <a:pt x="0" y="379"/>
                      </a:cubicBezTo>
                      <a:cubicBezTo>
                        <a:pt x="0" y="568"/>
                        <a:pt x="158" y="725"/>
                        <a:pt x="347" y="725"/>
                      </a:cubicBezTo>
                      <a:lnTo>
                        <a:pt x="1071" y="725"/>
                      </a:lnTo>
                      <a:cubicBezTo>
                        <a:pt x="1260" y="725"/>
                        <a:pt x="1418" y="568"/>
                        <a:pt x="1418" y="379"/>
                      </a:cubicBezTo>
                      <a:cubicBezTo>
                        <a:pt x="1418" y="158"/>
                        <a:pt x="1260"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7" name="Google Shape;9289;p73">
                  <a:extLst>
                    <a:ext uri="{FF2B5EF4-FFF2-40B4-BE49-F238E27FC236}">
                      <a16:creationId xmlns:a16="http://schemas.microsoft.com/office/drawing/2014/main" id="{E6A5328B-40C2-2107-F03A-C4E239F7D646}"/>
                    </a:ext>
                  </a:extLst>
                </p:cNvPr>
                <p:cNvSpPr/>
                <p:nvPr/>
              </p:nvSpPr>
              <p:spPr>
                <a:xfrm>
                  <a:off x="4102200" y="2456975"/>
                  <a:ext cx="35475" cy="18150"/>
                </a:xfrm>
                <a:custGeom>
                  <a:avLst/>
                  <a:gdLst/>
                  <a:ahLst/>
                  <a:cxnLst/>
                  <a:rect l="l" t="t" r="r" b="b"/>
                  <a:pathLst>
                    <a:path w="1419" h="726" extrusionOk="0">
                      <a:moveTo>
                        <a:pt x="378" y="1"/>
                      </a:moveTo>
                      <a:cubicBezTo>
                        <a:pt x="158" y="1"/>
                        <a:pt x="0" y="158"/>
                        <a:pt x="0" y="379"/>
                      </a:cubicBezTo>
                      <a:cubicBezTo>
                        <a:pt x="0" y="568"/>
                        <a:pt x="158" y="725"/>
                        <a:pt x="378"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8" name="Google Shape;9290;p73">
                  <a:extLst>
                    <a:ext uri="{FF2B5EF4-FFF2-40B4-BE49-F238E27FC236}">
                      <a16:creationId xmlns:a16="http://schemas.microsoft.com/office/drawing/2014/main" id="{355276FD-ACB4-C4C3-8D86-553E6FC500D0}"/>
                    </a:ext>
                  </a:extLst>
                </p:cNvPr>
                <p:cNvSpPr/>
                <p:nvPr/>
              </p:nvSpPr>
              <p:spPr>
                <a:xfrm>
                  <a:off x="4155750"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9" name="Google Shape;9291;p73">
                  <a:extLst>
                    <a:ext uri="{FF2B5EF4-FFF2-40B4-BE49-F238E27FC236}">
                      <a16:creationId xmlns:a16="http://schemas.microsoft.com/office/drawing/2014/main" id="{C78FFD35-DDAA-E582-B6AE-38ABEFE8A455}"/>
                    </a:ext>
                  </a:extLst>
                </p:cNvPr>
                <p:cNvSpPr/>
                <p:nvPr/>
              </p:nvSpPr>
              <p:spPr>
                <a:xfrm>
                  <a:off x="3998225" y="24916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0" name="Google Shape;9292;p73">
                  <a:extLst>
                    <a:ext uri="{FF2B5EF4-FFF2-40B4-BE49-F238E27FC236}">
                      <a16:creationId xmlns:a16="http://schemas.microsoft.com/office/drawing/2014/main" id="{D2D28103-AC5B-C98D-CA3B-E0F28D5366CC}"/>
                    </a:ext>
                  </a:extLst>
                </p:cNvPr>
                <p:cNvSpPr/>
                <p:nvPr/>
              </p:nvSpPr>
              <p:spPr>
                <a:xfrm>
                  <a:off x="4050225" y="24916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1" name="Google Shape;9293;p73">
                  <a:extLst>
                    <a:ext uri="{FF2B5EF4-FFF2-40B4-BE49-F238E27FC236}">
                      <a16:creationId xmlns:a16="http://schemas.microsoft.com/office/drawing/2014/main" id="{14C4D3AF-FC19-D52A-6760-5AAB3A0334B8}"/>
                    </a:ext>
                  </a:extLst>
                </p:cNvPr>
                <p:cNvSpPr/>
                <p:nvPr/>
              </p:nvSpPr>
              <p:spPr>
                <a:xfrm>
                  <a:off x="4102200" y="24916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2" name="Google Shape;9294;p73">
                  <a:extLst>
                    <a:ext uri="{FF2B5EF4-FFF2-40B4-BE49-F238E27FC236}">
                      <a16:creationId xmlns:a16="http://schemas.microsoft.com/office/drawing/2014/main" id="{7DF28D38-DBFC-EE2C-8B35-57748802FA17}"/>
                    </a:ext>
                  </a:extLst>
                </p:cNvPr>
                <p:cNvSpPr/>
                <p:nvPr/>
              </p:nvSpPr>
              <p:spPr>
                <a:xfrm>
                  <a:off x="3998225" y="2526300"/>
                  <a:ext cx="35475" cy="18125"/>
                </a:xfrm>
                <a:custGeom>
                  <a:avLst/>
                  <a:gdLst/>
                  <a:ahLst/>
                  <a:cxnLst/>
                  <a:rect l="l" t="t" r="r" b="b"/>
                  <a:pathLst>
                    <a:path w="1419" h="725" extrusionOk="0">
                      <a:moveTo>
                        <a:pt x="347" y="0"/>
                      </a:moveTo>
                      <a:cubicBezTo>
                        <a:pt x="158" y="0"/>
                        <a:pt x="1" y="158"/>
                        <a:pt x="1" y="347"/>
                      </a:cubicBezTo>
                      <a:cubicBezTo>
                        <a:pt x="1" y="567"/>
                        <a:pt x="158" y="725"/>
                        <a:pt x="347"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3" name="Google Shape;9295;p73">
                  <a:extLst>
                    <a:ext uri="{FF2B5EF4-FFF2-40B4-BE49-F238E27FC236}">
                      <a16:creationId xmlns:a16="http://schemas.microsoft.com/office/drawing/2014/main" id="{B5582F63-8634-6F41-9AD0-701188A1D81B}"/>
                    </a:ext>
                  </a:extLst>
                </p:cNvPr>
                <p:cNvSpPr/>
                <p:nvPr/>
              </p:nvSpPr>
              <p:spPr>
                <a:xfrm>
                  <a:off x="4050225" y="2526300"/>
                  <a:ext cx="35450" cy="18125"/>
                </a:xfrm>
                <a:custGeom>
                  <a:avLst/>
                  <a:gdLst/>
                  <a:ahLst/>
                  <a:cxnLst/>
                  <a:rect l="l" t="t" r="r" b="b"/>
                  <a:pathLst>
                    <a:path w="1418" h="725" extrusionOk="0">
                      <a:moveTo>
                        <a:pt x="347" y="0"/>
                      </a:moveTo>
                      <a:cubicBezTo>
                        <a:pt x="158" y="0"/>
                        <a:pt x="0" y="158"/>
                        <a:pt x="0" y="347"/>
                      </a:cubicBezTo>
                      <a:cubicBezTo>
                        <a:pt x="0" y="567"/>
                        <a:pt x="158" y="725"/>
                        <a:pt x="347" y="725"/>
                      </a:cubicBezTo>
                      <a:lnTo>
                        <a:pt x="1071" y="725"/>
                      </a:lnTo>
                      <a:cubicBezTo>
                        <a:pt x="1260" y="725"/>
                        <a:pt x="1418" y="567"/>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4" name="Google Shape;9296;p73">
                  <a:extLst>
                    <a:ext uri="{FF2B5EF4-FFF2-40B4-BE49-F238E27FC236}">
                      <a16:creationId xmlns:a16="http://schemas.microsoft.com/office/drawing/2014/main" id="{F88CDD5B-38C4-74C6-E1F5-11424EE71FA1}"/>
                    </a:ext>
                  </a:extLst>
                </p:cNvPr>
                <p:cNvSpPr/>
                <p:nvPr/>
              </p:nvSpPr>
              <p:spPr>
                <a:xfrm>
                  <a:off x="4102200" y="2526300"/>
                  <a:ext cx="35475" cy="18125"/>
                </a:xfrm>
                <a:custGeom>
                  <a:avLst/>
                  <a:gdLst/>
                  <a:ahLst/>
                  <a:cxnLst/>
                  <a:rect l="l" t="t" r="r" b="b"/>
                  <a:pathLst>
                    <a:path w="1419" h="725" extrusionOk="0">
                      <a:moveTo>
                        <a:pt x="378" y="0"/>
                      </a:moveTo>
                      <a:cubicBezTo>
                        <a:pt x="158" y="0"/>
                        <a:pt x="0" y="158"/>
                        <a:pt x="0" y="347"/>
                      </a:cubicBezTo>
                      <a:cubicBezTo>
                        <a:pt x="0" y="567"/>
                        <a:pt x="158" y="725"/>
                        <a:pt x="378"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4" name="Google Shape;9297;p73">
                <a:extLst>
                  <a:ext uri="{FF2B5EF4-FFF2-40B4-BE49-F238E27FC236}">
                    <a16:creationId xmlns:a16="http://schemas.microsoft.com/office/drawing/2014/main" id="{ADBBCCCF-F539-E234-B372-BEF7E91BE309}"/>
                  </a:ext>
                </a:extLst>
              </p:cNvPr>
              <p:cNvGrpSpPr/>
              <p:nvPr/>
            </p:nvGrpSpPr>
            <p:grpSpPr>
              <a:xfrm>
                <a:off x="6475075" y="2925316"/>
                <a:ext cx="500612" cy="499261"/>
                <a:chOff x="3962775" y="2683025"/>
                <a:chExt cx="296175" cy="295375"/>
              </a:xfrm>
              <a:grpFill/>
            </p:grpSpPr>
            <p:sp>
              <p:nvSpPr>
                <p:cNvPr id="17726" name="Google Shape;9298;p73">
                  <a:extLst>
                    <a:ext uri="{FF2B5EF4-FFF2-40B4-BE49-F238E27FC236}">
                      <a16:creationId xmlns:a16="http://schemas.microsoft.com/office/drawing/2014/main" id="{333D9696-6FDE-A3C6-FE69-0381D9019E8C}"/>
                    </a:ext>
                  </a:extLst>
                </p:cNvPr>
                <p:cNvSpPr/>
                <p:nvPr/>
              </p:nvSpPr>
              <p:spPr>
                <a:xfrm>
                  <a:off x="3962775" y="2838200"/>
                  <a:ext cx="296175" cy="140200"/>
                </a:xfrm>
                <a:custGeom>
                  <a:avLst/>
                  <a:gdLst/>
                  <a:ahLst/>
                  <a:cxnLst/>
                  <a:rect l="l" t="t" r="r" b="b"/>
                  <a:pathLst>
                    <a:path w="11847" h="5608" extrusionOk="0">
                      <a:moveTo>
                        <a:pt x="3530" y="3466"/>
                      </a:moveTo>
                      <a:lnTo>
                        <a:pt x="3530" y="4883"/>
                      </a:lnTo>
                      <a:lnTo>
                        <a:pt x="757" y="4883"/>
                      </a:lnTo>
                      <a:lnTo>
                        <a:pt x="757" y="3466"/>
                      </a:lnTo>
                      <a:close/>
                      <a:moveTo>
                        <a:pt x="7688" y="725"/>
                      </a:moveTo>
                      <a:lnTo>
                        <a:pt x="7688" y="4883"/>
                      </a:lnTo>
                      <a:lnTo>
                        <a:pt x="4223" y="4883"/>
                      </a:lnTo>
                      <a:lnTo>
                        <a:pt x="4223" y="725"/>
                      </a:lnTo>
                      <a:close/>
                      <a:moveTo>
                        <a:pt x="11185" y="2111"/>
                      </a:moveTo>
                      <a:lnTo>
                        <a:pt x="11185" y="4883"/>
                      </a:lnTo>
                      <a:lnTo>
                        <a:pt x="8381" y="4883"/>
                      </a:lnTo>
                      <a:lnTo>
                        <a:pt x="8381" y="2111"/>
                      </a:lnTo>
                      <a:close/>
                      <a:moveTo>
                        <a:pt x="3845" y="0"/>
                      </a:moveTo>
                      <a:cubicBezTo>
                        <a:pt x="3656" y="0"/>
                        <a:pt x="3498" y="158"/>
                        <a:pt x="3498" y="378"/>
                      </a:cubicBezTo>
                      <a:lnTo>
                        <a:pt x="3498" y="2804"/>
                      </a:lnTo>
                      <a:lnTo>
                        <a:pt x="348" y="2804"/>
                      </a:lnTo>
                      <a:cubicBezTo>
                        <a:pt x="158" y="2804"/>
                        <a:pt x="1" y="2962"/>
                        <a:pt x="1" y="3151"/>
                      </a:cubicBezTo>
                      <a:lnTo>
                        <a:pt x="1" y="5261"/>
                      </a:lnTo>
                      <a:cubicBezTo>
                        <a:pt x="1" y="5450"/>
                        <a:pt x="158" y="5608"/>
                        <a:pt x="348" y="5608"/>
                      </a:cubicBezTo>
                      <a:lnTo>
                        <a:pt x="11500" y="5608"/>
                      </a:lnTo>
                      <a:cubicBezTo>
                        <a:pt x="11689" y="5608"/>
                        <a:pt x="11847" y="5450"/>
                        <a:pt x="11847" y="5261"/>
                      </a:cubicBezTo>
                      <a:lnTo>
                        <a:pt x="11847" y="1733"/>
                      </a:lnTo>
                      <a:cubicBezTo>
                        <a:pt x="11847" y="1544"/>
                        <a:pt x="11689" y="1386"/>
                        <a:pt x="11532" y="1386"/>
                      </a:cubicBezTo>
                      <a:lnTo>
                        <a:pt x="8381" y="1386"/>
                      </a:lnTo>
                      <a:lnTo>
                        <a:pt x="8381" y="378"/>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7" name="Google Shape;9299;p73">
                  <a:extLst>
                    <a:ext uri="{FF2B5EF4-FFF2-40B4-BE49-F238E27FC236}">
                      <a16:creationId xmlns:a16="http://schemas.microsoft.com/office/drawing/2014/main" id="{BD19671C-DEC7-A68F-2540-4184CC9D4166}"/>
                    </a:ext>
                  </a:extLst>
                </p:cNvPr>
                <p:cNvSpPr/>
                <p:nvPr/>
              </p:nvSpPr>
              <p:spPr>
                <a:xfrm>
                  <a:off x="4051000" y="2683025"/>
                  <a:ext cx="122100" cy="138650"/>
                </a:xfrm>
                <a:custGeom>
                  <a:avLst/>
                  <a:gdLst/>
                  <a:ahLst/>
                  <a:cxnLst/>
                  <a:rect l="l" t="t" r="r" b="b"/>
                  <a:pathLst>
                    <a:path w="4884" h="5546" extrusionOk="0">
                      <a:moveTo>
                        <a:pt x="2426" y="662"/>
                      </a:moveTo>
                      <a:cubicBezTo>
                        <a:pt x="2804" y="662"/>
                        <a:pt x="3120" y="977"/>
                        <a:pt x="3120" y="1387"/>
                      </a:cubicBezTo>
                      <a:cubicBezTo>
                        <a:pt x="3120" y="1765"/>
                        <a:pt x="2804" y="2080"/>
                        <a:pt x="2426" y="2080"/>
                      </a:cubicBezTo>
                      <a:cubicBezTo>
                        <a:pt x="2017" y="2080"/>
                        <a:pt x="1702" y="1765"/>
                        <a:pt x="1702" y="1387"/>
                      </a:cubicBezTo>
                      <a:cubicBezTo>
                        <a:pt x="1702" y="977"/>
                        <a:pt x="2017" y="662"/>
                        <a:pt x="2426" y="662"/>
                      </a:cubicBezTo>
                      <a:close/>
                      <a:moveTo>
                        <a:pt x="2426" y="2742"/>
                      </a:moveTo>
                      <a:cubicBezTo>
                        <a:pt x="3340" y="2742"/>
                        <a:pt x="4128" y="3529"/>
                        <a:pt x="4128" y="4474"/>
                      </a:cubicBezTo>
                      <a:lnTo>
                        <a:pt x="4128" y="4852"/>
                      </a:lnTo>
                      <a:lnTo>
                        <a:pt x="694" y="4852"/>
                      </a:lnTo>
                      <a:lnTo>
                        <a:pt x="694" y="4474"/>
                      </a:lnTo>
                      <a:cubicBezTo>
                        <a:pt x="694" y="3498"/>
                        <a:pt x="1481" y="2742"/>
                        <a:pt x="2426" y="2742"/>
                      </a:cubicBezTo>
                      <a:close/>
                      <a:moveTo>
                        <a:pt x="2489" y="1"/>
                      </a:moveTo>
                      <a:cubicBezTo>
                        <a:pt x="1733" y="1"/>
                        <a:pt x="1103" y="631"/>
                        <a:pt x="1103" y="1387"/>
                      </a:cubicBezTo>
                      <a:cubicBezTo>
                        <a:pt x="1103" y="1733"/>
                        <a:pt x="1229" y="2049"/>
                        <a:pt x="1450" y="2269"/>
                      </a:cubicBezTo>
                      <a:cubicBezTo>
                        <a:pt x="568" y="2679"/>
                        <a:pt x="1" y="3498"/>
                        <a:pt x="1" y="4474"/>
                      </a:cubicBezTo>
                      <a:lnTo>
                        <a:pt x="1" y="5199"/>
                      </a:lnTo>
                      <a:cubicBezTo>
                        <a:pt x="1" y="5388"/>
                        <a:pt x="158" y="5546"/>
                        <a:pt x="379" y="5546"/>
                      </a:cubicBezTo>
                      <a:lnTo>
                        <a:pt x="4537" y="5546"/>
                      </a:lnTo>
                      <a:cubicBezTo>
                        <a:pt x="4726" y="5546"/>
                        <a:pt x="4884" y="5388"/>
                        <a:pt x="4884" y="5199"/>
                      </a:cubicBezTo>
                      <a:lnTo>
                        <a:pt x="4884" y="4474"/>
                      </a:lnTo>
                      <a:cubicBezTo>
                        <a:pt x="4884" y="3498"/>
                        <a:pt x="4348" y="2679"/>
                        <a:pt x="3529" y="2269"/>
                      </a:cubicBezTo>
                      <a:cubicBezTo>
                        <a:pt x="3750" y="2049"/>
                        <a:pt x="3876" y="1733"/>
                        <a:pt x="3876" y="1387"/>
                      </a:cubicBezTo>
                      <a:cubicBezTo>
                        <a:pt x="3876" y="631"/>
                        <a:pt x="3246" y="1"/>
                        <a:pt x="248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8" name="Google Shape;9300;p73">
                  <a:extLst>
                    <a:ext uri="{FF2B5EF4-FFF2-40B4-BE49-F238E27FC236}">
                      <a16:creationId xmlns:a16="http://schemas.microsoft.com/office/drawing/2014/main" id="{FD1271EC-2AFC-FB89-6820-C759C1A3226B}"/>
                    </a:ext>
                  </a:extLst>
                </p:cNvPr>
                <p:cNvSpPr/>
                <p:nvPr/>
              </p:nvSpPr>
              <p:spPr>
                <a:xfrm>
                  <a:off x="4084875" y="2873200"/>
                  <a:ext cx="52800" cy="69775"/>
                </a:xfrm>
                <a:custGeom>
                  <a:avLst/>
                  <a:gdLst/>
                  <a:ahLst/>
                  <a:cxnLst/>
                  <a:rect l="l" t="t" r="r" b="b"/>
                  <a:pathLst>
                    <a:path w="2112" h="2791" extrusionOk="0">
                      <a:moveTo>
                        <a:pt x="1095" y="0"/>
                      </a:moveTo>
                      <a:cubicBezTo>
                        <a:pt x="1001" y="0"/>
                        <a:pt x="903" y="28"/>
                        <a:pt x="819" y="112"/>
                      </a:cubicBezTo>
                      <a:lnTo>
                        <a:pt x="126" y="805"/>
                      </a:lnTo>
                      <a:cubicBezTo>
                        <a:pt x="0" y="931"/>
                        <a:pt x="0" y="1184"/>
                        <a:pt x="126" y="1278"/>
                      </a:cubicBezTo>
                      <a:cubicBezTo>
                        <a:pt x="205" y="1341"/>
                        <a:pt x="292" y="1373"/>
                        <a:pt x="378" y="1373"/>
                      </a:cubicBezTo>
                      <a:cubicBezTo>
                        <a:pt x="465" y="1373"/>
                        <a:pt x="552" y="1341"/>
                        <a:pt x="630" y="1278"/>
                      </a:cubicBezTo>
                      <a:lnTo>
                        <a:pt x="756" y="1184"/>
                      </a:lnTo>
                      <a:lnTo>
                        <a:pt x="756" y="2066"/>
                      </a:lnTo>
                      <a:lnTo>
                        <a:pt x="378" y="2066"/>
                      </a:lnTo>
                      <a:cubicBezTo>
                        <a:pt x="189" y="2066"/>
                        <a:pt x="32" y="2223"/>
                        <a:pt x="32" y="2444"/>
                      </a:cubicBezTo>
                      <a:cubicBezTo>
                        <a:pt x="32" y="2633"/>
                        <a:pt x="189" y="2790"/>
                        <a:pt x="378" y="2790"/>
                      </a:cubicBezTo>
                      <a:lnTo>
                        <a:pt x="1765" y="2790"/>
                      </a:lnTo>
                      <a:cubicBezTo>
                        <a:pt x="1954" y="2790"/>
                        <a:pt x="2111" y="2633"/>
                        <a:pt x="2111" y="2444"/>
                      </a:cubicBezTo>
                      <a:cubicBezTo>
                        <a:pt x="2111" y="2223"/>
                        <a:pt x="1954" y="2066"/>
                        <a:pt x="1765" y="2066"/>
                      </a:cubicBezTo>
                      <a:lnTo>
                        <a:pt x="1418" y="2066"/>
                      </a:lnTo>
                      <a:lnTo>
                        <a:pt x="1418" y="333"/>
                      </a:lnTo>
                      <a:cubicBezTo>
                        <a:pt x="1418" y="175"/>
                        <a:pt x="1323" y="81"/>
                        <a:pt x="1229" y="18"/>
                      </a:cubicBezTo>
                      <a:cubicBezTo>
                        <a:pt x="1187" y="7"/>
                        <a:pt x="1141"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715" name="Google Shape;9301;p73">
                <a:extLst>
                  <a:ext uri="{FF2B5EF4-FFF2-40B4-BE49-F238E27FC236}">
                    <a16:creationId xmlns:a16="http://schemas.microsoft.com/office/drawing/2014/main" id="{14DA1911-5FD4-7075-5C5A-8EB22ADBC316}"/>
                  </a:ext>
                </a:extLst>
              </p:cNvPr>
              <p:cNvSpPr/>
              <p:nvPr/>
            </p:nvSpPr>
            <p:spPr>
              <a:xfrm>
                <a:off x="9643409" y="1688548"/>
                <a:ext cx="507290" cy="499261"/>
              </a:xfrm>
              <a:custGeom>
                <a:avLst/>
                <a:gdLst/>
                <a:ahLst/>
                <a:cxnLst/>
                <a:rect l="l" t="t" r="r" b="b"/>
                <a:pathLst>
                  <a:path w="12005" h="11815" extrusionOk="0">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716" name="Google Shape;9302;p73">
                <a:extLst>
                  <a:ext uri="{FF2B5EF4-FFF2-40B4-BE49-F238E27FC236}">
                    <a16:creationId xmlns:a16="http://schemas.microsoft.com/office/drawing/2014/main" id="{60881AC9-BD18-E5F0-7B17-5FB02523783E}"/>
                  </a:ext>
                </a:extLst>
              </p:cNvPr>
              <p:cNvGrpSpPr/>
              <p:nvPr/>
            </p:nvGrpSpPr>
            <p:grpSpPr>
              <a:xfrm>
                <a:off x="9647501" y="2281645"/>
                <a:ext cx="499261" cy="499261"/>
                <a:chOff x="5775900" y="2308125"/>
                <a:chExt cx="295375" cy="295375"/>
              </a:xfrm>
              <a:grpFill/>
            </p:grpSpPr>
            <p:sp>
              <p:nvSpPr>
                <p:cNvPr id="17721" name="Google Shape;9303;p73">
                  <a:extLst>
                    <a:ext uri="{FF2B5EF4-FFF2-40B4-BE49-F238E27FC236}">
                      <a16:creationId xmlns:a16="http://schemas.microsoft.com/office/drawing/2014/main" id="{C315BE69-2D51-3986-520F-2B3F46A5DBCE}"/>
                    </a:ext>
                  </a:extLst>
                </p:cNvPr>
                <p:cNvSpPr/>
                <p:nvPr/>
              </p:nvSpPr>
              <p:spPr>
                <a:xfrm>
                  <a:off x="5984625" y="2482975"/>
                  <a:ext cx="18125" cy="18150"/>
                </a:xfrm>
                <a:custGeom>
                  <a:avLst/>
                  <a:gdLst/>
                  <a:ahLst/>
                  <a:cxnLst/>
                  <a:rect l="l" t="t" r="r" b="b"/>
                  <a:pathLst>
                    <a:path w="725" h="726" extrusionOk="0">
                      <a:moveTo>
                        <a:pt x="378" y="0"/>
                      </a:moveTo>
                      <a:cubicBezTo>
                        <a:pt x="158" y="0"/>
                        <a:pt x="0" y="158"/>
                        <a:pt x="0" y="347"/>
                      </a:cubicBezTo>
                      <a:cubicBezTo>
                        <a:pt x="0" y="568"/>
                        <a:pt x="158" y="725"/>
                        <a:pt x="378" y="725"/>
                      </a:cubicBezTo>
                      <a:cubicBezTo>
                        <a:pt x="567" y="725"/>
                        <a:pt x="725" y="568"/>
                        <a:pt x="725" y="347"/>
                      </a:cubicBez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2" name="Google Shape;9304;p73">
                  <a:extLst>
                    <a:ext uri="{FF2B5EF4-FFF2-40B4-BE49-F238E27FC236}">
                      <a16:creationId xmlns:a16="http://schemas.microsoft.com/office/drawing/2014/main" id="{8EA4FAFB-6124-ADED-0FCB-5127B8608600}"/>
                    </a:ext>
                  </a:extLst>
                </p:cNvPr>
                <p:cNvSpPr/>
                <p:nvPr/>
              </p:nvSpPr>
              <p:spPr>
                <a:xfrm>
                  <a:off x="5775900" y="2308125"/>
                  <a:ext cx="295375" cy="295375"/>
                </a:xfrm>
                <a:custGeom>
                  <a:avLst/>
                  <a:gdLst/>
                  <a:ahLst/>
                  <a:cxnLst/>
                  <a:rect l="l" t="t" r="r" b="b"/>
                  <a:pathLst>
                    <a:path w="11815" h="11815" extrusionOk="0">
                      <a:moveTo>
                        <a:pt x="7845" y="725"/>
                      </a:moveTo>
                      <a:cubicBezTo>
                        <a:pt x="7719" y="914"/>
                        <a:pt x="7656" y="1166"/>
                        <a:pt x="7656" y="1450"/>
                      </a:cubicBezTo>
                      <a:cubicBezTo>
                        <a:pt x="7656" y="1670"/>
                        <a:pt x="7719" y="1922"/>
                        <a:pt x="7845" y="2143"/>
                      </a:cubicBezTo>
                      <a:lnTo>
                        <a:pt x="1387" y="2143"/>
                      </a:lnTo>
                      <a:cubicBezTo>
                        <a:pt x="1009" y="2143"/>
                        <a:pt x="694" y="1828"/>
                        <a:pt x="694" y="1450"/>
                      </a:cubicBezTo>
                      <a:cubicBezTo>
                        <a:pt x="694" y="1040"/>
                        <a:pt x="1009" y="725"/>
                        <a:pt x="1387" y="725"/>
                      </a:cubicBezTo>
                      <a:close/>
                      <a:moveTo>
                        <a:pt x="6112" y="6994"/>
                      </a:moveTo>
                      <a:cubicBezTo>
                        <a:pt x="5955" y="7183"/>
                        <a:pt x="5829" y="7436"/>
                        <a:pt x="5766" y="7719"/>
                      </a:cubicBezTo>
                      <a:lnTo>
                        <a:pt x="3466" y="7719"/>
                      </a:lnTo>
                      <a:lnTo>
                        <a:pt x="3466" y="6994"/>
                      </a:lnTo>
                      <a:close/>
                      <a:moveTo>
                        <a:pt x="694" y="2678"/>
                      </a:moveTo>
                      <a:cubicBezTo>
                        <a:pt x="883" y="2773"/>
                        <a:pt x="1103" y="2867"/>
                        <a:pt x="1387" y="2867"/>
                      </a:cubicBezTo>
                      <a:lnTo>
                        <a:pt x="1387" y="10460"/>
                      </a:lnTo>
                      <a:cubicBezTo>
                        <a:pt x="1009" y="10460"/>
                        <a:pt x="694" y="10145"/>
                        <a:pt x="694" y="9767"/>
                      </a:cubicBezTo>
                      <a:lnTo>
                        <a:pt x="694" y="2678"/>
                      </a:lnTo>
                      <a:close/>
                      <a:moveTo>
                        <a:pt x="8381" y="2836"/>
                      </a:moveTo>
                      <a:lnTo>
                        <a:pt x="8381" y="5608"/>
                      </a:lnTo>
                      <a:cubicBezTo>
                        <a:pt x="7814" y="5703"/>
                        <a:pt x="7247" y="5923"/>
                        <a:pt x="6774" y="6301"/>
                      </a:cubicBezTo>
                      <a:lnTo>
                        <a:pt x="3151" y="6301"/>
                      </a:lnTo>
                      <a:cubicBezTo>
                        <a:pt x="2962" y="6301"/>
                        <a:pt x="2804" y="6459"/>
                        <a:pt x="2804" y="6648"/>
                      </a:cubicBezTo>
                      <a:lnTo>
                        <a:pt x="2804" y="8034"/>
                      </a:lnTo>
                      <a:cubicBezTo>
                        <a:pt x="2804" y="8223"/>
                        <a:pt x="2962" y="8381"/>
                        <a:pt x="3151" y="8381"/>
                      </a:cubicBezTo>
                      <a:lnTo>
                        <a:pt x="5640" y="8381"/>
                      </a:lnTo>
                      <a:lnTo>
                        <a:pt x="5640" y="8727"/>
                      </a:lnTo>
                      <a:cubicBezTo>
                        <a:pt x="5640" y="9357"/>
                        <a:pt x="5829" y="9956"/>
                        <a:pt x="6144" y="10492"/>
                      </a:cubicBezTo>
                      <a:lnTo>
                        <a:pt x="2080" y="10492"/>
                      </a:lnTo>
                      <a:lnTo>
                        <a:pt x="2080" y="10460"/>
                      </a:lnTo>
                      <a:lnTo>
                        <a:pt x="2080" y="2836"/>
                      </a:lnTo>
                      <a:close/>
                      <a:moveTo>
                        <a:pt x="8727" y="6301"/>
                      </a:moveTo>
                      <a:cubicBezTo>
                        <a:pt x="10050" y="6301"/>
                        <a:pt x="11153" y="7404"/>
                        <a:pt x="11153" y="8727"/>
                      </a:cubicBezTo>
                      <a:cubicBezTo>
                        <a:pt x="11153" y="10082"/>
                        <a:pt x="10050" y="11216"/>
                        <a:pt x="8727" y="11216"/>
                      </a:cubicBezTo>
                      <a:cubicBezTo>
                        <a:pt x="7373" y="11216"/>
                        <a:pt x="6270" y="10113"/>
                        <a:pt x="6270" y="8727"/>
                      </a:cubicBezTo>
                      <a:cubicBezTo>
                        <a:pt x="6270" y="7373"/>
                        <a:pt x="7373" y="6301"/>
                        <a:pt x="8727" y="6301"/>
                      </a:cubicBezTo>
                      <a:close/>
                      <a:moveTo>
                        <a:pt x="1387" y="0"/>
                      </a:moveTo>
                      <a:cubicBezTo>
                        <a:pt x="630" y="0"/>
                        <a:pt x="0" y="630"/>
                        <a:pt x="0" y="1355"/>
                      </a:cubicBezTo>
                      <a:lnTo>
                        <a:pt x="0" y="9704"/>
                      </a:lnTo>
                      <a:cubicBezTo>
                        <a:pt x="0" y="10460"/>
                        <a:pt x="630" y="11090"/>
                        <a:pt x="1387" y="11090"/>
                      </a:cubicBezTo>
                      <a:lnTo>
                        <a:pt x="6742" y="11090"/>
                      </a:lnTo>
                      <a:cubicBezTo>
                        <a:pt x="7310" y="11563"/>
                        <a:pt x="8003" y="11815"/>
                        <a:pt x="8727" y="11815"/>
                      </a:cubicBezTo>
                      <a:cubicBezTo>
                        <a:pt x="10460" y="11815"/>
                        <a:pt x="11815" y="10334"/>
                        <a:pt x="11815" y="8664"/>
                      </a:cubicBezTo>
                      <a:cubicBezTo>
                        <a:pt x="11815" y="7120"/>
                        <a:pt x="10618" y="5829"/>
                        <a:pt x="9074" y="5608"/>
                      </a:cubicBezTo>
                      <a:lnTo>
                        <a:pt x="9074" y="2458"/>
                      </a:lnTo>
                      <a:cubicBezTo>
                        <a:pt x="9074" y="2269"/>
                        <a:pt x="9042" y="2143"/>
                        <a:pt x="8822" y="2080"/>
                      </a:cubicBezTo>
                      <a:cubicBezTo>
                        <a:pt x="8538" y="1985"/>
                        <a:pt x="8349" y="1733"/>
                        <a:pt x="8349" y="1418"/>
                      </a:cubicBezTo>
                      <a:cubicBezTo>
                        <a:pt x="8349" y="1135"/>
                        <a:pt x="8538" y="851"/>
                        <a:pt x="8822" y="725"/>
                      </a:cubicBezTo>
                      <a:cubicBezTo>
                        <a:pt x="8979" y="694"/>
                        <a:pt x="9074" y="536"/>
                        <a:pt x="9074" y="410"/>
                      </a:cubicBezTo>
                      <a:lnTo>
                        <a:pt x="9074" y="347"/>
                      </a:lnTo>
                      <a:cubicBezTo>
                        <a:pt x="9074" y="158"/>
                        <a:pt x="8916"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3" name="Google Shape;9305;p73">
                  <a:extLst>
                    <a:ext uri="{FF2B5EF4-FFF2-40B4-BE49-F238E27FC236}">
                      <a16:creationId xmlns:a16="http://schemas.microsoft.com/office/drawing/2014/main" id="{969F07C5-887C-FB3F-279F-7867412849D8}"/>
                    </a:ext>
                  </a:extLst>
                </p:cNvPr>
                <p:cNvSpPr/>
                <p:nvPr/>
              </p:nvSpPr>
              <p:spPr>
                <a:xfrm>
                  <a:off x="5984625" y="2508975"/>
                  <a:ext cx="18125" cy="61450"/>
                </a:xfrm>
                <a:custGeom>
                  <a:avLst/>
                  <a:gdLst/>
                  <a:ahLst/>
                  <a:cxnLst/>
                  <a:rect l="l" t="t" r="r" b="b"/>
                  <a:pathLst>
                    <a:path w="725" h="2458" extrusionOk="0">
                      <a:moveTo>
                        <a:pt x="378" y="0"/>
                      </a:moveTo>
                      <a:cubicBezTo>
                        <a:pt x="158" y="0"/>
                        <a:pt x="0" y="158"/>
                        <a:pt x="0" y="347"/>
                      </a:cubicBezTo>
                      <a:lnTo>
                        <a:pt x="0" y="2111"/>
                      </a:lnTo>
                      <a:cubicBezTo>
                        <a:pt x="0" y="2300"/>
                        <a:pt x="158" y="2458"/>
                        <a:pt x="378" y="2458"/>
                      </a:cubicBezTo>
                      <a:cubicBezTo>
                        <a:pt x="567" y="2458"/>
                        <a:pt x="725" y="2300"/>
                        <a:pt x="725" y="2111"/>
                      </a:cubicBezTo>
                      <a:lnTo>
                        <a:pt x="725" y="347"/>
                      </a:ln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4" name="Google Shape;9306;p73">
                  <a:extLst>
                    <a:ext uri="{FF2B5EF4-FFF2-40B4-BE49-F238E27FC236}">
                      <a16:creationId xmlns:a16="http://schemas.microsoft.com/office/drawing/2014/main" id="{52646B94-04D6-D82D-2DEA-F89E0F52965E}"/>
                    </a:ext>
                  </a:extLst>
                </p:cNvPr>
                <p:cNvSpPr/>
                <p:nvPr/>
              </p:nvSpPr>
              <p:spPr>
                <a:xfrm>
                  <a:off x="5845200" y="2395550"/>
                  <a:ext cx="122900" cy="17350"/>
                </a:xfrm>
                <a:custGeom>
                  <a:avLst/>
                  <a:gdLst/>
                  <a:ahLst/>
                  <a:cxnLst/>
                  <a:rect l="l" t="t" r="r" b="b"/>
                  <a:pathLst>
                    <a:path w="4916" h="694" extrusionOk="0">
                      <a:moveTo>
                        <a:pt x="347" y="0"/>
                      </a:moveTo>
                      <a:cubicBezTo>
                        <a:pt x="158" y="0"/>
                        <a:pt x="1" y="158"/>
                        <a:pt x="1" y="347"/>
                      </a:cubicBezTo>
                      <a:cubicBezTo>
                        <a:pt x="1" y="599"/>
                        <a:pt x="158" y="694"/>
                        <a:pt x="347" y="694"/>
                      </a:cubicBezTo>
                      <a:lnTo>
                        <a:pt x="4569" y="694"/>
                      </a:lnTo>
                      <a:cubicBezTo>
                        <a:pt x="4758" y="694"/>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5" name="Google Shape;9307;p73">
                  <a:extLst>
                    <a:ext uri="{FF2B5EF4-FFF2-40B4-BE49-F238E27FC236}">
                      <a16:creationId xmlns:a16="http://schemas.microsoft.com/office/drawing/2014/main" id="{278BE2AC-7EB9-3087-0EA6-0582E9A943CB}"/>
                    </a:ext>
                  </a:extLst>
                </p:cNvPr>
                <p:cNvSpPr/>
                <p:nvPr/>
              </p:nvSpPr>
              <p:spPr>
                <a:xfrm>
                  <a:off x="5845200" y="2431000"/>
                  <a:ext cx="122900" cy="17350"/>
                </a:xfrm>
                <a:custGeom>
                  <a:avLst/>
                  <a:gdLst/>
                  <a:ahLst/>
                  <a:cxnLst/>
                  <a:rect l="l" t="t" r="r" b="b"/>
                  <a:pathLst>
                    <a:path w="4916" h="694" extrusionOk="0">
                      <a:moveTo>
                        <a:pt x="347" y="0"/>
                      </a:moveTo>
                      <a:cubicBezTo>
                        <a:pt x="158" y="0"/>
                        <a:pt x="1" y="158"/>
                        <a:pt x="1" y="347"/>
                      </a:cubicBezTo>
                      <a:cubicBezTo>
                        <a:pt x="1" y="536"/>
                        <a:pt x="158" y="693"/>
                        <a:pt x="347" y="693"/>
                      </a:cubicBezTo>
                      <a:lnTo>
                        <a:pt x="4569" y="693"/>
                      </a:lnTo>
                      <a:cubicBezTo>
                        <a:pt x="4758" y="693"/>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7" name="Google Shape;9308;p73">
                <a:extLst>
                  <a:ext uri="{FF2B5EF4-FFF2-40B4-BE49-F238E27FC236}">
                    <a16:creationId xmlns:a16="http://schemas.microsoft.com/office/drawing/2014/main" id="{C7B4293F-CFA1-CC0E-B1A1-63DF61C0214C}"/>
                  </a:ext>
                </a:extLst>
              </p:cNvPr>
              <p:cNvGrpSpPr/>
              <p:nvPr/>
            </p:nvGrpSpPr>
            <p:grpSpPr>
              <a:xfrm>
                <a:off x="9677461" y="2924641"/>
                <a:ext cx="439341" cy="500612"/>
                <a:chOff x="5794025" y="2673575"/>
                <a:chExt cx="259925" cy="296175"/>
              </a:xfrm>
              <a:grpFill/>
            </p:grpSpPr>
            <p:sp>
              <p:nvSpPr>
                <p:cNvPr id="17719" name="Google Shape;9309;p73">
                  <a:extLst>
                    <a:ext uri="{FF2B5EF4-FFF2-40B4-BE49-F238E27FC236}">
                      <a16:creationId xmlns:a16="http://schemas.microsoft.com/office/drawing/2014/main" id="{10C723F2-4B1A-FD8C-E163-53E7CFB1607D}"/>
                    </a:ext>
                  </a:extLst>
                </p:cNvPr>
                <p:cNvSpPr/>
                <p:nvPr/>
              </p:nvSpPr>
              <p:spPr>
                <a:xfrm>
                  <a:off x="5794025" y="2673575"/>
                  <a:ext cx="259925" cy="296175"/>
                </a:xfrm>
                <a:custGeom>
                  <a:avLst/>
                  <a:gdLst/>
                  <a:ahLst/>
                  <a:cxnLst/>
                  <a:rect l="l" t="t" r="r" b="b"/>
                  <a:pathLst>
                    <a:path w="10397" h="11847" extrusionOk="0">
                      <a:moveTo>
                        <a:pt x="5860" y="694"/>
                      </a:moveTo>
                      <a:cubicBezTo>
                        <a:pt x="7089" y="694"/>
                        <a:pt x="8097" y="1639"/>
                        <a:pt x="8254" y="2805"/>
                      </a:cubicBezTo>
                      <a:cubicBezTo>
                        <a:pt x="8160" y="2773"/>
                        <a:pt x="8065" y="2773"/>
                        <a:pt x="7939" y="2773"/>
                      </a:cubicBezTo>
                      <a:lnTo>
                        <a:pt x="7561" y="2773"/>
                      </a:lnTo>
                      <a:cubicBezTo>
                        <a:pt x="7404" y="1985"/>
                        <a:pt x="6679" y="1387"/>
                        <a:pt x="5860" y="1387"/>
                      </a:cubicBezTo>
                      <a:lnTo>
                        <a:pt x="4474" y="1387"/>
                      </a:lnTo>
                      <a:cubicBezTo>
                        <a:pt x="3655" y="1387"/>
                        <a:pt x="2930" y="1985"/>
                        <a:pt x="2804" y="2773"/>
                      </a:cubicBezTo>
                      <a:lnTo>
                        <a:pt x="2394" y="2773"/>
                      </a:lnTo>
                      <a:cubicBezTo>
                        <a:pt x="2268" y="2773"/>
                        <a:pt x="2142" y="2773"/>
                        <a:pt x="2079" y="2805"/>
                      </a:cubicBezTo>
                      <a:cubicBezTo>
                        <a:pt x="2237" y="1639"/>
                        <a:pt x="3277" y="694"/>
                        <a:pt x="4474" y="694"/>
                      </a:cubicBezTo>
                      <a:close/>
                      <a:moveTo>
                        <a:pt x="6206" y="2143"/>
                      </a:moveTo>
                      <a:cubicBezTo>
                        <a:pt x="6616" y="2300"/>
                        <a:pt x="6931" y="2647"/>
                        <a:pt x="6931" y="3120"/>
                      </a:cubicBezTo>
                      <a:lnTo>
                        <a:pt x="6931" y="3403"/>
                      </a:lnTo>
                      <a:cubicBezTo>
                        <a:pt x="6522" y="3246"/>
                        <a:pt x="6206" y="2899"/>
                        <a:pt x="6206" y="2427"/>
                      </a:cubicBezTo>
                      <a:lnTo>
                        <a:pt x="6206" y="2143"/>
                      </a:lnTo>
                      <a:close/>
                      <a:moveTo>
                        <a:pt x="5513" y="2080"/>
                      </a:moveTo>
                      <a:lnTo>
                        <a:pt x="5513" y="2427"/>
                      </a:lnTo>
                      <a:cubicBezTo>
                        <a:pt x="5513" y="3025"/>
                        <a:pt x="5041" y="3435"/>
                        <a:pt x="4474" y="3435"/>
                      </a:cubicBezTo>
                      <a:lnTo>
                        <a:pt x="3466" y="3435"/>
                      </a:lnTo>
                      <a:lnTo>
                        <a:pt x="3466" y="3088"/>
                      </a:lnTo>
                      <a:cubicBezTo>
                        <a:pt x="3466" y="2490"/>
                        <a:pt x="3938" y="2080"/>
                        <a:pt x="4474" y="2080"/>
                      </a:cubicBezTo>
                      <a:close/>
                      <a:moveTo>
                        <a:pt x="2741" y="3435"/>
                      </a:moveTo>
                      <a:lnTo>
                        <a:pt x="2741" y="5451"/>
                      </a:lnTo>
                      <a:cubicBezTo>
                        <a:pt x="2363" y="5293"/>
                        <a:pt x="2048" y="4947"/>
                        <a:pt x="2048" y="4474"/>
                      </a:cubicBezTo>
                      <a:lnTo>
                        <a:pt x="2048" y="3813"/>
                      </a:lnTo>
                      <a:cubicBezTo>
                        <a:pt x="2048" y="3592"/>
                        <a:pt x="2205" y="3435"/>
                        <a:pt x="2394" y="3435"/>
                      </a:cubicBezTo>
                      <a:close/>
                      <a:moveTo>
                        <a:pt x="7939" y="3498"/>
                      </a:moveTo>
                      <a:cubicBezTo>
                        <a:pt x="8160" y="3498"/>
                        <a:pt x="8317" y="3655"/>
                        <a:pt x="8317" y="3844"/>
                      </a:cubicBezTo>
                      <a:lnTo>
                        <a:pt x="8317" y="4506"/>
                      </a:lnTo>
                      <a:cubicBezTo>
                        <a:pt x="8317" y="4947"/>
                        <a:pt x="8034" y="5325"/>
                        <a:pt x="7593" y="5482"/>
                      </a:cubicBezTo>
                      <a:lnTo>
                        <a:pt x="7593" y="3498"/>
                      </a:lnTo>
                      <a:close/>
                      <a:moveTo>
                        <a:pt x="5891" y="3435"/>
                      </a:moveTo>
                      <a:cubicBezTo>
                        <a:pt x="6143" y="3750"/>
                        <a:pt x="6522" y="4033"/>
                        <a:pt x="6931" y="4128"/>
                      </a:cubicBezTo>
                      <a:lnTo>
                        <a:pt x="6931" y="5892"/>
                      </a:lnTo>
                      <a:cubicBezTo>
                        <a:pt x="6931" y="6491"/>
                        <a:pt x="6459" y="6900"/>
                        <a:pt x="5891" y="6900"/>
                      </a:cubicBezTo>
                      <a:lnTo>
                        <a:pt x="4505" y="6900"/>
                      </a:lnTo>
                      <a:cubicBezTo>
                        <a:pt x="3938" y="6900"/>
                        <a:pt x="3497" y="6428"/>
                        <a:pt x="3497" y="5892"/>
                      </a:cubicBezTo>
                      <a:lnTo>
                        <a:pt x="3497" y="4159"/>
                      </a:lnTo>
                      <a:lnTo>
                        <a:pt x="4505" y="4159"/>
                      </a:lnTo>
                      <a:cubicBezTo>
                        <a:pt x="5072" y="4159"/>
                        <a:pt x="5576" y="3876"/>
                        <a:pt x="5891" y="3435"/>
                      </a:cubicBezTo>
                      <a:close/>
                      <a:moveTo>
                        <a:pt x="6238" y="7593"/>
                      </a:moveTo>
                      <a:cubicBezTo>
                        <a:pt x="6333" y="7782"/>
                        <a:pt x="6459" y="7971"/>
                        <a:pt x="6616" y="8097"/>
                      </a:cubicBezTo>
                      <a:lnTo>
                        <a:pt x="5198" y="9547"/>
                      </a:lnTo>
                      <a:lnTo>
                        <a:pt x="3718" y="8097"/>
                      </a:lnTo>
                      <a:cubicBezTo>
                        <a:pt x="3875" y="7971"/>
                        <a:pt x="4033" y="7782"/>
                        <a:pt x="4096" y="7593"/>
                      </a:cubicBezTo>
                      <a:cubicBezTo>
                        <a:pt x="4190" y="7625"/>
                        <a:pt x="4379" y="7625"/>
                        <a:pt x="4474" y="7625"/>
                      </a:cubicBezTo>
                      <a:lnTo>
                        <a:pt x="5860" y="7625"/>
                      </a:lnTo>
                      <a:cubicBezTo>
                        <a:pt x="5986" y="7625"/>
                        <a:pt x="6143" y="7625"/>
                        <a:pt x="6238" y="7593"/>
                      </a:cubicBezTo>
                      <a:close/>
                      <a:moveTo>
                        <a:pt x="2961" y="8318"/>
                      </a:moveTo>
                      <a:lnTo>
                        <a:pt x="4852" y="10177"/>
                      </a:lnTo>
                      <a:lnTo>
                        <a:pt x="4852" y="11122"/>
                      </a:lnTo>
                      <a:lnTo>
                        <a:pt x="662" y="11122"/>
                      </a:lnTo>
                      <a:lnTo>
                        <a:pt x="662" y="9358"/>
                      </a:lnTo>
                      <a:cubicBezTo>
                        <a:pt x="662" y="8759"/>
                        <a:pt x="1134" y="8318"/>
                        <a:pt x="1701" y="8318"/>
                      </a:cubicBezTo>
                      <a:close/>
                      <a:moveTo>
                        <a:pt x="8664" y="8318"/>
                      </a:moveTo>
                      <a:cubicBezTo>
                        <a:pt x="9262" y="8318"/>
                        <a:pt x="9672" y="8790"/>
                        <a:pt x="9672" y="9358"/>
                      </a:cubicBezTo>
                      <a:lnTo>
                        <a:pt x="9672" y="11122"/>
                      </a:lnTo>
                      <a:lnTo>
                        <a:pt x="5513" y="11122"/>
                      </a:lnTo>
                      <a:lnTo>
                        <a:pt x="5513" y="10177"/>
                      </a:lnTo>
                      <a:lnTo>
                        <a:pt x="7404" y="8318"/>
                      </a:lnTo>
                      <a:close/>
                      <a:moveTo>
                        <a:pt x="4537" y="1"/>
                      </a:moveTo>
                      <a:cubicBezTo>
                        <a:pt x="2804" y="1"/>
                        <a:pt x="1418" y="1418"/>
                        <a:pt x="1418" y="3120"/>
                      </a:cubicBezTo>
                      <a:lnTo>
                        <a:pt x="1418" y="4506"/>
                      </a:lnTo>
                      <a:cubicBezTo>
                        <a:pt x="1418" y="5356"/>
                        <a:pt x="2048" y="6050"/>
                        <a:pt x="2835" y="6207"/>
                      </a:cubicBezTo>
                      <a:cubicBezTo>
                        <a:pt x="2898" y="6648"/>
                        <a:pt x="3151" y="7026"/>
                        <a:pt x="3497" y="7278"/>
                      </a:cubicBezTo>
                      <a:cubicBezTo>
                        <a:pt x="3466" y="7467"/>
                        <a:pt x="3308" y="7625"/>
                        <a:pt x="3119" y="7625"/>
                      </a:cubicBezTo>
                      <a:lnTo>
                        <a:pt x="1733" y="7625"/>
                      </a:lnTo>
                      <a:cubicBezTo>
                        <a:pt x="788" y="7625"/>
                        <a:pt x="0" y="8412"/>
                        <a:pt x="0" y="9358"/>
                      </a:cubicBezTo>
                      <a:lnTo>
                        <a:pt x="0" y="11468"/>
                      </a:lnTo>
                      <a:cubicBezTo>
                        <a:pt x="0" y="11689"/>
                        <a:pt x="158" y="11846"/>
                        <a:pt x="347" y="11846"/>
                      </a:cubicBezTo>
                      <a:lnTo>
                        <a:pt x="10050" y="11846"/>
                      </a:lnTo>
                      <a:cubicBezTo>
                        <a:pt x="10239" y="11846"/>
                        <a:pt x="10397" y="11689"/>
                        <a:pt x="10397" y="11468"/>
                      </a:cubicBezTo>
                      <a:lnTo>
                        <a:pt x="10397" y="9358"/>
                      </a:lnTo>
                      <a:cubicBezTo>
                        <a:pt x="10397" y="8412"/>
                        <a:pt x="9609" y="7625"/>
                        <a:pt x="8664" y="7625"/>
                      </a:cubicBezTo>
                      <a:lnTo>
                        <a:pt x="7278" y="7625"/>
                      </a:lnTo>
                      <a:cubicBezTo>
                        <a:pt x="7089" y="7625"/>
                        <a:pt x="6931" y="7467"/>
                        <a:pt x="6931" y="7278"/>
                      </a:cubicBezTo>
                      <a:cubicBezTo>
                        <a:pt x="7278" y="7026"/>
                        <a:pt x="7530" y="6648"/>
                        <a:pt x="7593" y="6207"/>
                      </a:cubicBezTo>
                      <a:cubicBezTo>
                        <a:pt x="8380" y="6050"/>
                        <a:pt x="9010" y="5325"/>
                        <a:pt x="9010" y="4506"/>
                      </a:cubicBezTo>
                      <a:lnTo>
                        <a:pt x="9010" y="3120"/>
                      </a:lnTo>
                      <a:cubicBezTo>
                        <a:pt x="9010" y="1387"/>
                        <a:pt x="7593"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0" name="Google Shape;9310;p73">
                  <a:extLst>
                    <a:ext uri="{FF2B5EF4-FFF2-40B4-BE49-F238E27FC236}">
                      <a16:creationId xmlns:a16="http://schemas.microsoft.com/office/drawing/2014/main" id="{B05CCFA3-48D8-7480-099E-A806562AF8A5}"/>
                    </a:ext>
                  </a:extLst>
                </p:cNvPr>
                <p:cNvSpPr/>
                <p:nvPr/>
              </p:nvSpPr>
              <p:spPr>
                <a:xfrm>
                  <a:off x="5967300" y="2915375"/>
                  <a:ext cx="35450" cy="17350"/>
                </a:xfrm>
                <a:custGeom>
                  <a:avLst/>
                  <a:gdLst/>
                  <a:ahLst/>
                  <a:cxnLst/>
                  <a:rect l="l" t="t" r="r" b="b"/>
                  <a:pathLst>
                    <a:path w="1418" h="694" extrusionOk="0">
                      <a:moveTo>
                        <a:pt x="347" y="1"/>
                      </a:moveTo>
                      <a:cubicBezTo>
                        <a:pt x="158" y="1"/>
                        <a:pt x="0" y="158"/>
                        <a:pt x="0" y="347"/>
                      </a:cubicBezTo>
                      <a:cubicBezTo>
                        <a:pt x="0" y="536"/>
                        <a:pt x="158" y="694"/>
                        <a:pt x="347" y="694"/>
                      </a:cubicBezTo>
                      <a:lnTo>
                        <a:pt x="1040" y="694"/>
                      </a:lnTo>
                      <a:cubicBezTo>
                        <a:pt x="1260" y="694"/>
                        <a:pt x="1418" y="536"/>
                        <a:pt x="1418" y="347"/>
                      </a:cubicBezTo>
                      <a:cubicBezTo>
                        <a:pt x="1418" y="158"/>
                        <a:pt x="1260"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718" name="Google Shape;9311;p73">
                <a:extLst>
                  <a:ext uri="{FF2B5EF4-FFF2-40B4-BE49-F238E27FC236}">
                    <a16:creationId xmlns:a16="http://schemas.microsoft.com/office/drawing/2014/main" id="{BC503502-1B9A-5BE9-42B4-C1A2596CDF50}"/>
                  </a:ext>
                </a:extLst>
              </p:cNvPr>
              <p:cNvSpPr/>
              <p:nvPr/>
            </p:nvSpPr>
            <p:spPr>
              <a:xfrm>
                <a:off x="10926070" y="2281639"/>
                <a:ext cx="500612" cy="499261"/>
              </a:xfrm>
              <a:custGeom>
                <a:avLst/>
                <a:gdLst/>
                <a:ahLst/>
                <a:cxnLst/>
                <a:rect l="l" t="t" r="r" b="b"/>
                <a:pathLst>
                  <a:path w="11847" h="11815" extrusionOk="0">
                    <a:moveTo>
                      <a:pt x="5892" y="693"/>
                    </a:moveTo>
                    <a:cubicBezTo>
                      <a:pt x="6491" y="693"/>
                      <a:pt x="6932" y="1134"/>
                      <a:pt x="6932" y="1701"/>
                    </a:cubicBezTo>
                    <a:cubicBezTo>
                      <a:pt x="6932" y="2269"/>
                      <a:pt x="6459" y="2710"/>
                      <a:pt x="5892" y="2710"/>
                    </a:cubicBezTo>
                    <a:cubicBezTo>
                      <a:pt x="5325" y="2710"/>
                      <a:pt x="4884" y="2269"/>
                      <a:pt x="4884" y="1701"/>
                    </a:cubicBezTo>
                    <a:cubicBezTo>
                      <a:pt x="4884" y="1134"/>
                      <a:pt x="5325" y="693"/>
                      <a:pt x="5892" y="693"/>
                    </a:cubicBezTo>
                    <a:close/>
                    <a:moveTo>
                      <a:pt x="5892" y="3466"/>
                    </a:moveTo>
                    <a:cubicBezTo>
                      <a:pt x="6176" y="3466"/>
                      <a:pt x="6428" y="3497"/>
                      <a:pt x="6680" y="3592"/>
                    </a:cubicBezTo>
                    <a:lnTo>
                      <a:pt x="5892" y="4631"/>
                    </a:lnTo>
                    <a:lnTo>
                      <a:pt x="5104" y="3592"/>
                    </a:lnTo>
                    <a:cubicBezTo>
                      <a:pt x="5357" y="3529"/>
                      <a:pt x="5609" y="3466"/>
                      <a:pt x="5892" y="3466"/>
                    </a:cubicBezTo>
                    <a:close/>
                    <a:moveTo>
                      <a:pt x="4222" y="2048"/>
                    </a:moveTo>
                    <a:cubicBezTo>
                      <a:pt x="4285" y="2426"/>
                      <a:pt x="4474" y="2710"/>
                      <a:pt x="4726" y="2962"/>
                    </a:cubicBezTo>
                    <a:cubicBezTo>
                      <a:pt x="4632" y="2993"/>
                      <a:pt x="4537" y="3056"/>
                      <a:pt x="4443" y="3088"/>
                    </a:cubicBezTo>
                    <a:cubicBezTo>
                      <a:pt x="4443" y="3088"/>
                      <a:pt x="4411" y="3088"/>
                      <a:pt x="4411" y="3119"/>
                    </a:cubicBezTo>
                    <a:cubicBezTo>
                      <a:pt x="3403" y="3623"/>
                      <a:pt x="2773" y="4694"/>
                      <a:pt x="2773" y="5829"/>
                    </a:cubicBezTo>
                    <a:lnTo>
                      <a:pt x="2773" y="6207"/>
                    </a:lnTo>
                    <a:lnTo>
                      <a:pt x="2143" y="6207"/>
                    </a:lnTo>
                    <a:lnTo>
                      <a:pt x="2647" y="2300"/>
                    </a:lnTo>
                    <a:cubicBezTo>
                      <a:pt x="2679" y="2174"/>
                      <a:pt x="2836" y="2048"/>
                      <a:pt x="2962" y="2048"/>
                    </a:cubicBezTo>
                    <a:close/>
                    <a:moveTo>
                      <a:pt x="4474" y="3907"/>
                    </a:moveTo>
                    <a:lnTo>
                      <a:pt x="5546" y="5325"/>
                    </a:lnTo>
                    <a:lnTo>
                      <a:pt x="5546" y="6238"/>
                    </a:lnTo>
                    <a:lnTo>
                      <a:pt x="3466" y="6238"/>
                    </a:lnTo>
                    <a:lnTo>
                      <a:pt x="3466" y="5892"/>
                    </a:lnTo>
                    <a:cubicBezTo>
                      <a:pt x="3466" y="5041"/>
                      <a:pt x="3844" y="4348"/>
                      <a:pt x="4474" y="3907"/>
                    </a:cubicBezTo>
                    <a:close/>
                    <a:moveTo>
                      <a:pt x="7278" y="3907"/>
                    </a:moveTo>
                    <a:cubicBezTo>
                      <a:pt x="7908" y="4348"/>
                      <a:pt x="8318" y="5104"/>
                      <a:pt x="8318" y="5892"/>
                    </a:cubicBezTo>
                    <a:lnTo>
                      <a:pt x="8318" y="6238"/>
                    </a:lnTo>
                    <a:lnTo>
                      <a:pt x="6207" y="6238"/>
                    </a:lnTo>
                    <a:lnTo>
                      <a:pt x="6207" y="5325"/>
                    </a:lnTo>
                    <a:lnTo>
                      <a:pt x="7278" y="3907"/>
                    </a:lnTo>
                    <a:close/>
                    <a:moveTo>
                      <a:pt x="8854" y="2048"/>
                    </a:moveTo>
                    <a:cubicBezTo>
                      <a:pt x="9011" y="2048"/>
                      <a:pt x="9137" y="2143"/>
                      <a:pt x="9169" y="2300"/>
                    </a:cubicBezTo>
                    <a:lnTo>
                      <a:pt x="9673" y="6238"/>
                    </a:lnTo>
                    <a:lnTo>
                      <a:pt x="9043" y="6238"/>
                    </a:lnTo>
                    <a:lnTo>
                      <a:pt x="9043" y="5860"/>
                    </a:lnTo>
                    <a:cubicBezTo>
                      <a:pt x="9043" y="4694"/>
                      <a:pt x="8381" y="3655"/>
                      <a:pt x="7436" y="3151"/>
                    </a:cubicBezTo>
                    <a:cubicBezTo>
                      <a:pt x="7436" y="3151"/>
                      <a:pt x="7404" y="3151"/>
                      <a:pt x="7404" y="3119"/>
                    </a:cubicBezTo>
                    <a:cubicBezTo>
                      <a:pt x="7310" y="3088"/>
                      <a:pt x="7184" y="3056"/>
                      <a:pt x="7121" y="2993"/>
                    </a:cubicBezTo>
                    <a:cubicBezTo>
                      <a:pt x="7310" y="2773"/>
                      <a:pt x="7530" y="2458"/>
                      <a:pt x="7593" y="2048"/>
                    </a:cubicBezTo>
                    <a:close/>
                    <a:moveTo>
                      <a:pt x="10744" y="6900"/>
                    </a:moveTo>
                    <a:cubicBezTo>
                      <a:pt x="10933" y="6900"/>
                      <a:pt x="11090" y="7057"/>
                      <a:pt x="11090" y="7246"/>
                    </a:cubicBezTo>
                    <a:cubicBezTo>
                      <a:pt x="11090" y="7435"/>
                      <a:pt x="10933" y="7624"/>
                      <a:pt x="10744" y="7624"/>
                    </a:cubicBezTo>
                    <a:lnTo>
                      <a:pt x="1009" y="7624"/>
                    </a:lnTo>
                    <a:cubicBezTo>
                      <a:pt x="820" y="7624"/>
                      <a:pt x="662" y="7435"/>
                      <a:pt x="662" y="7246"/>
                    </a:cubicBezTo>
                    <a:cubicBezTo>
                      <a:pt x="662" y="7057"/>
                      <a:pt x="820" y="6900"/>
                      <a:pt x="1009" y="6900"/>
                    </a:cubicBezTo>
                    <a:close/>
                    <a:moveTo>
                      <a:pt x="10397" y="8317"/>
                    </a:moveTo>
                    <a:lnTo>
                      <a:pt x="10397" y="11121"/>
                    </a:lnTo>
                    <a:lnTo>
                      <a:pt x="1387" y="11121"/>
                    </a:lnTo>
                    <a:lnTo>
                      <a:pt x="1387" y="8317"/>
                    </a:lnTo>
                    <a:close/>
                    <a:moveTo>
                      <a:pt x="5892" y="0"/>
                    </a:moveTo>
                    <a:cubicBezTo>
                      <a:pt x="5073" y="0"/>
                      <a:pt x="4380" y="599"/>
                      <a:pt x="4222" y="1386"/>
                    </a:cubicBezTo>
                    <a:lnTo>
                      <a:pt x="2962" y="1386"/>
                    </a:lnTo>
                    <a:cubicBezTo>
                      <a:pt x="2458" y="1386"/>
                      <a:pt x="2080" y="1701"/>
                      <a:pt x="1954" y="2143"/>
                    </a:cubicBezTo>
                    <a:lnTo>
                      <a:pt x="1954" y="2174"/>
                    </a:lnTo>
                    <a:lnTo>
                      <a:pt x="1450" y="6238"/>
                    </a:lnTo>
                    <a:lnTo>
                      <a:pt x="1072" y="6238"/>
                    </a:lnTo>
                    <a:cubicBezTo>
                      <a:pt x="473" y="6238"/>
                      <a:pt x="1" y="6711"/>
                      <a:pt x="1" y="7246"/>
                    </a:cubicBezTo>
                    <a:cubicBezTo>
                      <a:pt x="1" y="7719"/>
                      <a:pt x="316" y="8065"/>
                      <a:pt x="694" y="8254"/>
                    </a:cubicBezTo>
                    <a:lnTo>
                      <a:pt x="694" y="11468"/>
                    </a:lnTo>
                    <a:cubicBezTo>
                      <a:pt x="694" y="11657"/>
                      <a:pt x="851" y="11815"/>
                      <a:pt x="1040" y="11815"/>
                    </a:cubicBezTo>
                    <a:lnTo>
                      <a:pt x="10775" y="11815"/>
                    </a:lnTo>
                    <a:cubicBezTo>
                      <a:pt x="10996" y="11815"/>
                      <a:pt x="11153" y="11657"/>
                      <a:pt x="11153" y="11468"/>
                    </a:cubicBezTo>
                    <a:lnTo>
                      <a:pt x="11153" y="8254"/>
                    </a:lnTo>
                    <a:cubicBezTo>
                      <a:pt x="11531" y="8065"/>
                      <a:pt x="11847" y="7719"/>
                      <a:pt x="11847" y="7246"/>
                    </a:cubicBezTo>
                    <a:cubicBezTo>
                      <a:pt x="11815" y="6711"/>
                      <a:pt x="11342" y="6238"/>
                      <a:pt x="10744" y="6238"/>
                    </a:cubicBezTo>
                    <a:lnTo>
                      <a:pt x="10366" y="6238"/>
                    </a:lnTo>
                    <a:lnTo>
                      <a:pt x="9830" y="2174"/>
                    </a:lnTo>
                    <a:lnTo>
                      <a:pt x="9830" y="2143"/>
                    </a:lnTo>
                    <a:cubicBezTo>
                      <a:pt x="9736" y="1701"/>
                      <a:pt x="9295" y="1386"/>
                      <a:pt x="8854" y="1386"/>
                    </a:cubicBezTo>
                    <a:lnTo>
                      <a:pt x="7593" y="1386"/>
                    </a:lnTo>
                    <a:cubicBezTo>
                      <a:pt x="7436" y="599"/>
                      <a:pt x="6711"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DBF28B2E-3C06-80D2-FDAE-323E72DBF284}"/>
                </a:ext>
              </a:extLst>
            </p:cNvPr>
            <p:cNvGrpSpPr/>
            <p:nvPr/>
          </p:nvGrpSpPr>
          <p:grpSpPr>
            <a:xfrm>
              <a:off x="764236" y="3833082"/>
              <a:ext cx="10663528" cy="1739406"/>
              <a:chOff x="763919" y="3746993"/>
              <a:chExt cx="10663528" cy="1739406"/>
            </a:xfrm>
            <a:grpFill/>
          </p:grpSpPr>
          <p:grpSp>
            <p:nvGrpSpPr>
              <p:cNvPr id="9" name="Google Shape;9312;p73">
                <a:extLst>
                  <a:ext uri="{FF2B5EF4-FFF2-40B4-BE49-F238E27FC236}">
                    <a16:creationId xmlns:a16="http://schemas.microsoft.com/office/drawing/2014/main" id="{9035EDF4-7054-B053-C953-078502A09BD0}"/>
                  </a:ext>
                </a:extLst>
              </p:cNvPr>
              <p:cNvGrpSpPr/>
              <p:nvPr/>
            </p:nvGrpSpPr>
            <p:grpSpPr>
              <a:xfrm>
                <a:off x="765249" y="3749233"/>
                <a:ext cx="503276" cy="497908"/>
                <a:chOff x="581525" y="3254850"/>
                <a:chExt cx="297750" cy="294575"/>
              </a:xfrm>
              <a:grpFill/>
            </p:grpSpPr>
            <p:sp>
              <p:nvSpPr>
                <p:cNvPr id="17666" name="Google Shape;9313;p73">
                  <a:extLst>
                    <a:ext uri="{FF2B5EF4-FFF2-40B4-BE49-F238E27FC236}">
                      <a16:creationId xmlns:a16="http://schemas.microsoft.com/office/drawing/2014/main" id="{2CA11248-D975-92CE-A611-6FAFDD9CBDCE}"/>
                    </a:ext>
                  </a:extLst>
                </p:cNvPr>
                <p:cNvSpPr/>
                <p:nvPr/>
              </p:nvSpPr>
              <p:spPr>
                <a:xfrm>
                  <a:off x="616950" y="3358025"/>
                  <a:ext cx="89025" cy="86650"/>
                </a:xfrm>
                <a:custGeom>
                  <a:avLst/>
                  <a:gdLst/>
                  <a:ahLst/>
                  <a:cxnLst/>
                  <a:rect l="l" t="t" r="r" b="b"/>
                  <a:pathLst>
                    <a:path w="3561"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7" name="Google Shape;9314;p73">
                  <a:extLst>
                    <a:ext uri="{FF2B5EF4-FFF2-40B4-BE49-F238E27FC236}">
                      <a16:creationId xmlns:a16="http://schemas.microsoft.com/office/drawing/2014/main" id="{FDDB7711-8E0C-269C-CB8E-DDDBCA66BCB2}"/>
                    </a:ext>
                  </a:extLst>
                </p:cNvPr>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8" name="Google Shape;9315;p73">
                  <a:extLst>
                    <a:ext uri="{FF2B5EF4-FFF2-40B4-BE49-F238E27FC236}">
                      <a16:creationId xmlns:a16="http://schemas.microsoft.com/office/drawing/2014/main" id="{7D707936-5BC9-22F5-1282-A8C468BF59CA}"/>
                    </a:ext>
                  </a:extLst>
                </p:cNvPr>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0" name="Google Shape;9316;p73">
                <a:extLst>
                  <a:ext uri="{FF2B5EF4-FFF2-40B4-BE49-F238E27FC236}">
                    <a16:creationId xmlns:a16="http://schemas.microsoft.com/office/drawing/2014/main" id="{7D74966E-DF2B-B27A-60D5-0189C948950E}"/>
                  </a:ext>
                </a:extLst>
              </p:cNvPr>
              <p:cNvGrpSpPr/>
              <p:nvPr/>
            </p:nvGrpSpPr>
            <p:grpSpPr>
              <a:xfrm>
                <a:off x="763919" y="4376911"/>
                <a:ext cx="505937" cy="502642"/>
                <a:chOff x="580725" y="3617925"/>
                <a:chExt cx="299325" cy="297375"/>
              </a:xfrm>
              <a:grpFill/>
            </p:grpSpPr>
            <p:sp>
              <p:nvSpPr>
                <p:cNvPr id="17661" name="Google Shape;9317;p73">
                  <a:extLst>
                    <a:ext uri="{FF2B5EF4-FFF2-40B4-BE49-F238E27FC236}">
                      <a16:creationId xmlns:a16="http://schemas.microsoft.com/office/drawing/2014/main" id="{E130AB4B-8B5C-1FF4-FD60-3CC058A591DB}"/>
                    </a:ext>
                  </a:extLst>
                </p:cNvPr>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2" name="Google Shape;9318;p73">
                  <a:extLst>
                    <a:ext uri="{FF2B5EF4-FFF2-40B4-BE49-F238E27FC236}">
                      <a16:creationId xmlns:a16="http://schemas.microsoft.com/office/drawing/2014/main" id="{CE12A510-C724-2A3A-36F1-4744E5E3B14E}"/>
                    </a:ext>
                  </a:extLst>
                </p:cNvPr>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3" name="Google Shape;9319;p73">
                  <a:extLst>
                    <a:ext uri="{FF2B5EF4-FFF2-40B4-BE49-F238E27FC236}">
                      <a16:creationId xmlns:a16="http://schemas.microsoft.com/office/drawing/2014/main" id="{678751C9-2789-5C90-187B-71940DAB10EC}"/>
                    </a:ext>
                  </a:extLst>
                </p:cNvPr>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4" name="Google Shape;9320;p73">
                  <a:extLst>
                    <a:ext uri="{FF2B5EF4-FFF2-40B4-BE49-F238E27FC236}">
                      <a16:creationId xmlns:a16="http://schemas.microsoft.com/office/drawing/2014/main" id="{DC2A95C0-1839-374A-E941-E2C887988CD5}"/>
                    </a:ext>
                  </a:extLst>
                </p:cNvPr>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5" name="Google Shape;9321;p73">
                  <a:extLst>
                    <a:ext uri="{FF2B5EF4-FFF2-40B4-BE49-F238E27FC236}">
                      <a16:creationId xmlns:a16="http://schemas.microsoft.com/office/drawing/2014/main" id="{0C969AFF-B2C6-B1DD-B57D-5339A8C908B3}"/>
                    </a:ext>
                  </a:extLst>
                </p:cNvPr>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 name="Google Shape;9322;p73">
                <a:extLst>
                  <a:ext uri="{FF2B5EF4-FFF2-40B4-BE49-F238E27FC236}">
                    <a16:creationId xmlns:a16="http://schemas.microsoft.com/office/drawing/2014/main" id="{1689C636-6C28-A6ED-1600-69FF0CC1F4F9}"/>
                  </a:ext>
                </a:extLst>
              </p:cNvPr>
              <p:cNvGrpSpPr/>
              <p:nvPr/>
            </p:nvGrpSpPr>
            <p:grpSpPr>
              <a:xfrm>
                <a:off x="766581" y="4984646"/>
                <a:ext cx="500612" cy="500612"/>
                <a:chOff x="583100" y="3982600"/>
                <a:chExt cx="296175" cy="296175"/>
              </a:xfrm>
              <a:grpFill/>
            </p:grpSpPr>
            <p:sp>
              <p:nvSpPr>
                <p:cNvPr id="17654" name="Google Shape;9323;p73">
                  <a:extLst>
                    <a:ext uri="{FF2B5EF4-FFF2-40B4-BE49-F238E27FC236}">
                      <a16:creationId xmlns:a16="http://schemas.microsoft.com/office/drawing/2014/main" id="{2AF59FAA-0209-FA52-2946-1A97203F5BFD}"/>
                    </a:ext>
                  </a:extLst>
                </p:cNvPr>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5" name="Google Shape;9324;p73">
                  <a:extLst>
                    <a:ext uri="{FF2B5EF4-FFF2-40B4-BE49-F238E27FC236}">
                      <a16:creationId xmlns:a16="http://schemas.microsoft.com/office/drawing/2014/main" id="{1B144750-1306-6D0C-CAD0-D27A9E4A5767}"/>
                    </a:ext>
                  </a:extLst>
                </p:cNvPr>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6" name="Google Shape;9325;p73">
                  <a:extLst>
                    <a:ext uri="{FF2B5EF4-FFF2-40B4-BE49-F238E27FC236}">
                      <a16:creationId xmlns:a16="http://schemas.microsoft.com/office/drawing/2014/main" id="{AE2C3548-ACD7-0A79-080F-5011F755BC4C}"/>
                    </a:ext>
                  </a:extLst>
                </p:cNvPr>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7" name="Google Shape;9326;p73">
                  <a:extLst>
                    <a:ext uri="{FF2B5EF4-FFF2-40B4-BE49-F238E27FC236}">
                      <a16:creationId xmlns:a16="http://schemas.microsoft.com/office/drawing/2014/main" id="{13519CD9-B131-CEB8-CE71-A95FF7CAC066}"/>
                    </a:ext>
                  </a:extLst>
                </p:cNvPr>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8" name="Google Shape;9327;p73">
                  <a:extLst>
                    <a:ext uri="{FF2B5EF4-FFF2-40B4-BE49-F238E27FC236}">
                      <a16:creationId xmlns:a16="http://schemas.microsoft.com/office/drawing/2014/main" id="{0E8EFEC1-A68B-DFC5-5161-DC6567013227}"/>
                    </a:ext>
                  </a:extLst>
                </p:cNvPr>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9" name="Google Shape;9328;p73">
                  <a:extLst>
                    <a:ext uri="{FF2B5EF4-FFF2-40B4-BE49-F238E27FC236}">
                      <a16:creationId xmlns:a16="http://schemas.microsoft.com/office/drawing/2014/main" id="{8EA19CB0-C2AE-0790-79DF-C901CC7F51EE}"/>
                    </a:ext>
                  </a:extLst>
                </p:cNvPr>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0" name="Google Shape;9329;p73">
                  <a:extLst>
                    <a:ext uri="{FF2B5EF4-FFF2-40B4-BE49-F238E27FC236}">
                      <a16:creationId xmlns:a16="http://schemas.microsoft.com/office/drawing/2014/main" id="{5FA1CDDF-800D-CB1F-8DFA-60DD2EB7A61B}"/>
                    </a:ext>
                  </a:extLst>
                </p:cNvPr>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 name="Google Shape;9330;p73">
                <a:extLst>
                  <a:ext uri="{FF2B5EF4-FFF2-40B4-BE49-F238E27FC236}">
                    <a16:creationId xmlns:a16="http://schemas.microsoft.com/office/drawing/2014/main" id="{0BCA5616-6E47-9969-49A4-1BDA2713DBAB}"/>
                  </a:ext>
                </a:extLst>
              </p:cNvPr>
              <p:cNvGrpSpPr/>
              <p:nvPr/>
            </p:nvGrpSpPr>
            <p:grpSpPr>
              <a:xfrm>
                <a:off x="3959219" y="3748874"/>
                <a:ext cx="439341" cy="498627"/>
                <a:chOff x="2423775" y="3226875"/>
                <a:chExt cx="259925" cy="295000"/>
              </a:xfrm>
              <a:grpFill/>
            </p:grpSpPr>
            <p:sp>
              <p:nvSpPr>
                <p:cNvPr id="17651" name="Google Shape;9331;p73">
                  <a:extLst>
                    <a:ext uri="{FF2B5EF4-FFF2-40B4-BE49-F238E27FC236}">
                      <a16:creationId xmlns:a16="http://schemas.microsoft.com/office/drawing/2014/main" id="{2C2355A4-7BD5-7AB9-74F7-0D05B76C2799}"/>
                    </a:ext>
                  </a:extLst>
                </p:cNvPr>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2" name="Google Shape;9332;p73">
                  <a:extLst>
                    <a:ext uri="{FF2B5EF4-FFF2-40B4-BE49-F238E27FC236}">
                      <a16:creationId xmlns:a16="http://schemas.microsoft.com/office/drawing/2014/main" id="{57A65809-F218-F655-C8BA-EDF9A84E947D}"/>
                    </a:ext>
                  </a:extLst>
                </p:cNvPr>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3" name="Google Shape;9333;p73">
                  <a:extLst>
                    <a:ext uri="{FF2B5EF4-FFF2-40B4-BE49-F238E27FC236}">
                      <a16:creationId xmlns:a16="http://schemas.microsoft.com/office/drawing/2014/main" id="{BF3DD045-A38E-DAE3-21F2-AB8B208CF132}"/>
                    </a:ext>
                  </a:extLst>
                </p:cNvPr>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 name="Google Shape;9334;p73">
                <a:extLst>
                  <a:ext uri="{FF2B5EF4-FFF2-40B4-BE49-F238E27FC236}">
                    <a16:creationId xmlns:a16="http://schemas.microsoft.com/office/drawing/2014/main" id="{2880A604-157A-D2BE-E633-08B27D768D98}"/>
                  </a:ext>
                </a:extLst>
              </p:cNvPr>
              <p:cNvGrpSpPr/>
              <p:nvPr/>
            </p:nvGrpSpPr>
            <p:grpSpPr>
              <a:xfrm>
                <a:off x="3926595" y="4379912"/>
                <a:ext cx="504585" cy="496642"/>
                <a:chOff x="2404875" y="3592725"/>
                <a:chExt cx="298525" cy="293825"/>
              </a:xfrm>
              <a:grpFill/>
            </p:grpSpPr>
            <p:sp>
              <p:nvSpPr>
                <p:cNvPr id="17648" name="Google Shape;9335;p73">
                  <a:extLst>
                    <a:ext uri="{FF2B5EF4-FFF2-40B4-BE49-F238E27FC236}">
                      <a16:creationId xmlns:a16="http://schemas.microsoft.com/office/drawing/2014/main" id="{D09A70D7-2CFC-6D99-B488-A9634603AF50}"/>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9" name="Google Shape;9336;p73">
                  <a:extLst>
                    <a:ext uri="{FF2B5EF4-FFF2-40B4-BE49-F238E27FC236}">
                      <a16:creationId xmlns:a16="http://schemas.microsoft.com/office/drawing/2014/main" id="{202861C0-0EB3-E3E7-C963-6010B6B6E0C4}"/>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0" name="Google Shape;9337;p73">
                  <a:extLst>
                    <a:ext uri="{FF2B5EF4-FFF2-40B4-BE49-F238E27FC236}">
                      <a16:creationId xmlns:a16="http://schemas.microsoft.com/office/drawing/2014/main" id="{0E484778-C7DC-3D31-B612-1C510BFD146C}"/>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4" name="Google Shape;9338;p73">
                <a:extLst>
                  <a:ext uri="{FF2B5EF4-FFF2-40B4-BE49-F238E27FC236}">
                    <a16:creationId xmlns:a16="http://schemas.microsoft.com/office/drawing/2014/main" id="{7BEE8D3E-02A2-68D1-2230-55E4906C95B5}"/>
                  </a:ext>
                </a:extLst>
              </p:cNvPr>
              <p:cNvGrpSpPr/>
              <p:nvPr/>
            </p:nvGrpSpPr>
            <p:grpSpPr>
              <a:xfrm>
                <a:off x="3927927" y="4985321"/>
                <a:ext cx="501923" cy="499261"/>
                <a:chOff x="2404875" y="3955825"/>
                <a:chExt cx="296950" cy="295375"/>
              </a:xfrm>
              <a:grpFill/>
            </p:grpSpPr>
            <p:sp>
              <p:nvSpPr>
                <p:cNvPr id="17644" name="Google Shape;9339;p73">
                  <a:extLst>
                    <a:ext uri="{FF2B5EF4-FFF2-40B4-BE49-F238E27FC236}">
                      <a16:creationId xmlns:a16="http://schemas.microsoft.com/office/drawing/2014/main" id="{7B9C8547-914E-9A98-EB96-6C42E0364FA0}"/>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5" name="Google Shape;9340;p73">
                  <a:extLst>
                    <a:ext uri="{FF2B5EF4-FFF2-40B4-BE49-F238E27FC236}">
                      <a16:creationId xmlns:a16="http://schemas.microsoft.com/office/drawing/2014/main" id="{79D32FA3-5FD1-3027-BD13-D4D05A9234C5}"/>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6" name="Google Shape;9341;p73">
                  <a:extLst>
                    <a:ext uri="{FF2B5EF4-FFF2-40B4-BE49-F238E27FC236}">
                      <a16:creationId xmlns:a16="http://schemas.microsoft.com/office/drawing/2014/main" id="{6B2F5F68-A0A0-31D1-E294-653B0079809A}"/>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7" name="Google Shape;9342;p73">
                  <a:extLst>
                    <a:ext uri="{FF2B5EF4-FFF2-40B4-BE49-F238E27FC236}">
                      <a16:creationId xmlns:a16="http://schemas.microsoft.com/office/drawing/2014/main" id="{6B852E53-75A7-33CD-1665-5411490CE9EA}"/>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5" name="Google Shape;9343;p73">
                <a:extLst>
                  <a:ext uri="{FF2B5EF4-FFF2-40B4-BE49-F238E27FC236}">
                    <a16:creationId xmlns:a16="http://schemas.microsoft.com/office/drawing/2014/main" id="{B5BF2ADC-839E-859A-C448-DAAA4EF9317B}"/>
                  </a:ext>
                </a:extLst>
              </p:cNvPr>
              <p:cNvGrpSpPr/>
              <p:nvPr/>
            </p:nvGrpSpPr>
            <p:grpSpPr>
              <a:xfrm>
                <a:off x="7112857" y="3747882"/>
                <a:ext cx="499303" cy="500612"/>
                <a:chOff x="4263650" y="3235150"/>
                <a:chExt cx="295400" cy="296175"/>
              </a:xfrm>
              <a:grpFill/>
            </p:grpSpPr>
            <p:sp>
              <p:nvSpPr>
                <p:cNvPr id="17639" name="Google Shape;9344;p73">
                  <a:extLst>
                    <a:ext uri="{FF2B5EF4-FFF2-40B4-BE49-F238E27FC236}">
                      <a16:creationId xmlns:a16="http://schemas.microsoft.com/office/drawing/2014/main" id="{C098E9C2-2384-1C97-B71B-3100C39912D0}"/>
                    </a:ext>
                  </a:extLst>
                </p:cNvPr>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0" name="Google Shape;9345;p73">
                  <a:extLst>
                    <a:ext uri="{FF2B5EF4-FFF2-40B4-BE49-F238E27FC236}">
                      <a16:creationId xmlns:a16="http://schemas.microsoft.com/office/drawing/2014/main" id="{806C3D01-27A4-6593-73B8-50B2AFB9FA1B}"/>
                    </a:ext>
                  </a:extLst>
                </p:cNvPr>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1" name="Google Shape;9346;p73">
                  <a:extLst>
                    <a:ext uri="{FF2B5EF4-FFF2-40B4-BE49-F238E27FC236}">
                      <a16:creationId xmlns:a16="http://schemas.microsoft.com/office/drawing/2014/main" id="{ACE04FB1-65EA-9D42-2EF6-F8F709F30A90}"/>
                    </a:ext>
                  </a:extLst>
                </p:cNvPr>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2" name="Google Shape;9347;p73">
                  <a:extLst>
                    <a:ext uri="{FF2B5EF4-FFF2-40B4-BE49-F238E27FC236}">
                      <a16:creationId xmlns:a16="http://schemas.microsoft.com/office/drawing/2014/main" id="{16E9D48B-FC26-F9F5-E912-FD5AE52A0D7A}"/>
                    </a:ext>
                  </a:extLst>
                </p:cNvPr>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3" name="Google Shape;9348;p73">
                  <a:extLst>
                    <a:ext uri="{FF2B5EF4-FFF2-40B4-BE49-F238E27FC236}">
                      <a16:creationId xmlns:a16="http://schemas.microsoft.com/office/drawing/2014/main" id="{E440A9DE-CB79-60A4-5A04-6C73795B3CA8}"/>
                    </a:ext>
                  </a:extLst>
                </p:cNvPr>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6" name="Google Shape;9349;p73">
                <a:extLst>
                  <a:ext uri="{FF2B5EF4-FFF2-40B4-BE49-F238E27FC236}">
                    <a16:creationId xmlns:a16="http://schemas.microsoft.com/office/drawing/2014/main" id="{A53DB0AD-C77F-C0A0-D8FD-E6EA4C56A750}"/>
                  </a:ext>
                </a:extLst>
              </p:cNvPr>
              <p:cNvGrpSpPr/>
              <p:nvPr/>
            </p:nvGrpSpPr>
            <p:grpSpPr>
              <a:xfrm>
                <a:off x="7109540" y="4393899"/>
                <a:ext cx="505937" cy="468667"/>
                <a:chOff x="4266025" y="3609275"/>
                <a:chExt cx="299325" cy="277275"/>
              </a:xfrm>
              <a:grpFill/>
            </p:grpSpPr>
            <p:sp>
              <p:nvSpPr>
                <p:cNvPr id="17637" name="Google Shape;9350;p73">
                  <a:extLst>
                    <a:ext uri="{FF2B5EF4-FFF2-40B4-BE49-F238E27FC236}">
                      <a16:creationId xmlns:a16="http://schemas.microsoft.com/office/drawing/2014/main" id="{FD628F08-F74C-1A1B-DCB9-FE4CF1CC98CC}"/>
                    </a:ext>
                  </a:extLst>
                </p:cNvPr>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8" name="Google Shape;9351;p73">
                  <a:extLst>
                    <a:ext uri="{FF2B5EF4-FFF2-40B4-BE49-F238E27FC236}">
                      <a16:creationId xmlns:a16="http://schemas.microsoft.com/office/drawing/2014/main" id="{FBB0ACE1-D13C-F133-FF0A-0467C8ECF9B6}"/>
                    </a:ext>
                  </a:extLst>
                </p:cNvPr>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 name="Google Shape;9352;p73">
                <a:extLst>
                  <a:ext uri="{FF2B5EF4-FFF2-40B4-BE49-F238E27FC236}">
                    <a16:creationId xmlns:a16="http://schemas.microsoft.com/office/drawing/2014/main" id="{22DF14BE-FCA8-5FE1-9C8D-7BCBAC18854B}"/>
                  </a:ext>
                </a:extLst>
              </p:cNvPr>
              <p:cNvGrpSpPr/>
              <p:nvPr/>
            </p:nvGrpSpPr>
            <p:grpSpPr>
              <a:xfrm>
                <a:off x="7110195" y="4985321"/>
                <a:ext cx="504627" cy="499261"/>
                <a:chOff x="4263650" y="3963700"/>
                <a:chExt cx="298550" cy="295375"/>
              </a:xfrm>
              <a:grpFill/>
            </p:grpSpPr>
            <p:sp>
              <p:nvSpPr>
                <p:cNvPr id="17630" name="Google Shape;9353;p73">
                  <a:extLst>
                    <a:ext uri="{FF2B5EF4-FFF2-40B4-BE49-F238E27FC236}">
                      <a16:creationId xmlns:a16="http://schemas.microsoft.com/office/drawing/2014/main" id="{CE12B7CC-42EB-7CD7-50F9-BCBDC197DC73}"/>
                    </a:ext>
                  </a:extLst>
                </p:cNvPr>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1" name="Google Shape;9354;p73">
                  <a:extLst>
                    <a:ext uri="{FF2B5EF4-FFF2-40B4-BE49-F238E27FC236}">
                      <a16:creationId xmlns:a16="http://schemas.microsoft.com/office/drawing/2014/main" id="{E85AE841-DF29-78CB-4CC8-EE8AA27A4051}"/>
                    </a:ext>
                  </a:extLst>
                </p:cNvPr>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2" name="Google Shape;9355;p73">
                  <a:extLst>
                    <a:ext uri="{FF2B5EF4-FFF2-40B4-BE49-F238E27FC236}">
                      <a16:creationId xmlns:a16="http://schemas.microsoft.com/office/drawing/2014/main" id="{EB6206C5-A6C6-D760-65F6-62EBC383F674}"/>
                    </a:ext>
                  </a:extLst>
                </p:cNvPr>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3" name="Google Shape;9356;p73">
                  <a:extLst>
                    <a:ext uri="{FF2B5EF4-FFF2-40B4-BE49-F238E27FC236}">
                      <a16:creationId xmlns:a16="http://schemas.microsoft.com/office/drawing/2014/main" id="{9493EE88-A472-9356-B7BC-4FD4EAB1D03A}"/>
                    </a:ext>
                  </a:extLst>
                </p:cNvPr>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4" name="Google Shape;9357;p73">
                  <a:extLst>
                    <a:ext uri="{FF2B5EF4-FFF2-40B4-BE49-F238E27FC236}">
                      <a16:creationId xmlns:a16="http://schemas.microsoft.com/office/drawing/2014/main" id="{C45D9313-DB7C-C43D-1E9B-5CEF847A27F7}"/>
                    </a:ext>
                  </a:extLst>
                </p:cNvPr>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5" name="Google Shape;9358;p73">
                  <a:extLst>
                    <a:ext uri="{FF2B5EF4-FFF2-40B4-BE49-F238E27FC236}">
                      <a16:creationId xmlns:a16="http://schemas.microsoft.com/office/drawing/2014/main" id="{D4F3474D-C890-1A83-3A70-23E7A8C3A172}"/>
                    </a:ext>
                  </a:extLst>
                </p:cNvPr>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6" name="Google Shape;9359;p73">
                  <a:extLst>
                    <a:ext uri="{FF2B5EF4-FFF2-40B4-BE49-F238E27FC236}">
                      <a16:creationId xmlns:a16="http://schemas.microsoft.com/office/drawing/2014/main" id="{38E58DFF-7F27-C4DB-0ECD-1C449449B39F}"/>
                    </a:ext>
                  </a:extLst>
                </p:cNvPr>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6" name="Google Shape;9360;p73">
                <a:extLst>
                  <a:ext uri="{FF2B5EF4-FFF2-40B4-BE49-F238E27FC236}">
                    <a16:creationId xmlns:a16="http://schemas.microsoft.com/office/drawing/2014/main" id="{7B3C8F50-FCC3-ADDB-7ECE-B8D21341563A}"/>
                  </a:ext>
                </a:extLst>
              </p:cNvPr>
              <p:cNvGrpSpPr/>
              <p:nvPr/>
            </p:nvGrpSpPr>
            <p:grpSpPr>
              <a:xfrm>
                <a:off x="10368218" y="3747882"/>
                <a:ext cx="323559" cy="500612"/>
                <a:chOff x="6164975" y="3211525"/>
                <a:chExt cx="191425" cy="296175"/>
              </a:xfrm>
              <a:grpFill/>
            </p:grpSpPr>
            <p:sp>
              <p:nvSpPr>
                <p:cNvPr id="17623" name="Google Shape;9361;p73">
                  <a:extLst>
                    <a:ext uri="{FF2B5EF4-FFF2-40B4-BE49-F238E27FC236}">
                      <a16:creationId xmlns:a16="http://schemas.microsoft.com/office/drawing/2014/main" id="{E9B61830-08E5-DBDB-1FB0-AEF6ED29F1F2}"/>
                    </a:ext>
                  </a:extLst>
                </p:cNvPr>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4" name="Google Shape;9362;p73">
                  <a:extLst>
                    <a:ext uri="{FF2B5EF4-FFF2-40B4-BE49-F238E27FC236}">
                      <a16:creationId xmlns:a16="http://schemas.microsoft.com/office/drawing/2014/main" id="{95896AB9-CC59-DC51-453D-78FA0CEAA96D}"/>
                    </a:ext>
                  </a:extLst>
                </p:cNvPr>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5" name="Google Shape;9363;p73">
                  <a:extLst>
                    <a:ext uri="{FF2B5EF4-FFF2-40B4-BE49-F238E27FC236}">
                      <a16:creationId xmlns:a16="http://schemas.microsoft.com/office/drawing/2014/main" id="{6EA11231-E77C-AD7E-9223-F899A608E0DB}"/>
                    </a:ext>
                  </a:extLst>
                </p:cNvPr>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6" name="Google Shape;9364;p73">
                  <a:extLst>
                    <a:ext uri="{FF2B5EF4-FFF2-40B4-BE49-F238E27FC236}">
                      <a16:creationId xmlns:a16="http://schemas.microsoft.com/office/drawing/2014/main" id="{946A751B-3071-CC6E-49A6-3DD0C666A8BC}"/>
                    </a:ext>
                  </a:extLst>
                </p:cNvPr>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7" name="Google Shape;9365;p73">
                  <a:extLst>
                    <a:ext uri="{FF2B5EF4-FFF2-40B4-BE49-F238E27FC236}">
                      <a16:creationId xmlns:a16="http://schemas.microsoft.com/office/drawing/2014/main" id="{11E705B1-8D0F-BD1A-15CD-FFBD5794FB6E}"/>
                    </a:ext>
                  </a:extLst>
                </p:cNvPr>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8" name="Google Shape;9366;p73">
                  <a:extLst>
                    <a:ext uri="{FF2B5EF4-FFF2-40B4-BE49-F238E27FC236}">
                      <a16:creationId xmlns:a16="http://schemas.microsoft.com/office/drawing/2014/main" id="{5040498E-F63D-9A14-3B46-15A6F3C9E136}"/>
                    </a:ext>
                  </a:extLst>
                </p:cNvPr>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9" name="Google Shape;9367;p73">
                  <a:extLst>
                    <a:ext uri="{FF2B5EF4-FFF2-40B4-BE49-F238E27FC236}">
                      <a16:creationId xmlns:a16="http://schemas.microsoft.com/office/drawing/2014/main" id="{B0858F6B-8EA1-D6F3-8AB3-76CB95FEC2BB}"/>
                    </a:ext>
                  </a:extLst>
                </p:cNvPr>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7" name="Google Shape;9368;p73">
                <a:extLst>
                  <a:ext uri="{FF2B5EF4-FFF2-40B4-BE49-F238E27FC236}">
                    <a16:creationId xmlns:a16="http://schemas.microsoft.com/office/drawing/2014/main" id="{0C918AD8-61B4-7C99-3D2C-56F7D691927D}"/>
                  </a:ext>
                </a:extLst>
              </p:cNvPr>
              <p:cNvGrpSpPr/>
              <p:nvPr/>
            </p:nvGrpSpPr>
            <p:grpSpPr>
              <a:xfrm>
                <a:off x="1400391" y="3747903"/>
                <a:ext cx="504627" cy="500571"/>
                <a:chOff x="946175" y="3253275"/>
                <a:chExt cx="298550" cy="296150"/>
              </a:xfrm>
              <a:grpFill/>
            </p:grpSpPr>
            <p:sp>
              <p:nvSpPr>
                <p:cNvPr id="17618" name="Google Shape;9369;p73">
                  <a:extLst>
                    <a:ext uri="{FF2B5EF4-FFF2-40B4-BE49-F238E27FC236}">
                      <a16:creationId xmlns:a16="http://schemas.microsoft.com/office/drawing/2014/main" id="{C0258E95-0A8B-A7BB-0640-2F7405AA407C}"/>
                    </a:ext>
                  </a:extLst>
                </p:cNvPr>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9" name="Google Shape;9370;p73">
                  <a:extLst>
                    <a:ext uri="{FF2B5EF4-FFF2-40B4-BE49-F238E27FC236}">
                      <a16:creationId xmlns:a16="http://schemas.microsoft.com/office/drawing/2014/main" id="{6E757580-B190-2DF0-F306-FB822FC0E757}"/>
                    </a:ext>
                  </a:extLst>
                </p:cNvPr>
                <p:cNvSpPr/>
                <p:nvPr/>
              </p:nvSpPr>
              <p:spPr>
                <a:xfrm>
                  <a:off x="986350" y="3293425"/>
                  <a:ext cx="47300" cy="48075"/>
                </a:xfrm>
                <a:custGeom>
                  <a:avLst/>
                  <a:gdLst/>
                  <a:ahLst/>
                  <a:cxnLst/>
                  <a:rect l="l" t="t" r="r" b="b"/>
                  <a:pathLst>
                    <a:path w="1892" h="1923" extrusionOk="0">
                      <a:moveTo>
                        <a:pt x="1891" y="1"/>
                      </a:moveTo>
                      <a:lnTo>
                        <a:pt x="1" y="1923"/>
                      </a:lnTo>
                      <a:lnTo>
                        <a:pt x="1891" y="1923"/>
                      </a:lnTo>
                      <a:lnTo>
                        <a:pt x="189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0" name="Google Shape;9371;p73">
                  <a:extLst>
                    <a:ext uri="{FF2B5EF4-FFF2-40B4-BE49-F238E27FC236}">
                      <a16:creationId xmlns:a16="http://schemas.microsoft.com/office/drawing/2014/main" id="{8CD3E4A4-C9B3-A0CB-953C-9407F4A292EC}"/>
                    </a:ext>
                  </a:extLst>
                </p:cNvPr>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1" name="Google Shape;9372;p73">
                  <a:extLst>
                    <a:ext uri="{FF2B5EF4-FFF2-40B4-BE49-F238E27FC236}">
                      <a16:creationId xmlns:a16="http://schemas.microsoft.com/office/drawing/2014/main" id="{1B0E7B84-A2B2-6B55-1E71-555BC7FC988A}"/>
                    </a:ext>
                  </a:extLst>
                </p:cNvPr>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2" name="Google Shape;9373;p73">
                  <a:extLst>
                    <a:ext uri="{FF2B5EF4-FFF2-40B4-BE49-F238E27FC236}">
                      <a16:creationId xmlns:a16="http://schemas.microsoft.com/office/drawing/2014/main" id="{B19C946F-EA76-57F6-9342-93A30F1212A4}"/>
                    </a:ext>
                  </a:extLst>
                </p:cNvPr>
                <p:cNvSpPr/>
                <p:nvPr/>
              </p:nvSpPr>
              <p:spPr>
                <a:xfrm>
                  <a:off x="1154125" y="3460400"/>
                  <a:ext cx="90600" cy="89025"/>
                </a:xfrm>
                <a:custGeom>
                  <a:avLst/>
                  <a:gdLst/>
                  <a:ahLst/>
                  <a:cxnLst/>
                  <a:rect l="l" t="t" r="r" b="b"/>
                  <a:pathLst>
                    <a:path w="3624" h="3561"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8" name="Google Shape;9374;p73">
                <a:extLst>
                  <a:ext uri="{FF2B5EF4-FFF2-40B4-BE49-F238E27FC236}">
                    <a16:creationId xmlns:a16="http://schemas.microsoft.com/office/drawing/2014/main" id="{A03939B5-1B4F-4864-0285-63A00761A0B9}"/>
                  </a:ext>
                </a:extLst>
              </p:cNvPr>
              <p:cNvGrpSpPr/>
              <p:nvPr/>
            </p:nvGrpSpPr>
            <p:grpSpPr>
              <a:xfrm>
                <a:off x="1401722" y="4379912"/>
                <a:ext cx="501965" cy="496642"/>
                <a:chOff x="946175" y="3619500"/>
                <a:chExt cx="296975" cy="293825"/>
              </a:xfrm>
              <a:grpFill/>
            </p:grpSpPr>
            <p:sp>
              <p:nvSpPr>
                <p:cNvPr id="17612" name="Google Shape;9375;p73">
                  <a:extLst>
                    <a:ext uri="{FF2B5EF4-FFF2-40B4-BE49-F238E27FC236}">
                      <a16:creationId xmlns:a16="http://schemas.microsoft.com/office/drawing/2014/main" id="{DF81B1FE-4969-2C09-1103-CAC977211DC5}"/>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3" name="Google Shape;9376;p73">
                  <a:extLst>
                    <a:ext uri="{FF2B5EF4-FFF2-40B4-BE49-F238E27FC236}">
                      <a16:creationId xmlns:a16="http://schemas.microsoft.com/office/drawing/2014/main" id="{CC3C7FFD-6BF5-B164-D73C-D00A23485A25}"/>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4" name="Google Shape;9377;p73">
                  <a:extLst>
                    <a:ext uri="{FF2B5EF4-FFF2-40B4-BE49-F238E27FC236}">
                      <a16:creationId xmlns:a16="http://schemas.microsoft.com/office/drawing/2014/main" id="{B36E0BAF-1EDF-1BA7-3065-8BEE528F7CEC}"/>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5" name="Google Shape;9378;p73">
                  <a:extLst>
                    <a:ext uri="{FF2B5EF4-FFF2-40B4-BE49-F238E27FC236}">
                      <a16:creationId xmlns:a16="http://schemas.microsoft.com/office/drawing/2014/main" id="{E8CA8052-313A-8A34-92D2-0AB933167262}"/>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6" name="Google Shape;9379;p73">
                  <a:extLst>
                    <a:ext uri="{FF2B5EF4-FFF2-40B4-BE49-F238E27FC236}">
                      <a16:creationId xmlns:a16="http://schemas.microsoft.com/office/drawing/2014/main" id="{D986B056-DD1D-89B2-11CD-A01E3EAC1C1C}"/>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7" name="Google Shape;9380;p73">
                  <a:extLst>
                    <a:ext uri="{FF2B5EF4-FFF2-40B4-BE49-F238E27FC236}">
                      <a16:creationId xmlns:a16="http://schemas.microsoft.com/office/drawing/2014/main" id="{2C44968C-6333-A6AE-6195-14AEA754B52E}"/>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9" name="Google Shape;9381;p73">
                <a:extLst>
                  <a:ext uri="{FF2B5EF4-FFF2-40B4-BE49-F238E27FC236}">
                    <a16:creationId xmlns:a16="http://schemas.microsoft.com/office/drawing/2014/main" id="{F9DECB90-2218-E40A-BE04-87EB3188DC7A}"/>
                  </a:ext>
                </a:extLst>
              </p:cNvPr>
              <p:cNvGrpSpPr/>
              <p:nvPr/>
            </p:nvGrpSpPr>
            <p:grpSpPr>
              <a:xfrm>
                <a:off x="1401067" y="4983990"/>
                <a:ext cx="503276" cy="501923"/>
                <a:chOff x="944600" y="3981825"/>
                <a:chExt cx="297750" cy="296950"/>
              </a:xfrm>
              <a:grpFill/>
            </p:grpSpPr>
            <p:sp>
              <p:nvSpPr>
                <p:cNvPr id="17608" name="Google Shape;9382;p73">
                  <a:extLst>
                    <a:ext uri="{FF2B5EF4-FFF2-40B4-BE49-F238E27FC236}">
                      <a16:creationId xmlns:a16="http://schemas.microsoft.com/office/drawing/2014/main" id="{7508D665-116A-984D-276A-36FD9F3B5257}"/>
                    </a:ext>
                  </a:extLst>
                </p:cNvPr>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9" name="Google Shape;9383;p73">
                  <a:extLst>
                    <a:ext uri="{FF2B5EF4-FFF2-40B4-BE49-F238E27FC236}">
                      <a16:creationId xmlns:a16="http://schemas.microsoft.com/office/drawing/2014/main" id="{CBA4BCF6-63F3-DA4F-043B-CF5F4536F3CD}"/>
                    </a:ext>
                  </a:extLst>
                </p:cNvPr>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0" name="Google Shape;9384;p73">
                  <a:extLst>
                    <a:ext uri="{FF2B5EF4-FFF2-40B4-BE49-F238E27FC236}">
                      <a16:creationId xmlns:a16="http://schemas.microsoft.com/office/drawing/2014/main" id="{A0574817-49EC-2C65-AA3C-FE304C3D3326}"/>
                    </a:ext>
                  </a:extLst>
                </p:cNvPr>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1" name="Google Shape;9385;p73">
                  <a:extLst>
                    <a:ext uri="{FF2B5EF4-FFF2-40B4-BE49-F238E27FC236}">
                      <a16:creationId xmlns:a16="http://schemas.microsoft.com/office/drawing/2014/main" id="{63866283-49A4-0652-5C75-5CC7A3C66A0A}"/>
                    </a:ext>
                  </a:extLst>
                </p:cNvPr>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0" name="Google Shape;9386;p73">
                <a:extLst>
                  <a:ext uri="{FF2B5EF4-FFF2-40B4-BE49-F238E27FC236}">
                    <a16:creationId xmlns:a16="http://schemas.microsoft.com/office/drawing/2014/main" id="{DD4E5B80-BE1D-3240-D036-CCC909225059}"/>
                  </a:ext>
                </a:extLst>
              </p:cNvPr>
              <p:cNvGrpSpPr/>
              <p:nvPr/>
            </p:nvGrpSpPr>
            <p:grpSpPr>
              <a:xfrm>
                <a:off x="4571286" y="3748557"/>
                <a:ext cx="500612" cy="499261"/>
                <a:chOff x="2768750" y="3227275"/>
                <a:chExt cx="296175" cy="295375"/>
              </a:xfrm>
              <a:grpFill/>
            </p:grpSpPr>
            <p:sp>
              <p:nvSpPr>
                <p:cNvPr id="17600" name="Google Shape;9387;p73">
                  <a:extLst>
                    <a:ext uri="{FF2B5EF4-FFF2-40B4-BE49-F238E27FC236}">
                      <a16:creationId xmlns:a16="http://schemas.microsoft.com/office/drawing/2014/main" id="{4C192508-E7BA-BDE2-4BEC-BD0927BF2510}"/>
                    </a:ext>
                  </a:extLst>
                </p:cNvPr>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1" name="Google Shape;9388;p73">
                  <a:extLst>
                    <a:ext uri="{FF2B5EF4-FFF2-40B4-BE49-F238E27FC236}">
                      <a16:creationId xmlns:a16="http://schemas.microsoft.com/office/drawing/2014/main" id="{0C125F1A-7402-2231-A962-D783CA8FCCEE}"/>
                    </a:ext>
                  </a:extLst>
                </p:cNvPr>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2" name="Google Shape;9389;p73">
                  <a:extLst>
                    <a:ext uri="{FF2B5EF4-FFF2-40B4-BE49-F238E27FC236}">
                      <a16:creationId xmlns:a16="http://schemas.microsoft.com/office/drawing/2014/main" id="{E3DA08F3-5B84-0CFF-61F6-403C08F562F8}"/>
                    </a:ext>
                  </a:extLst>
                </p:cNvPr>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3" name="Google Shape;9390;p73">
                  <a:extLst>
                    <a:ext uri="{FF2B5EF4-FFF2-40B4-BE49-F238E27FC236}">
                      <a16:creationId xmlns:a16="http://schemas.microsoft.com/office/drawing/2014/main" id="{EDCFA089-47CD-1CDD-1F70-5CD1C61B9D00}"/>
                    </a:ext>
                  </a:extLst>
                </p:cNvPr>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4" name="Google Shape;9391;p73">
                  <a:extLst>
                    <a:ext uri="{FF2B5EF4-FFF2-40B4-BE49-F238E27FC236}">
                      <a16:creationId xmlns:a16="http://schemas.microsoft.com/office/drawing/2014/main" id="{1F3993A8-8454-FA3C-383F-20AA654A5404}"/>
                    </a:ext>
                  </a:extLst>
                </p:cNvPr>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5" name="Google Shape;9392;p73">
                  <a:extLst>
                    <a:ext uri="{FF2B5EF4-FFF2-40B4-BE49-F238E27FC236}">
                      <a16:creationId xmlns:a16="http://schemas.microsoft.com/office/drawing/2014/main" id="{5C0C3367-1663-4813-95EF-1375E78C43E4}"/>
                    </a:ext>
                  </a:extLst>
                </p:cNvPr>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6" name="Google Shape;9393;p73">
                  <a:extLst>
                    <a:ext uri="{FF2B5EF4-FFF2-40B4-BE49-F238E27FC236}">
                      <a16:creationId xmlns:a16="http://schemas.microsoft.com/office/drawing/2014/main" id="{EF780235-DC18-F184-BFBB-1E7298C2B9CD}"/>
                    </a:ext>
                  </a:extLst>
                </p:cNvPr>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7" name="Google Shape;9394;p73">
                  <a:extLst>
                    <a:ext uri="{FF2B5EF4-FFF2-40B4-BE49-F238E27FC236}">
                      <a16:creationId xmlns:a16="http://schemas.microsoft.com/office/drawing/2014/main" id="{16D4B60E-6AAA-ACD7-DB26-1C25322CDCCA}"/>
                    </a:ext>
                  </a:extLst>
                </p:cNvPr>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1" name="Google Shape;9395;p73">
                <a:extLst>
                  <a:ext uri="{FF2B5EF4-FFF2-40B4-BE49-F238E27FC236}">
                    <a16:creationId xmlns:a16="http://schemas.microsoft.com/office/drawing/2014/main" id="{F346F73C-1795-248D-E992-B9A64255D805}"/>
                  </a:ext>
                </a:extLst>
              </p:cNvPr>
              <p:cNvGrpSpPr/>
              <p:nvPr/>
            </p:nvGrpSpPr>
            <p:grpSpPr>
              <a:xfrm>
                <a:off x="4601244" y="4379003"/>
                <a:ext cx="440694" cy="498458"/>
                <a:chOff x="2786075" y="3591800"/>
                <a:chExt cx="260725" cy="294900"/>
              </a:xfrm>
              <a:grpFill/>
            </p:grpSpPr>
            <p:sp>
              <p:nvSpPr>
                <p:cNvPr id="17595" name="Google Shape;9396;p73">
                  <a:extLst>
                    <a:ext uri="{FF2B5EF4-FFF2-40B4-BE49-F238E27FC236}">
                      <a16:creationId xmlns:a16="http://schemas.microsoft.com/office/drawing/2014/main" id="{717086EE-6990-BDF1-80C9-4B3600534B73}"/>
                    </a:ext>
                  </a:extLst>
                </p:cNvPr>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6" name="Google Shape;9397;p73">
                  <a:extLst>
                    <a:ext uri="{FF2B5EF4-FFF2-40B4-BE49-F238E27FC236}">
                      <a16:creationId xmlns:a16="http://schemas.microsoft.com/office/drawing/2014/main" id="{773F2217-EB6E-692F-9502-83192E232BF4}"/>
                    </a:ext>
                  </a:extLst>
                </p:cNvPr>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7" name="Google Shape;9398;p73">
                  <a:extLst>
                    <a:ext uri="{FF2B5EF4-FFF2-40B4-BE49-F238E27FC236}">
                      <a16:creationId xmlns:a16="http://schemas.microsoft.com/office/drawing/2014/main" id="{EB995277-A4E1-AF15-F0B6-F0320F9BB8CF}"/>
                    </a:ext>
                  </a:extLst>
                </p:cNvPr>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8" name="Google Shape;9399;p73">
                  <a:extLst>
                    <a:ext uri="{FF2B5EF4-FFF2-40B4-BE49-F238E27FC236}">
                      <a16:creationId xmlns:a16="http://schemas.microsoft.com/office/drawing/2014/main" id="{51E1ADE3-774A-EB1D-F26E-65F4112AB88B}"/>
                    </a:ext>
                  </a:extLst>
                </p:cNvPr>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9" name="Google Shape;9400;p73">
                  <a:extLst>
                    <a:ext uri="{FF2B5EF4-FFF2-40B4-BE49-F238E27FC236}">
                      <a16:creationId xmlns:a16="http://schemas.microsoft.com/office/drawing/2014/main" id="{3728BF86-F4F5-6308-6AFA-16841B562390}"/>
                    </a:ext>
                  </a:extLst>
                </p:cNvPr>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08" name="Google Shape;9401;p73">
                <a:extLst>
                  <a:ext uri="{FF2B5EF4-FFF2-40B4-BE49-F238E27FC236}">
                    <a16:creationId xmlns:a16="http://schemas.microsoft.com/office/drawing/2014/main" id="{69B8C2F5-ECBA-5843-7856-6BE40B0E80F3}"/>
                  </a:ext>
                </a:extLst>
              </p:cNvPr>
              <p:cNvGrpSpPr/>
              <p:nvPr/>
            </p:nvGrpSpPr>
            <p:grpSpPr>
              <a:xfrm>
                <a:off x="4659158" y="4984646"/>
                <a:ext cx="324868" cy="500612"/>
                <a:chOff x="2819150" y="3955025"/>
                <a:chExt cx="192200" cy="296175"/>
              </a:xfrm>
              <a:grpFill/>
            </p:grpSpPr>
            <p:sp>
              <p:nvSpPr>
                <p:cNvPr id="17591" name="Google Shape;9402;p73">
                  <a:extLst>
                    <a:ext uri="{FF2B5EF4-FFF2-40B4-BE49-F238E27FC236}">
                      <a16:creationId xmlns:a16="http://schemas.microsoft.com/office/drawing/2014/main" id="{C7CCD5FC-6155-BEB5-8785-AE18A0FD0887}"/>
                    </a:ext>
                  </a:extLst>
                </p:cNvPr>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2" name="Google Shape;9403;p73">
                  <a:extLst>
                    <a:ext uri="{FF2B5EF4-FFF2-40B4-BE49-F238E27FC236}">
                      <a16:creationId xmlns:a16="http://schemas.microsoft.com/office/drawing/2014/main" id="{B0A99FA1-8B8D-6B48-113B-FB133EF1581C}"/>
                    </a:ext>
                  </a:extLst>
                </p:cNvPr>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3" name="Google Shape;9404;p73">
                  <a:extLst>
                    <a:ext uri="{FF2B5EF4-FFF2-40B4-BE49-F238E27FC236}">
                      <a16:creationId xmlns:a16="http://schemas.microsoft.com/office/drawing/2014/main" id="{CA318002-F839-B056-947C-BADBE9621506}"/>
                    </a:ext>
                  </a:extLst>
                </p:cNvPr>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4" name="Google Shape;9405;p73">
                  <a:extLst>
                    <a:ext uri="{FF2B5EF4-FFF2-40B4-BE49-F238E27FC236}">
                      <a16:creationId xmlns:a16="http://schemas.microsoft.com/office/drawing/2014/main" id="{0E5F19B2-8574-9229-DF45-19720659BCC7}"/>
                    </a:ext>
                  </a:extLst>
                </p:cNvPr>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09" name="Google Shape;9406;p73">
                <a:extLst>
                  <a:ext uri="{FF2B5EF4-FFF2-40B4-BE49-F238E27FC236}">
                    <a16:creationId xmlns:a16="http://schemas.microsoft.com/office/drawing/2014/main" id="{871CBE50-1A22-E037-B246-0BAF9DD1F9F4}"/>
                  </a:ext>
                </a:extLst>
              </p:cNvPr>
              <p:cNvGrpSpPr/>
              <p:nvPr/>
            </p:nvGrpSpPr>
            <p:grpSpPr>
              <a:xfrm>
                <a:off x="7743692" y="3749212"/>
                <a:ext cx="499261" cy="497951"/>
                <a:chOff x="4629125" y="3235150"/>
                <a:chExt cx="295375" cy="294600"/>
              </a:xfrm>
              <a:grpFill/>
            </p:grpSpPr>
            <p:sp>
              <p:nvSpPr>
                <p:cNvPr id="17586" name="Google Shape;9407;p73">
                  <a:extLst>
                    <a:ext uri="{FF2B5EF4-FFF2-40B4-BE49-F238E27FC236}">
                      <a16:creationId xmlns:a16="http://schemas.microsoft.com/office/drawing/2014/main" id="{3543AA37-583C-0CF0-4B49-AC685A3CC28C}"/>
                    </a:ext>
                  </a:extLst>
                </p:cNvPr>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7" name="Google Shape;9408;p73">
                  <a:extLst>
                    <a:ext uri="{FF2B5EF4-FFF2-40B4-BE49-F238E27FC236}">
                      <a16:creationId xmlns:a16="http://schemas.microsoft.com/office/drawing/2014/main" id="{751A7304-FB16-696C-88BB-2D8E7F01FC3D}"/>
                    </a:ext>
                  </a:extLst>
                </p:cNvPr>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8" name="Google Shape;9409;p73">
                  <a:extLst>
                    <a:ext uri="{FF2B5EF4-FFF2-40B4-BE49-F238E27FC236}">
                      <a16:creationId xmlns:a16="http://schemas.microsoft.com/office/drawing/2014/main" id="{3EEBF074-F609-A403-0A01-40E4FE895FE8}"/>
                    </a:ext>
                  </a:extLst>
                </p:cNvPr>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9" name="Google Shape;9410;p73">
                  <a:extLst>
                    <a:ext uri="{FF2B5EF4-FFF2-40B4-BE49-F238E27FC236}">
                      <a16:creationId xmlns:a16="http://schemas.microsoft.com/office/drawing/2014/main" id="{45E78B23-702F-30BF-1F0D-A3726ACCB546}"/>
                    </a:ext>
                  </a:extLst>
                </p:cNvPr>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0" name="Google Shape;9411;p73">
                  <a:extLst>
                    <a:ext uri="{FF2B5EF4-FFF2-40B4-BE49-F238E27FC236}">
                      <a16:creationId xmlns:a16="http://schemas.microsoft.com/office/drawing/2014/main" id="{2F08716E-9465-D9F8-06A9-F0AA8252315A}"/>
                    </a:ext>
                  </a:extLst>
                </p:cNvPr>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12" name="Google Shape;9412;p73">
                <a:extLst>
                  <a:ext uri="{FF2B5EF4-FFF2-40B4-BE49-F238E27FC236}">
                    <a16:creationId xmlns:a16="http://schemas.microsoft.com/office/drawing/2014/main" id="{365451BA-E846-9934-BED2-8228672F590F}"/>
                  </a:ext>
                </a:extLst>
              </p:cNvPr>
              <p:cNvGrpSpPr/>
              <p:nvPr/>
            </p:nvGrpSpPr>
            <p:grpSpPr>
              <a:xfrm>
                <a:off x="7743671" y="4378602"/>
                <a:ext cx="499303" cy="499261"/>
                <a:chOff x="4628325" y="3599825"/>
                <a:chExt cx="295400" cy="295375"/>
              </a:xfrm>
              <a:grpFill/>
            </p:grpSpPr>
            <p:sp>
              <p:nvSpPr>
                <p:cNvPr id="17574" name="Google Shape;9413;p73">
                  <a:extLst>
                    <a:ext uri="{FF2B5EF4-FFF2-40B4-BE49-F238E27FC236}">
                      <a16:creationId xmlns:a16="http://schemas.microsoft.com/office/drawing/2014/main" id="{209BAE0A-2C99-93E4-3BD4-78C91E52276B}"/>
                    </a:ext>
                  </a:extLst>
                </p:cNvPr>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5" name="Google Shape;9414;p73">
                  <a:extLst>
                    <a:ext uri="{FF2B5EF4-FFF2-40B4-BE49-F238E27FC236}">
                      <a16:creationId xmlns:a16="http://schemas.microsoft.com/office/drawing/2014/main" id="{C68C2759-A659-4F2D-04E7-DE9720FDE9AF}"/>
                    </a:ext>
                  </a:extLst>
                </p:cNvPr>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6" name="Google Shape;9415;p73">
                  <a:extLst>
                    <a:ext uri="{FF2B5EF4-FFF2-40B4-BE49-F238E27FC236}">
                      <a16:creationId xmlns:a16="http://schemas.microsoft.com/office/drawing/2014/main" id="{6DAE875E-C6A8-5179-C47B-B695A9E52B48}"/>
                    </a:ext>
                  </a:extLst>
                </p:cNvPr>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7" name="Google Shape;9416;p73">
                  <a:extLst>
                    <a:ext uri="{FF2B5EF4-FFF2-40B4-BE49-F238E27FC236}">
                      <a16:creationId xmlns:a16="http://schemas.microsoft.com/office/drawing/2014/main" id="{75816142-384D-F899-058F-963DF4A3D6C1}"/>
                    </a:ext>
                  </a:extLst>
                </p:cNvPr>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8" name="Google Shape;9417;p73">
                  <a:extLst>
                    <a:ext uri="{FF2B5EF4-FFF2-40B4-BE49-F238E27FC236}">
                      <a16:creationId xmlns:a16="http://schemas.microsoft.com/office/drawing/2014/main" id="{D3CB09C9-13C5-5968-C301-FB8A0C8A3AEE}"/>
                    </a:ext>
                  </a:extLst>
                </p:cNvPr>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9" name="Google Shape;9418;p73">
                  <a:extLst>
                    <a:ext uri="{FF2B5EF4-FFF2-40B4-BE49-F238E27FC236}">
                      <a16:creationId xmlns:a16="http://schemas.microsoft.com/office/drawing/2014/main" id="{4C408F22-2649-AD07-00AF-474CA64AC285}"/>
                    </a:ext>
                  </a:extLst>
                </p:cNvPr>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0" name="Google Shape;9419;p73">
                  <a:extLst>
                    <a:ext uri="{FF2B5EF4-FFF2-40B4-BE49-F238E27FC236}">
                      <a16:creationId xmlns:a16="http://schemas.microsoft.com/office/drawing/2014/main" id="{A909F068-FEB1-2DBB-58A4-1086B7FC9F2C}"/>
                    </a:ext>
                  </a:extLst>
                </p:cNvPr>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1" name="Google Shape;9420;p73">
                  <a:extLst>
                    <a:ext uri="{FF2B5EF4-FFF2-40B4-BE49-F238E27FC236}">
                      <a16:creationId xmlns:a16="http://schemas.microsoft.com/office/drawing/2014/main" id="{1D3BFB6C-70A8-2CC5-E779-C2F5F4C63D4C}"/>
                    </a:ext>
                  </a:extLst>
                </p:cNvPr>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2" name="Google Shape;9421;p73">
                  <a:extLst>
                    <a:ext uri="{FF2B5EF4-FFF2-40B4-BE49-F238E27FC236}">
                      <a16:creationId xmlns:a16="http://schemas.microsoft.com/office/drawing/2014/main" id="{A658E1BC-9DE2-27B8-C83F-B1706847E3E8}"/>
                    </a:ext>
                  </a:extLst>
                </p:cNvPr>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3" name="Google Shape;9422;p73">
                  <a:extLst>
                    <a:ext uri="{FF2B5EF4-FFF2-40B4-BE49-F238E27FC236}">
                      <a16:creationId xmlns:a16="http://schemas.microsoft.com/office/drawing/2014/main" id="{846A7FF2-ACB0-D400-1E5E-CC355664392D}"/>
                    </a:ext>
                  </a:extLst>
                </p:cNvPr>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4" name="Google Shape;9423;p73">
                  <a:extLst>
                    <a:ext uri="{FF2B5EF4-FFF2-40B4-BE49-F238E27FC236}">
                      <a16:creationId xmlns:a16="http://schemas.microsoft.com/office/drawing/2014/main" id="{E6DDD124-976D-1F6C-AF77-F6AF72684250}"/>
                    </a:ext>
                  </a:extLst>
                </p:cNvPr>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5" name="Google Shape;9424;p73">
                  <a:extLst>
                    <a:ext uri="{FF2B5EF4-FFF2-40B4-BE49-F238E27FC236}">
                      <a16:creationId xmlns:a16="http://schemas.microsoft.com/office/drawing/2014/main" id="{9882AE84-2CF9-3B86-5939-D3B4F16BC5C7}"/>
                    </a:ext>
                  </a:extLst>
                </p:cNvPr>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13" name="Google Shape;9425;p73">
                <a:extLst>
                  <a:ext uri="{FF2B5EF4-FFF2-40B4-BE49-F238E27FC236}">
                    <a16:creationId xmlns:a16="http://schemas.microsoft.com/office/drawing/2014/main" id="{CA9FF8C8-5FD8-CD69-D904-CB5DD56DA91D}"/>
                  </a:ext>
                </a:extLst>
              </p:cNvPr>
              <p:cNvGrpSpPr/>
              <p:nvPr/>
            </p:nvGrpSpPr>
            <p:grpSpPr>
              <a:xfrm>
                <a:off x="7773631" y="4984646"/>
                <a:ext cx="439383" cy="500612"/>
                <a:chOff x="4645650" y="3962900"/>
                <a:chExt cx="259950" cy="296175"/>
              </a:xfrm>
              <a:grpFill/>
            </p:grpSpPr>
            <p:sp>
              <p:nvSpPr>
                <p:cNvPr id="17568" name="Google Shape;9426;p73">
                  <a:extLst>
                    <a:ext uri="{FF2B5EF4-FFF2-40B4-BE49-F238E27FC236}">
                      <a16:creationId xmlns:a16="http://schemas.microsoft.com/office/drawing/2014/main" id="{5FCC2BB8-FE8E-D49F-6844-9563A945476D}"/>
                    </a:ext>
                  </a:extLst>
                </p:cNvPr>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9" name="Google Shape;9427;p73">
                  <a:extLst>
                    <a:ext uri="{FF2B5EF4-FFF2-40B4-BE49-F238E27FC236}">
                      <a16:creationId xmlns:a16="http://schemas.microsoft.com/office/drawing/2014/main" id="{909913F7-7A29-381D-BE3F-C7A8D813922E}"/>
                    </a:ext>
                  </a:extLst>
                </p:cNvPr>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0" name="Google Shape;9428;p73">
                  <a:extLst>
                    <a:ext uri="{FF2B5EF4-FFF2-40B4-BE49-F238E27FC236}">
                      <a16:creationId xmlns:a16="http://schemas.microsoft.com/office/drawing/2014/main" id="{51A808E4-A639-DA3D-A654-F23829E9B70F}"/>
                    </a:ext>
                  </a:extLst>
                </p:cNvPr>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1" name="Google Shape;9429;p73">
                  <a:extLst>
                    <a:ext uri="{FF2B5EF4-FFF2-40B4-BE49-F238E27FC236}">
                      <a16:creationId xmlns:a16="http://schemas.microsoft.com/office/drawing/2014/main" id="{AAD9F809-EFB2-F088-BBEC-277661503745}"/>
                    </a:ext>
                  </a:extLst>
                </p:cNvPr>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2" name="Google Shape;9430;p73">
                  <a:extLst>
                    <a:ext uri="{FF2B5EF4-FFF2-40B4-BE49-F238E27FC236}">
                      <a16:creationId xmlns:a16="http://schemas.microsoft.com/office/drawing/2014/main" id="{F20FE083-6335-F04E-0FA3-3CA3D403483A}"/>
                    </a:ext>
                  </a:extLst>
                </p:cNvPr>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3" name="Google Shape;9431;p73">
                  <a:extLst>
                    <a:ext uri="{FF2B5EF4-FFF2-40B4-BE49-F238E27FC236}">
                      <a16:creationId xmlns:a16="http://schemas.microsoft.com/office/drawing/2014/main" id="{B74C58FC-8B62-A93C-3B11-AB80C294B175}"/>
                    </a:ext>
                  </a:extLst>
                </p:cNvPr>
                <p:cNvSpPr/>
                <p:nvPr/>
              </p:nvSpPr>
              <p:spPr>
                <a:xfrm>
                  <a:off x="4678725" y="3962900"/>
                  <a:ext cx="190650" cy="174100"/>
                </a:xfrm>
                <a:custGeom>
                  <a:avLst/>
                  <a:gdLst/>
                  <a:ahLst/>
                  <a:cxnLst/>
                  <a:rect l="l" t="t" r="r" b="b"/>
                  <a:pathLst>
                    <a:path w="7626"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14" name="Google Shape;9432;p73">
                <a:extLst>
                  <a:ext uri="{FF2B5EF4-FFF2-40B4-BE49-F238E27FC236}">
                    <a16:creationId xmlns:a16="http://schemas.microsoft.com/office/drawing/2014/main" id="{8FE7A288-1F55-37A0-DD67-99C1A7C90108}"/>
                  </a:ext>
                </a:extLst>
              </p:cNvPr>
              <p:cNvGrpSpPr/>
              <p:nvPr/>
            </p:nvGrpSpPr>
            <p:grpSpPr>
              <a:xfrm>
                <a:off x="10280367" y="4379278"/>
                <a:ext cx="499261" cy="497908"/>
                <a:chOff x="6143725" y="3582500"/>
                <a:chExt cx="295375" cy="294575"/>
              </a:xfrm>
              <a:grpFill/>
            </p:grpSpPr>
            <p:sp>
              <p:nvSpPr>
                <p:cNvPr id="17561" name="Google Shape;9433;p73">
                  <a:extLst>
                    <a:ext uri="{FF2B5EF4-FFF2-40B4-BE49-F238E27FC236}">
                      <a16:creationId xmlns:a16="http://schemas.microsoft.com/office/drawing/2014/main" id="{72C0D6E0-2DCB-AD7E-B5CD-3E07FE38565A}"/>
                    </a:ext>
                  </a:extLst>
                </p:cNvPr>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2" name="Google Shape;9434;p73">
                  <a:extLst>
                    <a:ext uri="{FF2B5EF4-FFF2-40B4-BE49-F238E27FC236}">
                      <a16:creationId xmlns:a16="http://schemas.microsoft.com/office/drawing/2014/main" id="{33655F89-2388-42FB-2BFA-166A3AB855B4}"/>
                    </a:ext>
                  </a:extLst>
                </p:cNvPr>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3" name="Google Shape;9435;p73">
                  <a:extLst>
                    <a:ext uri="{FF2B5EF4-FFF2-40B4-BE49-F238E27FC236}">
                      <a16:creationId xmlns:a16="http://schemas.microsoft.com/office/drawing/2014/main" id="{52E6953E-BDCD-8431-F6DC-D7931CA3022E}"/>
                    </a:ext>
                  </a:extLst>
                </p:cNvPr>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4" name="Google Shape;9436;p73">
                  <a:extLst>
                    <a:ext uri="{FF2B5EF4-FFF2-40B4-BE49-F238E27FC236}">
                      <a16:creationId xmlns:a16="http://schemas.microsoft.com/office/drawing/2014/main" id="{AC78BBB0-39F8-99D3-9EDB-1DDC9DD4C409}"/>
                    </a:ext>
                  </a:extLst>
                </p:cNvPr>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5" name="Google Shape;9437;p73">
                  <a:extLst>
                    <a:ext uri="{FF2B5EF4-FFF2-40B4-BE49-F238E27FC236}">
                      <a16:creationId xmlns:a16="http://schemas.microsoft.com/office/drawing/2014/main" id="{F8B21E28-2094-9FE4-C580-E5A286240D67}"/>
                    </a:ext>
                  </a:extLst>
                </p:cNvPr>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6" name="Google Shape;9438;p73">
                  <a:extLst>
                    <a:ext uri="{FF2B5EF4-FFF2-40B4-BE49-F238E27FC236}">
                      <a16:creationId xmlns:a16="http://schemas.microsoft.com/office/drawing/2014/main" id="{D11781E8-C313-914B-E0E1-FA7EFC88CDE5}"/>
                    </a:ext>
                  </a:extLst>
                </p:cNvPr>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7" name="Google Shape;9439;p73">
                  <a:extLst>
                    <a:ext uri="{FF2B5EF4-FFF2-40B4-BE49-F238E27FC236}">
                      <a16:creationId xmlns:a16="http://schemas.microsoft.com/office/drawing/2014/main" id="{68D33169-8CDB-5828-08EF-4F808ADA2296}"/>
                    </a:ext>
                  </a:extLst>
                </p:cNvPr>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15" name="Google Shape;9440;p73">
                <a:extLst>
                  <a:ext uri="{FF2B5EF4-FFF2-40B4-BE49-F238E27FC236}">
                    <a16:creationId xmlns:a16="http://schemas.microsoft.com/office/drawing/2014/main" id="{50CDE981-A05B-4B9A-9C03-91FA6F089CE8}"/>
                  </a:ext>
                </a:extLst>
              </p:cNvPr>
              <p:cNvGrpSpPr/>
              <p:nvPr/>
            </p:nvGrpSpPr>
            <p:grpSpPr>
              <a:xfrm>
                <a:off x="2037247" y="3747903"/>
                <a:ext cx="501923" cy="500571"/>
                <a:chOff x="1310075" y="3253275"/>
                <a:chExt cx="296950" cy="296150"/>
              </a:xfrm>
              <a:grpFill/>
            </p:grpSpPr>
            <p:sp>
              <p:nvSpPr>
                <p:cNvPr id="17558" name="Google Shape;9441;p73">
                  <a:extLst>
                    <a:ext uri="{FF2B5EF4-FFF2-40B4-BE49-F238E27FC236}">
                      <a16:creationId xmlns:a16="http://schemas.microsoft.com/office/drawing/2014/main" id="{7E72AA58-F23E-9C2F-6B4E-BDEAD3037002}"/>
                    </a:ext>
                  </a:extLst>
                </p:cNvPr>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9" name="Google Shape;9442;p73">
                  <a:extLst>
                    <a:ext uri="{FF2B5EF4-FFF2-40B4-BE49-F238E27FC236}">
                      <a16:creationId xmlns:a16="http://schemas.microsoft.com/office/drawing/2014/main" id="{62F007EA-4447-7922-F36F-841929C02451}"/>
                    </a:ext>
                  </a:extLst>
                </p:cNvPr>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0" name="Google Shape;9443;p73">
                  <a:extLst>
                    <a:ext uri="{FF2B5EF4-FFF2-40B4-BE49-F238E27FC236}">
                      <a16:creationId xmlns:a16="http://schemas.microsoft.com/office/drawing/2014/main" id="{5DC2AB05-1B56-FEA0-8BC0-B10CC05CCE4B}"/>
                    </a:ext>
                  </a:extLst>
                </p:cNvPr>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416" name="Google Shape;9444;p73">
                <a:extLst>
                  <a:ext uri="{FF2B5EF4-FFF2-40B4-BE49-F238E27FC236}">
                    <a16:creationId xmlns:a16="http://schemas.microsoft.com/office/drawing/2014/main" id="{1640DDD4-D4D4-E6DF-6B37-4329B975E335}"/>
                  </a:ext>
                </a:extLst>
              </p:cNvPr>
              <p:cNvSpPr/>
              <p:nvPr/>
            </p:nvSpPr>
            <p:spPr>
              <a:xfrm>
                <a:off x="2039216" y="4379924"/>
                <a:ext cx="497951" cy="496599"/>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417" name="Google Shape;9445;p73">
                <a:extLst>
                  <a:ext uri="{FF2B5EF4-FFF2-40B4-BE49-F238E27FC236}">
                    <a16:creationId xmlns:a16="http://schemas.microsoft.com/office/drawing/2014/main" id="{50062B59-8207-7100-5398-7543C221B95D}"/>
                  </a:ext>
                </a:extLst>
              </p:cNvPr>
              <p:cNvGrpSpPr/>
              <p:nvPr/>
            </p:nvGrpSpPr>
            <p:grpSpPr>
              <a:xfrm>
                <a:off x="2036572" y="4983505"/>
                <a:ext cx="503276" cy="502894"/>
                <a:chOff x="1310075" y="3980250"/>
                <a:chExt cx="297750" cy="297525"/>
              </a:xfrm>
              <a:grpFill/>
            </p:grpSpPr>
            <p:sp>
              <p:nvSpPr>
                <p:cNvPr id="17554" name="Google Shape;9446;p73">
                  <a:extLst>
                    <a:ext uri="{FF2B5EF4-FFF2-40B4-BE49-F238E27FC236}">
                      <a16:creationId xmlns:a16="http://schemas.microsoft.com/office/drawing/2014/main" id="{E7989AFD-6E6A-2002-19AD-1B821B152171}"/>
                    </a:ext>
                  </a:extLst>
                </p:cNvPr>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5" name="Google Shape;9447;p73">
                  <a:extLst>
                    <a:ext uri="{FF2B5EF4-FFF2-40B4-BE49-F238E27FC236}">
                      <a16:creationId xmlns:a16="http://schemas.microsoft.com/office/drawing/2014/main" id="{CBAC00B8-657D-2FF1-9E18-D2419B1B075B}"/>
                    </a:ext>
                  </a:extLst>
                </p:cNvPr>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6" name="Google Shape;9448;p73">
                  <a:extLst>
                    <a:ext uri="{FF2B5EF4-FFF2-40B4-BE49-F238E27FC236}">
                      <a16:creationId xmlns:a16="http://schemas.microsoft.com/office/drawing/2014/main" id="{6BD7CC99-76BE-6C4A-87DB-A2447996DEAA}"/>
                    </a:ext>
                  </a:extLst>
                </p:cNvPr>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7" name="Google Shape;9449;p73">
                  <a:extLst>
                    <a:ext uri="{FF2B5EF4-FFF2-40B4-BE49-F238E27FC236}">
                      <a16:creationId xmlns:a16="http://schemas.microsoft.com/office/drawing/2014/main" id="{B49C7A6F-2437-888F-C977-AF9853C45148}"/>
                    </a:ext>
                  </a:extLst>
                </p:cNvPr>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18" name="Google Shape;9450;p73">
                <a:extLst>
                  <a:ext uri="{FF2B5EF4-FFF2-40B4-BE49-F238E27FC236}">
                    <a16:creationId xmlns:a16="http://schemas.microsoft.com/office/drawing/2014/main" id="{D524502A-B9FE-2776-E963-98D23817776B}"/>
                  </a:ext>
                </a:extLst>
              </p:cNvPr>
              <p:cNvGrpSpPr/>
              <p:nvPr/>
            </p:nvGrpSpPr>
            <p:grpSpPr>
              <a:xfrm>
                <a:off x="5275218" y="3748557"/>
                <a:ext cx="380816" cy="499261"/>
                <a:chOff x="3167275" y="3227275"/>
                <a:chExt cx="225300" cy="295375"/>
              </a:xfrm>
              <a:grpFill/>
            </p:grpSpPr>
            <p:sp>
              <p:nvSpPr>
                <p:cNvPr id="17549" name="Google Shape;9451;p73">
                  <a:extLst>
                    <a:ext uri="{FF2B5EF4-FFF2-40B4-BE49-F238E27FC236}">
                      <a16:creationId xmlns:a16="http://schemas.microsoft.com/office/drawing/2014/main" id="{F296B486-AC8B-58E9-8B10-FBB208094B5E}"/>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0" name="Google Shape;9452;p73">
                  <a:extLst>
                    <a:ext uri="{FF2B5EF4-FFF2-40B4-BE49-F238E27FC236}">
                      <a16:creationId xmlns:a16="http://schemas.microsoft.com/office/drawing/2014/main" id="{4746372A-60C7-AD2F-D91D-1CC5BEB13867}"/>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1" name="Google Shape;9453;p73">
                  <a:extLst>
                    <a:ext uri="{FF2B5EF4-FFF2-40B4-BE49-F238E27FC236}">
                      <a16:creationId xmlns:a16="http://schemas.microsoft.com/office/drawing/2014/main" id="{B85A67F4-8864-3121-8401-D992B08F1AD2}"/>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2" name="Google Shape;9454;p73">
                  <a:extLst>
                    <a:ext uri="{FF2B5EF4-FFF2-40B4-BE49-F238E27FC236}">
                      <a16:creationId xmlns:a16="http://schemas.microsoft.com/office/drawing/2014/main" id="{5C8CC359-1B65-A7BA-5653-0F741F706387}"/>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3" name="Google Shape;9455;p73">
                  <a:extLst>
                    <a:ext uri="{FF2B5EF4-FFF2-40B4-BE49-F238E27FC236}">
                      <a16:creationId xmlns:a16="http://schemas.microsoft.com/office/drawing/2014/main" id="{CAB09941-E853-A04C-D3FC-E41125E5E887}"/>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419" name="Google Shape;9456;p73">
                <a:extLst>
                  <a:ext uri="{FF2B5EF4-FFF2-40B4-BE49-F238E27FC236}">
                    <a16:creationId xmlns:a16="http://schemas.microsoft.com/office/drawing/2014/main" id="{F69B2378-0AE2-BC3E-FD29-2E716F623885}"/>
                  </a:ext>
                </a:extLst>
              </p:cNvPr>
              <p:cNvSpPr/>
              <p:nvPr/>
            </p:nvSpPr>
            <p:spPr>
              <a:xfrm>
                <a:off x="5202621" y="4377430"/>
                <a:ext cx="525925" cy="501585"/>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420" name="Google Shape;9457;p73">
                <a:extLst>
                  <a:ext uri="{FF2B5EF4-FFF2-40B4-BE49-F238E27FC236}">
                    <a16:creationId xmlns:a16="http://schemas.microsoft.com/office/drawing/2014/main" id="{28EC3719-B00B-AB18-1E7C-ADD81100BFEC}"/>
                  </a:ext>
                </a:extLst>
              </p:cNvPr>
              <p:cNvGrpSpPr/>
              <p:nvPr/>
            </p:nvGrpSpPr>
            <p:grpSpPr>
              <a:xfrm>
                <a:off x="5213987" y="4985299"/>
                <a:ext cx="503276" cy="499303"/>
                <a:chOff x="3133425" y="3955025"/>
                <a:chExt cx="297750" cy="295400"/>
              </a:xfrm>
              <a:grpFill/>
            </p:grpSpPr>
            <p:sp>
              <p:nvSpPr>
                <p:cNvPr id="17546" name="Google Shape;9458;p73">
                  <a:extLst>
                    <a:ext uri="{FF2B5EF4-FFF2-40B4-BE49-F238E27FC236}">
                      <a16:creationId xmlns:a16="http://schemas.microsoft.com/office/drawing/2014/main" id="{43F2E8D9-6484-438A-8499-ED54D76C78ED}"/>
                    </a:ext>
                  </a:extLst>
                </p:cNvPr>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7" name="Google Shape;9459;p73">
                  <a:extLst>
                    <a:ext uri="{FF2B5EF4-FFF2-40B4-BE49-F238E27FC236}">
                      <a16:creationId xmlns:a16="http://schemas.microsoft.com/office/drawing/2014/main" id="{EBE77CC2-A888-677D-BEC0-1663DE4E183A}"/>
                    </a:ext>
                  </a:extLst>
                </p:cNvPr>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8" name="Google Shape;9460;p73">
                  <a:extLst>
                    <a:ext uri="{FF2B5EF4-FFF2-40B4-BE49-F238E27FC236}">
                      <a16:creationId xmlns:a16="http://schemas.microsoft.com/office/drawing/2014/main" id="{6D55C2A5-D71B-64CF-5DAA-8DA768213113}"/>
                    </a:ext>
                  </a:extLst>
                </p:cNvPr>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1" name="Google Shape;9461;p73">
                <a:extLst>
                  <a:ext uri="{FF2B5EF4-FFF2-40B4-BE49-F238E27FC236}">
                    <a16:creationId xmlns:a16="http://schemas.microsoft.com/office/drawing/2014/main" id="{D13DAC0F-61B5-DB93-3052-24C5C14B1760}"/>
                  </a:ext>
                </a:extLst>
              </p:cNvPr>
              <p:cNvGrpSpPr/>
              <p:nvPr/>
            </p:nvGrpSpPr>
            <p:grpSpPr>
              <a:xfrm>
                <a:off x="8379176" y="3746993"/>
                <a:ext cx="500612" cy="502387"/>
                <a:chOff x="4991425" y="3234750"/>
                <a:chExt cx="296175" cy="297225"/>
              </a:xfrm>
              <a:grpFill/>
            </p:grpSpPr>
            <p:sp>
              <p:nvSpPr>
                <p:cNvPr id="17540" name="Google Shape;9462;p73">
                  <a:extLst>
                    <a:ext uri="{FF2B5EF4-FFF2-40B4-BE49-F238E27FC236}">
                      <a16:creationId xmlns:a16="http://schemas.microsoft.com/office/drawing/2014/main" id="{FA1209A9-0681-8DCA-EC5A-2FD8230C67AE}"/>
                    </a:ext>
                  </a:extLst>
                </p:cNvPr>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1" name="Google Shape;9463;p73">
                  <a:extLst>
                    <a:ext uri="{FF2B5EF4-FFF2-40B4-BE49-F238E27FC236}">
                      <a16:creationId xmlns:a16="http://schemas.microsoft.com/office/drawing/2014/main" id="{CAE176C9-D707-E52B-8DC2-417C3E521E77}"/>
                    </a:ext>
                  </a:extLst>
                </p:cNvPr>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2" name="Google Shape;9464;p73">
                  <a:extLst>
                    <a:ext uri="{FF2B5EF4-FFF2-40B4-BE49-F238E27FC236}">
                      <a16:creationId xmlns:a16="http://schemas.microsoft.com/office/drawing/2014/main" id="{27CB0D91-0D94-618E-94BF-AA43EB6157C5}"/>
                    </a:ext>
                  </a:extLst>
                </p:cNvPr>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3" name="Google Shape;9465;p73">
                  <a:extLst>
                    <a:ext uri="{FF2B5EF4-FFF2-40B4-BE49-F238E27FC236}">
                      <a16:creationId xmlns:a16="http://schemas.microsoft.com/office/drawing/2014/main" id="{0D53A7C0-8EB3-F416-922A-85FE6C9CC01B}"/>
                    </a:ext>
                  </a:extLst>
                </p:cNvPr>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4" name="Google Shape;9466;p73">
                  <a:extLst>
                    <a:ext uri="{FF2B5EF4-FFF2-40B4-BE49-F238E27FC236}">
                      <a16:creationId xmlns:a16="http://schemas.microsoft.com/office/drawing/2014/main" id="{0B59C257-B4EA-91F5-73A4-7A0716566738}"/>
                    </a:ext>
                  </a:extLst>
                </p:cNvPr>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5" name="Google Shape;9467;p73">
                  <a:extLst>
                    <a:ext uri="{FF2B5EF4-FFF2-40B4-BE49-F238E27FC236}">
                      <a16:creationId xmlns:a16="http://schemas.microsoft.com/office/drawing/2014/main" id="{9AA0EFC0-A8C3-22AD-6E7F-CBA320C805CD}"/>
                    </a:ext>
                  </a:extLst>
                </p:cNvPr>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2" name="Google Shape;9468;p73">
                <a:extLst>
                  <a:ext uri="{FF2B5EF4-FFF2-40B4-BE49-F238E27FC236}">
                    <a16:creationId xmlns:a16="http://schemas.microsoft.com/office/drawing/2014/main" id="{2FA5463A-55CF-6803-BA84-49302C464277}"/>
                  </a:ext>
                </a:extLst>
              </p:cNvPr>
              <p:cNvGrpSpPr/>
              <p:nvPr/>
            </p:nvGrpSpPr>
            <p:grpSpPr>
              <a:xfrm>
                <a:off x="8379176" y="4407885"/>
                <a:ext cx="500612" cy="440694"/>
                <a:chOff x="4991425" y="3617150"/>
                <a:chExt cx="296175" cy="260725"/>
              </a:xfrm>
              <a:grpFill/>
            </p:grpSpPr>
            <p:sp>
              <p:nvSpPr>
                <p:cNvPr id="17533" name="Google Shape;9469;p73">
                  <a:extLst>
                    <a:ext uri="{FF2B5EF4-FFF2-40B4-BE49-F238E27FC236}">
                      <a16:creationId xmlns:a16="http://schemas.microsoft.com/office/drawing/2014/main" id="{BB304AF2-3EBC-1407-AA68-FE2E54AF26B2}"/>
                    </a:ext>
                  </a:extLst>
                </p:cNvPr>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4" name="Google Shape;9470;p73">
                  <a:extLst>
                    <a:ext uri="{FF2B5EF4-FFF2-40B4-BE49-F238E27FC236}">
                      <a16:creationId xmlns:a16="http://schemas.microsoft.com/office/drawing/2014/main" id="{A1C0B796-F903-E2CD-1D5F-E60446A8788D}"/>
                    </a:ext>
                  </a:extLst>
                </p:cNvPr>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5" name="Google Shape;9471;p73">
                  <a:extLst>
                    <a:ext uri="{FF2B5EF4-FFF2-40B4-BE49-F238E27FC236}">
                      <a16:creationId xmlns:a16="http://schemas.microsoft.com/office/drawing/2014/main" id="{C3BAFDCF-90EA-8860-F823-024FA6EEB4F1}"/>
                    </a:ext>
                  </a:extLst>
                </p:cNvPr>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6" name="Google Shape;9472;p73">
                  <a:extLst>
                    <a:ext uri="{FF2B5EF4-FFF2-40B4-BE49-F238E27FC236}">
                      <a16:creationId xmlns:a16="http://schemas.microsoft.com/office/drawing/2014/main" id="{F703C58E-4DF3-42AD-DBAE-BF269AA1AC58}"/>
                    </a:ext>
                  </a:extLst>
                </p:cNvPr>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7" name="Google Shape;9473;p73">
                  <a:extLst>
                    <a:ext uri="{FF2B5EF4-FFF2-40B4-BE49-F238E27FC236}">
                      <a16:creationId xmlns:a16="http://schemas.microsoft.com/office/drawing/2014/main" id="{447A0F95-F988-D0A0-8EA3-3D58AECB06F2}"/>
                    </a:ext>
                  </a:extLst>
                </p:cNvPr>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8" name="Google Shape;9474;p73">
                  <a:extLst>
                    <a:ext uri="{FF2B5EF4-FFF2-40B4-BE49-F238E27FC236}">
                      <a16:creationId xmlns:a16="http://schemas.microsoft.com/office/drawing/2014/main" id="{5CED08A7-3C4C-D188-9420-82A5C7771187}"/>
                    </a:ext>
                  </a:extLst>
                </p:cNvPr>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9" name="Google Shape;9475;p73">
                  <a:extLst>
                    <a:ext uri="{FF2B5EF4-FFF2-40B4-BE49-F238E27FC236}">
                      <a16:creationId xmlns:a16="http://schemas.microsoft.com/office/drawing/2014/main" id="{0908F6F4-4246-4B67-D2AB-EC1090E59764}"/>
                    </a:ext>
                  </a:extLst>
                </p:cNvPr>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3" name="Google Shape;9476;p73">
                <a:extLst>
                  <a:ext uri="{FF2B5EF4-FFF2-40B4-BE49-F238E27FC236}">
                    <a16:creationId xmlns:a16="http://schemas.microsoft.com/office/drawing/2014/main" id="{FF6104C2-A367-8005-02BF-2AFF6A8EF15B}"/>
                  </a:ext>
                </a:extLst>
              </p:cNvPr>
              <p:cNvGrpSpPr/>
              <p:nvPr/>
            </p:nvGrpSpPr>
            <p:grpSpPr>
              <a:xfrm>
                <a:off x="8489677" y="4985299"/>
                <a:ext cx="279612" cy="499303"/>
                <a:chOff x="5056800" y="3962900"/>
                <a:chExt cx="165425" cy="295400"/>
              </a:xfrm>
              <a:grpFill/>
            </p:grpSpPr>
            <p:sp>
              <p:nvSpPr>
                <p:cNvPr id="17530" name="Google Shape;9477;p73">
                  <a:extLst>
                    <a:ext uri="{FF2B5EF4-FFF2-40B4-BE49-F238E27FC236}">
                      <a16:creationId xmlns:a16="http://schemas.microsoft.com/office/drawing/2014/main" id="{688AF427-559B-E661-E9C7-D1CA13233767}"/>
                    </a:ext>
                  </a:extLst>
                </p:cNvPr>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1" name="Google Shape;9478;p73">
                  <a:extLst>
                    <a:ext uri="{FF2B5EF4-FFF2-40B4-BE49-F238E27FC236}">
                      <a16:creationId xmlns:a16="http://schemas.microsoft.com/office/drawing/2014/main" id="{593E3FDA-AA80-3250-DF9A-3537C40B5209}"/>
                    </a:ext>
                  </a:extLst>
                </p:cNvPr>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2" name="Google Shape;9479;p73">
                  <a:extLst>
                    <a:ext uri="{FF2B5EF4-FFF2-40B4-BE49-F238E27FC236}">
                      <a16:creationId xmlns:a16="http://schemas.microsoft.com/office/drawing/2014/main" id="{A46D2A10-89D4-150E-65D3-371AF4E221AD}"/>
                    </a:ext>
                  </a:extLst>
                </p:cNvPr>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4" name="Google Shape;9480;p73">
                <a:extLst>
                  <a:ext uri="{FF2B5EF4-FFF2-40B4-BE49-F238E27FC236}">
                    <a16:creationId xmlns:a16="http://schemas.microsoft.com/office/drawing/2014/main" id="{8D5600BF-DB30-E42D-278A-BB94544FEE08}"/>
                  </a:ext>
                </a:extLst>
              </p:cNvPr>
              <p:cNvGrpSpPr/>
              <p:nvPr/>
            </p:nvGrpSpPr>
            <p:grpSpPr>
              <a:xfrm>
                <a:off x="10279035" y="4985321"/>
                <a:ext cx="501923" cy="499261"/>
                <a:chOff x="6168925" y="3936925"/>
                <a:chExt cx="296950" cy="295375"/>
              </a:xfrm>
              <a:grpFill/>
            </p:grpSpPr>
            <p:sp>
              <p:nvSpPr>
                <p:cNvPr id="17524" name="Google Shape;9481;p73">
                  <a:extLst>
                    <a:ext uri="{FF2B5EF4-FFF2-40B4-BE49-F238E27FC236}">
                      <a16:creationId xmlns:a16="http://schemas.microsoft.com/office/drawing/2014/main" id="{65260F20-2E42-F47D-4AE8-4FDD93D748B3}"/>
                    </a:ext>
                  </a:extLst>
                </p:cNvPr>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5" name="Google Shape;9482;p73">
                  <a:extLst>
                    <a:ext uri="{FF2B5EF4-FFF2-40B4-BE49-F238E27FC236}">
                      <a16:creationId xmlns:a16="http://schemas.microsoft.com/office/drawing/2014/main" id="{A0E1C9B5-0197-54AC-39AE-095DF44FEC66}"/>
                    </a:ext>
                  </a:extLst>
                </p:cNvPr>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6" name="Google Shape;9483;p73">
                  <a:extLst>
                    <a:ext uri="{FF2B5EF4-FFF2-40B4-BE49-F238E27FC236}">
                      <a16:creationId xmlns:a16="http://schemas.microsoft.com/office/drawing/2014/main" id="{B77F4A19-49C5-4AD5-707A-C786BEC553E5}"/>
                    </a:ext>
                  </a:extLst>
                </p:cNvPr>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7" name="Google Shape;9484;p73">
                  <a:extLst>
                    <a:ext uri="{FF2B5EF4-FFF2-40B4-BE49-F238E27FC236}">
                      <a16:creationId xmlns:a16="http://schemas.microsoft.com/office/drawing/2014/main" id="{582176A7-AEEB-A44B-3FF7-3210D446C8C2}"/>
                    </a:ext>
                  </a:extLst>
                </p:cNvPr>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8" name="Google Shape;9485;p73">
                  <a:extLst>
                    <a:ext uri="{FF2B5EF4-FFF2-40B4-BE49-F238E27FC236}">
                      <a16:creationId xmlns:a16="http://schemas.microsoft.com/office/drawing/2014/main" id="{CD4C2751-EBCA-9A2F-5644-5E492CF532AB}"/>
                    </a:ext>
                  </a:extLst>
                </p:cNvPr>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9" name="Google Shape;9486;p73">
                  <a:extLst>
                    <a:ext uri="{FF2B5EF4-FFF2-40B4-BE49-F238E27FC236}">
                      <a16:creationId xmlns:a16="http://schemas.microsoft.com/office/drawing/2014/main" id="{05717B48-6B56-6992-F7A8-08F6BEEB34AB}"/>
                    </a:ext>
                  </a:extLst>
                </p:cNvPr>
                <p:cNvSpPr/>
                <p:nvPr/>
              </p:nvSpPr>
              <p:spPr>
                <a:xfrm>
                  <a:off x="6417800" y="4173200"/>
                  <a:ext cx="43350" cy="43350"/>
                </a:xfrm>
                <a:custGeom>
                  <a:avLst/>
                  <a:gdLst/>
                  <a:ahLst/>
                  <a:cxnLst/>
                  <a:rect l="l" t="t" r="r" b="b"/>
                  <a:pathLst>
                    <a:path w="1734" h="1734"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5" name="Google Shape;9487;p73">
                <a:extLst>
                  <a:ext uri="{FF2B5EF4-FFF2-40B4-BE49-F238E27FC236}">
                    <a16:creationId xmlns:a16="http://schemas.microsoft.com/office/drawing/2014/main" id="{9F44E99C-D019-D8B6-E4B4-E09107D9B320}"/>
                  </a:ext>
                </a:extLst>
              </p:cNvPr>
              <p:cNvGrpSpPr/>
              <p:nvPr/>
            </p:nvGrpSpPr>
            <p:grpSpPr>
              <a:xfrm>
                <a:off x="2672075" y="3748558"/>
                <a:ext cx="497908" cy="499261"/>
                <a:chOff x="1674750" y="3254050"/>
                <a:chExt cx="294575" cy="295375"/>
              </a:xfrm>
              <a:grpFill/>
            </p:grpSpPr>
            <p:sp>
              <p:nvSpPr>
                <p:cNvPr id="17521" name="Google Shape;9488;p73">
                  <a:extLst>
                    <a:ext uri="{FF2B5EF4-FFF2-40B4-BE49-F238E27FC236}">
                      <a16:creationId xmlns:a16="http://schemas.microsoft.com/office/drawing/2014/main" id="{C57E509E-4496-A7FF-25E6-B183A4F7F4DE}"/>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2" name="Google Shape;9489;p73">
                  <a:extLst>
                    <a:ext uri="{FF2B5EF4-FFF2-40B4-BE49-F238E27FC236}">
                      <a16:creationId xmlns:a16="http://schemas.microsoft.com/office/drawing/2014/main" id="{8D18D4B7-8499-97E3-00CE-C6875FDEC7F5}"/>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3" name="Google Shape;9490;p73">
                  <a:extLst>
                    <a:ext uri="{FF2B5EF4-FFF2-40B4-BE49-F238E27FC236}">
                      <a16:creationId xmlns:a16="http://schemas.microsoft.com/office/drawing/2014/main" id="{B1962EF9-D19C-CDA8-7FAB-178C9CB11481}"/>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6" name="Google Shape;9491;p73">
                <a:extLst>
                  <a:ext uri="{FF2B5EF4-FFF2-40B4-BE49-F238E27FC236}">
                    <a16:creationId xmlns:a16="http://schemas.microsoft.com/office/drawing/2014/main" id="{47A1DA6D-4F63-2B3F-5626-F2234BE8A939}"/>
                  </a:ext>
                </a:extLst>
              </p:cNvPr>
              <p:cNvGrpSpPr/>
              <p:nvPr/>
            </p:nvGrpSpPr>
            <p:grpSpPr>
              <a:xfrm>
                <a:off x="2692697" y="4378602"/>
                <a:ext cx="456666" cy="499261"/>
                <a:chOff x="1687350" y="3618725"/>
                <a:chExt cx="270175" cy="295375"/>
              </a:xfrm>
              <a:grpFill/>
            </p:grpSpPr>
            <p:sp>
              <p:nvSpPr>
                <p:cNvPr id="17518" name="Google Shape;9492;p73">
                  <a:extLst>
                    <a:ext uri="{FF2B5EF4-FFF2-40B4-BE49-F238E27FC236}">
                      <a16:creationId xmlns:a16="http://schemas.microsoft.com/office/drawing/2014/main" id="{451A25F2-EF0D-3687-9653-2AB76E08CD3A}"/>
                    </a:ext>
                  </a:extLst>
                </p:cNvPr>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9" name="Google Shape;9493;p73">
                  <a:extLst>
                    <a:ext uri="{FF2B5EF4-FFF2-40B4-BE49-F238E27FC236}">
                      <a16:creationId xmlns:a16="http://schemas.microsoft.com/office/drawing/2014/main" id="{9A9972FA-CBEB-F756-2685-146EC73A2F1D}"/>
                    </a:ext>
                  </a:extLst>
                </p:cNvPr>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0" name="Google Shape;9494;p73">
                  <a:extLst>
                    <a:ext uri="{FF2B5EF4-FFF2-40B4-BE49-F238E27FC236}">
                      <a16:creationId xmlns:a16="http://schemas.microsoft.com/office/drawing/2014/main" id="{86067495-3292-BCEF-DB86-71BD3E3E8F02}"/>
                    </a:ext>
                  </a:extLst>
                </p:cNvPr>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7" name="Google Shape;9495;p73">
                <a:extLst>
                  <a:ext uri="{FF2B5EF4-FFF2-40B4-BE49-F238E27FC236}">
                    <a16:creationId xmlns:a16="http://schemas.microsoft.com/office/drawing/2014/main" id="{4FC3B9D1-B26B-E965-F516-EA282A618DB9}"/>
                  </a:ext>
                </a:extLst>
              </p:cNvPr>
              <p:cNvGrpSpPr/>
              <p:nvPr/>
            </p:nvGrpSpPr>
            <p:grpSpPr>
              <a:xfrm>
                <a:off x="2669392" y="4985321"/>
                <a:ext cx="503276" cy="499261"/>
                <a:chOff x="1672375" y="3982600"/>
                <a:chExt cx="297750" cy="295375"/>
              </a:xfrm>
              <a:grpFill/>
            </p:grpSpPr>
            <p:sp>
              <p:nvSpPr>
                <p:cNvPr id="17515" name="Google Shape;9496;p73">
                  <a:extLst>
                    <a:ext uri="{FF2B5EF4-FFF2-40B4-BE49-F238E27FC236}">
                      <a16:creationId xmlns:a16="http://schemas.microsoft.com/office/drawing/2014/main" id="{A57F6FF9-F506-2DC3-EE4E-421A62FE7DF9}"/>
                    </a:ext>
                  </a:extLst>
                </p:cNvPr>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6" name="Google Shape;9497;p73">
                  <a:extLst>
                    <a:ext uri="{FF2B5EF4-FFF2-40B4-BE49-F238E27FC236}">
                      <a16:creationId xmlns:a16="http://schemas.microsoft.com/office/drawing/2014/main" id="{8D7DEA06-BEED-F1D7-495F-A8B719208197}"/>
                    </a:ext>
                  </a:extLst>
                </p:cNvPr>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7" name="Google Shape;9498;p73">
                  <a:extLst>
                    <a:ext uri="{FF2B5EF4-FFF2-40B4-BE49-F238E27FC236}">
                      <a16:creationId xmlns:a16="http://schemas.microsoft.com/office/drawing/2014/main" id="{5918EB2F-4EFF-F352-0A98-975B96563D55}"/>
                    </a:ext>
                  </a:extLst>
                </p:cNvPr>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8" name="Google Shape;9499;p73">
                <a:extLst>
                  <a:ext uri="{FF2B5EF4-FFF2-40B4-BE49-F238E27FC236}">
                    <a16:creationId xmlns:a16="http://schemas.microsoft.com/office/drawing/2014/main" id="{DDA52221-A32D-FA1D-9807-E9C663230BFA}"/>
                  </a:ext>
                </a:extLst>
              </p:cNvPr>
              <p:cNvGrpSpPr/>
              <p:nvPr/>
            </p:nvGrpSpPr>
            <p:grpSpPr>
              <a:xfrm>
                <a:off x="5851479" y="3747882"/>
                <a:ext cx="500612" cy="500612"/>
                <a:chOff x="3497300" y="3227275"/>
                <a:chExt cx="296175" cy="296175"/>
              </a:xfrm>
              <a:grpFill/>
            </p:grpSpPr>
            <p:sp>
              <p:nvSpPr>
                <p:cNvPr id="17507" name="Google Shape;9500;p73">
                  <a:extLst>
                    <a:ext uri="{FF2B5EF4-FFF2-40B4-BE49-F238E27FC236}">
                      <a16:creationId xmlns:a16="http://schemas.microsoft.com/office/drawing/2014/main" id="{1CAAA0AA-3C6B-A4F7-3ACC-F95C78F093CC}"/>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8" name="Google Shape;9501;p73">
                  <a:extLst>
                    <a:ext uri="{FF2B5EF4-FFF2-40B4-BE49-F238E27FC236}">
                      <a16:creationId xmlns:a16="http://schemas.microsoft.com/office/drawing/2014/main" id="{8491F67D-D392-14C3-6D28-87D86C44C220}"/>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9" name="Google Shape;9502;p73">
                  <a:extLst>
                    <a:ext uri="{FF2B5EF4-FFF2-40B4-BE49-F238E27FC236}">
                      <a16:creationId xmlns:a16="http://schemas.microsoft.com/office/drawing/2014/main" id="{A2504DC1-A72F-CE83-C2FA-8A3CC92443FF}"/>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0" name="Google Shape;9503;p73">
                  <a:extLst>
                    <a:ext uri="{FF2B5EF4-FFF2-40B4-BE49-F238E27FC236}">
                      <a16:creationId xmlns:a16="http://schemas.microsoft.com/office/drawing/2014/main" id="{0F19ECEE-2FB0-87AE-4172-EC20D5D2F848}"/>
                    </a:ext>
                  </a:extLst>
                </p:cNvPr>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1" name="Google Shape;9504;p73">
                  <a:extLst>
                    <a:ext uri="{FF2B5EF4-FFF2-40B4-BE49-F238E27FC236}">
                      <a16:creationId xmlns:a16="http://schemas.microsoft.com/office/drawing/2014/main" id="{5047A9C7-A5B0-785F-3534-F259F2320EBD}"/>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2" name="Google Shape;9505;p73">
                  <a:extLst>
                    <a:ext uri="{FF2B5EF4-FFF2-40B4-BE49-F238E27FC236}">
                      <a16:creationId xmlns:a16="http://schemas.microsoft.com/office/drawing/2014/main" id="{4A78EB67-75E1-B9D1-E13E-1510A20387FD}"/>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3" name="Google Shape;9506;p73">
                  <a:extLst>
                    <a:ext uri="{FF2B5EF4-FFF2-40B4-BE49-F238E27FC236}">
                      <a16:creationId xmlns:a16="http://schemas.microsoft.com/office/drawing/2014/main" id="{015AC72E-F1AD-3B17-2486-6CD024C2D4A0}"/>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4" name="Google Shape;9507;p73">
                  <a:extLst>
                    <a:ext uri="{FF2B5EF4-FFF2-40B4-BE49-F238E27FC236}">
                      <a16:creationId xmlns:a16="http://schemas.microsoft.com/office/drawing/2014/main" id="{2D8F5426-AF9B-4D79-C735-B05C665F2959}"/>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9" name="Google Shape;9508;p73">
                <a:extLst>
                  <a:ext uri="{FF2B5EF4-FFF2-40B4-BE49-F238E27FC236}">
                    <a16:creationId xmlns:a16="http://schemas.microsoft.com/office/drawing/2014/main" id="{9DB71135-D972-9020-A8EF-072B2846D87E}"/>
                  </a:ext>
                </a:extLst>
              </p:cNvPr>
              <p:cNvGrpSpPr/>
              <p:nvPr/>
            </p:nvGrpSpPr>
            <p:grpSpPr>
              <a:xfrm>
                <a:off x="5852154" y="4379933"/>
                <a:ext cx="499261" cy="496599"/>
                <a:chOff x="3497300" y="3591950"/>
                <a:chExt cx="295375" cy="293800"/>
              </a:xfrm>
              <a:grpFill/>
            </p:grpSpPr>
            <p:sp>
              <p:nvSpPr>
                <p:cNvPr id="17499" name="Google Shape;9509;p73">
                  <a:extLst>
                    <a:ext uri="{FF2B5EF4-FFF2-40B4-BE49-F238E27FC236}">
                      <a16:creationId xmlns:a16="http://schemas.microsoft.com/office/drawing/2014/main" id="{634323F7-7D43-5B42-B393-99BFDCF777A8}"/>
                    </a:ext>
                  </a:extLst>
                </p:cNvPr>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0" name="Google Shape;9510;p73">
                  <a:extLst>
                    <a:ext uri="{FF2B5EF4-FFF2-40B4-BE49-F238E27FC236}">
                      <a16:creationId xmlns:a16="http://schemas.microsoft.com/office/drawing/2014/main" id="{0A2FC356-6031-07F2-BD15-81EEDB628629}"/>
                    </a:ext>
                  </a:extLst>
                </p:cNvPr>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1" name="Google Shape;9511;p73">
                  <a:extLst>
                    <a:ext uri="{FF2B5EF4-FFF2-40B4-BE49-F238E27FC236}">
                      <a16:creationId xmlns:a16="http://schemas.microsoft.com/office/drawing/2014/main" id="{78C605D1-AEC1-DD92-DEAA-79A00451B536}"/>
                    </a:ext>
                  </a:extLst>
                </p:cNvPr>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2" name="Google Shape;9512;p73">
                  <a:extLst>
                    <a:ext uri="{FF2B5EF4-FFF2-40B4-BE49-F238E27FC236}">
                      <a16:creationId xmlns:a16="http://schemas.microsoft.com/office/drawing/2014/main" id="{07DEA9B0-BECD-8315-1769-40C286544FBA}"/>
                    </a:ext>
                  </a:extLst>
                </p:cNvPr>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3" name="Google Shape;9513;p73">
                  <a:extLst>
                    <a:ext uri="{FF2B5EF4-FFF2-40B4-BE49-F238E27FC236}">
                      <a16:creationId xmlns:a16="http://schemas.microsoft.com/office/drawing/2014/main" id="{B894CE8F-F3D3-7EC9-6528-8AD73289A65F}"/>
                    </a:ext>
                  </a:extLst>
                </p:cNvPr>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4" name="Google Shape;9514;p73">
                  <a:extLst>
                    <a:ext uri="{FF2B5EF4-FFF2-40B4-BE49-F238E27FC236}">
                      <a16:creationId xmlns:a16="http://schemas.microsoft.com/office/drawing/2014/main" id="{920AE97A-4BDA-BDA4-DB2C-4F7B8CDC49A0}"/>
                    </a:ext>
                  </a:extLst>
                </p:cNvPr>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5" name="Google Shape;9515;p73">
                  <a:extLst>
                    <a:ext uri="{FF2B5EF4-FFF2-40B4-BE49-F238E27FC236}">
                      <a16:creationId xmlns:a16="http://schemas.microsoft.com/office/drawing/2014/main" id="{C89225CF-9960-3868-64C8-6ABF87220F7E}"/>
                    </a:ext>
                  </a:extLst>
                </p:cNvPr>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6" name="Google Shape;9516;p73">
                  <a:extLst>
                    <a:ext uri="{FF2B5EF4-FFF2-40B4-BE49-F238E27FC236}">
                      <a16:creationId xmlns:a16="http://schemas.microsoft.com/office/drawing/2014/main" id="{2C5B7D3C-8614-E2CB-347F-650453A9C3AA}"/>
                    </a:ext>
                  </a:extLst>
                </p:cNvPr>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0" name="Google Shape;9517;p73">
                <a:extLst>
                  <a:ext uri="{FF2B5EF4-FFF2-40B4-BE49-F238E27FC236}">
                    <a16:creationId xmlns:a16="http://schemas.microsoft.com/office/drawing/2014/main" id="{F4EB06D3-45ED-D6A7-9F38-3485AA046CDA}"/>
                  </a:ext>
                </a:extLst>
              </p:cNvPr>
              <p:cNvGrpSpPr/>
              <p:nvPr/>
            </p:nvGrpSpPr>
            <p:grpSpPr>
              <a:xfrm>
                <a:off x="5852154" y="4985299"/>
                <a:ext cx="499261" cy="499303"/>
                <a:chOff x="3497300" y="3955025"/>
                <a:chExt cx="295375" cy="295400"/>
              </a:xfrm>
              <a:grpFill/>
            </p:grpSpPr>
            <p:sp>
              <p:nvSpPr>
                <p:cNvPr id="17496" name="Google Shape;9518;p73">
                  <a:extLst>
                    <a:ext uri="{FF2B5EF4-FFF2-40B4-BE49-F238E27FC236}">
                      <a16:creationId xmlns:a16="http://schemas.microsoft.com/office/drawing/2014/main" id="{FF747517-6097-2376-34AE-B0493D829692}"/>
                    </a:ext>
                  </a:extLst>
                </p:cNvPr>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7" name="Google Shape;9519;p73">
                  <a:extLst>
                    <a:ext uri="{FF2B5EF4-FFF2-40B4-BE49-F238E27FC236}">
                      <a16:creationId xmlns:a16="http://schemas.microsoft.com/office/drawing/2014/main" id="{12873A53-F89B-2ECB-7440-1C7EF450A8C6}"/>
                    </a:ext>
                  </a:extLst>
                </p:cNvPr>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8" name="Google Shape;9520;p73">
                  <a:extLst>
                    <a:ext uri="{FF2B5EF4-FFF2-40B4-BE49-F238E27FC236}">
                      <a16:creationId xmlns:a16="http://schemas.microsoft.com/office/drawing/2014/main" id="{22EE14F0-35AA-1A41-BE13-8671F6C28C53}"/>
                    </a:ext>
                  </a:extLst>
                </p:cNvPr>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1" name="Google Shape;9521;p73">
                <a:extLst>
                  <a:ext uri="{FF2B5EF4-FFF2-40B4-BE49-F238E27FC236}">
                    <a16:creationId xmlns:a16="http://schemas.microsoft.com/office/drawing/2014/main" id="{73A575D0-257E-2905-187B-D13CBBC13E4D}"/>
                  </a:ext>
                </a:extLst>
              </p:cNvPr>
              <p:cNvGrpSpPr/>
              <p:nvPr/>
            </p:nvGrpSpPr>
            <p:grpSpPr>
              <a:xfrm>
                <a:off x="9033293" y="3748917"/>
                <a:ext cx="468667" cy="498542"/>
                <a:chOff x="5364750" y="3235150"/>
                <a:chExt cx="277275" cy="294950"/>
              </a:xfrm>
              <a:grpFill/>
            </p:grpSpPr>
            <p:sp>
              <p:nvSpPr>
                <p:cNvPr id="17488" name="Google Shape;9522;p73">
                  <a:extLst>
                    <a:ext uri="{FF2B5EF4-FFF2-40B4-BE49-F238E27FC236}">
                      <a16:creationId xmlns:a16="http://schemas.microsoft.com/office/drawing/2014/main" id="{00229278-29D9-19EB-985D-CCBC792623D6}"/>
                    </a:ext>
                  </a:extLst>
                </p:cNvPr>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9" name="Google Shape;9523;p73">
                  <a:extLst>
                    <a:ext uri="{FF2B5EF4-FFF2-40B4-BE49-F238E27FC236}">
                      <a16:creationId xmlns:a16="http://schemas.microsoft.com/office/drawing/2014/main" id="{8CCF3E55-AFD5-91D5-F492-749BB8B848F4}"/>
                    </a:ext>
                  </a:extLst>
                </p:cNvPr>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0" name="Google Shape;9524;p73">
                  <a:extLst>
                    <a:ext uri="{FF2B5EF4-FFF2-40B4-BE49-F238E27FC236}">
                      <a16:creationId xmlns:a16="http://schemas.microsoft.com/office/drawing/2014/main" id="{ABCFAA90-4A0E-0EC3-31D1-AD46447146E3}"/>
                    </a:ext>
                  </a:extLst>
                </p:cNvPr>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1" name="Google Shape;9525;p73">
                  <a:extLst>
                    <a:ext uri="{FF2B5EF4-FFF2-40B4-BE49-F238E27FC236}">
                      <a16:creationId xmlns:a16="http://schemas.microsoft.com/office/drawing/2014/main" id="{E590DB8D-DB1C-1B85-B6D6-1EB9CBDDEF40}"/>
                    </a:ext>
                  </a:extLst>
                </p:cNvPr>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2" name="Google Shape;9526;p73">
                  <a:extLst>
                    <a:ext uri="{FF2B5EF4-FFF2-40B4-BE49-F238E27FC236}">
                      <a16:creationId xmlns:a16="http://schemas.microsoft.com/office/drawing/2014/main" id="{B69103C3-6AFF-14F7-A94B-EC42C82E389B}"/>
                    </a:ext>
                  </a:extLst>
                </p:cNvPr>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3" name="Google Shape;9527;p73">
                  <a:extLst>
                    <a:ext uri="{FF2B5EF4-FFF2-40B4-BE49-F238E27FC236}">
                      <a16:creationId xmlns:a16="http://schemas.microsoft.com/office/drawing/2014/main" id="{001BCC18-196C-83E6-FC6E-CFC3EA6FE4A9}"/>
                    </a:ext>
                  </a:extLst>
                </p:cNvPr>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4" name="Google Shape;9528;p73">
                  <a:extLst>
                    <a:ext uri="{FF2B5EF4-FFF2-40B4-BE49-F238E27FC236}">
                      <a16:creationId xmlns:a16="http://schemas.microsoft.com/office/drawing/2014/main" id="{B07CFAC4-005B-862A-EC79-60CCF55479FF}"/>
                    </a:ext>
                  </a:extLst>
                </p:cNvPr>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5" name="Google Shape;9529;p73">
                  <a:extLst>
                    <a:ext uri="{FF2B5EF4-FFF2-40B4-BE49-F238E27FC236}">
                      <a16:creationId xmlns:a16="http://schemas.microsoft.com/office/drawing/2014/main" id="{555126F2-2E06-B5F7-5930-0BF08843CBBD}"/>
                    </a:ext>
                  </a:extLst>
                </p:cNvPr>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2" name="Google Shape;9530;p73">
                <a:extLst>
                  <a:ext uri="{FF2B5EF4-FFF2-40B4-BE49-F238E27FC236}">
                    <a16:creationId xmlns:a16="http://schemas.microsoft.com/office/drawing/2014/main" id="{EB755826-DE75-0DCC-BA96-072E6026329C}"/>
                  </a:ext>
                </a:extLst>
              </p:cNvPr>
              <p:cNvGrpSpPr/>
              <p:nvPr/>
            </p:nvGrpSpPr>
            <p:grpSpPr>
              <a:xfrm>
                <a:off x="9016645" y="4376595"/>
                <a:ext cx="501965" cy="503276"/>
                <a:chOff x="5355300" y="3598250"/>
                <a:chExt cx="296975" cy="297750"/>
              </a:xfrm>
              <a:grpFill/>
            </p:grpSpPr>
            <p:sp>
              <p:nvSpPr>
                <p:cNvPr id="17480" name="Google Shape;9531;p73">
                  <a:extLst>
                    <a:ext uri="{FF2B5EF4-FFF2-40B4-BE49-F238E27FC236}">
                      <a16:creationId xmlns:a16="http://schemas.microsoft.com/office/drawing/2014/main" id="{F64B3056-6846-7381-B32A-B599761CE6FD}"/>
                    </a:ext>
                  </a:extLst>
                </p:cNvPr>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1" name="Google Shape;9532;p73">
                  <a:extLst>
                    <a:ext uri="{FF2B5EF4-FFF2-40B4-BE49-F238E27FC236}">
                      <a16:creationId xmlns:a16="http://schemas.microsoft.com/office/drawing/2014/main" id="{66D6C507-B557-347E-EA7A-1AB26B087FF8}"/>
                    </a:ext>
                  </a:extLst>
                </p:cNvPr>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2" name="Google Shape;9533;p73">
                  <a:extLst>
                    <a:ext uri="{FF2B5EF4-FFF2-40B4-BE49-F238E27FC236}">
                      <a16:creationId xmlns:a16="http://schemas.microsoft.com/office/drawing/2014/main" id="{BFE75B35-31D0-854C-5AD2-ABC5DCDD5234}"/>
                    </a:ext>
                  </a:extLst>
                </p:cNvPr>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3" name="Google Shape;9534;p73">
                  <a:extLst>
                    <a:ext uri="{FF2B5EF4-FFF2-40B4-BE49-F238E27FC236}">
                      <a16:creationId xmlns:a16="http://schemas.microsoft.com/office/drawing/2014/main" id="{29D64B38-2A2A-7C4D-D1EB-F92AEA1B0586}"/>
                    </a:ext>
                  </a:extLst>
                </p:cNvPr>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4" name="Google Shape;9535;p73">
                  <a:extLst>
                    <a:ext uri="{FF2B5EF4-FFF2-40B4-BE49-F238E27FC236}">
                      <a16:creationId xmlns:a16="http://schemas.microsoft.com/office/drawing/2014/main" id="{5F71A9A7-8222-980F-66ED-9D28D5C1342B}"/>
                    </a:ext>
                  </a:extLst>
                </p:cNvPr>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5" name="Google Shape;9536;p73">
                  <a:extLst>
                    <a:ext uri="{FF2B5EF4-FFF2-40B4-BE49-F238E27FC236}">
                      <a16:creationId xmlns:a16="http://schemas.microsoft.com/office/drawing/2014/main" id="{8A23AE87-6772-DD39-C411-1F192C25F6A3}"/>
                    </a:ext>
                  </a:extLst>
                </p:cNvPr>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6" name="Google Shape;9537;p73">
                  <a:extLst>
                    <a:ext uri="{FF2B5EF4-FFF2-40B4-BE49-F238E27FC236}">
                      <a16:creationId xmlns:a16="http://schemas.microsoft.com/office/drawing/2014/main" id="{94D19844-16B6-5671-ACB6-0619EA8C3A5D}"/>
                    </a:ext>
                  </a:extLst>
                </p:cNvPr>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7" name="Google Shape;9538;p73">
                  <a:extLst>
                    <a:ext uri="{FF2B5EF4-FFF2-40B4-BE49-F238E27FC236}">
                      <a16:creationId xmlns:a16="http://schemas.microsoft.com/office/drawing/2014/main" id="{126CF029-8DB6-FE2F-3BAE-E6FEE73B0D32}"/>
                    </a:ext>
                  </a:extLst>
                </p:cNvPr>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3" name="Google Shape;9539;p73">
                <a:extLst>
                  <a:ext uri="{FF2B5EF4-FFF2-40B4-BE49-F238E27FC236}">
                    <a16:creationId xmlns:a16="http://schemas.microsoft.com/office/drawing/2014/main" id="{14AE3BFC-5EF6-E87C-F12B-EC33C97F0A6D}"/>
                  </a:ext>
                </a:extLst>
              </p:cNvPr>
              <p:cNvGrpSpPr/>
              <p:nvPr/>
            </p:nvGrpSpPr>
            <p:grpSpPr>
              <a:xfrm>
                <a:off x="9022644" y="5073172"/>
                <a:ext cx="489964" cy="323559"/>
                <a:chOff x="5358450" y="4015675"/>
                <a:chExt cx="289875" cy="191425"/>
              </a:xfrm>
              <a:grpFill/>
            </p:grpSpPr>
            <p:sp>
              <p:nvSpPr>
                <p:cNvPr id="17476" name="Google Shape;9540;p73">
                  <a:extLst>
                    <a:ext uri="{FF2B5EF4-FFF2-40B4-BE49-F238E27FC236}">
                      <a16:creationId xmlns:a16="http://schemas.microsoft.com/office/drawing/2014/main" id="{B8D6CD4E-C137-DDB1-6ABC-CD43C5CEE725}"/>
                    </a:ext>
                  </a:extLst>
                </p:cNvPr>
                <p:cNvSpPr/>
                <p:nvPr/>
              </p:nvSpPr>
              <p:spPr>
                <a:xfrm>
                  <a:off x="5358450" y="4015675"/>
                  <a:ext cx="289875" cy="89025"/>
                </a:xfrm>
                <a:custGeom>
                  <a:avLst/>
                  <a:gdLst/>
                  <a:ahLst/>
                  <a:cxnLst/>
                  <a:rect l="l" t="t" r="r" b="b"/>
                  <a:pathLst>
                    <a:path w="11595" h="3561"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7" name="Google Shape;9541;p73">
                  <a:extLst>
                    <a:ext uri="{FF2B5EF4-FFF2-40B4-BE49-F238E27FC236}">
                      <a16:creationId xmlns:a16="http://schemas.microsoft.com/office/drawing/2014/main" id="{D9B8DF72-94E6-A7D2-D455-EB85149DD990}"/>
                    </a:ext>
                  </a:extLst>
                </p:cNvPr>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8" name="Google Shape;9542;p73">
                  <a:extLst>
                    <a:ext uri="{FF2B5EF4-FFF2-40B4-BE49-F238E27FC236}">
                      <a16:creationId xmlns:a16="http://schemas.microsoft.com/office/drawing/2014/main" id="{C7CA6ED4-1775-4585-8C79-E572F251E2A3}"/>
                    </a:ext>
                  </a:extLst>
                </p:cNvPr>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9" name="Google Shape;9543;p73">
                  <a:extLst>
                    <a:ext uri="{FF2B5EF4-FFF2-40B4-BE49-F238E27FC236}">
                      <a16:creationId xmlns:a16="http://schemas.microsoft.com/office/drawing/2014/main" id="{BB33B190-9521-5B10-AB55-FB76C3B93646}"/>
                    </a:ext>
                  </a:extLst>
                </p:cNvPr>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4" name="Google Shape;9544;p73">
                <a:extLst>
                  <a:ext uri="{FF2B5EF4-FFF2-40B4-BE49-F238E27FC236}">
                    <a16:creationId xmlns:a16="http://schemas.microsoft.com/office/drawing/2014/main" id="{665AAED6-833C-731D-D50D-74C2A8844AC7}"/>
                  </a:ext>
                </a:extLst>
              </p:cNvPr>
              <p:cNvGrpSpPr/>
              <p:nvPr/>
            </p:nvGrpSpPr>
            <p:grpSpPr>
              <a:xfrm>
                <a:off x="10925482" y="3765480"/>
                <a:ext cx="501965" cy="465413"/>
                <a:chOff x="6543825" y="3202075"/>
                <a:chExt cx="296975" cy="275350"/>
              </a:xfrm>
              <a:grpFill/>
            </p:grpSpPr>
            <p:sp>
              <p:nvSpPr>
                <p:cNvPr id="17469" name="Google Shape;9545;p73">
                  <a:extLst>
                    <a:ext uri="{FF2B5EF4-FFF2-40B4-BE49-F238E27FC236}">
                      <a16:creationId xmlns:a16="http://schemas.microsoft.com/office/drawing/2014/main" id="{D1294509-78D0-25FD-593D-AE21FC70257A}"/>
                    </a:ext>
                  </a:extLst>
                </p:cNvPr>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0" name="Google Shape;9546;p73">
                  <a:extLst>
                    <a:ext uri="{FF2B5EF4-FFF2-40B4-BE49-F238E27FC236}">
                      <a16:creationId xmlns:a16="http://schemas.microsoft.com/office/drawing/2014/main" id="{763D7B27-A542-CC10-1BB2-8CE806ED118A}"/>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1" name="Google Shape;9547;p73">
                  <a:extLst>
                    <a:ext uri="{FF2B5EF4-FFF2-40B4-BE49-F238E27FC236}">
                      <a16:creationId xmlns:a16="http://schemas.microsoft.com/office/drawing/2014/main" id="{FD6A1A1D-1FF6-B37A-F516-A62ADBC181E2}"/>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2" name="Google Shape;9548;p73">
                  <a:extLst>
                    <a:ext uri="{FF2B5EF4-FFF2-40B4-BE49-F238E27FC236}">
                      <a16:creationId xmlns:a16="http://schemas.microsoft.com/office/drawing/2014/main" id="{EC0F4606-DAE9-C8EE-008C-FC3EDFE133D2}"/>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3" name="Google Shape;9549;p73">
                  <a:extLst>
                    <a:ext uri="{FF2B5EF4-FFF2-40B4-BE49-F238E27FC236}">
                      <a16:creationId xmlns:a16="http://schemas.microsoft.com/office/drawing/2014/main" id="{2AEFAD47-58B3-88A2-96F5-205E66C2452B}"/>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4" name="Google Shape;9550;p73">
                  <a:extLst>
                    <a:ext uri="{FF2B5EF4-FFF2-40B4-BE49-F238E27FC236}">
                      <a16:creationId xmlns:a16="http://schemas.microsoft.com/office/drawing/2014/main" id="{6D4654E2-F4E5-CD24-0713-BFC3E46F8427}"/>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5" name="Google Shape;9551;p73">
                  <a:extLst>
                    <a:ext uri="{FF2B5EF4-FFF2-40B4-BE49-F238E27FC236}">
                      <a16:creationId xmlns:a16="http://schemas.microsoft.com/office/drawing/2014/main" id="{62879B1B-DC23-B1BF-03FA-154A93FA85F3}"/>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5" name="Google Shape;9552;p73">
                <a:extLst>
                  <a:ext uri="{FF2B5EF4-FFF2-40B4-BE49-F238E27FC236}">
                    <a16:creationId xmlns:a16="http://schemas.microsoft.com/office/drawing/2014/main" id="{57F7C9B7-8DA0-F527-CD79-0637F672945A}"/>
                  </a:ext>
                </a:extLst>
              </p:cNvPr>
              <p:cNvGrpSpPr/>
              <p:nvPr/>
            </p:nvGrpSpPr>
            <p:grpSpPr>
              <a:xfrm>
                <a:off x="3302959" y="3747882"/>
                <a:ext cx="500612" cy="500612"/>
                <a:chOff x="2037825" y="3254050"/>
                <a:chExt cx="296175" cy="296175"/>
              </a:xfrm>
              <a:grpFill/>
            </p:grpSpPr>
            <p:sp>
              <p:nvSpPr>
                <p:cNvPr id="17463" name="Google Shape;9553;p73">
                  <a:extLst>
                    <a:ext uri="{FF2B5EF4-FFF2-40B4-BE49-F238E27FC236}">
                      <a16:creationId xmlns:a16="http://schemas.microsoft.com/office/drawing/2014/main" id="{F99EACE2-7DD4-4B40-E928-B5B99286D3A9}"/>
                    </a:ext>
                  </a:extLst>
                </p:cNvPr>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4" name="Google Shape;9554;p73">
                  <a:extLst>
                    <a:ext uri="{FF2B5EF4-FFF2-40B4-BE49-F238E27FC236}">
                      <a16:creationId xmlns:a16="http://schemas.microsoft.com/office/drawing/2014/main" id="{5D326F3D-1BB7-55A9-5863-E880E0CC2073}"/>
                    </a:ext>
                  </a:extLst>
                </p:cNvPr>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5" name="Google Shape;9555;p73">
                  <a:extLst>
                    <a:ext uri="{FF2B5EF4-FFF2-40B4-BE49-F238E27FC236}">
                      <a16:creationId xmlns:a16="http://schemas.microsoft.com/office/drawing/2014/main" id="{072A0DF2-4AFB-9B8E-16CD-1D80157D8056}"/>
                    </a:ext>
                  </a:extLst>
                </p:cNvPr>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6" name="Google Shape;9556;p73">
                  <a:extLst>
                    <a:ext uri="{FF2B5EF4-FFF2-40B4-BE49-F238E27FC236}">
                      <a16:creationId xmlns:a16="http://schemas.microsoft.com/office/drawing/2014/main" id="{2AD32963-C187-68D6-3899-41E5ACE91964}"/>
                    </a:ext>
                  </a:extLst>
                </p:cNvPr>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7" name="Google Shape;9557;p73">
                  <a:extLst>
                    <a:ext uri="{FF2B5EF4-FFF2-40B4-BE49-F238E27FC236}">
                      <a16:creationId xmlns:a16="http://schemas.microsoft.com/office/drawing/2014/main" id="{F2A4E036-0C5D-7093-E277-3B068CCE3CAB}"/>
                    </a:ext>
                  </a:extLst>
                </p:cNvPr>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8" name="Google Shape;9558;p73">
                  <a:extLst>
                    <a:ext uri="{FF2B5EF4-FFF2-40B4-BE49-F238E27FC236}">
                      <a16:creationId xmlns:a16="http://schemas.microsoft.com/office/drawing/2014/main" id="{937D84EA-9877-17AB-DD5E-301596134914}"/>
                    </a:ext>
                  </a:extLst>
                </p:cNvPr>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6" name="Google Shape;9559;p73">
                <a:extLst>
                  <a:ext uri="{FF2B5EF4-FFF2-40B4-BE49-F238E27FC236}">
                    <a16:creationId xmlns:a16="http://schemas.microsoft.com/office/drawing/2014/main" id="{9ECD6877-D30E-5202-B5D5-3C9EE57A4F7C}"/>
                  </a:ext>
                </a:extLst>
              </p:cNvPr>
              <p:cNvGrpSpPr/>
              <p:nvPr/>
            </p:nvGrpSpPr>
            <p:grpSpPr>
              <a:xfrm>
                <a:off x="3300297" y="4378750"/>
                <a:ext cx="505937" cy="498964"/>
                <a:chOff x="2034675" y="3617925"/>
                <a:chExt cx="299325" cy="295200"/>
              </a:xfrm>
              <a:grpFill/>
            </p:grpSpPr>
            <p:sp>
              <p:nvSpPr>
                <p:cNvPr id="17458" name="Google Shape;9560;p73">
                  <a:extLst>
                    <a:ext uri="{FF2B5EF4-FFF2-40B4-BE49-F238E27FC236}">
                      <a16:creationId xmlns:a16="http://schemas.microsoft.com/office/drawing/2014/main" id="{D0617B81-5C55-5FCA-12A7-AE607CDAEE47}"/>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9" name="Google Shape;9561;p73">
                  <a:extLst>
                    <a:ext uri="{FF2B5EF4-FFF2-40B4-BE49-F238E27FC236}">
                      <a16:creationId xmlns:a16="http://schemas.microsoft.com/office/drawing/2014/main" id="{54A047F6-0585-117E-A0A2-21E5090C6C30}"/>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0" name="Google Shape;9562;p73">
                  <a:extLst>
                    <a:ext uri="{FF2B5EF4-FFF2-40B4-BE49-F238E27FC236}">
                      <a16:creationId xmlns:a16="http://schemas.microsoft.com/office/drawing/2014/main" id="{61B0AE6B-4A87-4211-4348-EE6ED2AA9C54}"/>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1" name="Google Shape;9563;p73">
                  <a:extLst>
                    <a:ext uri="{FF2B5EF4-FFF2-40B4-BE49-F238E27FC236}">
                      <a16:creationId xmlns:a16="http://schemas.microsoft.com/office/drawing/2014/main" id="{78BD484B-A381-DBFC-8BB0-D9ECD5728E3E}"/>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2" name="Google Shape;9564;p73">
                  <a:extLst>
                    <a:ext uri="{FF2B5EF4-FFF2-40B4-BE49-F238E27FC236}">
                      <a16:creationId xmlns:a16="http://schemas.microsoft.com/office/drawing/2014/main" id="{FAF4D61E-BA44-87B5-E41C-35E430BCBECB}"/>
                    </a:ext>
                  </a:extLst>
                </p:cNvPr>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7" name="Google Shape;9565;p73">
                <a:extLst>
                  <a:ext uri="{FF2B5EF4-FFF2-40B4-BE49-F238E27FC236}">
                    <a16:creationId xmlns:a16="http://schemas.microsoft.com/office/drawing/2014/main" id="{0109F354-0D06-C008-0C34-864EAA5EAF99}"/>
                  </a:ext>
                </a:extLst>
              </p:cNvPr>
              <p:cNvGrpSpPr/>
              <p:nvPr/>
            </p:nvGrpSpPr>
            <p:grpSpPr>
              <a:xfrm>
                <a:off x="3302959" y="4985321"/>
                <a:ext cx="500612" cy="499261"/>
                <a:chOff x="2037825" y="3981825"/>
                <a:chExt cx="296175" cy="295375"/>
              </a:xfrm>
              <a:grpFill/>
            </p:grpSpPr>
            <p:sp>
              <p:nvSpPr>
                <p:cNvPr id="17455" name="Google Shape;9566;p73">
                  <a:extLst>
                    <a:ext uri="{FF2B5EF4-FFF2-40B4-BE49-F238E27FC236}">
                      <a16:creationId xmlns:a16="http://schemas.microsoft.com/office/drawing/2014/main" id="{28F6CB92-27F4-4EB3-4503-1648087F0F2D}"/>
                    </a:ext>
                  </a:extLst>
                </p:cNvPr>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6" name="Google Shape;9567;p73">
                  <a:extLst>
                    <a:ext uri="{FF2B5EF4-FFF2-40B4-BE49-F238E27FC236}">
                      <a16:creationId xmlns:a16="http://schemas.microsoft.com/office/drawing/2014/main" id="{166F6111-CA9B-6034-1FDF-30D9C1B86579}"/>
                    </a:ext>
                  </a:extLst>
                </p:cNvPr>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7" name="Google Shape;9568;p73">
                  <a:extLst>
                    <a:ext uri="{FF2B5EF4-FFF2-40B4-BE49-F238E27FC236}">
                      <a16:creationId xmlns:a16="http://schemas.microsoft.com/office/drawing/2014/main" id="{C5C1D95E-0E14-C661-CA48-995F05F96852}"/>
                    </a:ext>
                  </a:extLst>
                </p:cNvPr>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8" name="Google Shape;9569;p73">
                <a:extLst>
                  <a:ext uri="{FF2B5EF4-FFF2-40B4-BE49-F238E27FC236}">
                    <a16:creationId xmlns:a16="http://schemas.microsoft.com/office/drawing/2014/main" id="{610D5E38-84E4-6C6A-0F20-DDB486D6E518}"/>
                  </a:ext>
                </a:extLst>
              </p:cNvPr>
              <p:cNvGrpSpPr/>
              <p:nvPr/>
            </p:nvGrpSpPr>
            <p:grpSpPr>
              <a:xfrm>
                <a:off x="6475073" y="3793814"/>
                <a:ext cx="500612" cy="408748"/>
                <a:chOff x="3860400" y="3254050"/>
                <a:chExt cx="296175" cy="241825"/>
              </a:xfrm>
              <a:grpFill/>
            </p:grpSpPr>
            <p:sp>
              <p:nvSpPr>
                <p:cNvPr id="17448" name="Google Shape;9570;p73">
                  <a:extLst>
                    <a:ext uri="{FF2B5EF4-FFF2-40B4-BE49-F238E27FC236}">
                      <a16:creationId xmlns:a16="http://schemas.microsoft.com/office/drawing/2014/main" id="{45344967-0142-7115-F751-1D2E946B8CAD}"/>
                    </a:ext>
                  </a:extLst>
                </p:cNvPr>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9" name="Google Shape;9571;p73">
                  <a:extLst>
                    <a:ext uri="{FF2B5EF4-FFF2-40B4-BE49-F238E27FC236}">
                      <a16:creationId xmlns:a16="http://schemas.microsoft.com/office/drawing/2014/main" id="{D6B912F4-DFE5-7B9E-A2D9-AA3CBE7E9298}"/>
                    </a:ext>
                  </a:extLst>
                </p:cNvPr>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0" name="Google Shape;9572;p73">
                  <a:extLst>
                    <a:ext uri="{FF2B5EF4-FFF2-40B4-BE49-F238E27FC236}">
                      <a16:creationId xmlns:a16="http://schemas.microsoft.com/office/drawing/2014/main" id="{C67F2188-C1FB-2D4F-EE81-96302D56C860}"/>
                    </a:ext>
                  </a:extLst>
                </p:cNvPr>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1" name="Google Shape;9573;p73">
                  <a:extLst>
                    <a:ext uri="{FF2B5EF4-FFF2-40B4-BE49-F238E27FC236}">
                      <a16:creationId xmlns:a16="http://schemas.microsoft.com/office/drawing/2014/main" id="{0FB29202-4928-8EA2-7543-83E2FBAB019A}"/>
                    </a:ext>
                  </a:extLst>
                </p:cNvPr>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2" name="Google Shape;9574;p73">
                  <a:extLst>
                    <a:ext uri="{FF2B5EF4-FFF2-40B4-BE49-F238E27FC236}">
                      <a16:creationId xmlns:a16="http://schemas.microsoft.com/office/drawing/2014/main" id="{2168A58E-D6BA-859C-2544-C6BDCCA9AD30}"/>
                    </a:ext>
                  </a:extLst>
                </p:cNvPr>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3" name="Google Shape;9575;p73">
                  <a:extLst>
                    <a:ext uri="{FF2B5EF4-FFF2-40B4-BE49-F238E27FC236}">
                      <a16:creationId xmlns:a16="http://schemas.microsoft.com/office/drawing/2014/main" id="{1D360885-D1D6-FC61-E975-648F2E5AAC34}"/>
                    </a:ext>
                  </a:extLst>
                </p:cNvPr>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4" name="Google Shape;9576;p73">
                  <a:extLst>
                    <a:ext uri="{FF2B5EF4-FFF2-40B4-BE49-F238E27FC236}">
                      <a16:creationId xmlns:a16="http://schemas.microsoft.com/office/drawing/2014/main" id="{268F06D4-C9DA-61B7-C10B-7CB91E9160D6}"/>
                    </a:ext>
                  </a:extLst>
                </p:cNvPr>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9" name="Google Shape;9577;p73">
                <a:extLst>
                  <a:ext uri="{FF2B5EF4-FFF2-40B4-BE49-F238E27FC236}">
                    <a16:creationId xmlns:a16="http://schemas.microsoft.com/office/drawing/2014/main" id="{B7CBB925-F9A1-BCB8-0DEE-AB3259A0A411}"/>
                  </a:ext>
                </a:extLst>
              </p:cNvPr>
              <p:cNvGrpSpPr/>
              <p:nvPr/>
            </p:nvGrpSpPr>
            <p:grpSpPr>
              <a:xfrm>
                <a:off x="6474397" y="4377925"/>
                <a:ext cx="501965" cy="500612"/>
                <a:chOff x="3859600" y="3591950"/>
                <a:chExt cx="296975" cy="296175"/>
              </a:xfrm>
              <a:grpFill/>
            </p:grpSpPr>
            <p:sp>
              <p:nvSpPr>
                <p:cNvPr id="17445" name="Google Shape;9578;p73">
                  <a:extLst>
                    <a:ext uri="{FF2B5EF4-FFF2-40B4-BE49-F238E27FC236}">
                      <a16:creationId xmlns:a16="http://schemas.microsoft.com/office/drawing/2014/main" id="{B6600A9F-561D-C193-7A31-026EAB7F7B36}"/>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6" name="Google Shape;9579;p73">
                  <a:extLst>
                    <a:ext uri="{FF2B5EF4-FFF2-40B4-BE49-F238E27FC236}">
                      <a16:creationId xmlns:a16="http://schemas.microsoft.com/office/drawing/2014/main" id="{BDA409DC-B596-0B04-18C7-F52246FF36AC}"/>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7" name="Google Shape;9580;p73">
                  <a:extLst>
                    <a:ext uri="{FF2B5EF4-FFF2-40B4-BE49-F238E27FC236}">
                      <a16:creationId xmlns:a16="http://schemas.microsoft.com/office/drawing/2014/main" id="{9770E3E5-3B9F-8360-D5D6-ED802A133C2E}"/>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2" name="Google Shape;9581;p73">
                <a:extLst>
                  <a:ext uri="{FF2B5EF4-FFF2-40B4-BE49-F238E27FC236}">
                    <a16:creationId xmlns:a16="http://schemas.microsoft.com/office/drawing/2014/main" id="{84C74058-7D7B-F0F2-B002-23BD0C89892A}"/>
                  </a:ext>
                </a:extLst>
              </p:cNvPr>
              <p:cNvGrpSpPr/>
              <p:nvPr/>
            </p:nvGrpSpPr>
            <p:grpSpPr>
              <a:xfrm>
                <a:off x="6475073" y="4984646"/>
                <a:ext cx="500612" cy="500612"/>
                <a:chOff x="3860400" y="3955025"/>
                <a:chExt cx="296175" cy="296175"/>
              </a:xfrm>
              <a:grpFill/>
            </p:grpSpPr>
            <p:sp>
              <p:nvSpPr>
                <p:cNvPr id="17440" name="Google Shape;9582;p73">
                  <a:extLst>
                    <a:ext uri="{FF2B5EF4-FFF2-40B4-BE49-F238E27FC236}">
                      <a16:creationId xmlns:a16="http://schemas.microsoft.com/office/drawing/2014/main" id="{8010354F-F06D-F9A0-E9C6-E856951E1278}"/>
                    </a:ext>
                  </a:extLst>
                </p:cNvPr>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1" name="Google Shape;9583;p73">
                  <a:extLst>
                    <a:ext uri="{FF2B5EF4-FFF2-40B4-BE49-F238E27FC236}">
                      <a16:creationId xmlns:a16="http://schemas.microsoft.com/office/drawing/2014/main" id="{58401B3C-739C-EA76-4908-5F9A15B270E2}"/>
                    </a:ext>
                  </a:extLst>
                </p:cNvPr>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2" name="Google Shape;9584;p73">
                  <a:extLst>
                    <a:ext uri="{FF2B5EF4-FFF2-40B4-BE49-F238E27FC236}">
                      <a16:creationId xmlns:a16="http://schemas.microsoft.com/office/drawing/2014/main" id="{742BDA9C-ACDE-70AD-7C82-595AB1231A81}"/>
                    </a:ext>
                  </a:extLst>
                </p:cNvPr>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3" name="Google Shape;9585;p73">
                  <a:extLst>
                    <a:ext uri="{FF2B5EF4-FFF2-40B4-BE49-F238E27FC236}">
                      <a16:creationId xmlns:a16="http://schemas.microsoft.com/office/drawing/2014/main" id="{832070B4-D6BC-4EB2-AF33-6DD95B2A9EA4}"/>
                    </a:ext>
                  </a:extLst>
                </p:cNvPr>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4" name="Google Shape;9586;p73">
                  <a:extLst>
                    <a:ext uri="{FF2B5EF4-FFF2-40B4-BE49-F238E27FC236}">
                      <a16:creationId xmlns:a16="http://schemas.microsoft.com/office/drawing/2014/main" id="{2BADB560-B07B-56AC-C1D4-E9E6B253426C}"/>
                    </a:ext>
                  </a:extLst>
                </p:cNvPr>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3" name="Google Shape;9587;p73">
                <a:extLst>
                  <a:ext uri="{FF2B5EF4-FFF2-40B4-BE49-F238E27FC236}">
                    <a16:creationId xmlns:a16="http://schemas.microsoft.com/office/drawing/2014/main" id="{3C7CB3A3-FD9E-D005-DCC3-EBD9B5B1D1AC}"/>
                  </a:ext>
                </a:extLst>
              </p:cNvPr>
              <p:cNvGrpSpPr/>
              <p:nvPr/>
            </p:nvGrpSpPr>
            <p:grpSpPr>
              <a:xfrm>
                <a:off x="9642831" y="3748557"/>
                <a:ext cx="508599" cy="499261"/>
                <a:chOff x="5716825" y="3235950"/>
                <a:chExt cx="300900" cy="295375"/>
              </a:xfrm>
              <a:grpFill/>
            </p:grpSpPr>
            <p:sp>
              <p:nvSpPr>
                <p:cNvPr id="220" name="Google Shape;9588;p73">
                  <a:extLst>
                    <a:ext uri="{FF2B5EF4-FFF2-40B4-BE49-F238E27FC236}">
                      <a16:creationId xmlns:a16="http://schemas.microsoft.com/office/drawing/2014/main" id="{2C30F6E9-CCA4-D61F-855F-5582737EF866}"/>
                    </a:ext>
                  </a:extLst>
                </p:cNvPr>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1" name="Google Shape;9589;p73">
                  <a:extLst>
                    <a:ext uri="{FF2B5EF4-FFF2-40B4-BE49-F238E27FC236}">
                      <a16:creationId xmlns:a16="http://schemas.microsoft.com/office/drawing/2014/main" id="{9D874D8C-7231-BEF0-5509-B69C71948FAE}"/>
                    </a:ext>
                  </a:extLst>
                </p:cNvPr>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2" name="Google Shape;9590;p73">
                  <a:extLst>
                    <a:ext uri="{FF2B5EF4-FFF2-40B4-BE49-F238E27FC236}">
                      <a16:creationId xmlns:a16="http://schemas.microsoft.com/office/drawing/2014/main" id="{5779D0CB-FA23-772B-2228-2176DC1605EB}"/>
                    </a:ext>
                  </a:extLst>
                </p:cNvPr>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3" name="Google Shape;9591;p73">
                  <a:extLst>
                    <a:ext uri="{FF2B5EF4-FFF2-40B4-BE49-F238E27FC236}">
                      <a16:creationId xmlns:a16="http://schemas.microsoft.com/office/drawing/2014/main" id="{1C4B7C79-889F-BCBD-0AAD-E8635E196AA7}"/>
                    </a:ext>
                  </a:extLst>
                </p:cNvPr>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4" name="Google Shape;9592;p73">
                <a:extLst>
                  <a:ext uri="{FF2B5EF4-FFF2-40B4-BE49-F238E27FC236}">
                    <a16:creationId xmlns:a16="http://schemas.microsoft.com/office/drawing/2014/main" id="{590310F4-29A2-59CF-3A64-3E276F7426F8}"/>
                  </a:ext>
                </a:extLst>
              </p:cNvPr>
              <p:cNvGrpSpPr/>
              <p:nvPr/>
            </p:nvGrpSpPr>
            <p:grpSpPr>
              <a:xfrm>
                <a:off x="9661466" y="4393899"/>
                <a:ext cx="471329" cy="468667"/>
                <a:chOff x="5727850" y="3609275"/>
                <a:chExt cx="278850" cy="277275"/>
              </a:xfrm>
              <a:grpFill/>
            </p:grpSpPr>
            <p:sp>
              <p:nvSpPr>
                <p:cNvPr id="210" name="Google Shape;9593;p73">
                  <a:extLst>
                    <a:ext uri="{FF2B5EF4-FFF2-40B4-BE49-F238E27FC236}">
                      <a16:creationId xmlns:a16="http://schemas.microsoft.com/office/drawing/2014/main" id="{AB0207E7-B2D5-8098-FDEF-A06A220B1A0E}"/>
                    </a:ext>
                  </a:extLst>
                </p:cNvPr>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1" name="Google Shape;9594;p73">
                  <a:extLst>
                    <a:ext uri="{FF2B5EF4-FFF2-40B4-BE49-F238E27FC236}">
                      <a16:creationId xmlns:a16="http://schemas.microsoft.com/office/drawing/2014/main" id="{B590856B-17CD-396A-D9B1-CF93A07427AE}"/>
                    </a:ext>
                  </a:extLst>
                </p:cNvPr>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2" name="Google Shape;9595;p73">
                  <a:extLst>
                    <a:ext uri="{FF2B5EF4-FFF2-40B4-BE49-F238E27FC236}">
                      <a16:creationId xmlns:a16="http://schemas.microsoft.com/office/drawing/2014/main" id="{43FE57BD-8CE7-B5DC-E815-1B5F3A45B769}"/>
                    </a:ext>
                  </a:extLst>
                </p:cNvPr>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 name="Google Shape;9596;p73">
                  <a:extLst>
                    <a:ext uri="{FF2B5EF4-FFF2-40B4-BE49-F238E27FC236}">
                      <a16:creationId xmlns:a16="http://schemas.microsoft.com/office/drawing/2014/main" id="{A2B58CDB-2D8D-FF16-5713-F82BA0F9EDA3}"/>
                    </a:ext>
                  </a:extLst>
                </p:cNvPr>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9" name="Google Shape;9597;p73">
                  <a:extLst>
                    <a:ext uri="{FF2B5EF4-FFF2-40B4-BE49-F238E27FC236}">
                      <a16:creationId xmlns:a16="http://schemas.microsoft.com/office/drawing/2014/main" id="{4EB9D4F8-0744-A53B-D6E4-8AE947889291}"/>
                    </a:ext>
                  </a:extLst>
                </p:cNvPr>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5" name="Google Shape;9598;p73">
                <a:extLst>
                  <a:ext uri="{FF2B5EF4-FFF2-40B4-BE49-F238E27FC236}">
                    <a16:creationId xmlns:a16="http://schemas.microsoft.com/office/drawing/2014/main" id="{1F99D43B-E1EF-2C58-D360-579A70FCCB05}"/>
                  </a:ext>
                </a:extLst>
              </p:cNvPr>
              <p:cNvGrpSpPr/>
              <p:nvPr/>
            </p:nvGrpSpPr>
            <p:grpSpPr>
              <a:xfrm>
                <a:off x="9677461" y="4985321"/>
                <a:ext cx="439341" cy="499261"/>
                <a:chOff x="5736525" y="3963700"/>
                <a:chExt cx="259925" cy="295375"/>
              </a:xfrm>
              <a:grpFill/>
            </p:grpSpPr>
            <p:sp>
              <p:nvSpPr>
                <p:cNvPr id="203" name="Google Shape;9599;p73">
                  <a:extLst>
                    <a:ext uri="{FF2B5EF4-FFF2-40B4-BE49-F238E27FC236}">
                      <a16:creationId xmlns:a16="http://schemas.microsoft.com/office/drawing/2014/main" id="{CC95C0FD-2CAA-7F60-589B-587719179ADA}"/>
                    </a:ext>
                  </a:extLst>
                </p:cNvPr>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 name="Google Shape;9600;p73">
                  <a:extLst>
                    <a:ext uri="{FF2B5EF4-FFF2-40B4-BE49-F238E27FC236}">
                      <a16:creationId xmlns:a16="http://schemas.microsoft.com/office/drawing/2014/main" id="{CEF62F2E-10EB-5C97-BEE3-C783CC595881}"/>
                    </a:ext>
                  </a:extLst>
                </p:cNvPr>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5" name="Google Shape;9601;p73">
                  <a:extLst>
                    <a:ext uri="{FF2B5EF4-FFF2-40B4-BE49-F238E27FC236}">
                      <a16:creationId xmlns:a16="http://schemas.microsoft.com/office/drawing/2014/main" id="{94FE924A-2ECE-D624-A911-060E5BB28546}"/>
                    </a:ext>
                  </a:extLst>
                </p:cNvPr>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6" name="Google Shape;9602;p73">
                  <a:extLst>
                    <a:ext uri="{FF2B5EF4-FFF2-40B4-BE49-F238E27FC236}">
                      <a16:creationId xmlns:a16="http://schemas.microsoft.com/office/drawing/2014/main" id="{DA08378F-0ADB-BAC9-BC87-3D27A44AEA57}"/>
                    </a:ext>
                  </a:extLst>
                </p:cNvPr>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7" name="Google Shape;9603;p73">
                  <a:extLst>
                    <a:ext uri="{FF2B5EF4-FFF2-40B4-BE49-F238E27FC236}">
                      <a16:creationId xmlns:a16="http://schemas.microsoft.com/office/drawing/2014/main" id="{D06A2799-E6C2-FBB5-A3F7-3ECA9C28DCC2}"/>
                    </a:ext>
                  </a:extLst>
                </p:cNvPr>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8" name="Google Shape;9604;p73">
                  <a:extLst>
                    <a:ext uri="{FF2B5EF4-FFF2-40B4-BE49-F238E27FC236}">
                      <a16:creationId xmlns:a16="http://schemas.microsoft.com/office/drawing/2014/main" id="{302F0DFC-1AA1-954A-7951-1E49902C16AF}"/>
                    </a:ext>
                  </a:extLst>
                </p:cNvPr>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9" name="Google Shape;9605;p73">
                  <a:extLst>
                    <a:ext uri="{FF2B5EF4-FFF2-40B4-BE49-F238E27FC236}">
                      <a16:creationId xmlns:a16="http://schemas.microsoft.com/office/drawing/2014/main" id="{D4A1F93D-ACD3-017C-59C9-D041D3E0B53E}"/>
                    </a:ext>
                  </a:extLst>
                </p:cNvPr>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6" name="Google Shape;9606;p73">
                <a:extLst>
                  <a:ext uri="{FF2B5EF4-FFF2-40B4-BE49-F238E27FC236}">
                    <a16:creationId xmlns:a16="http://schemas.microsoft.com/office/drawing/2014/main" id="{CAD86A38-7B71-79A1-8332-07AD365E77B3}"/>
                  </a:ext>
                </a:extLst>
              </p:cNvPr>
              <p:cNvGrpSpPr/>
              <p:nvPr/>
            </p:nvGrpSpPr>
            <p:grpSpPr>
              <a:xfrm>
                <a:off x="10925482" y="4377925"/>
                <a:ext cx="501965" cy="500612"/>
                <a:chOff x="6553275" y="3604550"/>
                <a:chExt cx="296975" cy="296175"/>
              </a:xfrm>
              <a:grpFill/>
            </p:grpSpPr>
            <p:sp>
              <p:nvSpPr>
                <p:cNvPr id="197" name="Google Shape;9607;p73">
                  <a:extLst>
                    <a:ext uri="{FF2B5EF4-FFF2-40B4-BE49-F238E27FC236}">
                      <a16:creationId xmlns:a16="http://schemas.microsoft.com/office/drawing/2014/main" id="{1733F7A6-6FCD-F5F5-47FC-051C6B69EE21}"/>
                    </a:ext>
                  </a:extLst>
                </p:cNvPr>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8" name="Google Shape;9608;p73">
                  <a:extLst>
                    <a:ext uri="{FF2B5EF4-FFF2-40B4-BE49-F238E27FC236}">
                      <a16:creationId xmlns:a16="http://schemas.microsoft.com/office/drawing/2014/main" id="{0B1A0D9C-6DC1-E7B4-3048-2E6F8C741E4C}"/>
                    </a:ext>
                  </a:extLst>
                </p:cNvPr>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9" name="Google Shape;9609;p73">
                  <a:extLst>
                    <a:ext uri="{FF2B5EF4-FFF2-40B4-BE49-F238E27FC236}">
                      <a16:creationId xmlns:a16="http://schemas.microsoft.com/office/drawing/2014/main" id="{0B1165AD-2D3D-5173-601A-0859F79D0659}"/>
                    </a:ext>
                  </a:extLst>
                </p:cNvPr>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 name="Google Shape;9610;p73">
                  <a:extLst>
                    <a:ext uri="{FF2B5EF4-FFF2-40B4-BE49-F238E27FC236}">
                      <a16:creationId xmlns:a16="http://schemas.microsoft.com/office/drawing/2014/main" id="{1949162F-FA86-A66F-A5F1-71DE55439AA9}"/>
                    </a:ext>
                  </a:extLst>
                </p:cNvPr>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1" name="Google Shape;9611;p73">
                  <a:extLst>
                    <a:ext uri="{FF2B5EF4-FFF2-40B4-BE49-F238E27FC236}">
                      <a16:creationId xmlns:a16="http://schemas.microsoft.com/office/drawing/2014/main" id="{E5EA8356-CF01-6645-B9EC-DD0A793EEF50}"/>
                    </a:ext>
                  </a:extLst>
                </p:cNvPr>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2" name="Google Shape;9612;p73">
                  <a:extLst>
                    <a:ext uri="{FF2B5EF4-FFF2-40B4-BE49-F238E27FC236}">
                      <a16:creationId xmlns:a16="http://schemas.microsoft.com/office/drawing/2014/main" id="{5A40A9B1-4C2F-3FE3-F31D-6155E10222B3}"/>
                    </a:ext>
                  </a:extLst>
                </p:cNvPr>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sp>
        <p:nvSpPr>
          <p:cNvPr id="17834" name="TextBox 17833">
            <a:extLst>
              <a:ext uri="{FF2B5EF4-FFF2-40B4-BE49-F238E27FC236}">
                <a16:creationId xmlns:a16="http://schemas.microsoft.com/office/drawing/2014/main" id="{C2D33961-80B6-A009-7B65-FD5B6CB3820D}"/>
              </a:ext>
            </a:extLst>
          </p:cNvPr>
          <p:cNvSpPr txBox="1"/>
          <p:nvPr/>
        </p:nvSpPr>
        <p:spPr>
          <a:xfrm>
            <a:off x="0" y="670567"/>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2"/>
                </a:solidFill>
                <a:effectLst/>
                <a:uLnTx/>
                <a:uFillTx/>
                <a:latin typeface="LORA" pitchFamily="2" charset="0"/>
                <a:ea typeface="Cambria" panose="02040503050406030204" pitchFamily="18" charset="0"/>
                <a:cs typeface="+mn-cs"/>
              </a:rPr>
              <a:t>Icons</a:t>
            </a:r>
          </a:p>
        </p:txBody>
      </p:sp>
    </p:spTree>
    <p:extLst>
      <p:ext uri="{BB962C8B-B14F-4D97-AF65-F5344CB8AC3E}">
        <p14:creationId xmlns:p14="http://schemas.microsoft.com/office/powerpoint/2010/main" val="681013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5E0D878-C180-3421-6E4C-EC4403F50108}"/>
              </a:ext>
            </a:extLst>
          </p:cNvPr>
          <p:cNvGrpSpPr/>
          <p:nvPr/>
        </p:nvGrpSpPr>
        <p:grpSpPr>
          <a:xfrm>
            <a:off x="618306" y="1507853"/>
            <a:ext cx="10955388" cy="4435254"/>
            <a:chOff x="397192" y="1548962"/>
            <a:chExt cx="11397616" cy="4614289"/>
          </a:xfrm>
          <a:solidFill>
            <a:schemeClr val="tx1"/>
          </a:solidFill>
        </p:grpSpPr>
        <p:grpSp>
          <p:nvGrpSpPr>
            <p:cNvPr id="5" name="Group 4">
              <a:extLst>
                <a:ext uri="{FF2B5EF4-FFF2-40B4-BE49-F238E27FC236}">
                  <a16:creationId xmlns:a16="http://schemas.microsoft.com/office/drawing/2014/main" id="{262BF839-C42C-F9C7-25E5-5E23EB9145DD}"/>
                </a:ext>
              </a:extLst>
            </p:cNvPr>
            <p:cNvGrpSpPr/>
            <p:nvPr/>
          </p:nvGrpSpPr>
          <p:grpSpPr>
            <a:xfrm>
              <a:off x="420547" y="3548838"/>
              <a:ext cx="11373408" cy="644982"/>
              <a:chOff x="420547" y="3453239"/>
              <a:chExt cx="11373408" cy="644982"/>
            </a:xfrm>
            <a:grpFill/>
          </p:grpSpPr>
          <p:sp>
            <p:nvSpPr>
              <p:cNvPr id="18004" name="Google Shape;12426;p89">
                <a:extLst>
                  <a:ext uri="{FF2B5EF4-FFF2-40B4-BE49-F238E27FC236}">
                    <a16:creationId xmlns:a16="http://schemas.microsoft.com/office/drawing/2014/main" id="{FBAD5839-800F-CD81-60D8-F557E27D74B8}"/>
                  </a:ext>
                </a:extLst>
              </p:cNvPr>
              <p:cNvSpPr/>
              <p:nvPr/>
            </p:nvSpPr>
            <p:spPr>
              <a:xfrm>
                <a:off x="420547" y="3454119"/>
                <a:ext cx="649979" cy="642992"/>
              </a:xfrm>
              <a:custGeom>
                <a:avLst/>
                <a:gdLst/>
                <a:ahLst/>
                <a:cxnLst/>
                <a:rect l="l" t="t" r="r" b="b"/>
                <a:pathLst>
                  <a:path w="11816" h="11689" extrusionOk="0">
                    <a:moveTo>
                      <a:pt x="7026" y="757"/>
                    </a:moveTo>
                    <a:lnTo>
                      <a:pt x="7026" y="2710"/>
                    </a:lnTo>
                    <a:lnTo>
                      <a:pt x="5829" y="2710"/>
                    </a:lnTo>
                    <a:cubicBezTo>
                      <a:pt x="5924" y="2332"/>
                      <a:pt x="6081" y="1954"/>
                      <a:pt x="6176" y="1702"/>
                    </a:cubicBezTo>
                    <a:cubicBezTo>
                      <a:pt x="6428" y="1229"/>
                      <a:pt x="6711" y="914"/>
                      <a:pt x="7026" y="757"/>
                    </a:cubicBezTo>
                    <a:close/>
                    <a:moveTo>
                      <a:pt x="7688" y="757"/>
                    </a:moveTo>
                    <a:cubicBezTo>
                      <a:pt x="8003" y="914"/>
                      <a:pt x="8287" y="1229"/>
                      <a:pt x="8507" y="1702"/>
                    </a:cubicBezTo>
                    <a:cubicBezTo>
                      <a:pt x="8665" y="2017"/>
                      <a:pt x="8791" y="2364"/>
                      <a:pt x="8854" y="2710"/>
                    </a:cubicBezTo>
                    <a:lnTo>
                      <a:pt x="7688" y="2710"/>
                    </a:lnTo>
                    <a:lnTo>
                      <a:pt x="7688" y="757"/>
                    </a:lnTo>
                    <a:close/>
                    <a:moveTo>
                      <a:pt x="8917" y="977"/>
                    </a:moveTo>
                    <a:cubicBezTo>
                      <a:pt x="9704" y="1387"/>
                      <a:pt x="10334" y="1954"/>
                      <a:pt x="10712" y="2710"/>
                    </a:cubicBezTo>
                    <a:lnTo>
                      <a:pt x="9578" y="2710"/>
                    </a:lnTo>
                    <a:cubicBezTo>
                      <a:pt x="9452" y="2206"/>
                      <a:pt x="9295" y="1765"/>
                      <a:pt x="9106" y="1387"/>
                    </a:cubicBezTo>
                    <a:cubicBezTo>
                      <a:pt x="9011" y="1261"/>
                      <a:pt x="8948" y="1103"/>
                      <a:pt x="8917" y="977"/>
                    </a:cubicBezTo>
                    <a:close/>
                    <a:moveTo>
                      <a:pt x="5798" y="1009"/>
                    </a:moveTo>
                    <a:lnTo>
                      <a:pt x="5798" y="1009"/>
                    </a:lnTo>
                    <a:cubicBezTo>
                      <a:pt x="5703" y="1135"/>
                      <a:pt x="5640" y="1261"/>
                      <a:pt x="5609" y="1418"/>
                    </a:cubicBezTo>
                    <a:cubicBezTo>
                      <a:pt x="5388" y="1796"/>
                      <a:pt x="5231" y="2269"/>
                      <a:pt x="5136" y="2742"/>
                    </a:cubicBezTo>
                    <a:lnTo>
                      <a:pt x="3970" y="2742"/>
                    </a:lnTo>
                    <a:cubicBezTo>
                      <a:pt x="4380" y="1954"/>
                      <a:pt x="5042" y="1387"/>
                      <a:pt x="5798" y="1009"/>
                    </a:cubicBezTo>
                    <a:close/>
                    <a:moveTo>
                      <a:pt x="5010" y="3435"/>
                    </a:moveTo>
                    <a:cubicBezTo>
                      <a:pt x="4978" y="3750"/>
                      <a:pt x="4915" y="4096"/>
                      <a:pt x="4915" y="4443"/>
                    </a:cubicBezTo>
                    <a:cubicBezTo>
                      <a:pt x="4978" y="4789"/>
                      <a:pt x="4978" y="5167"/>
                      <a:pt x="5010" y="5482"/>
                    </a:cubicBezTo>
                    <a:lnTo>
                      <a:pt x="3718" y="5482"/>
                    </a:lnTo>
                    <a:cubicBezTo>
                      <a:pt x="3624" y="5167"/>
                      <a:pt x="3561" y="4789"/>
                      <a:pt x="3561" y="4443"/>
                    </a:cubicBezTo>
                    <a:cubicBezTo>
                      <a:pt x="3561" y="4096"/>
                      <a:pt x="3592" y="3750"/>
                      <a:pt x="3718" y="3435"/>
                    </a:cubicBezTo>
                    <a:close/>
                    <a:moveTo>
                      <a:pt x="7026" y="3435"/>
                    </a:moveTo>
                    <a:lnTo>
                      <a:pt x="7026" y="5482"/>
                    </a:lnTo>
                    <a:lnTo>
                      <a:pt x="5703" y="5482"/>
                    </a:lnTo>
                    <a:cubicBezTo>
                      <a:pt x="5672" y="5136"/>
                      <a:pt x="5640" y="4789"/>
                      <a:pt x="5640" y="4443"/>
                    </a:cubicBezTo>
                    <a:cubicBezTo>
                      <a:pt x="5640" y="4096"/>
                      <a:pt x="5672" y="3718"/>
                      <a:pt x="5703" y="3435"/>
                    </a:cubicBezTo>
                    <a:close/>
                    <a:moveTo>
                      <a:pt x="8980" y="3435"/>
                    </a:moveTo>
                    <a:cubicBezTo>
                      <a:pt x="9011" y="3750"/>
                      <a:pt x="9074" y="4096"/>
                      <a:pt x="9074" y="4443"/>
                    </a:cubicBezTo>
                    <a:cubicBezTo>
                      <a:pt x="9074" y="4789"/>
                      <a:pt x="9011" y="5167"/>
                      <a:pt x="8980" y="5482"/>
                    </a:cubicBezTo>
                    <a:lnTo>
                      <a:pt x="7688" y="5482"/>
                    </a:lnTo>
                    <a:lnTo>
                      <a:pt x="7688" y="3435"/>
                    </a:lnTo>
                    <a:close/>
                    <a:moveTo>
                      <a:pt x="10996" y="3435"/>
                    </a:moveTo>
                    <a:cubicBezTo>
                      <a:pt x="11059" y="3750"/>
                      <a:pt x="11153" y="4096"/>
                      <a:pt x="11153" y="4443"/>
                    </a:cubicBezTo>
                    <a:cubicBezTo>
                      <a:pt x="11153" y="4789"/>
                      <a:pt x="11122" y="5167"/>
                      <a:pt x="10996" y="5482"/>
                    </a:cubicBezTo>
                    <a:lnTo>
                      <a:pt x="9704" y="5482"/>
                    </a:lnTo>
                    <a:cubicBezTo>
                      <a:pt x="9736" y="5136"/>
                      <a:pt x="9767" y="4789"/>
                      <a:pt x="9767" y="4443"/>
                    </a:cubicBezTo>
                    <a:cubicBezTo>
                      <a:pt x="9736" y="4096"/>
                      <a:pt x="9736" y="3750"/>
                      <a:pt x="9704" y="3435"/>
                    </a:cubicBezTo>
                    <a:close/>
                    <a:moveTo>
                      <a:pt x="5136" y="6144"/>
                    </a:moveTo>
                    <a:cubicBezTo>
                      <a:pt x="5231" y="6648"/>
                      <a:pt x="5388" y="7089"/>
                      <a:pt x="5609" y="7467"/>
                    </a:cubicBezTo>
                    <a:cubicBezTo>
                      <a:pt x="5672" y="7593"/>
                      <a:pt x="5766" y="7751"/>
                      <a:pt x="5798" y="7877"/>
                    </a:cubicBezTo>
                    <a:cubicBezTo>
                      <a:pt x="5042" y="7530"/>
                      <a:pt x="4380" y="6932"/>
                      <a:pt x="3970" y="6144"/>
                    </a:cubicBezTo>
                    <a:close/>
                    <a:moveTo>
                      <a:pt x="10712" y="6144"/>
                    </a:moveTo>
                    <a:cubicBezTo>
                      <a:pt x="10334" y="6932"/>
                      <a:pt x="9704" y="7530"/>
                      <a:pt x="8917" y="7877"/>
                    </a:cubicBezTo>
                    <a:cubicBezTo>
                      <a:pt x="8980" y="7751"/>
                      <a:pt x="9074" y="7625"/>
                      <a:pt x="9106" y="7467"/>
                    </a:cubicBezTo>
                    <a:cubicBezTo>
                      <a:pt x="9295" y="7089"/>
                      <a:pt x="9452" y="6617"/>
                      <a:pt x="9578" y="6144"/>
                    </a:cubicBezTo>
                    <a:close/>
                    <a:moveTo>
                      <a:pt x="7026" y="6144"/>
                    </a:moveTo>
                    <a:lnTo>
                      <a:pt x="7026" y="8097"/>
                    </a:lnTo>
                    <a:cubicBezTo>
                      <a:pt x="6743" y="7940"/>
                      <a:pt x="6428" y="7625"/>
                      <a:pt x="6239" y="7152"/>
                    </a:cubicBezTo>
                    <a:cubicBezTo>
                      <a:pt x="6081" y="6837"/>
                      <a:pt x="5955" y="6491"/>
                      <a:pt x="5861" y="6144"/>
                    </a:cubicBezTo>
                    <a:close/>
                    <a:moveTo>
                      <a:pt x="8854" y="6144"/>
                    </a:moveTo>
                    <a:cubicBezTo>
                      <a:pt x="8791" y="6522"/>
                      <a:pt x="8633" y="6900"/>
                      <a:pt x="8507" y="7152"/>
                    </a:cubicBezTo>
                    <a:cubicBezTo>
                      <a:pt x="8287" y="7688"/>
                      <a:pt x="8003" y="8003"/>
                      <a:pt x="7688" y="8097"/>
                    </a:cubicBezTo>
                    <a:lnTo>
                      <a:pt x="7688" y="6144"/>
                    </a:lnTo>
                    <a:close/>
                    <a:moveTo>
                      <a:pt x="2726" y="8759"/>
                    </a:moveTo>
                    <a:cubicBezTo>
                      <a:pt x="2813" y="8759"/>
                      <a:pt x="2899" y="8790"/>
                      <a:pt x="2962" y="8853"/>
                    </a:cubicBezTo>
                    <a:cubicBezTo>
                      <a:pt x="3088" y="8980"/>
                      <a:pt x="3088" y="9169"/>
                      <a:pt x="2962" y="9326"/>
                    </a:cubicBezTo>
                    <a:lnTo>
                      <a:pt x="1387" y="10901"/>
                    </a:lnTo>
                    <a:cubicBezTo>
                      <a:pt x="1324" y="10964"/>
                      <a:pt x="1237" y="10996"/>
                      <a:pt x="1151" y="10996"/>
                    </a:cubicBezTo>
                    <a:cubicBezTo>
                      <a:pt x="1064" y="10996"/>
                      <a:pt x="977" y="10964"/>
                      <a:pt x="914" y="10901"/>
                    </a:cubicBezTo>
                    <a:cubicBezTo>
                      <a:pt x="788" y="10775"/>
                      <a:pt x="788" y="10555"/>
                      <a:pt x="914" y="10429"/>
                    </a:cubicBezTo>
                    <a:lnTo>
                      <a:pt x="2490" y="8853"/>
                    </a:lnTo>
                    <a:cubicBezTo>
                      <a:pt x="2553" y="8790"/>
                      <a:pt x="2639" y="8759"/>
                      <a:pt x="2726" y="8759"/>
                    </a:cubicBezTo>
                    <a:close/>
                    <a:moveTo>
                      <a:pt x="7373" y="1"/>
                    </a:moveTo>
                    <a:cubicBezTo>
                      <a:pt x="4915" y="1"/>
                      <a:pt x="2931" y="1985"/>
                      <a:pt x="2931" y="4443"/>
                    </a:cubicBezTo>
                    <a:cubicBezTo>
                      <a:pt x="2931" y="5514"/>
                      <a:pt x="3309" y="6522"/>
                      <a:pt x="4002" y="7310"/>
                    </a:cubicBezTo>
                    <a:lnTo>
                      <a:pt x="3151" y="8160"/>
                    </a:lnTo>
                    <a:cubicBezTo>
                      <a:pt x="3011" y="8079"/>
                      <a:pt x="2858" y="8040"/>
                      <a:pt x="2705" y="8040"/>
                    </a:cubicBezTo>
                    <a:cubicBezTo>
                      <a:pt x="2445" y="8040"/>
                      <a:pt x="2184" y="8151"/>
                      <a:pt x="1986" y="8349"/>
                    </a:cubicBezTo>
                    <a:lnTo>
                      <a:pt x="410" y="9925"/>
                    </a:lnTo>
                    <a:cubicBezTo>
                      <a:pt x="1" y="10303"/>
                      <a:pt x="1" y="10996"/>
                      <a:pt x="410" y="11374"/>
                    </a:cubicBezTo>
                    <a:cubicBezTo>
                      <a:pt x="599" y="11563"/>
                      <a:pt x="883" y="11689"/>
                      <a:pt x="1103" y="11689"/>
                    </a:cubicBezTo>
                    <a:cubicBezTo>
                      <a:pt x="1387" y="11689"/>
                      <a:pt x="1607" y="11563"/>
                      <a:pt x="1828" y="11374"/>
                    </a:cubicBezTo>
                    <a:lnTo>
                      <a:pt x="3403" y="9799"/>
                    </a:lnTo>
                    <a:cubicBezTo>
                      <a:pt x="3718" y="9484"/>
                      <a:pt x="3781" y="9011"/>
                      <a:pt x="3592" y="8633"/>
                    </a:cubicBezTo>
                    <a:lnTo>
                      <a:pt x="4411" y="7782"/>
                    </a:lnTo>
                    <a:cubicBezTo>
                      <a:pt x="5199" y="8444"/>
                      <a:pt x="6207" y="8853"/>
                      <a:pt x="7278" y="8853"/>
                    </a:cubicBezTo>
                    <a:cubicBezTo>
                      <a:pt x="7298" y="8854"/>
                      <a:pt x="7318" y="8854"/>
                      <a:pt x="7338" y="8854"/>
                    </a:cubicBezTo>
                    <a:cubicBezTo>
                      <a:pt x="9830" y="8854"/>
                      <a:pt x="11815" y="6881"/>
                      <a:pt x="11815" y="4443"/>
                    </a:cubicBezTo>
                    <a:cubicBezTo>
                      <a:pt x="11815" y="2017"/>
                      <a:pt x="9799" y="1"/>
                      <a:pt x="737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8005" name="Google Shape;12431;p89">
                <a:extLst>
                  <a:ext uri="{FF2B5EF4-FFF2-40B4-BE49-F238E27FC236}">
                    <a16:creationId xmlns:a16="http://schemas.microsoft.com/office/drawing/2014/main" id="{9A10DD3B-8A4D-509F-3013-8E9D74CCF30A}"/>
                  </a:ext>
                </a:extLst>
              </p:cNvPr>
              <p:cNvGrpSpPr/>
              <p:nvPr/>
            </p:nvGrpSpPr>
            <p:grpSpPr>
              <a:xfrm>
                <a:off x="4541947" y="3455229"/>
                <a:ext cx="644752" cy="641288"/>
                <a:chOff x="-4931075" y="2765725"/>
                <a:chExt cx="293025" cy="291450"/>
              </a:xfrm>
              <a:grpFill/>
            </p:grpSpPr>
            <p:sp>
              <p:nvSpPr>
                <p:cNvPr id="18060" name="Google Shape;12432;p89">
                  <a:extLst>
                    <a:ext uri="{FF2B5EF4-FFF2-40B4-BE49-F238E27FC236}">
                      <a16:creationId xmlns:a16="http://schemas.microsoft.com/office/drawing/2014/main" id="{3C460379-0A0F-3010-87EF-518B9514B6AC}"/>
                    </a:ext>
                  </a:extLst>
                </p:cNvPr>
                <p:cNvSpPr/>
                <p:nvPr/>
              </p:nvSpPr>
              <p:spPr>
                <a:xfrm>
                  <a:off x="-4810550" y="2884650"/>
                  <a:ext cx="51225" cy="51225"/>
                </a:xfrm>
                <a:custGeom>
                  <a:avLst/>
                  <a:gdLst/>
                  <a:ahLst/>
                  <a:cxnLst/>
                  <a:rect l="l" t="t" r="r" b="b"/>
                  <a:pathLst>
                    <a:path w="2049" h="2049" extrusionOk="0">
                      <a:moveTo>
                        <a:pt x="1008" y="663"/>
                      </a:moveTo>
                      <a:cubicBezTo>
                        <a:pt x="1229" y="663"/>
                        <a:pt x="1386" y="820"/>
                        <a:pt x="1386" y="1041"/>
                      </a:cubicBezTo>
                      <a:cubicBezTo>
                        <a:pt x="1386" y="1230"/>
                        <a:pt x="1229" y="1387"/>
                        <a:pt x="1008" y="1387"/>
                      </a:cubicBezTo>
                      <a:cubicBezTo>
                        <a:pt x="819" y="1387"/>
                        <a:pt x="662" y="1230"/>
                        <a:pt x="662" y="1041"/>
                      </a:cubicBezTo>
                      <a:cubicBezTo>
                        <a:pt x="662" y="820"/>
                        <a:pt x="819" y="663"/>
                        <a:pt x="1008" y="663"/>
                      </a:cubicBezTo>
                      <a:close/>
                      <a:moveTo>
                        <a:pt x="1008" y="1"/>
                      </a:moveTo>
                      <a:cubicBezTo>
                        <a:pt x="473" y="1"/>
                        <a:pt x="0" y="473"/>
                        <a:pt x="0" y="1041"/>
                      </a:cubicBezTo>
                      <a:cubicBezTo>
                        <a:pt x="0" y="1576"/>
                        <a:pt x="473" y="2049"/>
                        <a:pt x="1040" y="2049"/>
                      </a:cubicBezTo>
                      <a:cubicBezTo>
                        <a:pt x="1575" y="2049"/>
                        <a:pt x="2048" y="1576"/>
                        <a:pt x="2048" y="1041"/>
                      </a:cubicBezTo>
                      <a:cubicBezTo>
                        <a:pt x="2048" y="473"/>
                        <a:pt x="160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61" name="Google Shape;12433;p89">
                  <a:extLst>
                    <a:ext uri="{FF2B5EF4-FFF2-40B4-BE49-F238E27FC236}">
                      <a16:creationId xmlns:a16="http://schemas.microsoft.com/office/drawing/2014/main" id="{57172864-8473-2BA2-5B77-C3C364C81FE7}"/>
                    </a:ext>
                  </a:extLst>
                </p:cNvPr>
                <p:cNvSpPr/>
                <p:nvPr/>
              </p:nvSpPr>
              <p:spPr>
                <a:xfrm>
                  <a:off x="-4931075" y="2765725"/>
                  <a:ext cx="293025" cy="291450"/>
                </a:xfrm>
                <a:custGeom>
                  <a:avLst/>
                  <a:gdLst/>
                  <a:ahLst/>
                  <a:cxnLst/>
                  <a:rect l="l" t="t" r="r" b="b"/>
                  <a:pathLst>
                    <a:path w="11721" h="11658" extrusionOk="0">
                      <a:moveTo>
                        <a:pt x="3214" y="1387"/>
                      </a:moveTo>
                      <a:lnTo>
                        <a:pt x="4475" y="3844"/>
                      </a:lnTo>
                      <a:cubicBezTo>
                        <a:pt x="4223" y="4002"/>
                        <a:pt x="4034" y="4222"/>
                        <a:pt x="3876" y="4443"/>
                      </a:cubicBezTo>
                      <a:lnTo>
                        <a:pt x="1356" y="3214"/>
                      </a:lnTo>
                      <a:cubicBezTo>
                        <a:pt x="1828" y="2427"/>
                        <a:pt x="2458" y="1796"/>
                        <a:pt x="3214" y="1387"/>
                      </a:cubicBezTo>
                      <a:close/>
                      <a:moveTo>
                        <a:pt x="5829" y="4128"/>
                      </a:moveTo>
                      <a:cubicBezTo>
                        <a:pt x="6775" y="4128"/>
                        <a:pt x="7531" y="4884"/>
                        <a:pt x="7531" y="5829"/>
                      </a:cubicBezTo>
                      <a:cubicBezTo>
                        <a:pt x="7562" y="6743"/>
                        <a:pt x="6775" y="7530"/>
                        <a:pt x="5829" y="7530"/>
                      </a:cubicBezTo>
                      <a:cubicBezTo>
                        <a:pt x="4884" y="7530"/>
                        <a:pt x="4160" y="6774"/>
                        <a:pt x="4160" y="5829"/>
                      </a:cubicBezTo>
                      <a:cubicBezTo>
                        <a:pt x="4160" y="4884"/>
                        <a:pt x="4884" y="4128"/>
                        <a:pt x="5829" y="4128"/>
                      </a:cubicBezTo>
                      <a:close/>
                      <a:moveTo>
                        <a:pt x="5798" y="662"/>
                      </a:moveTo>
                      <a:cubicBezTo>
                        <a:pt x="8665" y="662"/>
                        <a:pt x="10996" y="2994"/>
                        <a:pt x="10996" y="5861"/>
                      </a:cubicBezTo>
                      <a:cubicBezTo>
                        <a:pt x="10996" y="6585"/>
                        <a:pt x="10839" y="7247"/>
                        <a:pt x="10618" y="7845"/>
                      </a:cubicBezTo>
                      <a:lnTo>
                        <a:pt x="8129" y="6585"/>
                      </a:lnTo>
                      <a:cubicBezTo>
                        <a:pt x="8192" y="6333"/>
                        <a:pt x="8255" y="6050"/>
                        <a:pt x="8255" y="5829"/>
                      </a:cubicBezTo>
                      <a:cubicBezTo>
                        <a:pt x="8255" y="4474"/>
                        <a:pt x="7184" y="3435"/>
                        <a:pt x="5829" y="3435"/>
                      </a:cubicBezTo>
                      <a:cubicBezTo>
                        <a:pt x="5577" y="3435"/>
                        <a:pt x="5325" y="3466"/>
                        <a:pt x="5105" y="3529"/>
                      </a:cubicBezTo>
                      <a:lnTo>
                        <a:pt x="3845" y="1072"/>
                      </a:lnTo>
                      <a:cubicBezTo>
                        <a:pt x="4412" y="820"/>
                        <a:pt x="5105" y="662"/>
                        <a:pt x="5798" y="662"/>
                      </a:cubicBezTo>
                      <a:close/>
                      <a:moveTo>
                        <a:pt x="7814" y="7152"/>
                      </a:moveTo>
                      <a:lnTo>
                        <a:pt x="10303" y="8412"/>
                      </a:lnTo>
                      <a:cubicBezTo>
                        <a:pt x="9862" y="9200"/>
                        <a:pt x="9232" y="9830"/>
                        <a:pt x="8444" y="10271"/>
                      </a:cubicBezTo>
                      <a:lnTo>
                        <a:pt x="7216" y="7751"/>
                      </a:lnTo>
                      <a:cubicBezTo>
                        <a:pt x="7468" y="7593"/>
                        <a:pt x="7657" y="7404"/>
                        <a:pt x="7814" y="7152"/>
                      </a:cubicBezTo>
                      <a:close/>
                      <a:moveTo>
                        <a:pt x="1072" y="3844"/>
                      </a:moveTo>
                      <a:lnTo>
                        <a:pt x="3593" y="5073"/>
                      </a:lnTo>
                      <a:cubicBezTo>
                        <a:pt x="3530" y="5325"/>
                        <a:pt x="3498" y="5546"/>
                        <a:pt x="3498" y="5829"/>
                      </a:cubicBezTo>
                      <a:cubicBezTo>
                        <a:pt x="3498" y="7152"/>
                        <a:pt x="4538" y="8223"/>
                        <a:pt x="5892" y="8223"/>
                      </a:cubicBezTo>
                      <a:cubicBezTo>
                        <a:pt x="6176" y="8223"/>
                        <a:pt x="6396" y="8192"/>
                        <a:pt x="6648" y="8097"/>
                      </a:cubicBezTo>
                      <a:lnTo>
                        <a:pt x="7846" y="10618"/>
                      </a:lnTo>
                      <a:cubicBezTo>
                        <a:pt x="7216" y="10901"/>
                        <a:pt x="6554" y="11027"/>
                        <a:pt x="5892" y="11027"/>
                      </a:cubicBezTo>
                      <a:cubicBezTo>
                        <a:pt x="2994" y="10996"/>
                        <a:pt x="694" y="8665"/>
                        <a:pt x="694" y="5829"/>
                      </a:cubicBezTo>
                      <a:cubicBezTo>
                        <a:pt x="694" y="5104"/>
                        <a:pt x="852" y="4443"/>
                        <a:pt x="1072" y="3844"/>
                      </a:cubicBezTo>
                      <a:close/>
                      <a:moveTo>
                        <a:pt x="5798" y="1"/>
                      </a:moveTo>
                      <a:cubicBezTo>
                        <a:pt x="4254" y="1"/>
                        <a:pt x="2773" y="599"/>
                        <a:pt x="1702" y="1702"/>
                      </a:cubicBezTo>
                      <a:cubicBezTo>
                        <a:pt x="600" y="2805"/>
                        <a:pt x="1" y="4254"/>
                        <a:pt x="1" y="5798"/>
                      </a:cubicBezTo>
                      <a:cubicBezTo>
                        <a:pt x="1" y="8980"/>
                        <a:pt x="2647" y="11657"/>
                        <a:pt x="5892" y="11657"/>
                      </a:cubicBezTo>
                      <a:cubicBezTo>
                        <a:pt x="9106" y="11657"/>
                        <a:pt x="11721" y="9043"/>
                        <a:pt x="11721" y="5829"/>
                      </a:cubicBezTo>
                      <a:cubicBezTo>
                        <a:pt x="11658" y="2647"/>
                        <a:pt x="9043" y="1"/>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06" name="Google Shape;12444;p89">
                <a:extLst>
                  <a:ext uri="{FF2B5EF4-FFF2-40B4-BE49-F238E27FC236}">
                    <a16:creationId xmlns:a16="http://schemas.microsoft.com/office/drawing/2014/main" id="{C53AC2AF-4780-868E-88CF-1A8DBED798E5}"/>
                  </a:ext>
                </a:extLst>
              </p:cNvPr>
              <p:cNvGrpSpPr/>
              <p:nvPr/>
            </p:nvGrpSpPr>
            <p:grpSpPr>
              <a:xfrm>
                <a:off x="8683385" y="3492498"/>
                <a:ext cx="641288" cy="566751"/>
                <a:chOff x="-3137650" y="2787000"/>
                <a:chExt cx="291450" cy="257575"/>
              </a:xfrm>
              <a:grpFill/>
            </p:grpSpPr>
            <p:sp>
              <p:nvSpPr>
                <p:cNvPr id="18052" name="Google Shape;12445;p89">
                  <a:extLst>
                    <a:ext uri="{FF2B5EF4-FFF2-40B4-BE49-F238E27FC236}">
                      <a16:creationId xmlns:a16="http://schemas.microsoft.com/office/drawing/2014/main" id="{6F3FED06-EE94-94F5-01D1-7B077FEF1B7B}"/>
                    </a:ext>
                  </a:extLst>
                </p:cNvPr>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3" name="Google Shape;12446;p89">
                  <a:extLst>
                    <a:ext uri="{FF2B5EF4-FFF2-40B4-BE49-F238E27FC236}">
                      <a16:creationId xmlns:a16="http://schemas.microsoft.com/office/drawing/2014/main" id="{8913422F-594D-A2DA-B4C7-1611B5349B23}"/>
                    </a:ext>
                  </a:extLst>
                </p:cNvPr>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4" name="Google Shape;12447;p89">
                  <a:extLst>
                    <a:ext uri="{FF2B5EF4-FFF2-40B4-BE49-F238E27FC236}">
                      <a16:creationId xmlns:a16="http://schemas.microsoft.com/office/drawing/2014/main" id="{F2502AD4-6DCB-1DF0-22AE-7D07D27BBA39}"/>
                    </a:ext>
                  </a:extLst>
                </p:cNvPr>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5" name="Google Shape;12448;p89">
                  <a:extLst>
                    <a:ext uri="{FF2B5EF4-FFF2-40B4-BE49-F238E27FC236}">
                      <a16:creationId xmlns:a16="http://schemas.microsoft.com/office/drawing/2014/main" id="{B994D15C-5A30-89E5-763C-1A63EAC789E9}"/>
                    </a:ext>
                  </a:extLst>
                </p:cNvPr>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6" name="Google Shape;12449;p89">
                  <a:extLst>
                    <a:ext uri="{FF2B5EF4-FFF2-40B4-BE49-F238E27FC236}">
                      <a16:creationId xmlns:a16="http://schemas.microsoft.com/office/drawing/2014/main" id="{6268C75C-C03C-84C7-67C5-60357EE7A949}"/>
                    </a:ext>
                  </a:extLst>
                </p:cNvPr>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7" name="Google Shape;12450;p89">
                  <a:extLst>
                    <a:ext uri="{FF2B5EF4-FFF2-40B4-BE49-F238E27FC236}">
                      <a16:creationId xmlns:a16="http://schemas.microsoft.com/office/drawing/2014/main" id="{78C49049-4CBB-B176-7676-FABEE681C75A}"/>
                    </a:ext>
                  </a:extLst>
                </p:cNvPr>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8" name="Google Shape;12451;p89">
                  <a:extLst>
                    <a:ext uri="{FF2B5EF4-FFF2-40B4-BE49-F238E27FC236}">
                      <a16:creationId xmlns:a16="http://schemas.microsoft.com/office/drawing/2014/main" id="{B5E5D2EF-362E-36D2-0121-A36426AD26AD}"/>
                    </a:ext>
                  </a:extLst>
                </p:cNvPr>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9" name="Google Shape;12452;p89">
                  <a:extLst>
                    <a:ext uri="{FF2B5EF4-FFF2-40B4-BE49-F238E27FC236}">
                      <a16:creationId xmlns:a16="http://schemas.microsoft.com/office/drawing/2014/main" id="{03D027CD-0572-70F8-BD7A-2EA28AC61116}"/>
                    </a:ext>
                  </a:extLst>
                </p:cNvPr>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07" name="Google Shape;12456;p89">
                <a:extLst>
                  <a:ext uri="{FF2B5EF4-FFF2-40B4-BE49-F238E27FC236}">
                    <a16:creationId xmlns:a16="http://schemas.microsoft.com/office/drawing/2014/main" id="{801ACCAD-EB53-3406-C169-7BBC07AC642B}"/>
                  </a:ext>
                </a:extLst>
              </p:cNvPr>
              <p:cNvGrpSpPr/>
              <p:nvPr/>
            </p:nvGrpSpPr>
            <p:grpSpPr>
              <a:xfrm>
                <a:off x="1243541" y="3454375"/>
                <a:ext cx="642992" cy="642992"/>
                <a:chOff x="-6354300" y="2757075"/>
                <a:chExt cx="292225" cy="292225"/>
              </a:xfrm>
              <a:grpFill/>
            </p:grpSpPr>
            <p:sp>
              <p:nvSpPr>
                <p:cNvPr id="18048" name="Google Shape;12457;p89">
                  <a:extLst>
                    <a:ext uri="{FF2B5EF4-FFF2-40B4-BE49-F238E27FC236}">
                      <a16:creationId xmlns:a16="http://schemas.microsoft.com/office/drawing/2014/main" id="{AE141DBC-F85C-578E-BC6C-2B17768125DF}"/>
                    </a:ext>
                  </a:extLst>
                </p:cNvPr>
                <p:cNvSpPr/>
                <p:nvPr/>
              </p:nvSpPr>
              <p:spPr>
                <a:xfrm>
                  <a:off x="-6354300" y="2757075"/>
                  <a:ext cx="292225" cy="292225"/>
                </a:xfrm>
                <a:custGeom>
                  <a:avLst/>
                  <a:gdLst/>
                  <a:ahLst/>
                  <a:cxnLst/>
                  <a:rect l="l" t="t" r="r" b="b"/>
                  <a:pathLst>
                    <a:path w="11689" h="11689" extrusionOk="0">
                      <a:moveTo>
                        <a:pt x="10681" y="4159"/>
                      </a:moveTo>
                      <a:cubicBezTo>
                        <a:pt x="10870" y="4159"/>
                        <a:pt x="11027" y="4316"/>
                        <a:pt x="11027" y="4505"/>
                      </a:cubicBezTo>
                      <a:lnTo>
                        <a:pt x="11027" y="4915"/>
                      </a:lnTo>
                      <a:cubicBezTo>
                        <a:pt x="10901" y="4883"/>
                        <a:pt x="10775" y="4883"/>
                        <a:pt x="10681" y="4883"/>
                      </a:cubicBezTo>
                      <a:lnTo>
                        <a:pt x="9609" y="4883"/>
                      </a:lnTo>
                      <a:lnTo>
                        <a:pt x="9609" y="4190"/>
                      </a:lnTo>
                      <a:lnTo>
                        <a:pt x="10681" y="4190"/>
                      </a:lnTo>
                      <a:lnTo>
                        <a:pt x="10681" y="4159"/>
                      </a:lnTo>
                      <a:close/>
                      <a:moveTo>
                        <a:pt x="2048" y="2773"/>
                      </a:moveTo>
                      <a:lnTo>
                        <a:pt x="2048" y="6207"/>
                      </a:lnTo>
                      <a:lnTo>
                        <a:pt x="662" y="6207"/>
                      </a:lnTo>
                      <a:lnTo>
                        <a:pt x="662" y="3151"/>
                      </a:lnTo>
                      <a:cubicBezTo>
                        <a:pt x="694" y="2930"/>
                        <a:pt x="851" y="2773"/>
                        <a:pt x="1009" y="2773"/>
                      </a:cubicBezTo>
                      <a:close/>
                      <a:moveTo>
                        <a:pt x="8885" y="693"/>
                      </a:moveTo>
                      <a:lnTo>
                        <a:pt x="8885" y="4883"/>
                      </a:lnTo>
                      <a:cubicBezTo>
                        <a:pt x="8538" y="4915"/>
                        <a:pt x="8223" y="5104"/>
                        <a:pt x="8066" y="5419"/>
                      </a:cubicBezTo>
                      <a:lnTo>
                        <a:pt x="7751" y="6049"/>
                      </a:lnTo>
                      <a:cubicBezTo>
                        <a:pt x="7719" y="6175"/>
                        <a:pt x="7593" y="6238"/>
                        <a:pt x="7436" y="6238"/>
                      </a:cubicBezTo>
                      <a:lnTo>
                        <a:pt x="2710" y="6238"/>
                      </a:lnTo>
                      <a:lnTo>
                        <a:pt x="2710" y="693"/>
                      </a:lnTo>
                      <a:close/>
                      <a:moveTo>
                        <a:pt x="10681" y="5513"/>
                      </a:moveTo>
                      <a:cubicBezTo>
                        <a:pt x="10870" y="5513"/>
                        <a:pt x="11027" y="5671"/>
                        <a:pt x="11027" y="5860"/>
                      </a:cubicBezTo>
                      <a:lnTo>
                        <a:pt x="11027" y="10649"/>
                      </a:lnTo>
                      <a:cubicBezTo>
                        <a:pt x="11027" y="10869"/>
                        <a:pt x="10870" y="11027"/>
                        <a:pt x="10681" y="11027"/>
                      </a:cubicBezTo>
                      <a:lnTo>
                        <a:pt x="1009" y="11027"/>
                      </a:lnTo>
                      <a:cubicBezTo>
                        <a:pt x="820" y="11027"/>
                        <a:pt x="662" y="10869"/>
                        <a:pt x="662" y="10649"/>
                      </a:cubicBezTo>
                      <a:lnTo>
                        <a:pt x="662" y="6868"/>
                      </a:lnTo>
                      <a:lnTo>
                        <a:pt x="7436" y="6868"/>
                      </a:lnTo>
                      <a:cubicBezTo>
                        <a:pt x="7845" y="6868"/>
                        <a:pt x="8192" y="6648"/>
                        <a:pt x="8349" y="6333"/>
                      </a:cubicBezTo>
                      <a:lnTo>
                        <a:pt x="8664" y="5703"/>
                      </a:lnTo>
                      <a:cubicBezTo>
                        <a:pt x="8696" y="5576"/>
                        <a:pt x="8822" y="5513"/>
                        <a:pt x="8979" y="5513"/>
                      </a:cubicBezTo>
                      <a:close/>
                      <a:moveTo>
                        <a:pt x="2395" y="0"/>
                      </a:moveTo>
                      <a:cubicBezTo>
                        <a:pt x="2206" y="0"/>
                        <a:pt x="2048" y="158"/>
                        <a:pt x="2048" y="347"/>
                      </a:cubicBezTo>
                      <a:lnTo>
                        <a:pt x="2048" y="2111"/>
                      </a:lnTo>
                      <a:lnTo>
                        <a:pt x="1009" y="2111"/>
                      </a:lnTo>
                      <a:cubicBezTo>
                        <a:pt x="473" y="2111"/>
                        <a:pt x="0" y="2584"/>
                        <a:pt x="0" y="3151"/>
                      </a:cubicBezTo>
                      <a:lnTo>
                        <a:pt x="0" y="10649"/>
                      </a:lnTo>
                      <a:cubicBezTo>
                        <a:pt x="0" y="11216"/>
                        <a:pt x="473" y="11688"/>
                        <a:pt x="1009" y="11688"/>
                      </a:cubicBezTo>
                      <a:lnTo>
                        <a:pt x="10618" y="11688"/>
                      </a:lnTo>
                      <a:cubicBezTo>
                        <a:pt x="11185" y="11688"/>
                        <a:pt x="11657" y="11216"/>
                        <a:pt x="11657" y="10649"/>
                      </a:cubicBezTo>
                      <a:lnTo>
                        <a:pt x="11657" y="4505"/>
                      </a:lnTo>
                      <a:cubicBezTo>
                        <a:pt x="11689" y="3938"/>
                        <a:pt x="11216" y="3466"/>
                        <a:pt x="10681" y="3466"/>
                      </a:cubicBezTo>
                      <a:lnTo>
                        <a:pt x="9609" y="3466"/>
                      </a:lnTo>
                      <a:lnTo>
                        <a:pt x="9609" y="347"/>
                      </a:lnTo>
                      <a:cubicBezTo>
                        <a:pt x="9609" y="158"/>
                        <a:pt x="9452" y="0"/>
                        <a:pt x="926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9" name="Google Shape;12458;p89">
                  <a:extLst>
                    <a:ext uri="{FF2B5EF4-FFF2-40B4-BE49-F238E27FC236}">
                      <a16:creationId xmlns:a16="http://schemas.microsoft.com/office/drawing/2014/main" id="{DF2AF500-55D4-D5AD-ED02-0F94CA73037F}"/>
                    </a:ext>
                  </a:extLst>
                </p:cNvPr>
                <p:cNvSpPr/>
                <p:nvPr/>
              </p:nvSpPr>
              <p:spPr>
                <a:xfrm>
                  <a:off x="-6268450" y="279015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0" name="Google Shape;12459;p89">
                  <a:extLst>
                    <a:ext uri="{FF2B5EF4-FFF2-40B4-BE49-F238E27FC236}">
                      <a16:creationId xmlns:a16="http://schemas.microsoft.com/office/drawing/2014/main" id="{D685856E-AE70-CCFC-0028-F8307B1CA3D4}"/>
                    </a:ext>
                  </a:extLst>
                </p:cNvPr>
                <p:cNvSpPr/>
                <p:nvPr/>
              </p:nvSpPr>
              <p:spPr>
                <a:xfrm>
                  <a:off x="-6268450" y="282560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1" name="Google Shape;12460;p89">
                  <a:extLst>
                    <a:ext uri="{FF2B5EF4-FFF2-40B4-BE49-F238E27FC236}">
                      <a16:creationId xmlns:a16="http://schemas.microsoft.com/office/drawing/2014/main" id="{CE0EC2FB-2FBD-7E82-653B-319554437645}"/>
                    </a:ext>
                  </a:extLst>
                </p:cNvPr>
                <p:cNvSpPr/>
                <p:nvPr/>
              </p:nvSpPr>
              <p:spPr>
                <a:xfrm>
                  <a:off x="-6268450" y="2860250"/>
                  <a:ext cx="119750" cy="17350"/>
                </a:xfrm>
                <a:custGeom>
                  <a:avLst/>
                  <a:gdLst/>
                  <a:ahLst/>
                  <a:cxnLst/>
                  <a:rect l="l" t="t" r="r" b="b"/>
                  <a:pathLst>
                    <a:path w="4790" h="694" extrusionOk="0">
                      <a:moveTo>
                        <a:pt x="347" y="0"/>
                      </a:moveTo>
                      <a:cubicBezTo>
                        <a:pt x="158" y="0"/>
                        <a:pt x="1" y="158"/>
                        <a:pt x="1" y="347"/>
                      </a:cubicBezTo>
                      <a:cubicBezTo>
                        <a:pt x="1" y="536"/>
                        <a:pt x="158" y="693"/>
                        <a:pt x="347" y="693"/>
                      </a:cubicBezTo>
                      <a:lnTo>
                        <a:pt x="4443" y="693"/>
                      </a:lnTo>
                      <a:cubicBezTo>
                        <a:pt x="4632" y="693"/>
                        <a:pt x="4789" y="536"/>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08" name="Google Shape;12467;p89">
                <a:extLst>
                  <a:ext uri="{FF2B5EF4-FFF2-40B4-BE49-F238E27FC236}">
                    <a16:creationId xmlns:a16="http://schemas.microsoft.com/office/drawing/2014/main" id="{D287448A-74BE-5165-203B-B1DB25E98BEE}"/>
                  </a:ext>
                </a:extLst>
              </p:cNvPr>
              <p:cNvGrpSpPr/>
              <p:nvPr/>
            </p:nvGrpSpPr>
            <p:grpSpPr>
              <a:xfrm>
                <a:off x="5368208" y="3453523"/>
                <a:ext cx="644752" cy="644698"/>
                <a:chOff x="-4572700" y="2764950"/>
                <a:chExt cx="293025" cy="293000"/>
              </a:xfrm>
              <a:grpFill/>
            </p:grpSpPr>
            <p:sp>
              <p:nvSpPr>
                <p:cNvPr id="18043" name="Google Shape;12468;p89">
                  <a:extLst>
                    <a:ext uri="{FF2B5EF4-FFF2-40B4-BE49-F238E27FC236}">
                      <a16:creationId xmlns:a16="http://schemas.microsoft.com/office/drawing/2014/main" id="{9776A23D-2068-894F-3343-18F6CF1A1C13}"/>
                    </a:ext>
                  </a:extLst>
                </p:cNvPr>
                <p:cNvSpPr/>
                <p:nvPr/>
              </p:nvSpPr>
              <p:spPr>
                <a:xfrm>
                  <a:off x="-4572700" y="2764950"/>
                  <a:ext cx="293025" cy="293000"/>
                </a:xfrm>
                <a:custGeom>
                  <a:avLst/>
                  <a:gdLst/>
                  <a:ahLst/>
                  <a:cxnLst/>
                  <a:rect l="l" t="t" r="r" b="b"/>
                  <a:pathLst>
                    <a:path w="11721" h="11720" extrusionOk="0">
                      <a:moveTo>
                        <a:pt x="10681" y="2048"/>
                      </a:moveTo>
                      <a:cubicBezTo>
                        <a:pt x="10870" y="2048"/>
                        <a:pt x="11027" y="2206"/>
                        <a:pt x="11027" y="2395"/>
                      </a:cubicBezTo>
                      <a:lnTo>
                        <a:pt x="11027" y="7246"/>
                      </a:lnTo>
                      <a:cubicBezTo>
                        <a:pt x="11027" y="7435"/>
                        <a:pt x="10870" y="7593"/>
                        <a:pt x="10681" y="7593"/>
                      </a:cubicBezTo>
                      <a:lnTo>
                        <a:pt x="1072" y="7593"/>
                      </a:lnTo>
                      <a:cubicBezTo>
                        <a:pt x="883" y="7593"/>
                        <a:pt x="725" y="7435"/>
                        <a:pt x="725" y="7246"/>
                      </a:cubicBezTo>
                      <a:lnTo>
                        <a:pt x="725" y="2395"/>
                      </a:lnTo>
                      <a:cubicBezTo>
                        <a:pt x="725" y="2206"/>
                        <a:pt x="883" y="2048"/>
                        <a:pt x="1072" y="2048"/>
                      </a:cubicBezTo>
                      <a:close/>
                      <a:moveTo>
                        <a:pt x="4821" y="8286"/>
                      </a:moveTo>
                      <a:lnTo>
                        <a:pt x="4821" y="8979"/>
                      </a:lnTo>
                      <a:lnTo>
                        <a:pt x="3435" y="8979"/>
                      </a:lnTo>
                      <a:lnTo>
                        <a:pt x="3435" y="8286"/>
                      </a:lnTo>
                      <a:close/>
                      <a:moveTo>
                        <a:pt x="8287" y="8286"/>
                      </a:moveTo>
                      <a:lnTo>
                        <a:pt x="8287" y="8979"/>
                      </a:lnTo>
                      <a:lnTo>
                        <a:pt x="6869" y="8979"/>
                      </a:lnTo>
                      <a:lnTo>
                        <a:pt x="6869" y="8286"/>
                      </a:lnTo>
                      <a:close/>
                      <a:moveTo>
                        <a:pt x="6207" y="8254"/>
                      </a:moveTo>
                      <a:lnTo>
                        <a:pt x="6207" y="11027"/>
                      </a:lnTo>
                      <a:lnTo>
                        <a:pt x="5514" y="11027"/>
                      </a:lnTo>
                      <a:lnTo>
                        <a:pt x="5514" y="8254"/>
                      </a:lnTo>
                      <a:close/>
                      <a:moveTo>
                        <a:pt x="1733" y="0"/>
                      </a:moveTo>
                      <a:cubicBezTo>
                        <a:pt x="1544" y="0"/>
                        <a:pt x="1387" y="158"/>
                        <a:pt x="1387" y="347"/>
                      </a:cubicBezTo>
                      <a:cubicBezTo>
                        <a:pt x="1387" y="536"/>
                        <a:pt x="1544" y="693"/>
                        <a:pt x="1733" y="693"/>
                      </a:cubicBezTo>
                      <a:lnTo>
                        <a:pt x="2112" y="693"/>
                      </a:lnTo>
                      <a:lnTo>
                        <a:pt x="2112" y="1355"/>
                      </a:lnTo>
                      <a:lnTo>
                        <a:pt x="1072" y="1355"/>
                      </a:lnTo>
                      <a:cubicBezTo>
                        <a:pt x="536" y="1355"/>
                        <a:pt x="64" y="1827"/>
                        <a:pt x="64" y="2395"/>
                      </a:cubicBezTo>
                      <a:lnTo>
                        <a:pt x="64" y="7246"/>
                      </a:lnTo>
                      <a:cubicBezTo>
                        <a:pt x="64" y="7782"/>
                        <a:pt x="536" y="8254"/>
                        <a:pt x="1072" y="8254"/>
                      </a:cubicBezTo>
                      <a:lnTo>
                        <a:pt x="2773" y="8254"/>
                      </a:lnTo>
                      <a:lnTo>
                        <a:pt x="2773" y="8916"/>
                      </a:lnTo>
                      <a:lnTo>
                        <a:pt x="1733" y="8916"/>
                      </a:lnTo>
                      <a:cubicBezTo>
                        <a:pt x="1544" y="8916"/>
                        <a:pt x="1387" y="9074"/>
                        <a:pt x="1387" y="9294"/>
                      </a:cubicBezTo>
                      <a:cubicBezTo>
                        <a:pt x="1387" y="9483"/>
                        <a:pt x="1544" y="9641"/>
                        <a:pt x="1733" y="9641"/>
                      </a:cubicBezTo>
                      <a:lnTo>
                        <a:pt x="4821" y="9641"/>
                      </a:lnTo>
                      <a:lnTo>
                        <a:pt x="4821" y="11027"/>
                      </a:lnTo>
                      <a:lnTo>
                        <a:pt x="379" y="11027"/>
                      </a:lnTo>
                      <a:cubicBezTo>
                        <a:pt x="158" y="11027"/>
                        <a:pt x="1" y="11184"/>
                        <a:pt x="1" y="11373"/>
                      </a:cubicBezTo>
                      <a:cubicBezTo>
                        <a:pt x="1" y="11562"/>
                        <a:pt x="158" y="11720"/>
                        <a:pt x="379" y="11720"/>
                      </a:cubicBezTo>
                      <a:lnTo>
                        <a:pt x="11342" y="11720"/>
                      </a:lnTo>
                      <a:cubicBezTo>
                        <a:pt x="11563" y="11720"/>
                        <a:pt x="11721" y="11562"/>
                        <a:pt x="11721" y="11373"/>
                      </a:cubicBezTo>
                      <a:cubicBezTo>
                        <a:pt x="11721" y="11184"/>
                        <a:pt x="11563" y="11027"/>
                        <a:pt x="11342" y="11027"/>
                      </a:cubicBezTo>
                      <a:lnTo>
                        <a:pt x="6869" y="11027"/>
                      </a:lnTo>
                      <a:lnTo>
                        <a:pt x="6869" y="9641"/>
                      </a:lnTo>
                      <a:lnTo>
                        <a:pt x="9988" y="9641"/>
                      </a:lnTo>
                      <a:cubicBezTo>
                        <a:pt x="10177" y="9641"/>
                        <a:pt x="10334" y="9483"/>
                        <a:pt x="10334" y="9294"/>
                      </a:cubicBezTo>
                      <a:cubicBezTo>
                        <a:pt x="10334" y="9074"/>
                        <a:pt x="10177" y="8916"/>
                        <a:pt x="9988" y="8916"/>
                      </a:cubicBezTo>
                      <a:lnTo>
                        <a:pt x="8948" y="8916"/>
                      </a:lnTo>
                      <a:lnTo>
                        <a:pt x="8948" y="8254"/>
                      </a:lnTo>
                      <a:lnTo>
                        <a:pt x="10681" y="8254"/>
                      </a:lnTo>
                      <a:cubicBezTo>
                        <a:pt x="11248" y="8254"/>
                        <a:pt x="11721" y="7782"/>
                        <a:pt x="11721" y="7246"/>
                      </a:cubicBezTo>
                      <a:lnTo>
                        <a:pt x="11721" y="2395"/>
                      </a:lnTo>
                      <a:cubicBezTo>
                        <a:pt x="11721" y="1827"/>
                        <a:pt x="11248" y="1355"/>
                        <a:pt x="10681" y="1355"/>
                      </a:cubicBezTo>
                      <a:lnTo>
                        <a:pt x="9673" y="1355"/>
                      </a:lnTo>
                      <a:lnTo>
                        <a:pt x="9673" y="693"/>
                      </a:lnTo>
                      <a:lnTo>
                        <a:pt x="10019" y="693"/>
                      </a:lnTo>
                      <a:cubicBezTo>
                        <a:pt x="10208" y="693"/>
                        <a:pt x="10366" y="536"/>
                        <a:pt x="10366" y="347"/>
                      </a:cubicBezTo>
                      <a:cubicBezTo>
                        <a:pt x="10366" y="158"/>
                        <a:pt x="10208" y="0"/>
                        <a:pt x="10019" y="0"/>
                      </a:cubicBezTo>
                      <a:lnTo>
                        <a:pt x="8633" y="0"/>
                      </a:lnTo>
                      <a:cubicBezTo>
                        <a:pt x="8444" y="0"/>
                        <a:pt x="8287" y="158"/>
                        <a:pt x="8287" y="347"/>
                      </a:cubicBezTo>
                      <a:cubicBezTo>
                        <a:pt x="8287" y="536"/>
                        <a:pt x="8444" y="693"/>
                        <a:pt x="8633" y="693"/>
                      </a:cubicBezTo>
                      <a:lnTo>
                        <a:pt x="8980" y="693"/>
                      </a:lnTo>
                      <a:lnTo>
                        <a:pt x="8980" y="1355"/>
                      </a:lnTo>
                      <a:lnTo>
                        <a:pt x="6207" y="1355"/>
                      </a:lnTo>
                      <a:lnTo>
                        <a:pt x="6207" y="693"/>
                      </a:lnTo>
                      <a:lnTo>
                        <a:pt x="6554" y="693"/>
                      </a:lnTo>
                      <a:cubicBezTo>
                        <a:pt x="6743" y="693"/>
                        <a:pt x="6900" y="536"/>
                        <a:pt x="6900" y="347"/>
                      </a:cubicBezTo>
                      <a:cubicBezTo>
                        <a:pt x="6900" y="158"/>
                        <a:pt x="6743" y="0"/>
                        <a:pt x="6554" y="0"/>
                      </a:cubicBezTo>
                      <a:lnTo>
                        <a:pt x="5168" y="0"/>
                      </a:lnTo>
                      <a:cubicBezTo>
                        <a:pt x="4978" y="0"/>
                        <a:pt x="4821" y="158"/>
                        <a:pt x="4821" y="347"/>
                      </a:cubicBezTo>
                      <a:cubicBezTo>
                        <a:pt x="4821" y="536"/>
                        <a:pt x="4978" y="693"/>
                        <a:pt x="5168" y="693"/>
                      </a:cubicBezTo>
                      <a:lnTo>
                        <a:pt x="5514" y="693"/>
                      </a:lnTo>
                      <a:lnTo>
                        <a:pt x="5514" y="1355"/>
                      </a:lnTo>
                      <a:lnTo>
                        <a:pt x="2773" y="1355"/>
                      </a:lnTo>
                      <a:lnTo>
                        <a:pt x="2773" y="693"/>
                      </a:lnTo>
                      <a:lnTo>
                        <a:pt x="3120" y="693"/>
                      </a:lnTo>
                      <a:cubicBezTo>
                        <a:pt x="3309" y="693"/>
                        <a:pt x="3466" y="536"/>
                        <a:pt x="3466" y="347"/>
                      </a:cubicBezTo>
                      <a:cubicBezTo>
                        <a:pt x="3466" y="158"/>
                        <a:pt x="3309" y="0"/>
                        <a:pt x="312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4" name="Google Shape;12469;p89">
                  <a:extLst>
                    <a:ext uri="{FF2B5EF4-FFF2-40B4-BE49-F238E27FC236}">
                      <a16:creationId xmlns:a16="http://schemas.microsoft.com/office/drawing/2014/main" id="{58777053-5600-3A2E-120B-EE5A72C71E96}"/>
                    </a:ext>
                  </a:extLst>
                </p:cNvPr>
                <p:cNvSpPr/>
                <p:nvPr/>
              </p:nvSpPr>
              <p:spPr>
                <a:xfrm>
                  <a:off x="-4538825" y="2833475"/>
                  <a:ext cx="86650" cy="104775"/>
                </a:xfrm>
                <a:custGeom>
                  <a:avLst/>
                  <a:gdLst/>
                  <a:ahLst/>
                  <a:cxnLst/>
                  <a:rect l="l" t="t" r="r" b="b"/>
                  <a:pathLst>
                    <a:path w="3466" h="4191" extrusionOk="0">
                      <a:moveTo>
                        <a:pt x="2804" y="662"/>
                      </a:moveTo>
                      <a:lnTo>
                        <a:pt x="2804" y="3466"/>
                      </a:lnTo>
                      <a:lnTo>
                        <a:pt x="757" y="3466"/>
                      </a:lnTo>
                      <a:lnTo>
                        <a:pt x="757" y="662"/>
                      </a:lnTo>
                      <a:close/>
                      <a:moveTo>
                        <a:pt x="347" y="0"/>
                      </a:moveTo>
                      <a:cubicBezTo>
                        <a:pt x="158" y="0"/>
                        <a:pt x="0" y="158"/>
                        <a:pt x="0" y="347"/>
                      </a:cubicBezTo>
                      <a:lnTo>
                        <a:pt x="0" y="3812"/>
                      </a:lnTo>
                      <a:cubicBezTo>
                        <a:pt x="0" y="4033"/>
                        <a:pt x="158" y="4190"/>
                        <a:pt x="347" y="4190"/>
                      </a:cubicBezTo>
                      <a:lnTo>
                        <a:pt x="3119" y="4190"/>
                      </a:lnTo>
                      <a:cubicBezTo>
                        <a:pt x="3308" y="4190"/>
                        <a:pt x="3466" y="4033"/>
                        <a:pt x="3466" y="3812"/>
                      </a:cubicBezTo>
                      <a:lnTo>
                        <a:pt x="3466" y="347"/>
                      </a:ln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5" name="Google Shape;12470;p89">
                  <a:extLst>
                    <a:ext uri="{FF2B5EF4-FFF2-40B4-BE49-F238E27FC236}">
                      <a16:creationId xmlns:a16="http://schemas.microsoft.com/office/drawing/2014/main" id="{FBC17679-609A-DC03-17FB-CC73E7CCF477}"/>
                    </a:ext>
                  </a:extLst>
                </p:cNvPr>
                <p:cNvSpPr/>
                <p:nvPr/>
              </p:nvSpPr>
              <p:spPr>
                <a:xfrm>
                  <a:off x="-4435650" y="2902775"/>
                  <a:ext cx="121325" cy="17350"/>
                </a:xfrm>
                <a:custGeom>
                  <a:avLst/>
                  <a:gdLst/>
                  <a:ahLst/>
                  <a:cxnLst/>
                  <a:rect l="l" t="t" r="r" b="b"/>
                  <a:pathLst>
                    <a:path w="4853" h="694" extrusionOk="0">
                      <a:moveTo>
                        <a:pt x="347" y="1"/>
                      </a:moveTo>
                      <a:cubicBezTo>
                        <a:pt x="158" y="1"/>
                        <a:pt x="1" y="158"/>
                        <a:pt x="1" y="347"/>
                      </a:cubicBezTo>
                      <a:cubicBezTo>
                        <a:pt x="32" y="536"/>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6" name="Google Shape;12471;p89">
                  <a:extLst>
                    <a:ext uri="{FF2B5EF4-FFF2-40B4-BE49-F238E27FC236}">
                      <a16:creationId xmlns:a16="http://schemas.microsoft.com/office/drawing/2014/main" id="{6F440B8C-F614-C982-DB0B-C5198D83DA81}"/>
                    </a:ext>
                  </a:extLst>
                </p:cNvPr>
                <p:cNvSpPr/>
                <p:nvPr/>
              </p:nvSpPr>
              <p:spPr>
                <a:xfrm>
                  <a:off x="-4435650" y="2867325"/>
                  <a:ext cx="121325" cy="17350"/>
                </a:xfrm>
                <a:custGeom>
                  <a:avLst/>
                  <a:gdLst/>
                  <a:ahLst/>
                  <a:cxnLst/>
                  <a:rect l="l" t="t" r="r" b="b"/>
                  <a:pathLst>
                    <a:path w="4853" h="694" extrusionOk="0">
                      <a:moveTo>
                        <a:pt x="347" y="1"/>
                      </a:moveTo>
                      <a:cubicBezTo>
                        <a:pt x="158" y="1"/>
                        <a:pt x="1" y="158"/>
                        <a:pt x="1" y="347"/>
                      </a:cubicBezTo>
                      <a:cubicBezTo>
                        <a:pt x="32" y="568"/>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7" name="Google Shape;12472;p89">
                  <a:extLst>
                    <a:ext uri="{FF2B5EF4-FFF2-40B4-BE49-F238E27FC236}">
                      <a16:creationId xmlns:a16="http://schemas.microsoft.com/office/drawing/2014/main" id="{D29FB425-102A-9DB2-47F1-006A0316FA0E}"/>
                    </a:ext>
                  </a:extLst>
                </p:cNvPr>
                <p:cNvSpPr/>
                <p:nvPr/>
              </p:nvSpPr>
              <p:spPr>
                <a:xfrm>
                  <a:off x="-4435650" y="2833475"/>
                  <a:ext cx="121325" cy="18125"/>
                </a:xfrm>
                <a:custGeom>
                  <a:avLst/>
                  <a:gdLst/>
                  <a:ahLst/>
                  <a:cxnLst/>
                  <a:rect l="l" t="t" r="r" b="b"/>
                  <a:pathLst>
                    <a:path w="4853" h="725" extrusionOk="0">
                      <a:moveTo>
                        <a:pt x="347" y="0"/>
                      </a:moveTo>
                      <a:cubicBezTo>
                        <a:pt x="158" y="0"/>
                        <a:pt x="1" y="158"/>
                        <a:pt x="1" y="347"/>
                      </a:cubicBezTo>
                      <a:cubicBezTo>
                        <a:pt x="32" y="567"/>
                        <a:pt x="158" y="725"/>
                        <a:pt x="347" y="725"/>
                      </a:cubicBezTo>
                      <a:lnTo>
                        <a:pt x="4506" y="725"/>
                      </a:lnTo>
                      <a:cubicBezTo>
                        <a:pt x="4695" y="725"/>
                        <a:pt x="4852" y="567"/>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09" name="Google Shape;12485;p89">
                <a:extLst>
                  <a:ext uri="{FF2B5EF4-FFF2-40B4-BE49-F238E27FC236}">
                    <a16:creationId xmlns:a16="http://schemas.microsoft.com/office/drawing/2014/main" id="{FA955663-D422-DBAF-0C48-79115B7285D5}"/>
                  </a:ext>
                </a:extLst>
              </p:cNvPr>
              <p:cNvGrpSpPr/>
              <p:nvPr/>
            </p:nvGrpSpPr>
            <p:grpSpPr>
              <a:xfrm>
                <a:off x="9506180" y="3456108"/>
                <a:ext cx="642992" cy="639527"/>
                <a:chOff x="-2571737" y="2764550"/>
                <a:chExt cx="292225" cy="290650"/>
              </a:xfrm>
              <a:grpFill/>
            </p:grpSpPr>
            <p:sp>
              <p:nvSpPr>
                <p:cNvPr id="18040" name="Google Shape;12486;p89">
                  <a:extLst>
                    <a:ext uri="{FF2B5EF4-FFF2-40B4-BE49-F238E27FC236}">
                      <a16:creationId xmlns:a16="http://schemas.microsoft.com/office/drawing/2014/main" id="{60D4B959-9272-E25D-9C72-35AE47A17A9A}"/>
                    </a:ext>
                  </a:extLst>
                </p:cNvPr>
                <p:cNvSpPr/>
                <p:nvPr/>
              </p:nvSpPr>
              <p:spPr>
                <a:xfrm>
                  <a:off x="-2496085" y="3009100"/>
                  <a:ext cx="17350" cy="17350"/>
                </a:xfrm>
                <a:custGeom>
                  <a:avLst/>
                  <a:gdLst/>
                  <a:ahLst/>
                  <a:cxnLst/>
                  <a:rect l="l" t="t" r="r" b="b"/>
                  <a:pathLst>
                    <a:path w="694" h="694" extrusionOk="0">
                      <a:moveTo>
                        <a:pt x="347" y="1"/>
                      </a:moveTo>
                      <a:cubicBezTo>
                        <a:pt x="127" y="1"/>
                        <a:pt x="0" y="158"/>
                        <a:pt x="0" y="347"/>
                      </a:cubicBezTo>
                      <a:cubicBezTo>
                        <a:pt x="0" y="536"/>
                        <a:pt x="127" y="694"/>
                        <a:pt x="347" y="694"/>
                      </a:cubicBezTo>
                      <a:cubicBezTo>
                        <a:pt x="536" y="694"/>
                        <a:pt x="694" y="536"/>
                        <a:pt x="694" y="347"/>
                      </a:cubicBezTo>
                      <a:cubicBezTo>
                        <a:pt x="662" y="158"/>
                        <a:pt x="505"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1" name="Google Shape;12487;p89">
                  <a:extLst>
                    <a:ext uri="{FF2B5EF4-FFF2-40B4-BE49-F238E27FC236}">
                      <a16:creationId xmlns:a16="http://schemas.microsoft.com/office/drawing/2014/main" id="{539E9D48-4215-75B5-E23B-E133CAF03E22}"/>
                    </a:ext>
                  </a:extLst>
                </p:cNvPr>
                <p:cNvSpPr/>
                <p:nvPr/>
              </p:nvSpPr>
              <p:spPr>
                <a:xfrm>
                  <a:off x="-2398548" y="2800375"/>
                  <a:ext cx="52000" cy="120525"/>
                </a:xfrm>
                <a:custGeom>
                  <a:avLst/>
                  <a:gdLst/>
                  <a:ahLst/>
                  <a:cxnLst/>
                  <a:rect l="l" t="t" r="r" b="b"/>
                  <a:pathLst>
                    <a:path w="2080" h="4821" extrusionOk="0">
                      <a:moveTo>
                        <a:pt x="1008" y="0"/>
                      </a:moveTo>
                      <a:cubicBezTo>
                        <a:pt x="819" y="0"/>
                        <a:pt x="662" y="158"/>
                        <a:pt x="662" y="378"/>
                      </a:cubicBezTo>
                      <a:lnTo>
                        <a:pt x="662" y="757"/>
                      </a:lnTo>
                      <a:cubicBezTo>
                        <a:pt x="252" y="914"/>
                        <a:pt x="0" y="1261"/>
                        <a:pt x="0" y="1733"/>
                      </a:cubicBezTo>
                      <a:cubicBezTo>
                        <a:pt x="0" y="2300"/>
                        <a:pt x="473" y="2773"/>
                        <a:pt x="1008" y="2773"/>
                      </a:cubicBezTo>
                      <a:cubicBezTo>
                        <a:pt x="1323" y="2773"/>
                        <a:pt x="1481" y="3119"/>
                        <a:pt x="1260" y="3371"/>
                      </a:cubicBezTo>
                      <a:cubicBezTo>
                        <a:pt x="1197" y="3419"/>
                        <a:pt x="1103" y="3442"/>
                        <a:pt x="1012" y="3442"/>
                      </a:cubicBezTo>
                      <a:cubicBezTo>
                        <a:pt x="922" y="3442"/>
                        <a:pt x="835" y="3419"/>
                        <a:pt x="788" y="3371"/>
                      </a:cubicBezTo>
                      <a:cubicBezTo>
                        <a:pt x="725" y="3308"/>
                        <a:pt x="630" y="3277"/>
                        <a:pt x="540" y="3277"/>
                      </a:cubicBezTo>
                      <a:cubicBezTo>
                        <a:pt x="449" y="3277"/>
                        <a:pt x="362" y="3308"/>
                        <a:pt x="315" y="3371"/>
                      </a:cubicBezTo>
                      <a:cubicBezTo>
                        <a:pt x="189" y="3466"/>
                        <a:pt x="189" y="3718"/>
                        <a:pt x="315" y="3844"/>
                      </a:cubicBezTo>
                      <a:cubicBezTo>
                        <a:pt x="410" y="3939"/>
                        <a:pt x="536" y="4033"/>
                        <a:pt x="693" y="4065"/>
                      </a:cubicBezTo>
                      <a:lnTo>
                        <a:pt x="693" y="4474"/>
                      </a:lnTo>
                      <a:cubicBezTo>
                        <a:pt x="693" y="4663"/>
                        <a:pt x="851" y="4821"/>
                        <a:pt x="1040" y="4821"/>
                      </a:cubicBezTo>
                      <a:cubicBezTo>
                        <a:pt x="1260" y="4821"/>
                        <a:pt x="1418" y="4663"/>
                        <a:pt x="1418" y="4474"/>
                      </a:cubicBezTo>
                      <a:lnTo>
                        <a:pt x="1418" y="4065"/>
                      </a:lnTo>
                      <a:cubicBezTo>
                        <a:pt x="1796" y="3907"/>
                        <a:pt x="2079" y="3560"/>
                        <a:pt x="2079" y="3088"/>
                      </a:cubicBezTo>
                      <a:cubicBezTo>
                        <a:pt x="2079" y="2521"/>
                        <a:pt x="1607" y="2048"/>
                        <a:pt x="1040" y="2048"/>
                      </a:cubicBezTo>
                      <a:cubicBezTo>
                        <a:pt x="851" y="2048"/>
                        <a:pt x="693" y="1891"/>
                        <a:pt x="693" y="1702"/>
                      </a:cubicBezTo>
                      <a:cubicBezTo>
                        <a:pt x="693" y="1495"/>
                        <a:pt x="842" y="1356"/>
                        <a:pt x="1016" y="1356"/>
                      </a:cubicBezTo>
                      <a:cubicBezTo>
                        <a:pt x="1107" y="1356"/>
                        <a:pt x="1205" y="1394"/>
                        <a:pt x="1292" y="1481"/>
                      </a:cubicBezTo>
                      <a:cubicBezTo>
                        <a:pt x="1355" y="1528"/>
                        <a:pt x="1441" y="1552"/>
                        <a:pt x="1528" y="1552"/>
                      </a:cubicBezTo>
                      <a:cubicBezTo>
                        <a:pt x="1615" y="1552"/>
                        <a:pt x="1701" y="1528"/>
                        <a:pt x="1764" y="1481"/>
                      </a:cubicBezTo>
                      <a:cubicBezTo>
                        <a:pt x="1859" y="1355"/>
                        <a:pt x="1859" y="1103"/>
                        <a:pt x="1764" y="1009"/>
                      </a:cubicBezTo>
                      <a:cubicBezTo>
                        <a:pt x="1638" y="883"/>
                        <a:pt x="1512" y="788"/>
                        <a:pt x="1355" y="757"/>
                      </a:cubicBezTo>
                      <a:lnTo>
                        <a:pt x="1355" y="378"/>
                      </a:lnTo>
                      <a:cubicBezTo>
                        <a:pt x="1355" y="158"/>
                        <a:pt x="1197" y="0"/>
                        <a:pt x="100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2" name="Google Shape;12488;p89">
                  <a:extLst>
                    <a:ext uri="{FF2B5EF4-FFF2-40B4-BE49-F238E27FC236}">
                      <a16:creationId xmlns:a16="http://schemas.microsoft.com/office/drawing/2014/main" id="{1D1EB8A5-30D3-344C-7C04-DF53DF5EA338}"/>
                    </a:ext>
                  </a:extLst>
                </p:cNvPr>
                <p:cNvSpPr/>
                <p:nvPr/>
              </p:nvSpPr>
              <p:spPr>
                <a:xfrm>
                  <a:off x="-2571737" y="2764550"/>
                  <a:ext cx="292225" cy="290650"/>
                </a:xfrm>
                <a:custGeom>
                  <a:avLst/>
                  <a:gdLst/>
                  <a:ahLst/>
                  <a:cxnLst/>
                  <a:rect l="l" t="t" r="r" b="b"/>
                  <a:pathLst>
                    <a:path w="11689" h="11626" extrusionOk="0">
                      <a:moveTo>
                        <a:pt x="5009" y="1355"/>
                      </a:moveTo>
                      <a:cubicBezTo>
                        <a:pt x="4789" y="1576"/>
                        <a:pt x="4694" y="1796"/>
                        <a:pt x="4537" y="2049"/>
                      </a:cubicBezTo>
                      <a:lnTo>
                        <a:pt x="662" y="2049"/>
                      </a:lnTo>
                      <a:lnTo>
                        <a:pt x="662" y="1670"/>
                      </a:lnTo>
                      <a:cubicBezTo>
                        <a:pt x="662" y="1513"/>
                        <a:pt x="819" y="1355"/>
                        <a:pt x="1008" y="1355"/>
                      </a:cubicBezTo>
                      <a:close/>
                      <a:moveTo>
                        <a:pt x="7908" y="694"/>
                      </a:moveTo>
                      <a:cubicBezTo>
                        <a:pt x="9609" y="694"/>
                        <a:pt x="10995" y="2080"/>
                        <a:pt x="10995" y="3781"/>
                      </a:cubicBezTo>
                      <a:cubicBezTo>
                        <a:pt x="10995" y="5451"/>
                        <a:pt x="9609" y="6837"/>
                        <a:pt x="7908" y="6837"/>
                      </a:cubicBezTo>
                      <a:cubicBezTo>
                        <a:pt x="7309" y="6837"/>
                        <a:pt x="6679" y="6680"/>
                        <a:pt x="6206" y="6365"/>
                      </a:cubicBezTo>
                      <a:cubicBezTo>
                        <a:pt x="6162" y="6342"/>
                        <a:pt x="6086" y="6320"/>
                        <a:pt x="6023" y="6320"/>
                      </a:cubicBezTo>
                      <a:cubicBezTo>
                        <a:pt x="5997" y="6320"/>
                        <a:pt x="5973" y="6324"/>
                        <a:pt x="5954" y="6333"/>
                      </a:cubicBezTo>
                      <a:cubicBezTo>
                        <a:pt x="5671" y="6396"/>
                        <a:pt x="5324" y="6522"/>
                        <a:pt x="5009" y="6648"/>
                      </a:cubicBezTo>
                      <a:lnTo>
                        <a:pt x="5324" y="5703"/>
                      </a:lnTo>
                      <a:cubicBezTo>
                        <a:pt x="5356" y="5609"/>
                        <a:pt x="5324" y="5514"/>
                        <a:pt x="5261" y="5420"/>
                      </a:cubicBezTo>
                      <a:cubicBezTo>
                        <a:pt x="4946" y="4947"/>
                        <a:pt x="4789" y="4348"/>
                        <a:pt x="4789" y="3781"/>
                      </a:cubicBezTo>
                      <a:cubicBezTo>
                        <a:pt x="4789" y="2080"/>
                        <a:pt x="6238" y="694"/>
                        <a:pt x="7908" y="694"/>
                      </a:cubicBezTo>
                      <a:close/>
                      <a:moveTo>
                        <a:pt x="4253" y="2710"/>
                      </a:moveTo>
                      <a:cubicBezTo>
                        <a:pt x="4190" y="3025"/>
                        <a:pt x="4096" y="3372"/>
                        <a:pt x="4096" y="3718"/>
                      </a:cubicBezTo>
                      <a:cubicBezTo>
                        <a:pt x="4096" y="4411"/>
                        <a:pt x="4253" y="5041"/>
                        <a:pt x="4600" y="5609"/>
                      </a:cubicBezTo>
                      <a:lnTo>
                        <a:pt x="4127" y="7089"/>
                      </a:lnTo>
                      <a:cubicBezTo>
                        <a:pt x="4096" y="7184"/>
                        <a:pt x="4127" y="7341"/>
                        <a:pt x="4222" y="7436"/>
                      </a:cubicBezTo>
                      <a:cubicBezTo>
                        <a:pt x="4266" y="7480"/>
                        <a:pt x="4358" y="7525"/>
                        <a:pt x="4453" y="7525"/>
                      </a:cubicBezTo>
                      <a:cubicBezTo>
                        <a:pt x="4492" y="7525"/>
                        <a:pt x="4531" y="7517"/>
                        <a:pt x="4568" y="7499"/>
                      </a:cubicBezTo>
                      <a:cubicBezTo>
                        <a:pt x="4568" y="7499"/>
                        <a:pt x="5387" y="7247"/>
                        <a:pt x="6017" y="7026"/>
                      </a:cubicBezTo>
                      <a:cubicBezTo>
                        <a:pt x="6080" y="7089"/>
                        <a:pt x="6143" y="7089"/>
                        <a:pt x="6175" y="7121"/>
                      </a:cubicBezTo>
                      <a:lnTo>
                        <a:pt x="6175" y="8223"/>
                      </a:lnTo>
                      <a:lnTo>
                        <a:pt x="662" y="8223"/>
                      </a:lnTo>
                      <a:lnTo>
                        <a:pt x="662" y="2710"/>
                      </a:lnTo>
                      <a:close/>
                      <a:moveTo>
                        <a:pt x="6112" y="8885"/>
                      </a:moveTo>
                      <a:lnTo>
                        <a:pt x="6112" y="10618"/>
                      </a:lnTo>
                      <a:cubicBezTo>
                        <a:pt x="6143" y="10807"/>
                        <a:pt x="5986" y="10964"/>
                        <a:pt x="5797" y="10964"/>
                      </a:cubicBezTo>
                      <a:lnTo>
                        <a:pt x="977" y="10964"/>
                      </a:lnTo>
                      <a:cubicBezTo>
                        <a:pt x="788" y="10964"/>
                        <a:pt x="630" y="10807"/>
                        <a:pt x="630" y="10618"/>
                      </a:cubicBezTo>
                      <a:lnTo>
                        <a:pt x="630" y="8885"/>
                      </a:lnTo>
                      <a:close/>
                      <a:moveTo>
                        <a:pt x="7908" y="1"/>
                      </a:moveTo>
                      <a:cubicBezTo>
                        <a:pt x="7120" y="1"/>
                        <a:pt x="6364" y="221"/>
                        <a:pt x="5734" y="662"/>
                      </a:cubicBezTo>
                      <a:lnTo>
                        <a:pt x="1008" y="662"/>
                      </a:lnTo>
                      <a:cubicBezTo>
                        <a:pt x="473" y="662"/>
                        <a:pt x="0" y="1135"/>
                        <a:pt x="0" y="1670"/>
                      </a:cubicBezTo>
                      <a:lnTo>
                        <a:pt x="0" y="10618"/>
                      </a:lnTo>
                      <a:cubicBezTo>
                        <a:pt x="0" y="11153"/>
                        <a:pt x="473" y="11626"/>
                        <a:pt x="1008" y="11626"/>
                      </a:cubicBezTo>
                      <a:lnTo>
                        <a:pt x="5828" y="11626"/>
                      </a:lnTo>
                      <a:cubicBezTo>
                        <a:pt x="6364" y="11626"/>
                        <a:pt x="6837" y="11153"/>
                        <a:pt x="6837" y="10618"/>
                      </a:cubicBezTo>
                      <a:lnTo>
                        <a:pt x="6837" y="7341"/>
                      </a:lnTo>
                      <a:cubicBezTo>
                        <a:pt x="7215" y="7436"/>
                        <a:pt x="7561" y="7499"/>
                        <a:pt x="7908" y="7499"/>
                      </a:cubicBezTo>
                      <a:cubicBezTo>
                        <a:pt x="9987" y="7499"/>
                        <a:pt x="11688" y="5798"/>
                        <a:pt x="11688" y="3718"/>
                      </a:cubicBezTo>
                      <a:cubicBezTo>
                        <a:pt x="11657" y="1670"/>
                        <a:pt x="9956"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10" name="Google Shape;12498;p89">
                <a:extLst>
                  <a:ext uri="{FF2B5EF4-FFF2-40B4-BE49-F238E27FC236}">
                    <a16:creationId xmlns:a16="http://schemas.microsoft.com/office/drawing/2014/main" id="{AFCD1A12-D626-50C1-528E-795ECDB2B04F}"/>
                  </a:ext>
                </a:extLst>
              </p:cNvPr>
              <p:cNvGrpSpPr/>
              <p:nvPr/>
            </p:nvGrpSpPr>
            <p:grpSpPr>
              <a:xfrm>
                <a:off x="2088889" y="3454375"/>
                <a:ext cx="606578" cy="642992"/>
                <a:chOff x="-5995925" y="2757850"/>
                <a:chExt cx="275675" cy="292225"/>
              </a:xfrm>
              <a:grpFill/>
            </p:grpSpPr>
            <p:sp>
              <p:nvSpPr>
                <p:cNvPr id="18031" name="Google Shape;12499;p89">
                  <a:extLst>
                    <a:ext uri="{FF2B5EF4-FFF2-40B4-BE49-F238E27FC236}">
                      <a16:creationId xmlns:a16="http://schemas.microsoft.com/office/drawing/2014/main" id="{3792EEF3-2849-B1C6-51E4-CCEB3E68A020}"/>
                    </a:ext>
                  </a:extLst>
                </p:cNvPr>
                <p:cNvSpPr/>
                <p:nvPr/>
              </p:nvSpPr>
              <p:spPr>
                <a:xfrm>
                  <a:off x="-5995925" y="2757850"/>
                  <a:ext cx="275675" cy="292225"/>
                </a:xfrm>
                <a:custGeom>
                  <a:avLst/>
                  <a:gdLst/>
                  <a:ahLst/>
                  <a:cxnLst/>
                  <a:rect l="l" t="t" r="r" b="b"/>
                  <a:pathLst>
                    <a:path w="11027" h="11689" extrusionOk="0">
                      <a:moveTo>
                        <a:pt x="9924" y="1324"/>
                      </a:moveTo>
                      <a:cubicBezTo>
                        <a:pt x="10113" y="1324"/>
                        <a:pt x="10271" y="1481"/>
                        <a:pt x="10271" y="1702"/>
                      </a:cubicBezTo>
                      <a:lnTo>
                        <a:pt x="10271" y="9263"/>
                      </a:lnTo>
                      <a:lnTo>
                        <a:pt x="10302" y="9263"/>
                      </a:lnTo>
                      <a:cubicBezTo>
                        <a:pt x="10302" y="9452"/>
                        <a:pt x="10145" y="9610"/>
                        <a:pt x="9956" y="9610"/>
                      </a:cubicBezTo>
                      <a:lnTo>
                        <a:pt x="9609" y="9610"/>
                      </a:lnTo>
                      <a:lnTo>
                        <a:pt x="9609" y="8570"/>
                      </a:lnTo>
                      <a:cubicBezTo>
                        <a:pt x="9609" y="8381"/>
                        <a:pt x="9452" y="8223"/>
                        <a:pt x="9263" y="8223"/>
                      </a:cubicBezTo>
                      <a:lnTo>
                        <a:pt x="4442" y="8223"/>
                      </a:lnTo>
                      <a:cubicBezTo>
                        <a:pt x="4253" y="8223"/>
                        <a:pt x="4096" y="8381"/>
                        <a:pt x="4096" y="8570"/>
                      </a:cubicBezTo>
                      <a:lnTo>
                        <a:pt x="4096" y="9610"/>
                      </a:lnTo>
                      <a:lnTo>
                        <a:pt x="3434" y="9610"/>
                      </a:lnTo>
                      <a:lnTo>
                        <a:pt x="3434" y="1324"/>
                      </a:lnTo>
                      <a:close/>
                      <a:moveTo>
                        <a:pt x="2426" y="631"/>
                      </a:moveTo>
                      <a:cubicBezTo>
                        <a:pt x="2647" y="631"/>
                        <a:pt x="2804" y="788"/>
                        <a:pt x="2804" y="977"/>
                      </a:cubicBezTo>
                      <a:lnTo>
                        <a:pt x="2804" y="9925"/>
                      </a:lnTo>
                      <a:cubicBezTo>
                        <a:pt x="2804" y="10114"/>
                        <a:pt x="2647" y="10271"/>
                        <a:pt x="2426" y="10271"/>
                      </a:cubicBezTo>
                      <a:lnTo>
                        <a:pt x="1071" y="10271"/>
                      </a:lnTo>
                      <a:cubicBezTo>
                        <a:pt x="851" y="10271"/>
                        <a:pt x="693" y="10114"/>
                        <a:pt x="693" y="9925"/>
                      </a:cubicBezTo>
                      <a:lnTo>
                        <a:pt x="693" y="977"/>
                      </a:lnTo>
                      <a:cubicBezTo>
                        <a:pt x="693" y="788"/>
                        <a:pt x="851" y="631"/>
                        <a:pt x="1071" y="631"/>
                      </a:cubicBezTo>
                      <a:close/>
                      <a:moveTo>
                        <a:pt x="8948" y="8948"/>
                      </a:moveTo>
                      <a:lnTo>
                        <a:pt x="8948" y="10996"/>
                      </a:lnTo>
                      <a:lnTo>
                        <a:pt x="4852" y="10996"/>
                      </a:lnTo>
                      <a:lnTo>
                        <a:pt x="4852" y="8948"/>
                      </a:lnTo>
                      <a:close/>
                      <a:moveTo>
                        <a:pt x="1008" y="1"/>
                      </a:moveTo>
                      <a:cubicBezTo>
                        <a:pt x="473" y="1"/>
                        <a:pt x="0" y="473"/>
                        <a:pt x="0" y="1009"/>
                      </a:cubicBezTo>
                      <a:lnTo>
                        <a:pt x="0" y="9956"/>
                      </a:lnTo>
                      <a:cubicBezTo>
                        <a:pt x="0" y="10523"/>
                        <a:pt x="473" y="10996"/>
                        <a:pt x="1008" y="10996"/>
                      </a:cubicBezTo>
                      <a:lnTo>
                        <a:pt x="2395" y="10996"/>
                      </a:lnTo>
                      <a:cubicBezTo>
                        <a:pt x="2836" y="10996"/>
                        <a:pt x="3214" y="10712"/>
                        <a:pt x="3371" y="10303"/>
                      </a:cubicBezTo>
                      <a:lnTo>
                        <a:pt x="4127" y="10303"/>
                      </a:lnTo>
                      <a:lnTo>
                        <a:pt x="4127" y="11342"/>
                      </a:lnTo>
                      <a:cubicBezTo>
                        <a:pt x="4127" y="11531"/>
                        <a:pt x="4285" y="11689"/>
                        <a:pt x="4474" y="11689"/>
                      </a:cubicBezTo>
                      <a:lnTo>
                        <a:pt x="9294" y="11689"/>
                      </a:lnTo>
                      <a:cubicBezTo>
                        <a:pt x="9483" y="11689"/>
                        <a:pt x="9641" y="11531"/>
                        <a:pt x="9641" y="11342"/>
                      </a:cubicBezTo>
                      <a:lnTo>
                        <a:pt x="9641" y="10271"/>
                      </a:lnTo>
                      <a:lnTo>
                        <a:pt x="9987" y="10271"/>
                      </a:lnTo>
                      <a:cubicBezTo>
                        <a:pt x="10554" y="10271"/>
                        <a:pt x="11027" y="9799"/>
                        <a:pt x="11027" y="9263"/>
                      </a:cubicBezTo>
                      <a:lnTo>
                        <a:pt x="11027" y="1702"/>
                      </a:lnTo>
                      <a:cubicBezTo>
                        <a:pt x="10995" y="1103"/>
                        <a:pt x="10554" y="662"/>
                        <a:pt x="9956" y="662"/>
                      </a:cubicBezTo>
                      <a:lnTo>
                        <a:pt x="3371" y="662"/>
                      </a:lnTo>
                      <a:cubicBezTo>
                        <a:pt x="3214" y="284"/>
                        <a:pt x="2867"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2" name="Google Shape;12500;p89">
                  <a:extLst>
                    <a:ext uri="{FF2B5EF4-FFF2-40B4-BE49-F238E27FC236}">
                      <a16:creationId xmlns:a16="http://schemas.microsoft.com/office/drawing/2014/main" id="{CD8D84CF-462D-0188-E38C-B86686965D81}"/>
                    </a:ext>
                  </a:extLst>
                </p:cNvPr>
                <p:cNvSpPr/>
                <p:nvPr/>
              </p:nvSpPr>
              <p:spPr>
                <a:xfrm>
                  <a:off x="-5892750" y="2808250"/>
                  <a:ext cx="137850" cy="69350"/>
                </a:xfrm>
                <a:custGeom>
                  <a:avLst/>
                  <a:gdLst/>
                  <a:ahLst/>
                  <a:cxnLst/>
                  <a:rect l="l" t="t" r="r" b="b"/>
                  <a:pathLst>
                    <a:path w="5514" h="2774" extrusionOk="0">
                      <a:moveTo>
                        <a:pt x="4821" y="694"/>
                      </a:moveTo>
                      <a:lnTo>
                        <a:pt x="4821" y="2112"/>
                      </a:lnTo>
                      <a:lnTo>
                        <a:pt x="725" y="2112"/>
                      </a:lnTo>
                      <a:lnTo>
                        <a:pt x="725" y="694"/>
                      </a:lnTo>
                      <a:close/>
                      <a:moveTo>
                        <a:pt x="347" y="1"/>
                      </a:moveTo>
                      <a:cubicBezTo>
                        <a:pt x="158" y="1"/>
                        <a:pt x="0" y="158"/>
                        <a:pt x="0" y="348"/>
                      </a:cubicBezTo>
                      <a:lnTo>
                        <a:pt x="0" y="2427"/>
                      </a:lnTo>
                      <a:cubicBezTo>
                        <a:pt x="0" y="2616"/>
                        <a:pt x="158" y="2773"/>
                        <a:pt x="347" y="2773"/>
                      </a:cubicBezTo>
                      <a:lnTo>
                        <a:pt x="5167" y="2773"/>
                      </a:lnTo>
                      <a:cubicBezTo>
                        <a:pt x="5356" y="2773"/>
                        <a:pt x="5514" y="2616"/>
                        <a:pt x="5514" y="2427"/>
                      </a:cubicBezTo>
                      <a:lnTo>
                        <a:pt x="5514" y="348"/>
                      </a:lnTo>
                      <a:cubicBezTo>
                        <a:pt x="5514" y="158"/>
                        <a:pt x="5356" y="1"/>
                        <a:pt x="516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3" name="Google Shape;12501;p89">
                  <a:extLst>
                    <a:ext uri="{FF2B5EF4-FFF2-40B4-BE49-F238E27FC236}">
                      <a16:creationId xmlns:a16="http://schemas.microsoft.com/office/drawing/2014/main" id="{909693CD-86AA-98EB-279C-8F91C672EE31}"/>
                    </a:ext>
                  </a:extLst>
                </p:cNvPr>
                <p:cNvSpPr/>
                <p:nvPr/>
              </p:nvSpPr>
              <p:spPr>
                <a:xfrm>
                  <a:off x="-5891975" y="2895675"/>
                  <a:ext cx="34700" cy="17375"/>
                </a:xfrm>
                <a:custGeom>
                  <a:avLst/>
                  <a:gdLst/>
                  <a:ahLst/>
                  <a:cxnLst/>
                  <a:rect l="l" t="t" r="r" b="b"/>
                  <a:pathLst>
                    <a:path w="1388" h="695" extrusionOk="0">
                      <a:moveTo>
                        <a:pt x="379" y="1"/>
                      </a:moveTo>
                      <a:cubicBezTo>
                        <a:pt x="158" y="1"/>
                        <a:pt x="1" y="159"/>
                        <a:pt x="1" y="348"/>
                      </a:cubicBezTo>
                      <a:cubicBezTo>
                        <a:pt x="1" y="537"/>
                        <a:pt x="158" y="694"/>
                        <a:pt x="379" y="694"/>
                      </a:cubicBezTo>
                      <a:lnTo>
                        <a:pt x="1041" y="694"/>
                      </a:lnTo>
                      <a:cubicBezTo>
                        <a:pt x="1230" y="694"/>
                        <a:pt x="1387" y="537"/>
                        <a:pt x="1387" y="348"/>
                      </a:cubicBezTo>
                      <a:cubicBezTo>
                        <a:pt x="1356" y="127"/>
                        <a:pt x="1198" y="1"/>
                        <a:pt x="104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4" name="Google Shape;12502;p89">
                  <a:extLst>
                    <a:ext uri="{FF2B5EF4-FFF2-40B4-BE49-F238E27FC236}">
                      <a16:creationId xmlns:a16="http://schemas.microsoft.com/office/drawing/2014/main" id="{F4D0850F-0F60-DFAB-4AF4-A1EE3208ABF5}"/>
                    </a:ext>
                  </a:extLst>
                </p:cNvPr>
                <p:cNvSpPr/>
                <p:nvPr/>
              </p:nvSpPr>
              <p:spPr>
                <a:xfrm>
                  <a:off x="-5891975" y="2928775"/>
                  <a:ext cx="34700" cy="18125"/>
                </a:xfrm>
                <a:custGeom>
                  <a:avLst/>
                  <a:gdLst/>
                  <a:ahLst/>
                  <a:cxnLst/>
                  <a:rect l="l" t="t" r="r" b="b"/>
                  <a:pathLst>
                    <a:path w="1388" h="725" extrusionOk="0">
                      <a:moveTo>
                        <a:pt x="379" y="0"/>
                      </a:moveTo>
                      <a:cubicBezTo>
                        <a:pt x="158" y="0"/>
                        <a:pt x="1" y="158"/>
                        <a:pt x="1" y="378"/>
                      </a:cubicBezTo>
                      <a:cubicBezTo>
                        <a:pt x="1" y="567"/>
                        <a:pt x="158" y="725"/>
                        <a:pt x="379" y="725"/>
                      </a:cubicBezTo>
                      <a:lnTo>
                        <a:pt x="1041" y="725"/>
                      </a:lnTo>
                      <a:cubicBezTo>
                        <a:pt x="1230" y="725"/>
                        <a:pt x="1387" y="567"/>
                        <a:pt x="1387" y="378"/>
                      </a:cubicBezTo>
                      <a:cubicBezTo>
                        <a:pt x="1356" y="158"/>
                        <a:pt x="1198" y="0"/>
                        <a:pt x="104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5" name="Google Shape;12503;p89">
                  <a:extLst>
                    <a:ext uri="{FF2B5EF4-FFF2-40B4-BE49-F238E27FC236}">
                      <a16:creationId xmlns:a16="http://schemas.microsoft.com/office/drawing/2014/main" id="{B3E39510-F5A5-EE71-8894-6299105B0920}"/>
                    </a:ext>
                  </a:extLst>
                </p:cNvPr>
                <p:cNvSpPr/>
                <p:nvPr/>
              </p:nvSpPr>
              <p:spPr>
                <a:xfrm>
                  <a:off x="-58407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6" name="Google Shape;12504;p89">
                  <a:extLst>
                    <a:ext uri="{FF2B5EF4-FFF2-40B4-BE49-F238E27FC236}">
                      <a16:creationId xmlns:a16="http://schemas.microsoft.com/office/drawing/2014/main" id="{29EB52F9-D6B8-4868-5191-EEF30E6FE417}"/>
                    </a:ext>
                  </a:extLst>
                </p:cNvPr>
                <p:cNvSpPr/>
                <p:nvPr/>
              </p:nvSpPr>
              <p:spPr>
                <a:xfrm>
                  <a:off x="-58407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7" name="Google Shape;12505;p89">
                  <a:extLst>
                    <a:ext uri="{FF2B5EF4-FFF2-40B4-BE49-F238E27FC236}">
                      <a16:creationId xmlns:a16="http://schemas.microsoft.com/office/drawing/2014/main" id="{5A44455B-D8C5-E459-65DD-C7DB9A3086FC}"/>
                    </a:ext>
                  </a:extLst>
                </p:cNvPr>
                <p:cNvSpPr/>
                <p:nvPr/>
              </p:nvSpPr>
              <p:spPr>
                <a:xfrm>
                  <a:off x="-57895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8" name="Google Shape;12506;p89">
                  <a:extLst>
                    <a:ext uri="{FF2B5EF4-FFF2-40B4-BE49-F238E27FC236}">
                      <a16:creationId xmlns:a16="http://schemas.microsoft.com/office/drawing/2014/main" id="{C1936708-2D20-2659-A105-E74DC17EF46F}"/>
                    </a:ext>
                  </a:extLst>
                </p:cNvPr>
                <p:cNvSpPr/>
                <p:nvPr/>
              </p:nvSpPr>
              <p:spPr>
                <a:xfrm>
                  <a:off x="-57895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9" name="Google Shape;12507;p89">
                  <a:extLst>
                    <a:ext uri="{FF2B5EF4-FFF2-40B4-BE49-F238E27FC236}">
                      <a16:creationId xmlns:a16="http://schemas.microsoft.com/office/drawing/2014/main" id="{E05FB2D4-AEC3-5DBD-64AC-CF59865DABCC}"/>
                    </a:ext>
                  </a:extLst>
                </p:cNvPr>
                <p:cNvSpPr/>
                <p:nvPr/>
              </p:nvSpPr>
              <p:spPr>
                <a:xfrm>
                  <a:off x="-5858100" y="2998075"/>
                  <a:ext cx="68550" cy="17350"/>
                </a:xfrm>
                <a:custGeom>
                  <a:avLst/>
                  <a:gdLst/>
                  <a:ahLst/>
                  <a:cxnLst/>
                  <a:rect l="l" t="t" r="r" b="b"/>
                  <a:pathLst>
                    <a:path w="2742" h="694" extrusionOk="0">
                      <a:moveTo>
                        <a:pt x="347" y="1"/>
                      </a:moveTo>
                      <a:cubicBezTo>
                        <a:pt x="158" y="1"/>
                        <a:pt x="1" y="158"/>
                        <a:pt x="1" y="347"/>
                      </a:cubicBezTo>
                      <a:cubicBezTo>
                        <a:pt x="1" y="536"/>
                        <a:pt x="158" y="694"/>
                        <a:pt x="347" y="694"/>
                      </a:cubicBezTo>
                      <a:lnTo>
                        <a:pt x="2395" y="694"/>
                      </a:lnTo>
                      <a:cubicBezTo>
                        <a:pt x="2584" y="694"/>
                        <a:pt x="2742" y="536"/>
                        <a:pt x="2742" y="347"/>
                      </a:cubicBezTo>
                      <a:cubicBezTo>
                        <a:pt x="2742" y="158"/>
                        <a:pt x="2584"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11" name="Google Shape;12515;p89">
                <a:extLst>
                  <a:ext uri="{FF2B5EF4-FFF2-40B4-BE49-F238E27FC236}">
                    <a16:creationId xmlns:a16="http://schemas.microsoft.com/office/drawing/2014/main" id="{1C444CAD-E63B-C194-63DE-DC0AAB211E2F}"/>
                  </a:ext>
                </a:extLst>
              </p:cNvPr>
              <p:cNvGrpSpPr/>
              <p:nvPr/>
            </p:nvGrpSpPr>
            <p:grpSpPr>
              <a:xfrm>
                <a:off x="6192681" y="3474318"/>
                <a:ext cx="641288" cy="603112"/>
                <a:chOff x="-4211975" y="2783850"/>
                <a:chExt cx="291450" cy="274100"/>
              </a:xfrm>
              <a:grpFill/>
            </p:grpSpPr>
            <p:sp>
              <p:nvSpPr>
                <p:cNvPr id="18028" name="Google Shape;12516;p89">
                  <a:extLst>
                    <a:ext uri="{FF2B5EF4-FFF2-40B4-BE49-F238E27FC236}">
                      <a16:creationId xmlns:a16="http://schemas.microsoft.com/office/drawing/2014/main" id="{69B44957-36EC-DD9C-283E-67A1B4588940}"/>
                    </a:ext>
                  </a:extLst>
                </p:cNvPr>
                <p:cNvSpPr/>
                <p:nvPr/>
              </p:nvSpPr>
              <p:spPr>
                <a:xfrm>
                  <a:off x="-4211975" y="2937125"/>
                  <a:ext cx="291450" cy="120825"/>
                </a:xfrm>
                <a:custGeom>
                  <a:avLst/>
                  <a:gdLst/>
                  <a:ahLst/>
                  <a:cxnLst/>
                  <a:rect l="l" t="t" r="r" b="b"/>
                  <a:pathLst>
                    <a:path w="11658" h="4833" extrusionOk="0">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9" name="Google Shape;12517;p89">
                  <a:extLst>
                    <a:ext uri="{FF2B5EF4-FFF2-40B4-BE49-F238E27FC236}">
                      <a16:creationId xmlns:a16="http://schemas.microsoft.com/office/drawing/2014/main" id="{E01AB9F0-2FD3-297B-CE41-28D9EF7472BF}"/>
                    </a:ext>
                  </a:extLst>
                </p:cNvPr>
                <p:cNvSpPr/>
                <p:nvPr/>
              </p:nvSpPr>
              <p:spPr>
                <a:xfrm>
                  <a:off x="-4109575" y="2783850"/>
                  <a:ext cx="153625" cy="154400"/>
                </a:xfrm>
                <a:custGeom>
                  <a:avLst/>
                  <a:gdLst/>
                  <a:ahLst/>
                  <a:cxnLst/>
                  <a:rect l="l" t="t" r="r" b="b"/>
                  <a:pathLst>
                    <a:path w="6145" h="6176" extrusionOk="0">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0" name="Google Shape;12518;p89">
                  <a:extLst>
                    <a:ext uri="{FF2B5EF4-FFF2-40B4-BE49-F238E27FC236}">
                      <a16:creationId xmlns:a16="http://schemas.microsoft.com/office/drawing/2014/main" id="{B49803BC-F25E-640E-4A53-CCD6CEDDAB9E}"/>
                    </a:ext>
                  </a:extLst>
                </p:cNvPr>
                <p:cNvSpPr/>
                <p:nvPr/>
              </p:nvSpPr>
              <p:spPr>
                <a:xfrm>
                  <a:off x="-4074925" y="2818500"/>
                  <a:ext cx="84300" cy="85100"/>
                </a:xfrm>
                <a:custGeom>
                  <a:avLst/>
                  <a:gdLst/>
                  <a:ahLst/>
                  <a:cxnLst/>
                  <a:rect l="l" t="t" r="r" b="b"/>
                  <a:pathLst>
                    <a:path w="3372" h="3404" extrusionOk="0">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012" name="Google Shape;12528;p89">
                <a:extLst>
                  <a:ext uri="{FF2B5EF4-FFF2-40B4-BE49-F238E27FC236}">
                    <a16:creationId xmlns:a16="http://schemas.microsoft.com/office/drawing/2014/main" id="{530A5EDA-2D6C-09EE-C247-952E050EA086}"/>
                  </a:ext>
                </a:extLst>
              </p:cNvPr>
              <p:cNvSpPr/>
              <p:nvPr/>
            </p:nvSpPr>
            <p:spPr>
              <a:xfrm>
                <a:off x="10330796" y="3453239"/>
                <a:ext cx="646458" cy="644753"/>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8013" name="Google Shape;12540;p89">
                <a:extLst>
                  <a:ext uri="{FF2B5EF4-FFF2-40B4-BE49-F238E27FC236}">
                    <a16:creationId xmlns:a16="http://schemas.microsoft.com/office/drawing/2014/main" id="{272E07E7-FF04-EBC4-1D60-4330B66D158F}"/>
                  </a:ext>
                </a:extLst>
              </p:cNvPr>
              <p:cNvGrpSpPr/>
              <p:nvPr/>
            </p:nvGrpSpPr>
            <p:grpSpPr>
              <a:xfrm>
                <a:off x="2893270" y="3454375"/>
                <a:ext cx="644698" cy="642992"/>
                <a:chOff x="-5635975" y="2757075"/>
                <a:chExt cx="293000" cy="292225"/>
              </a:xfrm>
              <a:grpFill/>
            </p:grpSpPr>
            <p:sp>
              <p:nvSpPr>
                <p:cNvPr id="18026" name="Google Shape;12541;p89">
                  <a:extLst>
                    <a:ext uri="{FF2B5EF4-FFF2-40B4-BE49-F238E27FC236}">
                      <a16:creationId xmlns:a16="http://schemas.microsoft.com/office/drawing/2014/main" id="{A8A4FC3C-B000-24DF-2802-AF4A12A784DD}"/>
                    </a:ext>
                  </a:extLst>
                </p:cNvPr>
                <p:cNvSpPr/>
                <p:nvPr/>
              </p:nvSpPr>
              <p:spPr>
                <a:xfrm>
                  <a:off x="-5635975" y="2757075"/>
                  <a:ext cx="293000" cy="292225"/>
                </a:xfrm>
                <a:custGeom>
                  <a:avLst/>
                  <a:gdLst/>
                  <a:ahLst/>
                  <a:cxnLst/>
                  <a:rect l="l" t="t" r="r" b="b"/>
                  <a:pathLst>
                    <a:path w="11720" h="11689" extrusionOk="0">
                      <a:moveTo>
                        <a:pt x="10649" y="693"/>
                      </a:moveTo>
                      <a:cubicBezTo>
                        <a:pt x="10838" y="693"/>
                        <a:pt x="10995" y="851"/>
                        <a:pt x="10995" y="1040"/>
                      </a:cubicBezTo>
                      <a:lnTo>
                        <a:pt x="10995" y="7593"/>
                      </a:lnTo>
                      <a:lnTo>
                        <a:pt x="693" y="7593"/>
                      </a:lnTo>
                      <a:lnTo>
                        <a:pt x="693" y="1040"/>
                      </a:lnTo>
                      <a:cubicBezTo>
                        <a:pt x="725" y="851"/>
                        <a:pt x="882" y="693"/>
                        <a:pt x="1040" y="693"/>
                      </a:cubicBezTo>
                      <a:close/>
                      <a:moveTo>
                        <a:pt x="10995" y="8223"/>
                      </a:moveTo>
                      <a:lnTo>
                        <a:pt x="10995" y="8569"/>
                      </a:lnTo>
                      <a:cubicBezTo>
                        <a:pt x="11027" y="8821"/>
                        <a:pt x="10869" y="8916"/>
                        <a:pt x="10680" y="8916"/>
                      </a:cubicBezTo>
                      <a:lnTo>
                        <a:pt x="1040" y="8916"/>
                      </a:lnTo>
                      <a:cubicBezTo>
                        <a:pt x="851" y="8916"/>
                        <a:pt x="693" y="8758"/>
                        <a:pt x="693" y="8569"/>
                      </a:cubicBezTo>
                      <a:lnTo>
                        <a:pt x="693" y="8223"/>
                      </a:lnTo>
                      <a:close/>
                      <a:moveTo>
                        <a:pt x="6679" y="9641"/>
                      </a:moveTo>
                      <a:lnTo>
                        <a:pt x="6994" y="11027"/>
                      </a:lnTo>
                      <a:lnTo>
                        <a:pt x="4694" y="11027"/>
                      </a:lnTo>
                      <a:lnTo>
                        <a:pt x="5009" y="9641"/>
                      </a:lnTo>
                      <a:close/>
                      <a:moveTo>
                        <a:pt x="1040" y="0"/>
                      </a:moveTo>
                      <a:cubicBezTo>
                        <a:pt x="473" y="0"/>
                        <a:pt x="0" y="473"/>
                        <a:pt x="0" y="1008"/>
                      </a:cubicBezTo>
                      <a:lnTo>
                        <a:pt x="0" y="8569"/>
                      </a:lnTo>
                      <a:cubicBezTo>
                        <a:pt x="0" y="9137"/>
                        <a:pt x="473" y="9609"/>
                        <a:pt x="1040" y="9609"/>
                      </a:cubicBezTo>
                      <a:lnTo>
                        <a:pt x="4316" y="9609"/>
                      </a:lnTo>
                      <a:lnTo>
                        <a:pt x="4001" y="10964"/>
                      </a:lnTo>
                      <a:lnTo>
                        <a:pt x="3087" y="10964"/>
                      </a:lnTo>
                      <a:cubicBezTo>
                        <a:pt x="2898" y="10964"/>
                        <a:pt x="2741" y="11121"/>
                        <a:pt x="2741" y="11342"/>
                      </a:cubicBezTo>
                      <a:cubicBezTo>
                        <a:pt x="2741" y="11531"/>
                        <a:pt x="2898" y="11688"/>
                        <a:pt x="3087" y="11688"/>
                      </a:cubicBezTo>
                      <a:lnTo>
                        <a:pt x="8569" y="11688"/>
                      </a:lnTo>
                      <a:cubicBezTo>
                        <a:pt x="8758" y="11688"/>
                        <a:pt x="8916" y="11531"/>
                        <a:pt x="8916" y="11342"/>
                      </a:cubicBezTo>
                      <a:cubicBezTo>
                        <a:pt x="8916" y="11121"/>
                        <a:pt x="8758" y="10964"/>
                        <a:pt x="8569" y="10964"/>
                      </a:cubicBezTo>
                      <a:lnTo>
                        <a:pt x="7656" y="10964"/>
                      </a:lnTo>
                      <a:lnTo>
                        <a:pt x="7341" y="9609"/>
                      </a:lnTo>
                      <a:lnTo>
                        <a:pt x="10649" y="9609"/>
                      </a:lnTo>
                      <a:cubicBezTo>
                        <a:pt x="11216" y="9609"/>
                        <a:pt x="11688" y="9137"/>
                        <a:pt x="11688" y="8569"/>
                      </a:cubicBezTo>
                      <a:lnTo>
                        <a:pt x="11688" y="1008"/>
                      </a:lnTo>
                      <a:cubicBezTo>
                        <a:pt x="11720" y="473"/>
                        <a:pt x="11247"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7" name="Google Shape;12542;p89">
                  <a:extLst>
                    <a:ext uri="{FF2B5EF4-FFF2-40B4-BE49-F238E27FC236}">
                      <a16:creationId xmlns:a16="http://schemas.microsoft.com/office/drawing/2014/main" id="{78A0C69D-D358-2464-9BA0-2280C2B2EA40}"/>
                    </a:ext>
                  </a:extLst>
                </p:cNvPr>
                <p:cNvSpPr/>
                <p:nvPr/>
              </p:nvSpPr>
              <p:spPr>
                <a:xfrm>
                  <a:off x="-5584800" y="2790150"/>
                  <a:ext cx="189850" cy="138050"/>
                </a:xfrm>
                <a:custGeom>
                  <a:avLst/>
                  <a:gdLst/>
                  <a:ahLst/>
                  <a:cxnLst/>
                  <a:rect l="l" t="t" r="r" b="b"/>
                  <a:pathLst>
                    <a:path w="7594" h="5522" extrusionOk="0">
                      <a:moveTo>
                        <a:pt x="2994" y="725"/>
                      </a:moveTo>
                      <a:lnTo>
                        <a:pt x="2332" y="1387"/>
                      </a:lnTo>
                      <a:lnTo>
                        <a:pt x="1230" y="1387"/>
                      </a:lnTo>
                      <a:lnTo>
                        <a:pt x="1891" y="725"/>
                      </a:lnTo>
                      <a:close/>
                      <a:moveTo>
                        <a:pt x="3781" y="882"/>
                      </a:moveTo>
                      <a:lnTo>
                        <a:pt x="4349" y="1418"/>
                      </a:lnTo>
                      <a:lnTo>
                        <a:pt x="3246" y="1418"/>
                      </a:lnTo>
                      <a:lnTo>
                        <a:pt x="3781" y="882"/>
                      </a:lnTo>
                      <a:close/>
                      <a:moveTo>
                        <a:pt x="5735" y="756"/>
                      </a:moveTo>
                      <a:lnTo>
                        <a:pt x="6396" y="1418"/>
                      </a:lnTo>
                      <a:lnTo>
                        <a:pt x="5294" y="1418"/>
                      </a:lnTo>
                      <a:lnTo>
                        <a:pt x="4632" y="756"/>
                      </a:lnTo>
                      <a:close/>
                      <a:moveTo>
                        <a:pt x="2175" y="2080"/>
                      </a:moveTo>
                      <a:lnTo>
                        <a:pt x="2868" y="3749"/>
                      </a:lnTo>
                      <a:lnTo>
                        <a:pt x="1198" y="2080"/>
                      </a:lnTo>
                      <a:close/>
                      <a:moveTo>
                        <a:pt x="6396" y="2080"/>
                      </a:moveTo>
                      <a:lnTo>
                        <a:pt x="4727" y="3749"/>
                      </a:lnTo>
                      <a:lnTo>
                        <a:pt x="5420" y="2080"/>
                      </a:lnTo>
                      <a:close/>
                      <a:moveTo>
                        <a:pt x="4664" y="2080"/>
                      </a:moveTo>
                      <a:lnTo>
                        <a:pt x="3781" y="4253"/>
                      </a:lnTo>
                      <a:lnTo>
                        <a:pt x="2931" y="2080"/>
                      </a:lnTo>
                      <a:close/>
                      <a:moveTo>
                        <a:pt x="1734" y="0"/>
                      </a:moveTo>
                      <a:cubicBezTo>
                        <a:pt x="1671" y="0"/>
                        <a:pt x="1545" y="32"/>
                        <a:pt x="1513" y="126"/>
                      </a:cubicBezTo>
                      <a:lnTo>
                        <a:pt x="127" y="1513"/>
                      </a:lnTo>
                      <a:cubicBezTo>
                        <a:pt x="1" y="1670"/>
                        <a:pt x="1" y="1859"/>
                        <a:pt x="127" y="2017"/>
                      </a:cubicBezTo>
                      <a:lnTo>
                        <a:pt x="3561" y="5451"/>
                      </a:lnTo>
                      <a:cubicBezTo>
                        <a:pt x="3624" y="5498"/>
                        <a:pt x="3711" y="5522"/>
                        <a:pt x="3797" y="5522"/>
                      </a:cubicBezTo>
                      <a:cubicBezTo>
                        <a:pt x="3884" y="5522"/>
                        <a:pt x="3970" y="5498"/>
                        <a:pt x="4033" y="5451"/>
                      </a:cubicBezTo>
                      <a:lnTo>
                        <a:pt x="7468" y="2017"/>
                      </a:lnTo>
                      <a:cubicBezTo>
                        <a:pt x="7594" y="1891"/>
                        <a:pt x="7594" y="1702"/>
                        <a:pt x="7499" y="1544"/>
                      </a:cubicBezTo>
                      <a:lnTo>
                        <a:pt x="7468" y="1513"/>
                      </a:lnTo>
                      <a:lnTo>
                        <a:pt x="6081" y="126"/>
                      </a:lnTo>
                      <a:cubicBezTo>
                        <a:pt x="6018" y="32"/>
                        <a:pt x="5924" y="0"/>
                        <a:pt x="586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14" name="Google Shape;12549;p89">
                <a:extLst>
                  <a:ext uri="{FF2B5EF4-FFF2-40B4-BE49-F238E27FC236}">
                    <a16:creationId xmlns:a16="http://schemas.microsoft.com/office/drawing/2014/main" id="{51FECA6B-CD43-0A57-762B-7ABAB35B6AFA}"/>
                  </a:ext>
                </a:extLst>
              </p:cNvPr>
              <p:cNvGrpSpPr/>
              <p:nvPr/>
            </p:nvGrpSpPr>
            <p:grpSpPr>
              <a:xfrm>
                <a:off x="7003473" y="3453523"/>
                <a:ext cx="641288" cy="644698"/>
                <a:chOff x="-3852025" y="2764950"/>
                <a:chExt cx="291450" cy="293000"/>
              </a:xfrm>
              <a:grpFill/>
            </p:grpSpPr>
            <p:sp>
              <p:nvSpPr>
                <p:cNvPr id="18024" name="Google Shape;12550;p89">
                  <a:extLst>
                    <a:ext uri="{FF2B5EF4-FFF2-40B4-BE49-F238E27FC236}">
                      <a16:creationId xmlns:a16="http://schemas.microsoft.com/office/drawing/2014/main" id="{37876BF7-0AF3-6B2E-C6AD-6030104121F9}"/>
                    </a:ext>
                  </a:extLst>
                </p:cNvPr>
                <p:cNvSpPr/>
                <p:nvPr/>
              </p:nvSpPr>
              <p:spPr>
                <a:xfrm>
                  <a:off x="-3852025" y="2764950"/>
                  <a:ext cx="291450" cy="293000"/>
                </a:xfrm>
                <a:custGeom>
                  <a:avLst/>
                  <a:gdLst/>
                  <a:ahLst/>
                  <a:cxnLst/>
                  <a:rect l="l" t="t" r="r" b="b"/>
                  <a:pathLst>
                    <a:path w="11658" h="11720" extrusionOk="0">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5" name="Google Shape;12551;p89">
                  <a:extLst>
                    <a:ext uri="{FF2B5EF4-FFF2-40B4-BE49-F238E27FC236}">
                      <a16:creationId xmlns:a16="http://schemas.microsoft.com/office/drawing/2014/main" id="{4BCA15B5-7D38-E691-3C74-B5EE94093389}"/>
                    </a:ext>
                  </a:extLst>
                </p:cNvPr>
                <p:cNvSpPr/>
                <p:nvPr/>
              </p:nvSpPr>
              <p:spPr>
                <a:xfrm>
                  <a:off x="-3707100" y="2937425"/>
                  <a:ext cx="103200" cy="67775"/>
                </a:xfrm>
                <a:custGeom>
                  <a:avLst/>
                  <a:gdLst/>
                  <a:ahLst/>
                  <a:cxnLst/>
                  <a:rect l="l" t="t" r="r" b="b"/>
                  <a:pathLst>
                    <a:path w="4128" h="2711" extrusionOk="0">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15" name="Google Shape;12554;p89">
                <a:extLst>
                  <a:ext uri="{FF2B5EF4-FFF2-40B4-BE49-F238E27FC236}">
                    <a16:creationId xmlns:a16="http://schemas.microsoft.com/office/drawing/2014/main" id="{91ED65F1-DB79-C82F-5C13-D5EBA7C7D0C8}"/>
                  </a:ext>
                </a:extLst>
              </p:cNvPr>
              <p:cNvGrpSpPr/>
              <p:nvPr/>
            </p:nvGrpSpPr>
            <p:grpSpPr>
              <a:xfrm>
                <a:off x="11152667" y="3454376"/>
                <a:ext cx="641288" cy="642992"/>
                <a:chOff x="-2060175" y="2768875"/>
                <a:chExt cx="291450" cy="292225"/>
              </a:xfrm>
              <a:grpFill/>
            </p:grpSpPr>
            <p:sp>
              <p:nvSpPr>
                <p:cNvPr id="18022" name="Google Shape;12555;p89">
                  <a:extLst>
                    <a:ext uri="{FF2B5EF4-FFF2-40B4-BE49-F238E27FC236}">
                      <a16:creationId xmlns:a16="http://schemas.microsoft.com/office/drawing/2014/main" id="{FEE895C4-0BDA-A479-18C6-8CA91E3DAF2D}"/>
                    </a:ext>
                  </a:extLst>
                </p:cNvPr>
                <p:cNvSpPr/>
                <p:nvPr/>
              </p:nvSpPr>
              <p:spPr>
                <a:xfrm>
                  <a:off x="-2060175" y="2768875"/>
                  <a:ext cx="291450" cy="292225"/>
                </a:xfrm>
                <a:custGeom>
                  <a:avLst/>
                  <a:gdLst/>
                  <a:ahLst/>
                  <a:cxnLst/>
                  <a:rect l="l" t="t" r="r" b="b"/>
                  <a:pathLst>
                    <a:path w="11658" h="11689" extrusionOk="0">
                      <a:moveTo>
                        <a:pt x="10649" y="662"/>
                      </a:moveTo>
                      <a:cubicBezTo>
                        <a:pt x="10838" y="662"/>
                        <a:pt x="10996" y="820"/>
                        <a:pt x="10996" y="1009"/>
                      </a:cubicBezTo>
                      <a:cubicBezTo>
                        <a:pt x="10996" y="1198"/>
                        <a:pt x="10838" y="1355"/>
                        <a:pt x="10649" y="1355"/>
                      </a:cubicBezTo>
                      <a:lnTo>
                        <a:pt x="1040" y="1355"/>
                      </a:lnTo>
                      <a:cubicBezTo>
                        <a:pt x="851" y="1355"/>
                        <a:pt x="694" y="1198"/>
                        <a:pt x="694" y="1009"/>
                      </a:cubicBezTo>
                      <a:cubicBezTo>
                        <a:pt x="694" y="820"/>
                        <a:pt x="851" y="662"/>
                        <a:pt x="1040" y="662"/>
                      </a:cubicBezTo>
                      <a:close/>
                      <a:moveTo>
                        <a:pt x="10303" y="2049"/>
                      </a:moveTo>
                      <a:lnTo>
                        <a:pt x="10303" y="7908"/>
                      </a:lnTo>
                      <a:cubicBezTo>
                        <a:pt x="10334" y="8097"/>
                        <a:pt x="10177" y="8255"/>
                        <a:pt x="9988" y="8255"/>
                      </a:cubicBezTo>
                      <a:lnTo>
                        <a:pt x="1702" y="8255"/>
                      </a:lnTo>
                      <a:cubicBezTo>
                        <a:pt x="1513" y="8255"/>
                        <a:pt x="1355" y="8097"/>
                        <a:pt x="1355" y="7908"/>
                      </a:cubicBezTo>
                      <a:lnTo>
                        <a:pt x="1355" y="2049"/>
                      </a:lnTo>
                      <a:close/>
                      <a:moveTo>
                        <a:pt x="5797" y="10271"/>
                      </a:moveTo>
                      <a:cubicBezTo>
                        <a:pt x="5986" y="10271"/>
                        <a:pt x="6144" y="10429"/>
                        <a:pt x="6144" y="10618"/>
                      </a:cubicBezTo>
                      <a:cubicBezTo>
                        <a:pt x="6144" y="10807"/>
                        <a:pt x="5986" y="10964"/>
                        <a:pt x="5797" y="10964"/>
                      </a:cubicBezTo>
                      <a:cubicBezTo>
                        <a:pt x="5608" y="10964"/>
                        <a:pt x="5451" y="10807"/>
                        <a:pt x="5451" y="10618"/>
                      </a:cubicBezTo>
                      <a:cubicBezTo>
                        <a:pt x="5451" y="10429"/>
                        <a:pt x="5608" y="10271"/>
                        <a:pt x="5797" y="10271"/>
                      </a:cubicBezTo>
                      <a:close/>
                      <a:moveTo>
                        <a:pt x="1040" y="1"/>
                      </a:moveTo>
                      <a:cubicBezTo>
                        <a:pt x="473" y="1"/>
                        <a:pt x="1" y="473"/>
                        <a:pt x="1" y="1009"/>
                      </a:cubicBezTo>
                      <a:cubicBezTo>
                        <a:pt x="1" y="1450"/>
                        <a:pt x="284" y="1828"/>
                        <a:pt x="694" y="1986"/>
                      </a:cubicBezTo>
                      <a:lnTo>
                        <a:pt x="694" y="7908"/>
                      </a:lnTo>
                      <a:cubicBezTo>
                        <a:pt x="694" y="8444"/>
                        <a:pt x="1166" y="8917"/>
                        <a:pt x="1702" y="8917"/>
                      </a:cubicBezTo>
                      <a:lnTo>
                        <a:pt x="5482" y="8917"/>
                      </a:lnTo>
                      <a:lnTo>
                        <a:pt x="5482" y="9673"/>
                      </a:lnTo>
                      <a:cubicBezTo>
                        <a:pt x="5104" y="9830"/>
                        <a:pt x="4821" y="10177"/>
                        <a:pt x="4821" y="10649"/>
                      </a:cubicBezTo>
                      <a:cubicBezTo>
                        <a:pt x="4821" y="11216"/>
                        <a:pt x="5293" y="11689"/>
                        <a:pt x="5829" y="11689"/>
                      </a:cubicBezTo>
                      <a:cubicBezTo>
                        <a:pt x="6396" y="11689"/>
                        <a:pt x="6869" y="11216"/>
                        <a:pt x="6869" y="10649"/>
                      </a:cubicBezTo>
                      <a:cubicBezTo>
                        <a:pt x="6869" y="10240"/>
                        <a:pt x="6585" y="9830"/>
                        <a:pt x="6207" y="9673"/>
                      </a:cubicBezTo>
                      <a:lnTo>
                        <a:pt x="6207" y="8917"/>
                      </a:lnTo>
                      <a:lnTo>
                        <a:pt x="10019" y="8917"/>
                      </a:lnTo>
                      <a:cubicBezTo>
                        <a:pt x="10555" y="8917"/>
                        <a:pt x="11027" y="8444"/>
                        <a:pt x="11027" y="7908"/>
                      </a:cubicBezTo>
                      <a:lnTo>
                        <a:pt x="11027" y="1986"/>
                      </a:lnTo>
                      <a:cubicBezTo>
                        <a:pt x="11405" y="1828"/>
                        <a:pt x="11657" y="1450"/>
                        <a:pt x="11657" y="1009"/>
                      </a:cubicBezTo>
                      <a:cubicBezTo>
                        <a:pt x="11657" y="473"/>
                        <a:pt x="11185" y="1"/>
                        <a:pt x="106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3" name="Google Shape;12556;p89">
                  <a:extLst>
                    <a:ext uri="{FF2B5EF4-FFF2-40B4-BE49-F238E27FC236}">
                      <a16:creationId xmlns:a16="http://schemas.microsoft.com/office/drawing/2014/main" id="{ED642E8A-B009-EA15-067A-338517CBF719}"/>
                    </a:ext>
                  </a:extLst>
                </p:cNvPr>
                <p:cNvSpPr/>
                <p:nvPr/>
              </p:nvSpPr>
              <p:spPr>
                <a:xfrm>
                  <a:off x="-2008975" y="2855525"/>
                  <a:ext cx="189050" cy="84500"/>
                </a:xfrm>
                <a:custGeom>
                  <a:avLst/>
                  <a:gdLst/>
                  <a:ahLst/>
                  <a:cxnLst/>
                  <a:rect l="l" t="t" r="r" b="b"/>
                  <a:pathLst>
                    <a:path w="7562" h="3380" extrusionOk="0">
                      <a:moveTo>
                        <a:pt x="6553" y="0"/>
                      </a:moveTo>
                      <a:cubicBezTo>
                        <a:pt x="6144" y="0"/>
                        <a:pt x="6081" y="504"/>
                        <a:pt x="6427" y="662"/>
                      </a:cubicBezTo>
                      <a:lnTo>
                        <a:pt x="4474" y="2584"/>
                      </a:lnTo>
                      <a:lnTo>
                        <a:pt x="2647" y="788"/>
                      </a:lnTo>
                      <a:cubicBezTo>
                        <a:pt x="2584" y="725"/>
                        <a:pt x="2497" y="693"/>
                        <a:pt x="2410" y="693"/>
                      </a:cubicBezTo>
                      <a:cubicBezTo>
                        <a:pt x="2324" y="693"/>
                        <a:pt x="2237" y="725"/>
                        <a:pt x="2174" y="788"/>
                      </a:cubicBezTo>
                      <a:lnTo>
                        <a:pt x="126" y="2836"/>
                      </a:lnTo>
                      <a:cubicBezTo>
                        <a:pt x="0" y="2930"/>
                        <a:pt x="0" y="3182"/>
                        <a:pt x="126" y="3308"/>
                      </a:cubicBezTo>
                      <a:cubicBezTo>
                        <a:pt x="189" y="3356"/>
                        <a:pt x="276" y="3379"/>
                        <a:pt x="363" y="3379"/>
                      </a:cubicBezTo>
                      <a:cubicBezTo>
                        <a:pt x="449" y="3379"/>
                        <a:pt x="536" y="3356"/>
                        <a:pt x="599" y="3308"/>
                      </a:cubicBezTo>
                      <a:lnTo>
                        <a:pt x="2426" y="1481"/>
                      </a:lnTo>
                      <a:lnTo>
                        <a:pt x="4222" y="3308"/>
                      </a:lnTo>
                      <a:cubicBezTo>
                        <a:pt x="4285" y="3356"/>
                        <a:pt x="4372" y="3379"/>
                        <a:pt x="4458" y="3379"/>
                      </a:cubicBezTo>
                      <a:cubicBezTo>
                        <a:pt x="4545" y="3379"/>
                        <a:pt x="4632" y="3356"/>
                        <a:pt x="4695" y="3308"/>
                      </a:cubicBezTo>
                      <a:lnTo>
                        <a:pt x="6900" y="1134"/>
                      </a:lnTo>
                      <a:cubicBezTo>
                        <a:pt x="6931" y="1260"/>
                        <a:pt x="7057" y="1355"/>
                        <a:pt x="7215" y="1355"/>
                      </a:cubicBezTo>
                      <a:cubicBezTo>
                        <a:pt x="7404" y="1355"/>
                        <a:pt x="7562" y="1197"/>
                        <a:pt x="7562" y="1008"/>
                      </a:cubicBezTo>
                      <a:lnTo>
                        <a:pt x="7562" y="347"/>
                      </a:lnTo>
                      <a:cubicBezTo>
                        <a:pt x="7562" y="158"/>
                        <a:pt x="7467" y="0"/>
                        <a:pt x="724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016" name="Google Shape;12566;p89">
                <a:extLst>
                  <a:ext uri="{FF2B5EF4-FFF2-40B4-BE49-F238E27FC236}">
                    <a16:creationId xmlns:a16="http://schemas.microsoft.com/office/drawing/2014/main" id="{ADB5BE7C-71C7-CEAD-74BE-A216916C6B80}"/>
                  </a:ext>
                </a:extLst>
              </p:cNvPr>
              <p:cNvSpPr/>
              <p:nvPr/>
            </p:nvSpPr>
            <p:spPr>
              <a:xfrm>
                <a:off x="3729407" y="3454999"/>
                <a:ext cx="642992" cy="641232"/>
              </a:xfrm>
              <a:custGeom>
                <a:avLst/>
                <a:gdLst/>
                <a:ahLst/>
                <a:cxnLst/>
                <a:rect l="l" t="t" r="r" b="b"/>
                <a:pathLst>
                  <a:path w="11689" h="11657" extrusionOk="0">
                    <a:moveTo>
                      <a:pt x="5797" y="2111"/>
                    </a:moveTo>
                    <a:cubicBezTo>
                      <a:pt x="6175" y="2111"/>
                      <a:pt x="6459" y="2426"/>
                      <a:pt x="6459" y="2773"/>
                    </a:cubicBezTo>
                    <a:cubicBezTo>
                      <a:pt x="6459" y="3151"/>
                      <a:pt x="6175" y="3466"/>
                      <a:pt x="5797" y="3466"/>
                    </a:cubicBezTo>
                    <a:cubicBezTo>
                      <a:pt x="5388" y="3466"/>
                      <a:pt x="5104" y="3151"/>
                      <a:pt x="5104" y="2773"/>
                    </a:cubicBezTo>
                    <a:cubicBezTo>
                      <a:pt x="5104" y="2426"/>
                      <a:pt x="5419" y="2111"/>
                      <a:pt x="5797" y="2111"/>
                    </a:cubicBezTo>
                    <a:close/>
                    <a:moveTo>
                      <a:pt x="6112" y="4159"/>
                    </a:moveTo>
                    <a:cubicBezTo>
                      <a:pt x="6648" y="4159"/>
                      <a:pt x="7120" y="4631"/>
                      <a:pt x="7120" y="5198"/>
                    </a:cubicBezTo>
                    <a:lnTo>
                      <a:pt x="7120" y="5545"/>
                    </a:lnTo>
                    <a:lnTo>
                      <a:pt x="4379" y="5545"/>
                    </a:lnTo>
                    <a:lnTo>
                      <a:pt x="4379" y="5198"/>
                    </a:lnTo>
                    <a:cubicBezTo>
                      <a:pt x="4411" y="4600"/>
                      <a:pt x="4884" y="4159"/>
                      <a:pt x="5419" y="4159"/>
                    </a:cubicBezTo>
                    <a:close/>
                    <a:moveTo>
                      <a:pt x="10586" y="662"/>
                    </a:moveTo>
                    <a:cubicBezTo>
                      <a:pt x="10775" y="662"/>
                      <a:pt x="10932" y="819"/>
                      <a:pt x="10932" y="1008"/>
                    </a:cubicBezTo>
                    <a:lnTo>
                      <a:pt x="10932" y="5860"/>
                    </a:lnTo>
                    <a:lnTo>
                      <a:pt x="10996" y="5860"/>
                    </a:lnTo>
                    <a:cubicBezTo>
                      <a:pt x="10996" y="6049"/>
                      <a:pt x="10838" y="6207"/>
                      <a:pt x="10617" y="6207"/>
                    </a:cubicBezTo>
                    <a:lnTo>
                      <a:pt x="9483" y="6207"/>
                    </a:lnTo>
                    <a:cubicBezTo>
                      <a:pt x="9326" y="5829"/>
                      <a:pt x="8979" y="5545"/>
                      <a:pt x="8507" y="5545"/>
                    </a:cubicBezTo>
                    <a:lnTo>
                      <a:pt x="7845" y="5545"/>
                    </a:lnTo>
                    <a:lnTo>
                      <a:pt x="7845" y="5198"/>
                    </a:lnTo>
                    <a:cubicBezTo>
                      <a:pt x="7845" y="4505"/>
                      <a:pt x="7435" y="3938"/>
                      <a:pt x="6837" y="3655"/>
                    </a:cubicBezTo>
                    <a:cubicBezTo>
                      <a:pt x="7057" y="3403"/>
                      <a:pt x="7152" y="3151"/>
                      <a:pt x="7152" y="2773"/>
                    </a:cubicBezTo>
                    <a:cubicBezTo>
                      <a:pt x="7152" y="2048"/>
                      <a:pt x="6522" y="1418"/>
                      <a:pt x="5797" y="1418"/>
                    </a:cubicBezTo>
                    <a:cubicBezTo>
                      <a:pt x="5041" y="1418"/>
                      <a:pt x="4411" y="2048"/>
                      <a:pt x="4411" y="2773"/>
                    </a:cubicBezTo>
                    <a:cubicBezTo>
                      <a:pt x="4411" y="3088"/>
                      <a:pt x="4537" y="3403"/>
                      <a:pt x="4726" y="3655"/>
                    </a:cubicBezTo>
                    <a:cubicBezTo>
                      <a:pt x="4127" y="3938"/>
                      <a:pt x="3749" y="4505"/>
                      <a:pt x="3749" y="5198"/>
                    </a:cubicBezTo>
                    <a:lnTo>
                      <a:pt x="3749" y="5545"/>
                    </a:lnTo>
                    <a:lnTo>
                      <a:pt x="3056" y="5545"/>
                    </a:lnTo>
                    <a:cubicBezTo>
                      <a:pt x="2647" y="5545"/>
                      <a:pt x="2237" y="5829"/>
                      <a:pt x="2080" y="6207"/>
                    </a:cubicBezTo>
                    <a:lnTo>
                      <a:pt x="977" y="6207"/>
                    </a:lnTo>
                    <a:cubicBezTo>
                      <a:pt x="788" y="6207"/>
                      <a:pt x="630" y="6049"/>
                      <a:pt x="630" y="5860"/>
                    </a:cubicBezTo>
                    <a:lnTo>
                      <a:pt x="630" y="1008"/>
                    </a:lnTo>
                    <a:cubicBezTo>
                      <a:pt x="630" y="819"/>
                      <a:pt x="788" y="662"/>
                      <a:pt x="977" y="662"/>
                    </a:cubicBezTo>
                    <a:close/>
                    <a:moveTo>
                      <a:pt x="8538" y="6175"/>
                    </a:moveTo>
                    <a:cubicBezTo>
                      <a:pt x="8759" y="6175"/>
                      <a:pt x="8916" y="6333"/>
                      <a:pt x="8916" y="6522"/>
                    </a:cubicBezTo>
                    <a:cubicBezTo>
                      <a:pt x="8853" y="6711"/>
                      <a:pt x="8696" y="6868"/>
                      <a:pt x="8538" y="6868"/>
                    </a:cubicBezTo>
                    <a:lnTo>
                      <a:pt x="3088" y="6868"/>
                    </a:lnTo>
                    <a:cubicBezTo>
                      <a:pt x="2867" y="6868"/>
                      <a:pt x="2710" y="6711"/>
                      <a:pt x="2710" y="6522"/>
                    </a:cubicBezTo>
                    <a:cubicBezTo>
                      <a:pt x="2710" y="6333"/>
                      <a:pt x="2867" y="6175"/>
                      <a:pt x="3088" y="6175"/>
                    </a:cubicBezTo>
                    <a:close/>
                    <a:moveTo>
                      <a:pt x="8160" y="7593"/>
                    </a:moveTo>
                    <a:lnTo>
                      <a:pt x="7561" y="11027"/>
                    </a:lnTo>
                    <a:lnTo>
                      <a:pt x="4033" y="11027"/>
                    </a:lnTo>
                    <a:lnTo>
                      <a:pt x="3466" y="7593"/>
                    </a:lnTo>
                    <a:close/>
                    <a:moveTo>
                      <a:pt x="1008" y="0"/>
                    </a:moveTo>
                    <a:cubicBezTo>
                      <a:pt x="473" y="0"/>
                      <a:pt x="0" y="473"/>
                      <a:pt x="0" y="1008"/>
                    </a:cubicBezTo>
                    <a:lnTo>
                      <a:pt x="0" y="5860"/>
                    </a:lnTo>
                    <a:cubicBezTo>
                      <a:pt x="0" y="6396"/>
                      <a:pt x="473" y="6868"/>
                      <a:pt x="1008" y="6868"/>
                    </a:cubicBezTo>
                    <a:lnTo>
                      <a:pt x="2111" y="6868"/>
                    </a:lnTo>
                    <a:cubicBezTo>
                      <a:pt x="2237" y="7183"/>
                      <a:pt x="2489" y="7435"/>
                      <a:pt x="2804" y="7498"/>
                    </a:cubicBezTo>
                    <a:lnTo>
                      <a:pt x="3434" y="11373"/>
                    </a:lnTo>
                    <a:cubicBezTo>
                      <a:pt x="3466" y="11531"/>
                      <a:pt x="3592" y="11657"/>
                      <a:pt x="3781" y="11657"/>
                    </a:cubicBezTo>
                    <a:lnTo>
                      <a:pt x="7877" y="11657"/>
                    </a:lnTo>
                    <a:cubicBezTo>
                      <a:pt x="8034" y="11657"/>
                      <a:pt x="8192" y="11531"/>
                      <a:pt x="8223" y="11373"/>
                    </a:cubicBezTo>
                    <a:lnTo>
                      <a:pt x="8853" y="7498"/>
                    </a:lnTo>
                    <a:cubicBezTo>
                      <a:pt x="9168" y="7435"/>
                      <a:pt x="9420" y="7183"/>
                      <a:pt x="9546" y="6868"/>
                    </a:cubicBezTo>
                    <a:lnTo>
                      <a:pt x="10680" y="6868"/>
                    </a:lnTo>
                    <a:cubicBezTo>
                      <a:pt x="11216" y="6868"/>
                      <a:pt x="11689" y="6396"/>
                      <a:pt x="11689" y="5860"/>
                    </a:cubicBezTo>
                    <a:lnTo>
                      <a:pt x="11689" y="1008"/>
                    </a:lnTo>
                    <a:cubicBezTo>
                      <a:pt x="11657" y="473"/>
                      <a:pt x="11185" y="0"/>
                      <a:pt x="106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8017" name="Google Shape;12580;p89">
                <a:extLst>
                  <a:ext uri="{FF2B5EF4-FFF2-40B4-BE49-F238E27FC236}">
                    <a16:creationId xmlns:a16="http://schemas.microsoft.com/office/drawing/2014/main" id="{E237E88E-10C2-C5C1-F910-EEAC28D2EA77}"/>
                  </a:ext>
                </a:extLst>
              </p:cNvPr>
              <p:cNvGrpSpPr/>
              <p:nvPr/>
            </p:nvGrpSpPr>
            <p:grpSpPr>
              <a:xfrm>
                <a:off x="7973122" y="3454376"/>
                <a:ext cx="414267" cy="642992"/>
                <a:chOff x="-3443250" y="2765725"/>
                <a:chExt cx="188275" cy="292225"/>
              </a:xfrm>
              <a:grpFill/>
            </p:grpSpPr>
            <p:sp>
              <p:nvSpPr>
                <p:cNvPr id="18018" name="Google Shape;12581;p89">
                  <a:extLst>
                    <a:ext uri="{FF2B5EF4-FFF2-40B4-BE49-F238E27FC236}">
                      <a16:creationId xmlns:a16="http://schemas.microsoft.com/office/drawing/2014/main" id="{FFBA6400-A6DD-E966-C7A1-70CE2B4AA8C7}"/>
                    </a:ext>
                  </a:extLst>
                </p:cNvPr>
                <p:cNvSpPr/>
                <p:nvPr/>
              </p:nvSpPr>
              <p:spPr>
                <a:xfrm>
                  <a:off x="-3443250" y="2765725"/>
                  <a:ext cx="188275" cy="292225"/>
                </a:xfrm>
                <a:custGeom>
                  <a:avLst/>
                  <a:gdLst/>
                  <a:ahLst/>
                  <a:cxnLst/>
                  <a:rect l="l" t="t" r="r" b="b"/>
                  <a:pathLst>
                    <a:path w="7531" h="11689" extrusionOk="0">
                      <a:moveTo>
                        <a:pt x="6491" y="662"/>
                      </a:moveTo>
                      <a:cubicBezTo>
                        <a:pt x="6711" y="662"/>
                        <a:pt x="6869" y="820"/>
                        <a:pt x="6869" y="1009"/>
                      </a:cubicBezTo>
                      <a:lnTo>
                        <a:pt x="6869" y="7908"/>
                      </a:lnTo>
                      <a:cubicBezTo>
                        <a:pt x="6869" y="8097"/>
                        <a:pt x="6711" y="8255"/>
                        <a:pt x="6491" y="8255"/>
                      </a:cubicBezTo>
                      <a:lnTo>
                        <a:pt x="1040" y="8255"/>
                      </a:lnTo>
                      <a:cubicBezTo>
                        <a:pt x="851" y="8255"/>
                        <a:pt x="694" y="8097"/>
                        <a:pt x="694" y="7908"/>
                      </a:cubicBezTo>
                      <a:lnTo>
                        <a:pt x="694" y="1009"/>
                      </a:lnTo>
                      <a:cubicBezTo>
                        <a:pt x="694" y="820"/>
                        <a:pt x="851" y="662"/>
                        <a:pt x="1040" y="662"/>
                      </a:cubicBezTo>
                      <a:close/>
                      <a:moveTo>
                        <a:pt x="4821" y="8948"/>
                      </a:moveTo>
                      <a:lnTo>
                        <a:pt x="4821" y="10996"/>
                      </a:lnTo>
                      <a:lnTo>
                        <a:pt x="2773" y="10996"/>
                      </a:lnTo>
                      <a:lnTo>
                        <a:pt x="2773" y="8948"/>
                      </a:lnTo>
                      <a:close/>
                      <a:moveTo>
                        <a:pt x="1040" y="1"/>
                      </a:moveTo>
                      <a:cubicBezTo>
                        <a:pt x="473" y="1"/>
                        <a:pt x="1" y="473"/>
                        <a:pt x="1" y="1009"/>
                      </a:cubicBezTo>
                      <a:lnTo>
                        <a:pt x="1" y="7908"/>
                      </a:lnTo>
                      <a:cubicBezTo>
                        <a:pt x="1" y="8475"/>
                        <a:pt x="473" y="8917"/>
                        <a:pt x="1040" y="8917"/>
                      </a:cubicBezTo>
                      <a:lnTo>
                        <a:pt x="2049" y="8917"/>
                      </a:lnTo>
                      <a:lnTo>
                        <a:pt x="2049" y="10964"/>
                      </a:lnTo>
                      <a:lnTo>
                        <a:pt x="1040" y="10964"/>
                      </a:lnTo>
                      <a:cubicBezTo>
                        <a:pt x="851" y="10964"/>
                        <a:pt x="694" y="11122"/>
                        <a:pt x="694" y="11342"/>
                      </a:cubicBezTo>
                      <a:cubicBezTo>
                        <a:pt x="694" y="11531"/>
                        <a:pt x="851" y="11689"/>
                        <a:pt x="1040" y="11689"/>
                      </a:cubicBezTo>
                      <a:lnTo>
                        <a:pt x="6491" y="11689"/>
                      </a:lnTo>
                      <a:cubicBezTo>
                        <a:pt x="6711" y="11689"/>
                        <a:pt x="6869" y="11531"/>
                        <a:pt x="6869" y="11342"/>
                      </a:cubicBezTo>
                      <a:cubicBezTo>
                        <a:pt x="6869" y="11122"/>
                        <a:pt x="6711" y="10964"/>
                        <a:pt x="6491" y="10964"/>
                      </a:cubicBezTo>
                      <a:lnTo>
                        <a:pt x="5483" y="10964"/>
                      </a:lnTo>
                      <a:lnTo>
                        <a:pt x="5483" y="8917"/>
                      </a:lnTo>
                      <a:lnTo>
                        <a:pt x="6491" y="8917"/>
                      </a:lnTo>
                      <a:cubicBezTo>
                        <a:pt x="7058" y="8917"/>
                        <a:pt x="7531" y="8475"/>
                        <a:pt x="7531" y="7908"/>
                      </a:cubicBezTo>
                      <a:lnTo>
                        <a:pt x="7531" y="1009"/>
                      </a:lnTo>
                      <a:cubicBezTo>
                        <a:pt x="7531" y="442"/>
                        <a:pt x="7089" y="1"/>
                        <a:pt x="649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19" name="Google Shape;12582;p89">
                  <a:extLst>
                    <a:ext uri="{FF2B5EF4-FFF2-40B4-BE49-F238E27FC236}">
                      <a16:creationId xmlns:a16="http://schemas.microsoft.com/office/drawing/2014/main" id="{7F6E0AEA-DDC7-1B87-0D26-266E64857D46}"/>
                    </a:ext>
                  </a:extLst>
                </p:cNvPr>
                <p:cNvSpPr/>
                <p:nvPr/>
              </p:nvSpPr>
              <p:spPr>
                <a:xfrm>
                  <a:off x="-3411725" y="2799375"/>
                  <a:ext cx="124450" cy="86100"/>
                </a:xfrm>
                <a:custGeom>
                  <a:avLst/>
                  <a:gdLst/>
                  <a:ahLst/>
                  <a:cxnLst/>
                  <a:rect l="l" t="t" r="r" b="b"/>
                  <a:pathLst>
                    <a:path w="4978" h="3444" extrusionOk="0">
                      <a:moveTo>
                        <a:pt x="1859" y="1144"/>
                      </a:moveTo>
                      <a:lnTo>
                        <a:pt x="2678" y="2750"/>
                      </a:lnTo>
                      <a:lnTo>
                        <a:pt x="1040" y="2750"/>
                      </a:lnTo>
                      <a:lnTo>
                        <a:pt x="1859" y="1144"/>
                      </a:lnTo>
                      <a:close/>
                      <a:moveTo>
                        <a:pt x="3151" y="1049"/>
                      </a:moveTo>
                      <a:lnTo>
                        <a:pt x="4033" y="2782"/>
                      </a:lnTo>
                      <a:lnTo>
                        <a:pt x="3403" y="2782"/>
                      </a:lnTo>
                      <a:lnTo>
                        <a:pt x="3403" y="2750"/>
                      </a:lnTo>
                      <a:lnTo>
                        <a:pt x="2804" y="1553"/>
                      </a:lnTo>
                      <a:lnTo>
                        <a:pt x="3151" y="1049"/>
                      </a:lnTo>
                      <a:close/>
                      <a:moveTo>
                        <a:pt x="3213" y="1"/>
                      </a:moveTo>
                      <a:cubicBezTo>
                        <a:pt x="3110" y="1"/>
                        <a:pt x="3003" y="48"/>
                        <a:pt x="2930" y="135"/>
                      </a:cubicBezTo>
                      <a:lnTo>
                        <a:pt x="2457" y="829"/>
                      </a:lnTo>
                      <a:lnTo>
                        <a:pt x="2142" y="198"/>
                      </a:lnTo>
                      <a:cubicBezTo>
                        <a:pt x="2079" y="72"/>
                        <a:pt x="1961" y="9"/>
                        <a:pt x="1839" y="9"/>
                      </a:cubicBezTo>
                      <a:cubicBezTo>
                        <a:pt x="1717" y="9"/>
                        <a:pt x="1591" y="72"/>
                        <a:pt x="1512" y="198"/>
                      </a:cubicBezTo>
                      <a:lnTo>
                        <a:pt x="126" y="2939"/>
                      </a:lnTo>
                      <a:cubicBezTo>
                        <a:pt x="0" y="3191"/>
                        <a:pt x="158" y="3443"/>
                        <a:pt x="441" y="3443"/>
                      </a:cubicBezTo>
                      <a:lnTo>
                        <a:pt x="4537" y="3443"/>
                      </a:lnTo>
                      <a:cubicBezTo>
                        <a:pt x="4757" y="3443"/>
                        <a:pt x="4978" y="3191"/>
                        <a:pt x="4852" y="2939"/>
                      </a:cubicBezTo>
                      <a:lnTo>
                        <a:pt x="3497" y="198"/>
                      </a:lnTo>
                      <a:cubicBezTo>
                        <a:pt x="3446" y="63"/>
                        <a:pt x="3332" y="1"/>
                        <a:pt x="321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0" name="Google Shape;12583;p89">
                  <a:extLst>
                    <a:ext uri="{FF2B5EF4-FFF2-40B4-BE49-F238E27FC236}">
                      <a16:creationId xmlns:a16="http://schemas.microsoft.com/office/drawing/2014/main" id="{13F50F80-E548-EC15-FE52-1FA4CAA0B01B}"/>
                    </a:ext>
                  </a:extLst>
                </p:cNvPr>
                <p:cNvSpPr/>
                <p:nvPr/>
              </p:nvSpPr>
              <p:spPr>
                <a:xfrm>
                  <a:off x="-3392825" y="290357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1" name="Google Shape;12584;p89">
                  <a:extLst>
                    <a:ext uri="{FF2B5EF4-FFF2-40B4-BE49-F238E27FC236}">
                      <a16:creationId xmlns:a16="http://schemas.microsoft.com/office/drawing/2014/main" id="{5B48A40C-A1C0-572C-B7DF-8505611F765B}"/>
                    </a:ext>
                  </a:extLst>
                </p:cNvPr>
                <p:cNvSpPr/>
                <p:nvPr/>
              </p:nvSpPr>
              <p:spPr>
                <a:xfrm>
                  <a:off x="-3392825" y="293822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6" name="Group 5">
              <a:extLst>
                <a:ext uri="{FF2B5EF4-FFF2-40B4-BE49-F238E27FC236}">
                  <a16:creationId xmlns:a16="http://schemas.microsoft.com/office/drawing/2014/main" id="{00A99978-D673-3A96-50A8-C251DC983E50}"/>
                </a:ext>
              </a:extLst>
            </p:cNvPr>
            <p:cNvGrpSpPr/>
            <p:nvPr/>
          </p:nvGrpSpPr>
          <p:grpSpPr>
            <a:xfrm>
              <a:off x="397192" y="1548962"/>
              <a:ext cx="11397616" cy="650754"/>
              <a:chOff x="397192" y="1883391"/>
              <a:chExt cx="11397616" cy="650754"/>
            </a:xfrm>
            <a:grpFill/>
          </p:grpSpPr>
          <p:sp>
            <p:nvSpPr>
              <p:cNvPr id="17962" name="Google Shape;12422;p89">
                <a:extLst>
                  <a:ext uri="{FF2B5EF4-FFF2-40B4-BE49-F238E27FC236}">
                    <a16:creationId xmlns:a16="http://schemas.microsoft.com/office/drawing/2014/main" id="{9636D8FA-1C7F-6C07-01DF-D25295DD78FF}"/>
                  </a:ext>
                </a:extLst>
              </p:cNvPr>
              <p:cNvSpPr/>
              <p:nvPr/>
            </p:nvSpPr>
            <p:spPr>
              <a:xfrm>
                <a:off x="397192" y="1884273"/>
                <a:ext cx="660320" cy="644314"/>
              </a:xfrm>
              <a:custGeom>
                <a:avLst/>
                <a:gdLst/>
                <a:ahLst/>
                <a:cxnLst/>
                <a:rect l="l" t="t" r="r" b="b"/>
                <a:pathLst>
                  <a:path w="12004" h="11713" extrusionOk="0">
                    <a:moveTo>
                      <a:pt x="8633" y="2088"/>
                    </a:moveTo>
                    <a:cubicBezTo>
                      <a:pt x="8900" y="2088"/>
                      <a:pt x="9168" y="2182"/>
                      <a:pt x="9357" y="2371"/>
                    </a:cubicBezTo>
                    <a:cubicBezTo>
                      <a:pt x="9767" y="2781"/>
                      <a:pt x="9767" y="3442"/>
                      <a:pt x="9357" y="3820"/>
                    </a:cubicBezTo>
                    <a:lnTo>
                      <a:pt x="8128" y="5018"/>
                    </a:lnTo>
                    <a:cubicBezTo>
                      <a:pt x="7939" y="4702"/>
                      <a:pt x="7750" y="4419"/>
                      <a:pt x="7498" y="4135"/>
                    </a:cubicBezTo>
                    <a:cubicBezTo>
                      <a:pt x="7278" y="3915"/>
                      <a:pt x="6994" y="3726"/>
                      <a:pt x="6679" y="3568"/>
                    </a:cubicBezTo>
                    <a:lnTo>
                      <a:pt x="7908" y="2371"/>
                    </a:lnTo>
                    <a:cubicBezTo>
                      <a:pt x="8097" y="2182"/>
                      <a:pt x="8365" y="2088"/>
                      <a:pt x="8633" y="2088"/>
                    </a:cubicBezTo>
                    <a:close/>
                    <a:moveTo>
                      <a:pt x="5230" y="5333"/>
                    </a:moveTo>
                    <a:cubicBezTo>
                      <a:pt x="5514" y="5333"/>
                      <a:pt x="5829" y="5396"/>
                      <a:pt x="6018" y="5648"/>
                    </a:cubicBezTo>
                    <a:cubicBezTo>
                      <a:pt x="6207" y="5837"/>
                      <a:pt x="6333" y="6120"/>
                      <a:pt x="6333" y="6435"/>
                    </a:cubicBezTo>
                    <a:cubicBezTo>
                      <a:pt x="6049" y="6435"/>
                      <a:pt x="5766" y="6309"/>
                      <a:pt x="5545" y="6120"/>
                    </a:cubicBezTo>
                    <a:cubicBezTo>
                      <a:pt x="5356" y="5931"/>
                      <a:pt x="5230" y="5648"/>
                      <a:pt x="5230" y="5333"/>
                    </a:cubicBezTo>
                    <a:close/>
                    <a:moveTo>
                      <a:pt x="8617" y="717"/>
                    </a:moveTo>
                    <a:cubicBezTo>
                      <a:pt x="9223" y="717"/>
                      <a:pt x="9830" y="953"/>
                      <a:pt x="10302" y="1426"/>
                    </a:cubicBezTo>
                    <a:cubicBezTo>
                      <a:pt x="11247" y="2340"/>
                      <a:pt x="11247" y="3883"/>
                      <a:pt x="10302" y="4828"/>
                    </a:cubicBezTo>
                    <a:lnTo>
                      <a:pt x="8381" y="6719"/>
                    </a:lnTo>
                    <a:cubicBezTo>
                      <a:pt x="8412" y="6404"/>
                      <a:pt x="8412" y="6089"/>
                      <a:pt x="8349" y="5774"/>
                    </a:cubicBezTo>
                    <a:lnTo>
                      <a:pt x="9798" y="4356"/>
                    </a:lnTo>
                    <a:cubicBezTo>
                      <a:pt x="10460" y="3663"/>
                      <a:pt x="10460" y="2560"/>
                      <a:pt x="9798" y="1930"/>
                    </a:cubicBezTo>
                    <a:cubicBezTo>
                      <a:pt x="9467" y="1599"/>
                      <a:pt x="9034" y="1434"/>
                      <a:pt x="8601" y="1434"/>
                    </a:cubicBezTo>
                    <a:cubicBezTo>
                      <a:pt x="8168" y="1434"/>
                      <a:pt x="7735" y="1599"/>
                      <a:pt x="7404" y="1930"/>
                    </a:cubicBezTo>
                    <a:cubicBezTo>
                      <a:pt x="7309" y="2025"/>
                      <a:pt x="5356" y="3946"/>
                      <a:pt x="5073" y="4230"/>
                    </a:cubicBezTo>
                    <a:cubicBezTo>
                      <a:pt x="4411" y="4892"/>
                      <a:pt x="4411" y="5963"/>
                      <a:pt x="5073" y="6624"/>
                    </a:cubicBezTo>
                    <a:cubicBezTo>
                      <a:pt x="5356" y="6908"/>
                      <a:pt x="5671" y="7065"/>
                      <a:pt x="6049" y="7097"/>
                    </a:cubicBezTo>
                    <a:lnTo>
                      <a:pt x="5514" y="7664"/>
                    </a:lnTo>
                    <a:cubicBezTo>
                      <a:pt x="5167" y="7538"/>
                      <a:pt x="4883" y="7349"/>
                      <a:pt x="4600" y="7097"/>
                    </a:cubicBezTo>
                    <a:cubicBezTo>
                      <a:pt x="3655" y="6152"/>
                      <a:pt x="3655" y="4671"/>
                      <a:pt x="4600" y="3726"/>
                    </a:cubicBezTo>
                    <a:lnTo>
                      <a:pt x="6931" y="1426"/>
                    </a:lnTo>
                    <a:cubicBezTo>
                      <a:pt x="7404" y="953"/>
                      <a:pt x="8010" y="717"/>
                      <a:pt x="8617" y="717"/>
                    </a:cubicBezTo>
                    <a:close/>
                    <a:moveTo>
                      <a:pt x="3497" y="6719"/>
                    </a:moveTo>
                    <a:cubicBezTo>
                      <a:pt x="3655" y="7034"/>
                      <a:pt x="3844" y="7286"/>
                      <a:pt x="4127" y="7569"/>
                    </a:cubicBezTo>
                    <a:cubicBezTo>
                      <a:pt x="4348" y="7821"/>
                      <a:pt x="4663" y="8042"/>
                      <a:pt x="4978" y="8168"/>
                    </a:cubicBezTo>
                    <a:lnTo>
                      <a:pt x="3812" y="9334"/>
                    </a:lnTo>
                    <a:cubicBezTo>
                      <a:pt x="3608" y="9538"/>
                      <a:pt x="3340" y="9641"/>
                      <a:pt x="3076" y="9641"/>
                    </a:cubicBezTo>
                    <a:cubicBezTo>
                      <a:pt x="2812" y="9641"/>
                      <a:pt x="2552" y="9538"/>
                      <a:pt x="2363" y="9334"/>
                    </a:cubicBezTo>
                    <a:cubicBezTo>
                      <a:pt x="1954" y="8956"/>
                      <a:pt x="1954" y="8294"/>
                      <a:pt x="2363" y="7884"/>
                    </a:cubicBezTo>
                    <a:lnTo>
                      <a:pt x="3497" y="6719"/>
                    </a:lnTo>
                    <a:close/>
                    <a:moveTo>
                      <a:pt x="6112" y="4135"/>
                    </a:moveTo>
                    <a:cubicBezTo>
                      <a:pt x="6396" y="4261"/>
                      <a:pt x="6742" y="4450"/>
                      <a:pt x="6963" y="4702"/>
                    </a:cubicBezTo>
                    <a:cubicBezTo>
                      <a:pt x="7908" y="5648"/>
                      <a:pt x="7908" y="7128"/>
                      <a:pt x="6963" y="8073"/>
                    </a:cubicBezTo>
                    <a:lnTo>
                      <a:pt x="4757" y="10342"/>
                    </a:lnTo>
                    <a:cubicBezTo>
                      <a:pt x="4285" y="10814"/>
                      <a:pt x="3671" y="11051"/>
                      <a:pt x="3056" y="11051"/>
                    </a:cubicBezTo>
                    <a:cubicBezTo>
                      <a:pt x="2442" y="11051"/>
                      <a:pt x="1828" y="10814"/>
                      <a:pt x="1355" y="10342"/>
                    </a:cubicBezTo>
                    <a:cubicBezTo>
                      <a:pt x="945" y="9901"/>
                      <a:pt x="662" y="9271"/>
                      <a:pt x="662" y="8641"/>
                    </a:cubicBezTo>
                    <a:cubicBezTo>
                      <a:pt x="662" y="8010"/>
                      <a:pt x="882" y="7380"/>
                      <a:pt x="1355" y="6939"/>
                    </a:cubicBezTo>
                    <a:lnTo>
                      <a:pt x="3214" y="5081"/>
                    </a:lnTo>
                    <a:lnTo>
                      <a:pt x="3214" y="5081"/>
                    </a:lnTo>
                    <a:cubicBezTo>
                      <a:pt x="3182" y="5396"/>
                      <a:pt x="3214" y="5679"/>
                      <a:pt x="3245" y="5994"/>
                    </a:cubicBezTo>
                    <a:lnTo>
                      <a:pt x="1828" y="7443"/>
                    </a:lnTo>
                    <a:cubicBezTo>
                      <a:pt x="1166" y="8105"/>
                      <a:pt x="1166" y="9176"/>
                      <a:pt x="1828" y="9838"/>
                    </a:cubicBezTo>
                    <a:cubicBezTo>
                      <a:pt x="2174" y="10184"/>
                      <a:pt x="2623" y="10358"/>
                      <a:pt x="3064" y="10358"/>
                    </a:cubicBezTo>
                    <a:cubicBezTo>
                      <a:pt x="3505" y="10358"/>
                      <a:pt x="3938" y="10184"/>
                      <a:pt x="4253" y="9838"/>
                    </a:cubicBezTo>
                    <a:lnTo>
                      <a:pt x="6490" y="7569"/>
                    </a:lnTo>
                    <a:cubicBezTo>
                      <a:pt x="7152" y="6908"/>
                      <a:pt x="7152" y="5837"/>
                      <a:pt x="6490" y="5175"/>
                    </a:cubicBezTo>
                    <a:cubicBezTo>
                      <a:pt x="6207" y="4892"/>
                      <a:pt x="5892" y="4734"/>
                      <a:pt x="5514" y="4702"/>
                    </a:cubicBezTo>
                    <a:lnTo>
                      <a:pt x="6112" y="4135"/>
                    </a:lnTo>
                    <a:close/>
                    <a:moveTo>
                      <a:pt x="8585" y="0"/>
                    </a:moveTo>
                    <a:cubicBezTo>
                      <a:pt x="7798" y="0"/>
                      <a:pt x="7010" y="308"/>
                      <a:pt x="6396" y="922"/>
                    </a:cubicBezTo>
                    <a:lnTo>
                      <a:pt x="4096" y="3190"/>
                    </a:lnTo>
                    <a:lnTo>
                      <a:pt x="882" y="6467"/>
                    </a:lnTo>
                    <a:cubicBezTo>
                      <a:pt x="315" y="7065"/>
                      <a:pt x="0" y="7821"/>
                      <a:pt x="0" y="8641"/>
                    </a:cubicBezTo>
                    <a:cubicBezTo>
                      <a:pt x="0" y="9460"/>
                      <a:pt x="315" y="10247"/>
                      <a:pt x="882" y="10814"/>
                    </a:cubicBezTo>
                    <a:cubicBezTo>
                      <a:pt x="1497" y="11413"/>
                      <a:pt x="2284" y="11712"/>
                      <a:pt x="3072" y="11712"/>
                    </a:cubicBezTo>
                    <a:cubicBezTo>
                      <a:pt x="3860" y="11712"/>
                      <a:pt x="4647" y="11413"/>
                      <a:pt x="5262" y="10814"/>
                    </a:cubicBezTo>
                    <a:cubicBezTo>
                      <a:pt x="8034" y="8010"/>
                      <a:pt x="6837" y="9145"/>
                      <a:pt x="10775" y="5301"/>
                    </a:cubicBezTo>
                    <a:cubicBezTo>
                      <a:pt x="12004" y="4072"/>
                      <a:pt x="12004" y="2151"/>
                      <a:pt x="10775" y="922"/>
                    </a:cubicBezTo>
                    <a:cubicBezTo>
                      <a:pt x="10161" y="308"/>
                      <a:pt x="9373" y="0"/>
                      <a:pt x="858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63" name="Google Shape;12427;p89">
                <a:extLst>
                  <a:ext uri="{FF2B5EF4-FFF2-40B4-BE49-F238E27FC236}">
                    <a16:creationId xmlns:a16="http://schemas.microsoft.com/office/drawing/2014/main" id="{0619430C-B5A8-493B-CFF5-7596EFB33DEE}"/>
                  </a:ext>
                </a:extLst>
              </p:cNvPr>
              <p:cNvGrpSpPr/>
              <p:nvPr/>
            </p:nvGrpSpPr>
            <p:grpSpPr>
              <a:xfrm>
                <a:off x="4523765" y="1886197"/>
                <a:ext cx="644752" cy="640848"/>
                <a:chOff x="-4932650" y="2046625"/>
                <a:chExt cx="293025" cy="291250"/>
              </a:xfrm>
              <a:grpFill/>
            </p:grpSpPr>
            <p:sp>
              <p:nvSpPr>
                <p:cNvPr id="18002" name="Google Shape;12428;p89">
                  <a:extLst>
                    <a:ext uri="{FF2B5EF4-FFF2-40B4-BE49-F238E27FC236}">
                      <a16:creationId xmlns:a16="http://schemas.microsoft.com/office/drawing/2014/main" id="{63D810C6-38C2-435C-F3A9-622C5793C54F}"/>
                    </a:ext>
                  </a:extLst>
                </p:cNvPr>
                <p:cNvSpPr/>
                <p:nvPr/>
              </p:nvSpPr>
              <p:spPr>
                <a:xfrm>
                  <a:off x="-4932650" y="2046625"/>
                  <a:ext cx="293025" cy="291250"/>
                </a:xfrm>
                <a:custGeom>
                  <a:avLst/>
                  <a:gdLst/>
                  <a:ahLst/>
                  <a:cxnLst/>
                  <a:rect l="l" t="t" r="r" b="b"/>
                  <a:pathLst>
                    <a:path w="11721" h="11650" extrusionOk="0">
                      <a:moveTo>
                        <a:pt x="7625" y="694"/>
                      </a:moveTo>
                      <a:cubicBezTo>
                        <a:pt x="9515" y="694"/>
                        <a:pt x="11059" y="2206"/>
                        <a:pt x="11059" y="4096"/>
                      </a:cubicBezTo>
                      <a:cubicBezTo>
                        <a:pt x="11059" y="5987"/>
                        <a:pt x="9515" y="7530"/>
                        <a:pt x="7625" y="7530"/>
                      </a:cubicBezTo>
                      <a:cubicBezTo>
                        <a:pt x="5735" y="7530"/>
                        <a:pt x="4223" y="5987"/>
                        <a:pt x="4223" y="4096"/>
                      </a:cubicBezTo>
                      <a:cubicBezTo>
                        <a:pt x="4223" y="2206"/>
                        <a:pt x="5735" y="694"/>
                        <a:pt x="7625" y="694"/>
                      </a:cubicBezTo>
                      <a:close/>
                      <a:moveTo>
                        <a:pt x="3344" y="8066"/>
                      </a:moveTo>
                      <a:cubicBezTo>
                        <a:pt x="3435" y="8066"/>
                        <a:pt x="3529" y="8098"/>
                        <a:pt x="3593" y="8161"/>
                      </a:cubicBezTo>
                      <a:cubicBezTo>
                        <a:pt x="3719" y="8287"/>
                        <a:pt x="3719" y="8507"/>
                        <a:pt x="3593" y="8633"/>
                      </a:cubicBezTo>
                      <a:lnTo>
                        <a:pt x="1324" y="10870"/>
                      </a:lnTo>
                      <a:cubicBezTo>
                        <a:pt x="1277" y="10933"/>
                        <a:pt x="1190" y="10964"/>
                        <a:pt x="1100" y="10964"/>
                      </a:cubicBezTo>
                      <a:cubicBezTo>
                        <a:pt x="1009" y="10964"/>
                        <a:pt x="915" y="10933"/>
                        <a:pt x="852" y="10870"/>
                      </a:cubicBezTo>
                      <a:cubicBezTo>
                        <a:pt x="757" y="10744"/>
                        <a:pt x="757" y="10523"/>
                        <a:pt x="852" y="10397"/>
                      </a:cubicBezTo>
                      <a:lnTo>
                        <a:pt x="3120" y="8161"/>
                      </a:lnTo>
                      <a:cubicBezTo>
                        <a:pt x="3167" y="8098"/>
                        <a:pt x="3254" y="8066"/>
                        <a:pt x="3344" y="8066"/>
                      </a:cubicBezTo>
                      <a:close/>
                      <a:moveTo>
                        <a:pt x="7625" y="1"/>
                      </a:moveTo>
                      <a:cubicBezTo>
                        <a:pt x="5357" y="1"/>
                        <a:pt x="3529" y="1860"/>
                        <a:pt x="3529" y="4096"/>
                      </a:cubicBezTo>
                      <a:cubicBezTo>
                        <a:pt x="3529" y="5136"/>
                        <a:pt x="3908" y="6050"/>
                        <a:pt x="4538" y="6743"/>
                      </a:cubicBezTo>
                      <a:lnTo>
                        <a:pt x="3813" y="7467"/>
                      </a:lnTo>
                      <a:cubicBezTo>
                        <a:pt x="3673" y="7386"/>
                        <a:pt x="3520" y="7347"/>
                        <a:pt x="3367" y="7347"/>
                      </a:cubicBezTo>
                      <a:cubicBezTo>
                        <a:pt x="3106" y="7347"/>
                        <a:pt x="2846" y="7458"/>
                        <a:pt x="2647" y="7656"/>
                      </a:cubicBezTo>
                      <a:lnTo>
                        <a:pt x="379" y="9893"/>
                      </a:lnTo>
                      <a:cubicBezTo>
                        <a:pt x="1" y="10271"/>
                        <a:pt x="1" y="10964"/>
                        <a:pt x="379" y="11343"/>
                      </a:cubicBezTo>
                      <a:cubicBezTo>
                        <a:pt x="584" y="11547"/>
                        <a:pt x="852" y="11650"/>
                        <a:pt x="1119" y="11650"/>
                      </a:cubicBezTo>
                      <a:cubicBezTo>
                        <a:pt x="1387" y="11650"/>
                        <a:pt x="1655" y="11547"/>
                        <a:pt x="1860" y="11343"/>
                      </a:cubicBezTo>
                      <a:lnTo>
                        <a:pt x="4097" y="9106"/>
                      </a:lnTo>
                      <a:cubicBezTo>
                        <a:pt x="4412" y="8791"/>
                        <a:pt x="4506" y="8318"/>
                        <a:pt x="4286" y="7909"/>
                      </a:cubicBezTo>
                      <a:lnTo>
                        <a:pt x="5010" y="7215"/>
                      </a:lnTo>
                      <a:cubicBezTo>
                        <a:pt x="5703" y="7814"/>
                        <a:pt x="6648" y="8192"/>
                        <a:pt x="7625" y="8192"/>
                      </a:cubicBezTo>
                      <a:cubicBezTo>
                        <a:pt x="9925" y="8192"/>
                        <a:pt x="11721" y="6333"/>
                        <a:pt x="11721" y="4096"/>
                      </a:cubicBezTo>
                      <a:cubicBezTo>
                        <a:pt x="11721" y="1828"/>
                        <a:pt x="9893" y="1"/>
                        <a:pt x="762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03" name="Google Shape;12429;p89">
                  <a:extLst>
                    <a:ext uri="{FF2B5EF4-FFF2-40B4-BE49-F238E27FC236}">
                      <a16:creationId xmlns:a16="http://schemas.microsoft.com/office/drawing/2014/main" id="{EC5FB6FC-1AA1-236A-6098-4C930B905704}"/>
                    </a:ext>
                  </a:extLst>
                </p:cNvPr>
                <p:cNvSpPr/>
                <p:nvPr/>
              </p:nvSpPr>
              <p:spPr>
                <a:xfrm>
                  <a:off x="-4802675" y="2115050"/>
                  <a:ext cx="122100" cy="86075"/>
                </a:xfrm>
                <a:custGeom>
                  <a:avLst/>
                  <a:gdLst/>
                  <a:ahLst/>
                  <a:cxnLst/>
                  <a:rect l="l" t="t" r="r" b="b"/>
                  <a:pathLst>
                    <a:path w="4884" h="3443" extrusionOk="0">
                      <a:moveTo>
                        <a:pt x="2428" y="1"/>
                      </a:moveTo>
                      <a:cubicBezTo>
                        <a:pt x="2301" y="1"/>
                        <a:pt x="2172" y="72"/>
                        <a:pt x="2111" y="225"/>
                      </a:cubicBezTo>
                      <a:lnTo>
                        <a:pt x="1418" y="2116"/>
                      </a:lnTo>
                      <a:lnTo>
                        <a:pt x="693" y="225"/>
                      </a:lnTo>
                      <a:cubicBezTo>
                        <a:pt x="645" y="105"/>
                        <a:pt x="524" y="4"/>
                        <a:pt x="400" y="4"/>
                      </a:cubicBezTo>
                      <a:cubicBezTo>
                        <a:pt x="361" y="4"/>
                        <a:pt x="321" y="14"/>
                        <a:pt x="284" y="36"/>
                      </a:cubicBezTo>
                      <a:cubicBezTo>
                        <a:pt x="126" y="99"/>
                        <a:pt x="0" y="288"/>
                        <a:pt x="63" y="446"/>
                      </a:cubicBezTo>
                      <a:lnTo>
                        <a:pt x="1103" y="3218"/>
                      </a:lnTo>
                      <a:cubicBezTo>
                        <a:pt x="1168" y="3364"/>
                        <a:pt x="1299" y="3443"/>
                        <a:pt x="1428" y="3443"/>
                      </a:cubicBezTo>
                      <a:cubicBezTo>
                        <a:pt x="1551" y="3443"/>
                        <a:pt x="1672" y="3372"/>
                        <a:pt x="1733" y="3218"/>
                      </a:cubicBezTo>
                      <a:lnTo>
                        <a:pt x="2426" y="1328"/>
                      </a:lnTo>
                      <a:lnTo>
                        <a:pt x="3151" y="3218"/>
                      </a:lnTo>
                      <a:cubicBezTo>
                        <a:pt x="3215" y="3364"/>
                        <a:pt x="3346" y="3443"/>
                        <a:pt x="3476" y="3443"/>
                      </a:cubicBezTo>
                      <a:cubicBezTo>
                        <a:pt x="3598" y="3443"/>
                        <a:pt x="3719" y="3372"/>
                        <a:pt x="3781" y="3218"/>
                      </a:cubicBezTo>
                      <a:lnTo>
                        <a:pt x="4789" y="446"/>
                      </a:lnTo>
                      <a:cubicBezTo>
                        <a:pt x="4884" y="257"/>
                        <a:pt x="4789" y="68"/>
                        <a:pt x="4600" y="36"/>
                      </a:cubicBezTo>
                      <a:cubicBezTo>
                        <a:pt x="4562" y="14"/>
                        <a:pt x="4521" y="4"/>
                        <a:pt x="4479" y="4"/>
                      </a:cubicBezTo>
                      <a:cubicBezTo>
                        <a:pt x="4346" y="4"/>
                        <a:pt x="4207" y="105"/>
                        <a:pt x="4159" y="225"/>
                      </a:cubicBezTo>
                      <a:lnTo>
                        <a:pt x="3466" y="2116"/>
                      </a:lnTo>
                      <a:lnTo>
                        <a:pt x="2741" y="225"/>
                      </a:lnTo>
                      <a:cubicBezTo>
                        <a:pt x="2693" y="80"/>
                        <a:pt x="2561" y="1"/>
                        <a:pt x="24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64" name="Google Shape;12434;p89">
                <a:extLst>
                  <a:ext uri="{FF2B5EF4-FFF2-40B4-BE49-F238E27FC236}">
                    <a16:creationId xmlns:a16="http://schemas.microsoft.com/office/drawing/2014/main" id="{E78FBC4E-F3F4-2471-A124-01831244C7EC}"/>
                  </a:ext>
                </a:extLst>
              </p:cNvPr>
              <p:cNvGrpSpPr/>
              <p:nvPr/>
            </p:nvGrpSpPr>
            <p:grpSpPr>
              <a:xfrm>
                <a:off x="8665202" y="1924126"/>
                <a:ext cx="641288" cy="564991"/>
                <a:chOff x="-3137650" y="2067900"/>
                <a:chExt cx="291450" cy="256775"/>
              </a:xfrm>
              <a:grpFill/>
            </p:grpSpPr>
            <p:sp>
              <p:nvSpPr>
                <p:cNvPr id="17999" name="Google Shape;12435;p89">
                  <a:extLst>
                    <a:ext uri="{FF2B5EF4-FFF2-40B4-BE49-F238E27FC236}">
                      <a16:creationId xmlns:a16="http://schemas.microsoft.com/office/drawing/2014/main" id="{8942F43C-B2F0-5FE8-2427-F9B9FDB9B29D}"/>
                    </a:ext>
                  </a:extLst>
                </p:cNvPr>
                <p:cNvSpPr/>
                <p:nvPr/>
              </p:nvSpPr>
              <p:spPr>
                <a:xfrm>
                  <a:off x="-3137650" y="2067900"/>
                  <a:ext cx="291450" cy="187475"/>
                </a:xfrm>
                <a:custGeom>
                  <a:avLst/>
                  <a:gdLst/>
                  <a:ahLst/>
                  <a:cxnLst/>
                  <a:rect l="l" t="t" r="r" b="b"/>
                  <a:pathLst>
                    <a:path w="11658" h="7499" extrusionOk="0">
                      <a:moveTo>
                        <a:pt x="10618" y="694"/>
                      </a:moveTo>
                      <a:cubicBezTo>
                        <a:pt x="10838" y="694"/>
                        <a:pt x="10964" y="851"/>
                        <a:pt x="10964" y="1040"/>
                      </a:cubicBezTo>
                      <a:lnTo>
                        <a:pt x="10964" y="6522"/>
                      </a:lnTo>
                      <a:cubicBezTo>
                        <a:pt x="10964" y="6711"/>
                        <a:pt x="10838" y="6868"/>
                        <a:pt x="10618" y="6868"/>
                      </a:cubicBezTo>
                      <a:lnTo>
                        <a:pt x="1009" y="6868"/>
                      </a:lnTo>
                      <a:cubicBezTo>
                        <a:pt x="820" y="6868"/>
                        <a:pt x="662" y="6711"/>
                        <a:pt x="662" y="6522"/>
                      </a:cubicBezTo>
                      <a:lnTo>
                        <a:pt x="662" y="1040"/>
                      </a:lnTo>
                      <a:cubicBezTo>
                        <a:pt x="662" y="851"/>
                        <a:pt x="820" y="694"/>
                        <a:pt x="1009" y="694"/>
                      </a:cubicBezTo>
                      <a:close/>
                      <a:moveTo>
                        <a:pt x="1009" y="0"/>
                      </a:moveTo>
                      <a:cubicBezTo>
                        <a:pt x="473" y="0"/>
                        <a:pt x="1" y="473"/>
                        <a:pt x="1" y="1009"/>
                      </a:cubicBezTo>
                      <a:lnTo>
                        <a:pt x="1" y="6490"/>
                      </a:lnTo>
                      <a:cubicBezTo>
                        <a:pt x="1" y="7026"/>
                        <a:pt x="473" y="7499"/>
                        <a:pt x="1009" y="7499"/>
                      </a:cubicBezTo>
                      <a:lnTo>
                        <a:pt x="10618" y="7499"/>
                      </a:lnTo>
                      <a:cubicBezTo>
                        <a:pt x="11185" y="7499"/>
                        <a:pt x="11658" y="7026"/>
                        <a:pt x="11658" y="6490"/>
                      </a:cubicBezTo>
                      <a:lnTo>
                        <a:pt x="11658" y="1009"/>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00" name="Google Shape;12436;p89">
                  <a:extLst>
                    <a:ext uri="{FF2B5EF4-FFF2-40B4-BE49-F238E27FC236}">
                      <a16:creationId xmlns:a16="http://schemas.microsoft.com/office/drawing/2014/main" id="{5E5238B5-0666-2EDE-D466-108CDA42A73B}"/>
                    </a:ext>
                  </a:extLst>
                </p:cNvPr>
                <p:cNvSpPr/>
                <p:nvPr/>
              </p:nvSpPr>
              <p:spPr>
                <a:xfrm>
                  <a:off x="-3137650" y="2273475"/>
                  <a:ext cx="291450" cy="51200"/>
                </a:xfrm>
                <a:custGeom>
                  <a:avLst/>
                  <a:gdLst/>
                  <a:ahLst/>
                  <a:cxnLst/>
                  <a:rect l="l" t="t" r="r" b="b"/>
                  <a:pathLst>
                    <a:path w="11658" h="2048" extrusionOk="0">
                      <a:moveTo>
                        <a:pt x="10618" y="662"/>
                      </a:moveTo>
                      <a:cubicBezTo>
                        <a:pt x="10838" y="662"/>
                        <a:pt x="10964" y="819"/>
                        <a:pt x="10964" y="1008"/>
                      </a:cubicBezTo>
                      <a:cubicBezTo>
                        <a:pt x="10964" y="1197"/>
                        <a:pt x="10838" y="1355"/>
                        <a:pt x="10618" y="1355"/>
                      </a:cubicBezTo>
                      <a:lnTo>
                        <a:pt x="6050" y="1355"/>
                      </a:lnTo>
                      <a:cubicBezTo>
                        <a:pt x="6113" y="1260"/>
                        <a:pt x="6113" y="1134"/>
                        <a:pt x="6113" y="1008"/>
                      </a:cubicBezTo>
                      <a:cubicBezTo>
                        <a:pt x="6113" y="882"/>
                        <a:pt x="6050" y="788"/>
                        <a:pt x="6050" y="662"/>
                      </a:cubicBezTo>
                      <a:close/>
                      <a:moveTo>
                        <a:pt x="5105" y="662"/>
                      </a:moveTo>
                      <a:cubicBezTo>
                        <a:pt x="5294" y="662"/>
                        <a:pt x="5451" y="819"/>
                        <a:pt x="5451" y="1008"/>
                      </a:cubicBezTo>
                      <a:cubicBezTo>
                        <a:pt x="5451" y="1229"/>
                        <a:pt x="5294" y="1386"/>
                        <a:pt x="5105" y="1386"/>
                      </a:cubicBezTo>
                      <a:lnTo>
                        <a:pt x="1009" y="1386"/>
                      </a:lnTo>
                      <a:cubicBezTo>
                        <a:pt x="820" y="1355"/>
                        <a:pt x="662" y="1229"/>
                        <a:pt x="662" y="1008"/>
                      </a:cubicBezTo>
                      <a:cubicBezTo>
                        <a:pt x="662" y="819"/>
                        <a:pt x="820" y="662"/>
                        <a:pt x="1009" y="662"/>
                      </a:cubicBezTo>
                      <a:close/>
                      <a:moveTo>
                        <a:pt x="1009" y="0"/>
                      </a:moveTo>
                      <a:cubicBezTo>
                        <a:pt x="473" y="0"/>
                        <a:pt x="1" y="473"/>
                        <a:pt x="1" y="1008"/>
                      </a:cubicBezTo>
                      <a:cubicBezTo>
                        <a:pt x="1" y="1575"/>
                        <a:pt x="473" y="2048"/>
                        <a:pt x="1009" y="2048"/>
                      </a:cubicBezTo>
                      <a:lnTo>
                        <a:pt x="10618" y="2048"/>
                      </a:lnTo>
                      <a:cubicBezTo>
                        <a:pt x="11185" y="2048"/>
                        <a:pt x="11658" y="1575"/>
                        <a:pt x="11658" y="1008"/>
                      </a:cubicBez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01" name="Google Shape;12437;p89">
                  <a:extLst>
                    <a:ext uri="{FF2B5EF4-FFF2-40B4-BE49-F238E27FC236}">
                      <a16:creationId xmlns:a16="http://schemas.microsoft.com/office/drawing/2014/main" id="{B740A7CB-B335-728F-C77D-E89B3B5E0F3E}"/>
                    </a:ext>
                  </a:extLst>
                </p:cNvPr>
                <p:cNvSpPr/>
                <p:nvPr/>
              </p:nvSpPr>
              <p:spPr>
                <a:xfrm>
                  <a:off x="-3035250" y="2103000"/>
                  <a:ext cx="104000" cy="118500"/>
                </a:xfrm>
                <a:custGeom>
                  <a:avLst/>
                  <a:gdLst/>
                  <a:ahLst/>
                  <a:cxnLst/>
                  <a:rect l="l" t="t" r="r" b="b"/>
                  <a:pathLst>
                    <a:path w="4160" h="4740" extrusionOk="0">
                      <a:moveTo>
                        <a:pt x="662" y="896"/>
                      </a:moveTo>
                      <a:lnTo>
                        <a:pt x="3056" y="2346"/>
                      </a:lnTo>
                      <a:lnTo>
                        <a:pt x="662" y="3826"/>
                      </a:lnTo>
                      <a:lnTo>
                        <a:pt x="662" y="896"/>
                      </a:lnTo>
                      <a:close/>
                      <a:moveTo>
                        <a:pt x="322" y="1"/>
                      </a:moveTo>
                      <a:cubicBezTo>
                        <a:pt x="144" y="1"/>
                        <a:pt x="0" y="131"/>
                        <a:pt x="0" y="298"/>
                      </a:cubicBezTo>
                      <a:lnTo>
                        <a:pt x="0" y="4425"/>
                      </a:lnTo>
                      <a:cubicBezTo>
                        <a:pt x="0" y="4607"/>
                        <a:pt x="132" y="4740"/>
                        <a:pt x="301" y="4740"/>
                      </a:cubicBezTo>
                      <a:cubicBezTo>
                        <a:pt x="365" y="4740"/>
                        <a:pt x="435" y="4720"/>
                        <a:pt x="504" y="4677"/>
                      </a:cubicBezTo>
                      <a:lnTo>
                        <a:pt x="3939" y="2629"/>
                      </a:lnTo>
                      <a:cubicBezTo>
                        <a:pt x="4159" y="2535"/>
                        <a:pt x="4159" y="2219"/>
                        <a:pt x="3939" y="2093"/>
                      </a:cubicBezTo>
                      <a:lnTo>
                        <a:pt x="504" y="46"/>
                      </a:lnTo>
                      <a:cubicBezTo>
                        <a:pt x="443" y="15"/>
                        <a:pt x="381" y="1"/>
                        <a:pt x="3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65" name="Google Shape;12454;p89">
                <a:extLst>
                  <a:ext uri="{FF2B5EF4-FFF2-40B4-BE49-F238E27FC236}">
                    <a16:creationId xmlns:a16="http://schemas.microsoft.com/office/drawing/2014/main" id="{124B4D58-9924-AAFC-2F31-CB2234489B5A}"/>
                  </a:ext>
                </a:extLst>
              </p:cNvPr>
              <p:cNvSpPr/>
              <p:nvPr/>
            </p:nvSpPr>
            <p:spPr>
              <a:xfrm>
                <a:off x="1225976" y="1884797"/>
                <a:ext cx="642992" cy="643268"/>
              </a:xfrm>
              <a:custGeom>
                <a:avLst/>
                <a:gdLst/>
                <a:ahLst/>
                <a:cxnLst/>
                <a:rect l="l" t="t" r="r" b="b"/>
                <a:pathLst>
                  <a:path w="11689" h="11694" extrusionOk="0">
                    <a:moveTo>
                      <a:pt x="5829" y="2048"/>
                    </a:moveTo>
                    <a:cubicBezTo>
                      <a:pt x="6018" y="2048"/>
                      <a:pt x="6175" y="2206"/>
                      <a:pt x="6175" y="2395"/>
                    </a:cubicBezTo>
                    <a:cubicBezTo>
                      <a:pt x="6175" y="2615"/>
                      <a:pt x="6018" y="2804"/>
                      <a:pt x="5829" y="2804"/>
                    </a:cubicBezTo>
                    <a:cubicBezTo>
                      <a:pt x="5640" y="2804"/>
                      <a:pt x="5482" y="2615"/>
                      <a:pt x="5482" y="2395"/>
                    </a:cubicBezTo>
                    <a:cubicBezTo>
                      <a:pt x="5482" y="2206"/>
                      <a:pt x="5640" y="2048"/>
                      <a:pt x="5829" y="2048"/>
                    </a:cubicBezTo>
                    <a:close/>
                    <a:moveTo>
                      <a:pt x="5829" y="725"/>
                    </a:moveTo>
                    <a:cubicBezTo>
                      <a:pt x="6774" y="725"/>
                      <a:pt x="7530" y="1449"/>
                      <a:pt x="7530" y="2395"/>
                    </a:cubicBezTo>
                    <a:cubicBezTo>
                      <a:pt x="7530" y="2521"/>
                      <a:pt x="7530" y="2678"/>
                      <a:pt x="7467" y="2804"/>
                    </a:cubicBezTo>
                    <a:lnTo>
                      <a:pt x="6774" y="2804"/>
                    </a:lnTo>
                    <a:cubicBezTo>
                      <a:pt x="6806" y="2678"/>
                      <a:pt x="6837" y="2552"/>
                      <a:pt x="6837" y="2395"/>
                    </a:cubicBezTo>
                    <a:cubicBezTo>
                      <a:pt x="6837" y="1859"/>
                      <a:pt x="6364" y="1386"/>
                      <a:pt x="5829" y="1386"/>
                    </a:cubicBezTo>
                    <a:cubicBezTo>
                      <a:pt x="5262" y="1386"/>
                      <a:pt x="4789" y="1859"/>
                      <a:pt x="4789" y="2395"/>
                    </a:cubicBezTo>
                    <a:cubicBezTo>
                      <a:pt x="4789" y="2521"/>
                      <a:pt x="4852" y="2678"/>
                      <a:pt x="4884" y="2804"/>
                    </a:cubicBezTo>
                    <a:lnTo>
                      <a:pt x="4159" y="2804"/>
                    </a:lnTo>
                    <a:cubicBezTo>
                      <a:pt x="4128" y="2678"/>
                      <a:pt x="4128" y="2521"/>
                      <a:pt x="4128" y="2395"/>
                    </a:cubicBezTo>
                    <a:cubicBezTo>
                      <a:pt x="4128" y="1449"/>
                      <a:pt x="4884" y="725"/>
                      <a:pt x="5829" y="725"/>
                    </a:cubicBezTo>
                    <a:close/>
                    <a:moveTo>
                      <a:pt x="10681" y="3466"/>
                    </a:moveTo>
                    <a:cubicBezTo>
                      <a:pt x="10870" y="3466"/>
                      <a:pt x="11027" y="3623"/>
                      <a:pt x="11027" y="3812"/>
                    </a:cubicBezTo>
                    <a:cubicBezTo>
                      <a:pt x="11027" y="4033"/>
                      <a:pt x="10870" y="4190"/>
                      <a:pt x="10681" y="4190"/>
                    </a:cubicBezTo>
                    <a:lnTo>
                      <a:pt x="1009" y="4190"/>
                    </a:lnTo>
                    <a:cubicBezTo>
                      <a:pt x="820" y="4190"/>
                      <a:pt x="662" y="4033"/>
                      <a:pt x="662" y="3812"/>
                    </a:cubicBezTo>
                    <a:cubicBezTo>
                      <a:pt x="662" y="3623"/>
                      <a:pt x="851" y="3466"/>
                      <a:pt x="1009" y="3466"/>
                    </a:cubicBezTo>
                    <a:close/>
                    <a:moveTo>
                      <a:pt x="9799" y="4852"/>
                    </a:moveTo>
                    <a:lnTo>
                      <a:pt x="7058" y="7593"/>
                    </a:lnTo>
                    <a:lnTo>
                      <a:pt x="4600" y="7593"/>
                    </a:lnTo>
                    <a:lnTo>
                      <a:pt x="1859" y="4852"/>
                    </a:lnTo>
                    <a:close/>
                    <a:moveTo>
                      <a:pt x="6869" y="8255"/>
                    </a:moveTo>
                    <a:lnTo>
                      <a:pt x="6869" y="9767"/>
                    </a:lnTo>
                    <a:lnTo>
                      <a:pt x="4789" y="10775"/>
                    </a:lnTo>
                    <a:lnTo>
                      <a:pt x="4789" y="8255"/>
                    </a:lnTo>
                    <a:close/>
                    <a:moveTo>
                      <a:pt x="5829" y="0"/>
                    </a:moveTo>
                    <a:cubicBezTo>
                      <a:pt x="4474" y="0"/>
                      <a:pt x="3435" y="1071"/>
                      <a:pt x="3435" y="2395"/>
                    </a:cubicBezTo>
                    <a:cubicBezTo>
                      <a:pt x="3435" y="2521"/>
                      <a:pt x="3435" y="2678"/>
                      <a:pt x="3466" y="2804"/>
                    </a:cubicBezTo>
                    <a:lnTo>
                      <a:pt x="1009" y="2804"/>
                    </a:lnTo>
                    <a:cubicBezTo>
                      <a:pt x="473" y="2804"/>
                      <a:pt x="0" y="3277"/>
                      <a:pt x="0" y="3812"/>
                    </a:cubicBezTo>
                    <a:cubicBezTo>
                      <a:pt x="0" y="4348"/>
                      <a:pt x="379" y="4757"/>
                      <a:pt x="851" y="4852"/>
                    </a:cubicBezTo>
                    <a:lnTo>
                      <a:pt x="4096" y="8065"/>
                    </a:lnTo>
                    <a:lnTo>
                      <a:pt x="4096" y="11342"/>
                    </a:lnTo>
                    <a:cubicBezTo>
                      <a:pt x="4096" y="11518"/>
                      <a:pt x="4277" y="11694"/>
                      <a:pt x="4462" y="11694"/>
                    </a:cubicBezTo>
                    <a:cubicBezTo>
                      <a:pt x="4508" y="11694"/>
                      <a:pt x="4556" y="11683"/>
                      <a:pt x="4600" y="11657"/>
                    </a:cubicBezTo>
                    <a:lnTo>
                      <a:pt x="7373" y="10271"/>
                    </a:lnTo>
                    <a:cubicBezTo>
                      <a:pt x="7467" y="10239"/>
                      <a:pt x="7562" y="10113"/>
                      <a:pt x="7562" y="9956"/>
                    </a:cubicBezTo>
                    <a:lnTo>
                      <a:pt x="7562" y="8034"/>
                    </a:lnTo>
                    <a:lnTo>
                      <a:pt x="10838" y="4820"/>
                    </a:lnTo>
                    <a:cubicBezTo>
                      <a:pt x="11311" y="4757"/>
                      <a:pt x="11689" y="4348"/>
                      <a:pt x="11689" y="3812"/>
                    </a:cubicBezTo>
                    <a:cubicBezTo>
                      <a:pt x="11689" y="3277"/>
                      <a:pt x="11216" y="2804"/>
                      <a:pt x="10681" y="2804"/>
                    </a:cubicBezTo>
                    <a:lnTo>
                      <a:pt x="8192" y="2804"/>
                    </a:lnTo>
                    <a:cubicBezTo>
                      <a:pt x="8192" y="2678"/>
                      <a:pt x="8223" y="2521"/>
                      <a:pt x="8223" y="2395"/>
                    </a:cubicBezTo>
                    <a:cubicBezTo>
                      <a:pt x="8223" y="1071"/>
                      <a:pt x="7152"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66" name="Google Shape;12461;p89">
                <a:extLst>
                  <a:ext uri="{FF2B5EF4-FFF2-40B4-BE49-F238E27FC236}">
                    <a16:creationId xmlns:a16="http://schemas.microsoft.com/office/drawing/2014/main" id="{89BF3148-715D-DDBB-3A44-930833B9BB57}"/>
                  </a:ext>
                </a:extLst>
              </p:cNvPr>
              <p:cNvGrpSpPr/>
              <p:nvPr/>
            </p:nvGrpSpPr>
            <p:grpSpPr>
              <a:xfrm>
                <a:off x="5349172" y="1883391"/>
                <a:ext cx="646458" cy="646458"/>
                <a:chOff x="-4573475" y="2045850"/>
                <a:chExt cx="293800" cy="293800"/>
              </a:xfrm>
              <a:grpFill/>
            </p:grpSpPr>
            <p:sp>
              <p:nvSpPr>
                <p:cNvPr id="17997" name="Google Shape;12462;p89">
                  <a:extLst>
                    <a:ext uri="{FF2B5EF4-FFF2-40B4-BE49-F238E27FC236}">
                      <a16:creationId xmlns:a16="http://schemas.microsoft.com/office/drawing/2014/main" id="{EB7F5B95-3715-280C-398C-F0955EA6B8C7}"/>
                    </a:ext>
                  </a:extLst>
                </p:cNvPr>
                <p:cNvSpPr/>
                <p:nvPr/>
              </p:nvSpPr>
              <p:spPr>
                <a:xfrm>
                  <a:off x="-4573475" y="2045850"/>
                  <a:ext cx="293800" cy="293800"/>
                </a:xfrm>
                <a:custGeom>
                  <a:avLst/>
                  <a:gdLst/>
                  <a:ahLst/>
                  <a:cxnLst/>
                  <a:rect l="l" t="t" r="r" b="b"/>
                  <a:pathLst>
                    <a:path w="11752" h="11752" extrusionOk="0">
                      <a:moveTo>
                        <a:pt x="6333" y="756"/>
                      </a:moveTo>
                      <a:lnTo>
                        <a:pt x="6459" y="1292"/>
                      </a:lnTo>
                      <a:cubicBezTo>
                        <a:pt x="6490" y="1418"/>
                        <a:pt x="6585" y="1544"/>
                        <a:pt x="6742" y="1576"/>
                      </a:cubicBezTo>
                      <a:cubicBezTo>
                        <a:pt x="7372" y="1702"/>
                        <a:pt x="7908" y="1922"/>
                        <a:pt x="8444" y="2300"/>
                      </a:cubicBezTo>
                      <a:cubicBezTo>
                        <a:pt x="8491" y="2332"/>
                        <a:pt x="8546" y="2347"/>
                        <a:pt x="8605" y="2347"/>
                      </a:cubicBezTo>
                      <a:cubicBezTo>
                        <a:pt x="8664" y="2347"/>
                        <a:pt x="8727" y="2332"/>
                        <a:pt x="8790" y="2300"/>
                      </a:cubicBezTo>
                      <a:lnTo>
                        <a:pt x="9231" y="2017"/>
                      </a:lnTo>
                      <a:lnTo>
                        <a:pt x="9798" y="2584"/>
                      </a:lnTo>
                      <a:lnTo>
                        <a:pt x="9546" y="3025"/>
                      </a:lnTo>
                      <a:cubicBezTo>
                        <a:pt x="9452" y="3151"/>
                        <a:pt x="9452" y="3308"/>
                        <a:pt x="9546" y="3371"/>
                      </a:cubicBezTo>
                      <a:cubicBezTo>
                        <a:pt x="9893" y="3907"/>
                        <a:pt x="10113" y="4505"/>
                        <a:pt x="10239" y="5073"/>
                      </a:cubicBezTo>
                      <a:cubicBezTo>
                        <a:pt x="10271" y="5199"/>
                        <a:pt x="10365" y="5325"/>
                        <a:pt x="10523" y="5356"/>
                      </a:cubicBezTo>
                      <a:lnTo>
                        <a:pt x="11058" y="5482"/>
                      </a:lnTo>
                      <a:lnTo>
                        <a:pt x="11058" y="6301"/>
                      </a:lnTo>
                      <a:lnTo>
                        <a:pt x="10523" y="6427"/>
                      </a:lnTo>
                      <a:cubicBezTo>
                        <a:pt x="10397" y="6459"/>
                        <a:pt x="10271" y="6553"/>
                        <a:pt x="10239" y="6711"/>
                      </a:cubicBezTo>
                      <a:cubicBezTo>
                        <a:pt x="10113" y="7309"/>
                        <a:pt x="9893" y="7877"/>
                        <a:pt x="9546" y="8381"/>
                      </a:cubicBezTo>
                      <a:cubicBezTo>
                        <a:pt x="9452" y="8507"/>
                        <a:pt x="9452" y="8633"/>
                        <a:pt x="9546" y="8759"/>
                      </a:cubicBezTo>
                      <a:lnTo>
                        <a:pt x="9798" y="9168"/>
                      </a:lnTo>
                      <a:lnTo>
                        <a:pt x="9231" y="9767"/>
                      </a:lnTo>
                      <a:lnTo>
                        <a:pt x="8790" y="9483"/>
                      </a:lnTo>
                      <a:cubicBezTo>
                        <a:pt x="8727" y="9452"/>
                        <a:pt x="8656" y="9436"/>
                        <a:pt x="8593" y="9436"/>
                      </a:cubicBezTo>
                      <a:cubicBezTo>
                        <a:pt x="8530" y="9436"/>
                        <a:pt x="8475" y="9452"/>
                        <a:pt x="8444" y="9483"/>
                      </a:cubicBezTo>
                      <a:cubicBezTo>
                        <a:pt x="7908" y="9861"/>
                        <a:pt x="7341" y="10082"/>
                        <a:pt x="6742" y="10208"/>
                      </a:cubicBezTo>
                      <a:cubicBezTo>
                        <a:pt x="6616" y="10239"/>
                        <a:pt x="6490" y="10334"/>
                        <a:pt x="6459" y="10428"/>
                      </a:cubicBezTo>
                      <a:lnTo>
                        <a:pt x="6333" y="10964"/>
                      </a:lnTo>
                      <a:lnTo>
                        <a:pt x="5514" y="10964"/>
                      </a:lnTo>
                      <a:lnTo>
                        <a:pt x="5388" y="10428"/>
                      </a:lnTo>
                      <a:cubicBezTo>
                        <a:pt x="5356" y="10334"/>
                        <a:pt x="5230" y="10208"/>
                        <a:pt x="5136" y="10208"/>
                      </a:cubicBezTo>
                      <a:cubicBezTo>
                        <a:pt x="4505" y="10082"/>
                        <a:pt x="3938" y="9861"/>
                        <a:pt x="3434" y="9483"/>
                      </a:cubicBezTo>
                      <a:cubicBezTo>
                        <a:pt x="3371" y="9452"/>
                        <a:pt x="3308" y="9436"/>
                        <a:pt x="3249" y="9436"/>
                      </a:cubicBezTo>
                      <a:cubicBezTo>
                        <a:pt x="3190" y="9436"/>
                        <a:pt x="3135" y="9452"/>
                        <a:pt x="3088" y="9483"/>
                      </a:cubicBezTo>
                      <a:lnTo>
                        <a:pt x="2647" y="9767"/>
                      </a:lnTo>
                      <a:lnTo>
                        <a:pt x="2048" y="9168"/>
                      </a:lnTo>
                      <a:lnTo>
                        <a:pt x="2332" y="8759"/>
                      </a:lnTo>
                      <a:cubicBezTo>
                        <a:pt x="2395" y="8633"/>
                        <a:pt x="2395" y="8475"/>
                        <a:pt x="2332" y="8381"/>
                      </a:cubicBezTo>
                      <a:cubicBezTo>
                        <a:pt x="1985" y="7877"/>
                        <a:pt x="1733" y="7278"/>
                        <a:pt x="1607" y="6711"/>
                      </a:cubicBezTo>
                      <a:cubicBezTo>
                        <a:pt x="1575" y="6585"/>
                        <a:pt x="1512" y="6459"/>
                        <a:pt x="1386" y="6427"/>
                      </a:cubicBezTo>
                      <a:lnTo>
                        <a:pt x="882" y="6301"/>
                      </a:lnTo>
                      <a:lnTo>
                        <a:pt x="882" y="5482"/>
                      </a:lnTo>
                      <a:lnTo>
                        <a:pt x="1386" y="5356"/>
                      </a:lnTo>
                      <a:cubicBezTo>
                        <a:pt x="1512" y="5325"/>
                        <a:pt x="1607" y="5199"/>
                        <a:pt x="1607" y="5073"/>
                      </a:cubicBezTo>
                      <a:cubicBezTo>
                        <a:pt x="1733" y="4442"/>
                        <a:pt x="1985" y="3907"/>
                        <a:pt x="2332" y="3371"/>
                      </a:cubicBezTo>
                      <a:cubicBezTo>
                        <a:pt x="2395" y="3277"/>
                        <a:pt x="2395" y="3151"/>
                        <a:pt x="2332" y="3025"/>
                      </a:cubicBezTo>
                      <a:lnTo>
                        <a:pt x="2048" y="2584"/>
                      </a:lnTo>
                      <a:lnTo>
                        <a:pt x="2647" y="2017"/>
                      </a:lnTo>
                      <a:lnTo>
                        <a:pt x="3088" y="2300"/>
                      </a:lnTo>
                      <a:cubicBezTo>
                        <a:pt x="3135" y="2332"/>
                        <a:pt x="3198" y="2347"/>
                        <a:pt x="3261" y="2347"/>
                      </a:cubicBezTo>
                      <a:cubicBezTo>
                        <a:pt x="3324" y="2347"/>
                        <a:pt x="3387" y="2332"/>
                        <a:pt x="3434" y="2300"/>
                      </a:cubicBezTo>
                      <a:cubicBezTo>
                        <a:pt x="3938" y="1922"/>
                        <a:pt x="4537" y="1702"/>
                        <a:pt x="5136" y="1576"/>
                      </a:cubicBezTo>
                      <a:cubicBezTo>
                        <a:pt x="5230" y="1544"/>
                        <a:pt x="5356" y="1450"/>
                        <a:pt x="5388" y="1292"/>
                      </a:cubicBezTo>
                      <a:lnTo>
                        <a:pt x="5514" y="756"/>
                      </a:lnTo>
                      <a:close/>
                      <a:moveTo>
                        <a:pt x="5167" y="0"/>
                      </a:moveTo>
                      <a:cubicBezTo>
                        <a:pt x="5009" y="0"/>
                        <a:pt x="4852" y="126"/>
                        <a:pt x="4852" y="284"/>
                      </a:cubicBezTo>
                      <a:lnTo>
                        <a:pt x="4694" y="882"/>
                      </a:lnTo>
                      <a:cubicBezTo>
                        <a:pt x="4127" y="977"/>
                        <a:pt x="3623" y="1229"/>
                        <a:pt x="3119" y="1513"/>
                      </a:cubicBezTo>
                      <a:lnTo>
                        <a:pt x="2615" y="1197"/>
                      </a:lnTo>
                      <a:cubicBezTo>
                        <a:pt x="2557" y="1154"/>
                        <a:pt x="2485" y="1130"/>
                        <a:pt x="2412" y="1130"/>
                      </a:cubicBezTo>
                      <a:cubicBezTo>
                        <a:pt x="2327" y="1130"/>
                        <a:pt x="2242" y="1161"/>
                        <a:pt x="2174" y="1229"/>
                      </a:cubicBezTo>
                      <a:lnTo>
                        <a:pt x="1197" y="2206"/>
                      </a:lnTo>
                      <a:cubicBezTo>
                        <a:pt x="1071" y="2332"/>
                        <a:pt x="1071" y="2489"/>
                        <a:pt x="1134" y="2647"/>
                      </a:cubicBezTo>
                      <a:lnTo>
                        <a:pt x="1449" y="3151"/>
                      </a:lnTo>
                      <a:cubicBezTo>
                        <a:pt x="1134" y="3623"/>
                        <a:pt x="945" y="4159"/>
                        <a:pt x="819" y="4726"/>
                      </a:cubicBezTo>
                      <a:lnTo>
                        <a:pt x="284" y="4884"/>
                      </a:lnTo>
                      <a:cubicBezTo>
                        <a:pt x="126" y="4915"/>
                        <a:pt x="0" y="5041"/>
                        <a:pt x="0" y="5199"/>
                      </a:cubicBezTo>
                      <a:lnTo>
                        <a:pt x="0" y="6585"/>
                      </a:lnTo>
                      <a:cubicBezTo>
                        <a:pt x="0" y="6742"/>
                        <a:pt x="126" y="6868"/>
                        <a:pt x="284" y="6900"/>
                      </a:cubicBezTo>
                      <a:lnTo>
                        <a:pt x="819" y="7057"/>
                      </a:lnTo>
                      <a:cubicBezTo>
                        <a:pt x="945" y="7593"/>
                        <a:pt x="1197" y="8129"/>
                        <a:pt x="1449" y="8633"/>
                      </a:cubicBezTo>
                      <a:lnTo>
                        <a:pt x="1134" y="9137"/>
                      </a:lnTo>
                      <a:cubicBezTo>
                        <a:pt x="1071" y="9263"/>
                        <a:pt x="1071" y="9452"/>
                        <a:pt x="1197" y="9578"/>
                      </a:cubicBezTo>
                      <a:lnTo>
                        <a:pt x="2174" y="10554"/>
                      </a:lnTo>
                      <a:cubicBezTo>
                        <a:pt x="2242" y="10622"/>
                        <a:pt x="2318" y="10653"/>
                        <a:pt x="2399" y="10653"/>
                      </a:cubicBezTo>
                      <a:cubicBezTo>
                        <a:pt x="2469" y="10653"/>
                        <a:pt x="2542" y="10630"/>
                        <a:pt x="2615" y="10586"/>
                      </a:cubicBezTo>
                      <a:lnTo>
                        <a:pt x="3119" y="10271"/>
                      </a:lnTo>
                      <a:cubicBezTo>
                        <a:pt x="3592" y="10586"/>
                        <a:pt x="4127" y="10806"/>
                        <a:pt x="4694" y="10901"/>
                      </a:cubicBezTo>
                      <a:lnTo>
                        <a:pt x="4852" y="11468"/>
                      </a:lnTo>
                      <a:cubicBezTo>
                        <a:pt x="4883" y="11626"/>
                        <a:pt x="5009" y="11752"/>
                        <a:pt x="5167" y="11752"/>
                      </a:cubicBezTo>
                      <a:lnTo>
                        <a:pt x="6553" y="11752"/>
                      </a:lnTo>
                      <a:cubicBezTo>
                        <a:pt x="6711" y="11752"/>
                        <a:pt x="6805" y="11626"/>
                        <a:pt x="6868" y="11468"/>
                      </a:cubicBezTo>
                      <a:lnTo>
                        <a:pt x="7026" y="10901"/>
                      </a:lnTo>
                      <a:cubicBezTo>
                        <a:pt x="7561" y="10806"/>
                        <a:pt x="8065" y="10554"/>
                        <a:pt x="8601" y="10271"/>
                      </a:cubicBezTo>
                      <a:lnTo>
                        <a:pt x="9105" y="10586"/>
                      </a:lnTo>
                      <a:cubicBezTo>
                        <a:pt x="9164" y="10630"/>
                        <a:pt x="9236" y="10653"/>
                        <a:pt x="9309" y="10653"/>
                      </a:cubicBezTo>
                      <a:cubicBezTo>
                        <a:pt x="9393" y="10653"/>
                        <a:pt x="9479" y="10622"/>
                        <a:pt x="9546" y="10554"/>
                      </a:cubicBezTo>
                      <a:lnTo>
                        <a:pt x="10523" y="9578"/>
                      </a:lnTo>
                      <a:cubicBezTo>
                        <a:pt x="10649" y="9452"/>
                        <a:pt x="10649" y="9294"/>
                        <a:pt x="10554" y="9137"/>
                      </a:cubicBezTo>
                      <a:lnTo>
                        <a:pt x="10239" y="8633"/>
                      </a:lnTo>
                      <a:cubicBezTo>
                        <a:pt x="10554" y="8160"/>
                        <a:pt x="10743" y="7656"/>
                        <a:pt x="10869" y="7057"/>
                      </a:cubicBezTo>
                      <a:lnTo>
                        <a:pt x="11468" y="6900"/>
                      </a:lnTo>
                      <a:cubicBezTo>
                        <a:pt x="11626" y="6868"/>
                        <a:pt x="11752" y="6742"/>
                        <a:pt x="11752" y="6585"/>
                      </a:cubicBezTo>
                      <a:lnTo>
                        <a:pt x="11752" y="5199"/>
                      </a:lnTo>
                      <a:cubicBezTo>
                        <a:pt x="11752" y="5041"/>
                        <a:pt x="11626" y="4915"/>
                        <a:pt x="11468" y="4884"/>
                      </a:cubicBezTo>
                      <a:lnTo>
                        <a:pt x="10869" y="4726"/>
                      </a:lnTo>
                      <a:cubicBezTo>
                        <a:pt x="10743" y="4159"/>
                        <a:pt x="10523" y="3655"/>
                        <a:pt x="10239" y="3151"/>
                      </a:cubicBezTo>
                      <a:lnTo>
                        <a:pt x="10554" y="2647"/>
                      </a:lnTo>
                      <a:cubicBezTo>
                        <a:pt x="10649" y="2521"/>
                        <a:pt x="10649" y="2332"/>
                        <a:pt x="10523" y="2206"/>
                      </a:cubicBezTo>
                      <a:lnTo>
                        <a:pt x="9546" y="1229"/>
                      </a:lnTo>
                      <a:cubicBezTo>
                        <a:pt x="9479" y="1161"/>
                        <a:pt x="9402" y="1130"/>
                        <a:pt x="9321" y="1130"/>
                      </a:cubicBezTo>
                      <a:cubicBezTo>
                        <a:pt x="9251" y="1130"/>
                        <a:pt x="9178" y="1154"/>
                        <a:pt x="9105" y="1197"/>
                      </a:cubicBezTo>
                      <a:lnTo>
                        <a:pt x="8601" y="1513"/>
                      </a:lnTo>
                      <a:cubicBezTo>
                        <a:pt x="8128" y="1197"/>
                        <a:pt x="7593" y="977"/>
                        <a:pt x="7026" y="882"/>
                      </a:cubicBezTo>
                      <a:lnTo>
                        <a:pt x="6868" y="284"/>
                      </a:lnTo>
                      <a:cubicBezTo>
                        <a:pt x="6805" y="126"/>
                        <a:pt x="6711" y="0"/>
                        <a:pt x="6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8" name="Google Shape;12463;p89">
                  <a:extLst>
                    <a:ext uri="{FF2B5EF4-FFF2-40B4-BE49-F238E27FC236}">
                      <a16:creationId xmlns:a16="http://schemas.microsoft.com/office/drawing/2014/main" id="{885C0094-404D-3996-9CDD-0A2C1B7C6A73}"/>
                    </a:ext>
                  </a:extLst>
                </p:cNvPr>
                <p:cNvSpPr/>
                <p:nvPr/>
              </p:nvSpPr>
              <p:spPr>
                <a:xfrm>
                  <a:off x="-4521500" y="2099400"/>
                  <a:ext cx="189050" cy="188275"/>
                </a:xfrm>
                <a:custGeom>
                  <a:avLst/>
                  <a:gdLst/>
                  <a:ahLst/>
                  <a:cxnLst/>
                  <a:rect l="l" t="t" r="r" b="b"/>
                  <a:pathLst>
                    <a:path w="7562" h="7531" extrusionOk="0">
                      <a:moveTo>
                        <a:pt x="3750" y="662"/>
                      </a:moveTo>
                      <a:cubicBezTo>
                        <a:pt x="5451" y="662"/>
                        <a:pt x="6837" y="2017"/>
                        <a:pt x="6837" y="3718"/>
                      </a:cubicBezTo>
                      <a:cubicBezTo>
                        <a:pt x="6869" y="5104"/>
                        <a:pt x="6049" y="6239"/>
                        <a:pt x="4821" y="6648"/>
                      </a:cubicBezTo>
                      <a:lnTo>
                        <a:pt x="4821" y="5892"/>
                      </a:lnTo>
                      <a:cubicBezTo>
                        <a:pt x="5640" y="5514"/>
                        <a:pt x="6207" y="4663"/>
                        <a:pt x="6207" y="3718"/>
                      </a:cubicBezTo>
                      <a:cubicBezTo>
                        <a:pt x="6207" y="2710"/>
                        <a:pt x="5577" y="1796"/>
                        <a:pt x="4569" y="1481"/>
                      </a:cubicBezTo>
                      <a:cubicBezTo>
                        <a:pt x="4535" y="1472"/>
                        <a:pt x="4501" y="1467"/>
                        <a:pt x="4468" y="1467"/>
                      </a:cubicBezTo>
                      <a:cubicBezTo>
                        <a:pt x="4278" y="1467"/>
                        <a:pt x="4096" y="1609"/>
                        <a:pt x="4096" y="1796"/>
                      </a:cubicBezTo>
                      <a:lnTo>
                        <a:pt x="4096" y="3372"/>
                      </a:lnTo>
                      <a:lnTo>
                        <a:pt x="3435" y="3372"/>
                      </a:lnTo>
                      <a:lnTo>
                        <a:pt x="3435" y="1796"/>
                      </a:lnTo>
                      <a:cubicBezTo>
                        <a:pt x="3435" y="1609"/>
                        <a:pt x="3276" y="1467"/>
                        <a:pt x="3073" y="1467"/>
                      </a:cubicBezTo>
                      <a:cubicBezTo>
                        <a:pt x="3037" y="1467"/>
                        <a:pt x="3000" y="1472"/>
                        <a:pt x="2962" y="1481"/>
                      </a:cubicBezTo>
                      <a:cubicBezTo>
                        <a:pt x="2017" y="1828"/>
                        <a:pt x="1355" y="2742"/>
                        <a:pt x="1355" y="3718"/>
                      </a:cubicBezTo>
                      <a:cubicBezTo>
                        <a:pt x="1355" y="4663"/>
                        <a:pt x="1891" y="5514"/>
                        <a:pt x="2741" y="5892"/>
                      </a:cubicBezTo>
                      <a:lnTo>
                        <a:pt x="2741" y="6648"/>
                      </a:lnTo>
                      <a:cubicBezTo>
                        <a:pt x="1544" y="6207"/>
                        <a:pt x="694" y="5073"/>
                        <a:pt x="694" y="3718"/>
                      </a:cubicBezTo>
                      <a:cubicBezTo>
                        <a:pt x="694" y="2017"/>
                        <a:pt x="2048" y="662"/>
                        <a:pt x="3750" y="662"/>
                      </a:cubicBezTo>
                      <a:close/>
                      <a:moveTo>
                        <a:pt x="4852" y="2363"/>
                      </a:moveTo>
                      <a:cubicBezTo>
                        <a:pt x="5293" y="2679"/>
                        <a:pt x="5514" y="3183"/>
                        <a:pt x="5514" y="3718"/>
                      </a:cubicBezTo>
                      <a:cubicBezTo>
                        <a:pt x="5514" y="4443"/>
                        <a:pt x="5041" y="5104"/>
                        <a:pt x="4380" y="5356"/>
                      </a:cubicBezTo>
                      <a:cubicBezTo>
                        <a:pt x="4254" y="5388"/>
                        <a:pt x="4159" y="5545"/>
                        <a:pt x="4159" y="5671"/>
                      </a:cubicBezTo>
                      <a:lnTo>
                        <a:pt x="4159" y="6806"/>
                      </a:lnTo>
                      <a:lnTo>
                        <a:pt x="3781" y="6806"/>
                      </a:lnTo>
                      <a:cubicBezTo>
                        <a:pt x="3734" y="6821"/>
                        <a:pt x="3679" y="6829"/>
                        <a:pt x="3624" y="6829"/>
                      </a:cubicBezTo>
                      <a:cubicBezTo>
                        <a:pt x="3568" y="6829"/>
                        <a:pt x="3513" y="6821"/>
                        <a:pt x="3466" y="6806"/>
                      </a:cubicBezTo>
                      <a:lnTo>
                        <a:pt x="3466" y="5671"/>
                      </a:lnTo>
                      <a:cubicBezTo>
                        <a:pt x="3466" y="5514"/>
                        <a:pt x="3403" y="5388"/>
                        <a:pt x="3246" y="5356"/>
                      </a:cubicBezTo>
                      <a:cubicBezTo>
                        <a:pt x="2584" y="5104"/>
                        <a:pt x="2111" y="4443"/>
                        <a:pt x="2111" y="3718"/>
                      </a:cubicBezTo>
                      <a:cubicBezTo>
                        <a:pt x="2111" y="3183"/>
                        <a:pt x="2363" y="2679"/>
                        <a:pt x="2773" y="2363"/>
                      </a:cubicBezTo>
                      <a:lnTo>
                        <a:pt x="2773" y="3718"/>
                      </a:lnTo>
                      <a:cubicBezTo>
                        <a:pt x="2773" y="3939"/>
                        <a:pt x="2930" y="4096"/>
                        <a:pt x="3120" y="4096"/>
                      </a:cubicBezTo>
                      <a:lnTo>
                        <a:pt x="4506" y="4096"/>
                      </a:lnTo>
                      <a:cubicBezTo>
                        <a:pt x="4695" y="4096"/>
                        <a:pt x="4852" y="3939"/>
                        <a:pt x="4852" y="3718"/>
                      </a:cubicBezTo>
                      <a:lnTo>
                        <a:pt x="4852" y="2363"/>
                      </a:lnTo>
                      <a:close/>
                      <a:moveTo>
                        <a:pt x="3781" y="1"/>
                      </a:moveTo>
                      <a:cubicBezTo>
                        <a:pt x="1702" y="1"/>
                        <a:pt x="1" y="1670"/>
                        <a:pt x="1" y="3781"/>
                      </a:cubicBezTo>
                      <a:cubicBezTo>
                        <a:pt x="1" y="5861"/>
                        <a:pt x="1702" y="7530"/>
                        <a:pt x="3781" y="7530"/>
                      </a:cubicBezTo>
                      <a:cubicBezTo>
                        <a:pt x="5892" y="7530"/>
                        <a:pt x="7562" y="5861"/>
                        <a:pt x="7562" y="3781"/>
                      </a:cubicBezTo>
                      <a:cubicBezTo>
                        <a:pt x="7562" y="1670"/>
                        <a:pt x="5892" y="1"/>
                        <a:pt x="378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67" name="Google Shape;12473;p89">
                <a:extLst>
                  <a:ext uri="{FF2B5EF4-FFF2-40B4-BE49-F238E27FC236}">
                    <a16:creationId xmlns:a16="http://schemas.microsoft.com/office/drawing/2014/main" id="{DA894677-7B87-9FC3-C1F6-BCE105E09FD7}"/>
                  </a:ext>
                </a:extLst>
              </p:cNvPr>
              <p:cNvGrpSpPr/>
              <p:nvPr/>
            </p:nvGrpSpPr>
            <p:grpSpPr>
              <a:xfrm>
                <a:off x="9511570" y="1885950"/>
                <a:ext cx="632212" cy="641343"/>
                <a:chOff x="-2777700" y="2049775"/>
                <a:chExt cx="287325" cy="291475"/>
              </a:xfrm>
              <a:grpFill/>
            </p:grpSpPr>
            <p:sp>
              <p:nvSpPr>
                <p:cNvPr id="17994" name="Google Shape;12474;p89">
                  <a:extLst>
                    <a:ext uri="{FF2B5EF4-FFF2-40B4-BE49-F238E27FC236}">
                      <a16:creationId xmlns:a16="http://schemas.microsoft.com/office/drawing/2014/main" id="{EBB53317-8F2B-C961-8167-A3D69F910016}"/>
                    </a:ext>
                  </a:extLst>
                </p:cNvPr>
                <p:cNvSpPr/>
                <p:nvPr/>
              </p:nvSpPr>
              <p:spPr>
                <a:xfrm>
                  <a:off x="-2777700" y="2049775"/>
                  <a:ext cx="287325" cy="291475"/>
                </a:xfrm>
                <a:custGeom>
                  <a:avLst/>
                  <a:gdLst/>
                  <a:ahLst/>
                  <a:cxnLst/>
                  <a:rect l="l" t="t" r="r" b="b"/>
                  <a:pathLst>
                    <a:path w="11493" h="11659" extrusionOk="0">
                      <a:moveTo>
                        <a:pt x="7121" y="662"/>
                      </a:moveTo>
                      <a:cubicBezTo>
                        <a:pt x="7341" y="662"/>
                        <a:pt x="7499" y="820"/>
                        <a:pt x="7499" y="1040"/>
                      </a:cubicBezTo>
                      <a:cubicBezTo>
                        <a:pt x="7499" y="1230"/>
                        <a:pt x="7341" y="1387"/>
                        <a:pt x="7121" y="1387"/>
                      </a:cubicBezTo>
                      <a:lnTo>
                        <a:pt x="4380" y="1387"/>
                      </a:lnTo>
                      <a:cubicBezTo>
                        <a:pt x="4191" y="1387"/>
                        <a:pt x="4033" y="1230"/>
                        <a:pt x="4033" y="1040"/>
                      </a:cubicBezTo>
                      <a:cubicBezTo>
                        <a:pt x="4033" y="820"/>
                        <a:pt x="4191" y="662"/>
                        <a:pt x="4380" y="662"/>
                      </a:cubicBezTo>
                      <a:close/>
                      <a:moveTo>
                        <a:pt x="6774" y="2049"/>
                      </a:moveTo>
                      <a:lnTo>
                        <a:pt x="6774" y="4285"/>
                      </a:lnTo>
                      <a:cubicBezTo>
                        <a:pt x="6774" y="4412"/>
                        <a:pt x="6774" y="4443"/>
                        <a:pt x="7499" y="5514"/>
                      </a:cubicBezTo>
                      <a:lnTo>
                        <a:pt x="3970" y="5514"/>
                      </a:lnTo>
                      <a:cubicBezTo>
                        <a:pt x="4758" y="4412"/>
                        <a:pt x="4726" y="4443"/>
                        <a:pt x="4726" y="4348"/>
                      </a:cubicBezTo>
                      <a:lnTo>
                        <a:pt x="4726" y="2049"/>
                      </a:lnTo>
                      <a:close/>
                      <a:moveTo>
                        <a:pt x="8003" y="6176"/>
                      </a:moveTo>
                      <a:cubicBezTo>
                        <a:pt x="8696" y="7215"/>
                        <a:pt x="9578" y="8507"/>
                        <a:pt x="10177" y="9389"/>
                      </a:cubicBezTo>
                      <a:cubicBezTo>
                        <a:pt x="10649" y="10082"/>
                        <a:pt x="10177" y="10996"/>
                        <a:pt x="9294" y="10996"/>
                      </a:cubicBezTo>
                      <a:lnTo>
                        <a:pt x="2206" y="10996"/>
                      </a:lnTo>
                      <a:cubicBezTo>
                        <a:pt x="1387" y="10996"/>
                        <a:pt x="914" y="10051"/>
                        <a:pt x="1387" y="9389"/>
                      </a:cubicBezTo>
                      <a:cubicBezTo>
                        <a:pt x="1859" y="8665"/>
                        <a:pt x="2804" y="7341"/>
                        <a:pt x="3561" y="6176"/>
                      </a:cubicBezTo>
                      <a:close/>
                      <a:moveTo>
                        <a:pt x="4380" y="1"/>
                      </a:moveTo>
                      <a:cubicBezTo>
                        <a:pt x="3813" y="1"/>
                        <a:pt x="3340" y="473"/>
                        <a:pt x="3340" y="1040"/>
                      </a:cubicBezTo>
                      <a:cubicBezTo>
                        <a:pt x="3340" y="1513"/>
                        <a:pt x="3655" y="1860"/>
                        <a:pt x="4065" y="2017"/>
                      </a:cubicBezTo>
                      <a:lnTo>
                        <a:pt x="4065" y="4222"/>
                      </a:lnTo>
                      <a:cubicBezTo>
                        <a:pt x="3718" y="4790"/>
                        <a:pt x="1198" y="8413"/>
                        <a:pt x="788" y="8980"/>
                      </a:cubicBezTo>
                      <a:cubicBezTo>
                        <a:pt x="1" y="10114"/>
                        <a:pt x="820" y="11658"/>
                        <a:pt x="2206" y="11658"/>
                      </a:cubicBezTo>
                      <a:lnTo>
                        <a:pt x="9294" y="11658"/>
                      </a:lnTo>
                      <a:cubicBezTo>
                        <a:pt x="9308" y="11658"/>
                        <a:pt x="9322" y="11658"/>
                        <a:pt x="9335" y="11658"/>
                      </a:cubicBezTo>
                      <a:cubicBezTo>
                        <a:pt x="10697" y="11658"/>
                        <a:pt x="11492" y="10103"/>
                        <a:pt x="10712" y="9011"/>
                      </a:cubicBezTo>
                      <a:cubicBezTo>
                        <a:pt x="10271" y="8444"/>
                        <a:pt x="7845" y="4853"/>
                        <a:pt x="7499" y="4254"/>
                      </a:cubicBezTo>
                      <a:lnTo>
                        <a:pt x="7499" y="1986"/>
                      </a:lnTo>
                      <a:cubicBezTo>
                        <a:pt x="7877" y="1828"/>
                        <a:pt x="8160" y="1450"/>
                        <a:pt x="8160" y="1040"/>
                      </a:cubicBezTo>
                      <a:cubicBezTo>
                        <a:pt x="8160" y="473"/>
                        <a:pt x="7688" y="1"/>
                        <a:pt x="712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5" name="Google Shape;12475;p89">
                  <a:extLst>
                    <a:ext uri="{FF2B5EF4-FFF2-40B4-BE49-F238E27FC236}">
                      <a16:creationId xmlns:a16="http://schemas.microsoft.com/office/drawing/2014/main" id="{4F9C2A7A-93BB-AA19-0812-64B5CFEBC3F4}"/>
                    </a:ext>
                  </a:extLst>
                </p:cNvPr>
                <p:cNvSpPr/>
                <p:nvPr/>
              </p:nvSpPr>
              <p:spPr>
                <a:xfrm>
                  <a:off x="-2694200" y="2221475"/>
                  <a:ext cx="69325" cy="68550"/>
                </a:xfrm>
                <a:custGeom>
                  <a:avLst/>
                  <a:gdLst/>
                  <a:ahLst/>
                  <a:cxnLst/>
                  <a:rect l="l" t="t" r="r" b="b"/>
                  <a:pathLst>
                    <a:path w="2773" h="2742" extrusionOk="0">
                      <a:moveTo>
                        <a:pt x="1386" y="694"/>
                      </a:moveTo>
                      <a:cubicBezTo>
                        <a:pt x="1733" y="694"/>
                        <a:pt x="2048" y="1009"/>
                        <a:pt x="2048" y="1356"/>
                      </a:cubicBezTo>
                      <a:cubicBezTo>
                        <a:pt x="2048" y="1765"/>
                        <a:pt x="1764" y="2049"/>
                        <a:pt x="1386" y="2049"/>
                      </a:cubicBezTo>
                      <a:cubicBezTo>
                        <a:pt x="1008" y="2049"/>
                        <a:pt x="725" y="1702"/>
                        <a:pt x="725" y="1356"/>
                      </a:cubicBezTo>
                      <a:cubicBezTo>
                        <a:pt x="725" y="978"/>
                        <a:pt x="1040" y="694"/>
                        <a:pt x="1386" y="694"/>
                      </a:cubicBezTo>
                      <a:close/>
                      <a:moveTo>
                        <a:pt x="1386" y="1"/>
                      </a:moveTo>
                      <a:cubicBezTo>
                        <a:pt x="630" y="1"/>
                        <a:pt x="0" y="631"/>
                        <a:pt x="0" y="1356"/>
                      </a:cubicBezTo>
                      <a:cubicBezTo>
                        <a:pt x="0" y="2112"/>
                        <a:pt x="630" y="2742"/>
                        <a:pt x="1386" y="2742"/>
                      </a:cubicBezTo>
                      <a:cubicBezTo>
                        <a:pt x="2142" y="2742"/>
                        <a:pt x="2772" y="2112"/>
                        <a:pt x="2772" y="1356"/>
                      </a:cubicBezTo>
                      <a:cubicBezTo>
                        <a:pt x="2772" y="631"/>
                        <a:pt x="2142" y="1"/>
                        <a:pt x="138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6" name="Google Shape;12476;p89">
                  <a:extLst>
                    <a:ext uri="{FF2B5EF4-FFF2-40B4-BE49-F238E27FC236}">
                      <a16:creationId xmlns:a16="http://schemas.microsoft.com/office/drawing/2014/main" id="{86DF9ECB-8FF4-2B82-B30E-5A97A1CA4FA1}"/>
                    </a:ext>
                  </a:extLst>
                </p:cNvPr>
                <p:cNvSpPr/>
                <p:nvPr/>
              </p:nvSpPr>
              <p:spPr>
                <a:xfrm>
                  <a:off x="-2608350" y="2255350"/>
                  <a:ext cx="51200" cy="51225"/>
                </a:xfrm>
                <a:custGeom>
                  <a:avLst/>
                  <a:gdLst/>
                  <a:ahLst/>
                  <a:cxnLst/>
                  <a:rect l="l" t="t" r="r" b="b"/>
                  <a:pathLst>
                    <a:path w="2048" h="2049" extrusionOk="0">
                      <a:moveTo>
                        <a:pt x="1040" y="694"/>
                      </a:moveTo>
                      <a:cubicBezTo>
                        <a:pt x="1229" y="694"/>
                        <a:pt x="1386" y="851"/>
                        <a:pt x="1386" y="1040"/>
                      </a:cubicBezTo>
                      <a:cubicBezTo>
                        <a:pt x="1386" y="1229"/>
                        <a:pt x="1229" y="1387"/>
                        <a:pt x="1040" y="1387"/>
                      </a:cubicBezTo>
                      <a:cubicBezTo>
                        <a:pt x="819" y="1387"/>
                        <a:pt x="693" y="1229"/>
                        <a:pt x="693" y="1040"/>
                      </a:cubicBezTo>
                      <a:cubicBezTo>
                        <a:pt x="693" y="851"/>
                        <a:pt x="819" y="694"/>
                        <a:pt x="1040" y="694"/>
                      </a:cubicBezTo>
                      <a:close/>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68" name="Google Shape;12508;p89">
                <a:extLst>
                  <a:ext uri="{FF2B5EF4-FFF2-40B4-BE49-F238E27FC236}">
                    <a16:creationId xmlns:a16="http://schemas.microsoft.com/office/drawing/2014/main" id="{0F44B8FD-FB2F-D2D3-8F5A-D3E9B0DB723F}"/>
                  </a:ext>
                </a:extLst>
              </p:cNvPr>
              <p:cNvGrpSpPr/>
              <p:nvPr/>
            </p:nvGrpSpPr>
            <p:grpSpPr>
              <a:xfrm>
                <a:off x="6173618" y="1886830"/>
                <a:ext cx="643048" cy="639583"/>
                <a:chOff x="-4211975" y="2046625"/>
                <a:chExt cx="292250" cy="290675"/>
              </a:xfrm>
              <a:grpFill/>
            </p:grpSpPr>
            <p:sp>
              <p:nvSpPr>
                <p:cNvPr id="17992" name="Google Shape;12509;p89">
                  <a:extLst>
                    <a:ext uri="{FF2B5EF4-FFF2-40B4-BE49-F238E27FC236}">
                      <a16:creationId xmlns:a16="http://schemas.microsoft.com/office/drawing/2014/main" id="{AE89C19B-810A-5A63-83FF-619012D0CB1E}"/>
                    </a:ext>
                  </a:extLst>
                </p:cNvPr>
                <p:cNvSpPr/>
                <p:nvPr/>
              </p:nvSpPr>
              <p:spPr>
                <a:xfrm>
                  <a:off x="-4211975" y="2081300"/>
                  <a:ext cx="256025" cy="256000"/>
                </a:xfrm>
                <a:custGeom>
                  <a:avLst/>
                  <a:gdLst/>
                  <a:ahLst/>
                  <a:cxnLst/>
                  <a:rect l="l" t="t" r="r" b="b"/>
                  <a:pathLst>
                    <a:path w="10241" h="10240" extrusionOk="0">
                      <a:moveTo>
                        <a:pt x="4758" y="693"/>
                      </a:moveTo>
                      <a:lnTo>
                        <a:pt x="4758" y="5167"/>
                      </a:lnTo>
                      <a:cubicBezTo>
                        <a:pt x="4758" y="5356"/>
                        <a:pt x="4916" y="5513"/>
                        <a:pt x="5105" y="5513"/>
                      </a:cubicBezTo>
                      <a:lnTo>
                        <a:pt x="9578" y="5513"/>
                      </a:lnTo>
                      <a:cubicBezTo>
                        <a:pt x="9358" y="7813"/>
                        <a:pt x="7436" y="9609"/>
                        <a:pt x="5105" y="9609"/>
                      </a:cubicBezTo>
                      <a:cubicBezTo>
                        <a:pt x="2679" y="9609"/>
                        <a:pt x="663" y="7593"/>
                        <a:pt x="663" y="5167"/>
                      </a:cubicBezTo>
                      <a:cubicBezTo>
                        <a:pt x="663" y="2835"/>
                        <a:pt x="2490" y="914"/>
                        <a:pt x="4758" y="693"/>
                      </a:cubicBezTo>
                      <a:close/>
                      <a:moveTo>
                        <a:pt x="5105" y="0"/>
                      </a:moveTo>
                      <a:cubicBezTo>
                        <a:pt x="2269" y="0"/>
                        <a:pt x="1" y="2300"/>
                        <a:pt x="1" y="5104"/>
                      </a:cubicBezTo>
                      <a:cubicBezTo>
                        <a:pt x="1" y="7939"/>
                        <a:pt x="2269" y="10239"/>
                        <a:pt x="5105" y="10239"/>
                      </a:cubicBezTo>
                      <a:cubicBezTo>
                        <a:pt x="7940" y="10239"/>
                        <a:pt x="10240" y="7939"/>
                        <a:pt x="10240" y="5104"/>
                      </a:cubicBezTo>
                      <a:cubicBezTo>
                        <a:pt x="10240" y="4978"/>
                        <a:pt x="10083" y="4820"/>
                        <a:pt x="9925" y="4820"/>
                      </a:cubicBezTo>
                      <a:lnTo>
                        <a:pt x="5483" y="4820"/>
                      </a:lnTo>
                      <a:lnTo>
                        <a:pt x="5483" y="347"/>
                      </a:lnTo>
                      <a:cubicBezTo>
                        <a:pt x="5483" y="158"/>
                        <a:pt x="5325" y="0"/>
                        <a:pt x="510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3" name="Google Shape;12510;p89">
                  <a:extLst>
                    <a:ext uri="{FF2B5EF4-FFF2-40B4-BE49-F238E27FC236}">
                      <a16:creationId xmlns:a16="http://schemas.microsoft.com/office/drawing/2014/main" id="{7B5680EF-2AD7-2C69-8AD4-58C2ACB72F1C}"/>
                    </a:ext>
                  </a:extLst>
                </p:cNvPr>
                <p:cNvSpPr/>
                <p:nvPr/>
              </p:nvSpPr>
              <p:spPr>
                <a:xfrm>
                  <a:off x="-4057600" y="2046625"/>
                  <a:ext cx="137875" cy="137875"/>
                </a:xfrm>
                <a:custGeom>
                  <a:avLst/>
                  <a:gdLst/>
                  <a:ahLst/>
                  <a:cxnLst/>
                  <a:rect l="l" t="t" r="r" b="b"/>
                  <a:pathLst>
                    <a:path w="5515" h="5515" extrusionOk="0">
                      <a:moveTo>
                        <a:pt x="663" y="694"/>
                      </a:moveTo>
                      <a:cubicBezTo>
                        <a:pt x="2836" y="851"/>
                        <a:pt x="4601" y="2616"/>
                        <a:pt x="4758" y="4790"/>
                      </a:cubicBezTo>
                      <a:lnTo>
                        <a:pt x="663" y="4790"/>
                      </a:lnTo>
                      <a:lnTo>
                        <a:pt x="663" y="694"/>
                      </a:lnTo>
                      <a:close/>
                      <a:moveTo>
                        <a:pt x="348" y="1"/>
                      </a:moveTo>
                      <a:cubicBezTo>
                        <a:pt x="158" y="1"/>
                        <a:pt x="1" y="158"/>
                        <a:pt x="1" y="379"/>
                      </a:cubicBezTo>
                      <a:lnTo>
                        <a:pt x="1" y="5168"/>
                      </a:lnTo>
                      <a:cubicBezTo>
                        <a:pt x="1" y="5357"/>
                        <a:pt x="158" y="5514"/>
                        <a:pt x="348" y="5514"/>
                      </a:cubicBezTo>
                      <a:lnTo>
                        <a:pt x="5168" y="5514"/>
                      </a:lnTo>
                      <a:cubicBezTo>
                        <a:pt x="5357" y="5514"/>
                        <a:pt x="5514" y="5357"/>
                        <a:pt x="5514" y="5168"/>
                      </a:cubicBezTo>
                      <a:cubicBezTo>
                        <a:pt x="5483" y="3750"/>
                        <a:pt x="4979" y="2490"/>
                        <a:pt x="3971" y="1513"/>
                      </a:cubicBezTo>
                      <a:cubicBezTo>
                        <a:pt x="2994" y="536"/>
                        <a:pt x="1734"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69" name="Google Shape;12519;p89">
                <a:extLst>
                  <a:ext uri="{FF2B5EF4-FFF2-40B4-BE49-F238E27FC236}">
                    <a16:creationId xmlns:a16="http://schemas.microsoft.com/office/drawing/2014/main" id="{478C0741-70E8-9CBC-1EB2-3D78E0187C82}"/>
                  </a:ext>
                </a:extLst>
              </p:cNvPr>
              <p:cNvSpPr/>
              <p:nvPr/>
            </p:nvSpPr>
            <p:spPr>
              <a:xfrm>
                <a:off x="10331675" y="1884054"/>
                <a:ext cx="608338" cy="644753"/>
              </a:xfrm>
              <a:custGeom>
                <a:avLst/>
                <a:gdLst/>
                <a:ahLst/>
                <a:cxnLst/>
                <a:rect l="l" t="t" r="r" b="b"/>
                <a:pathLst>
                  <a:path w="11059" h="11721" extrusionOk="0">
                    <a:moveTo>
                      <a:pt x="1418" y="693"/>
                    </a:moveTo>
                    <a:lnTo>
                      <a:pt x="1418" y="1387"/>
                    </a:lnTo>
                    <a:lnTo>
                      <a:pt x="725" y="1387"/>
                    </a:lnTo>
                    <a:lnTo>
                      <a:pt x="725" y="693"/>
                    </a:lnTo>
                    <a:close/>
                    <a:moveTo>
                      <a:pt x="9011" y="693"/>
                    </a:moveTo>
                    <a:lnTo>
                      <a:pt x="9011" y="1387"/>
                    </a:lnTo>
                    <a:lnTo>
                      <a:pt x="8349" y="1387"/>
                    </a:lnTo>
                    <a:lnTo>
                      <a:pt x="8349" y="693"/>
                    </a:lnTo>
                    <a:close/>
                    <a:moveTo>
                      <a:pt x="7656" y="1324"/>
                    </a:moveTo>
                    <a:lnTo>
                      <a:pt x="7656" y="1670"/>
                    </a:lnTo>
                    <a:cubicBezTo>
                      <a:pt x="7656" y="1891"/>
                      <a:pt x="7813" y="2048"/>
                      <a:pt x="8034" y="2048"/>
                    </a:cubicBezTo>
                    <a:lnTo>
                      <a:pt x="8381" y="2048"/>
                    </a:lnTo>
                    <a:lnTo>
                      <a:pt x="8381" y="4222"/>
                    </a:lnTo>
                    <a:cubicBezTo>
                      <a:pt x="8255" y="4253"/>
                      <a:pt x="8160" y="4316"/>
                      <a:pt x="8034" y="4411"/>
                    </a:cubicBezTo>
                    <a:cubicBezTo>
                      <a:pt x="7845" y="4243"/>
                      <a:pt x="7614" y="4159"/>
                      <a:pt x="7369" y="4159"/>
                    </a:cubicBezTo>
                    <a:cubicBezTo>
                      <a:pt x="7246" y="4159"/>
                      <a:pt x="7120" y="4180"/>
                      <a:pt x="6994" y="4222"/>
                    </a:cubicBezTo>
                    <a:lnTo>
                      <a:pt x="6994" y="3088"/>
                    </a:lnTo>
                    <a:cubicBezTo>
                      <a:pt x="6994" y="2552"/>
                      <a:pt x="6522" y="2080"/>
                      <a:pt x="5986" y="2080"/>
                    </a:cubicBezTo>
                    <a:cubicBezTo>
                      <a:pt x="5419" y="2080"/>
                      <a:pt x="4947" y="2552"/>
                      <a:pt x="4947" y="3088"/>
                    </a:cubicBezTo>
                    <a:lnTo>
                      <a:pt x="4947" y="6459"/>
                    </a:lnTo>
                    <a:lnTo>
                      <a:pt x="4789" y="6301"/>
                    </a:lnTo>
                    <a:cubicBezTo>
                      <a:pt x="4600" y="6097"/>
                      <a:pt x="4340" y="5994"/>
                      <a:pt x="4076" y="5994"/>
                    </a:cubicBezTo>
                    <a:cubicBezTo>
                      <a:pt x="3812" y="5994"/>
                      <a:pt x="3545" y="6097"/>
                      <a:pt x="3340" y="6301"/>
                    </a:cubicBezTo>
                    <a:cubicBezTo>
                      <a:pt x="2962" y="6679"/>
                      <a:pt x="2962" y="7341"/>
                      <a:pt x="3340" y="7751"/>
                    </a:cubicBezTo>
                    <a:lnTo>
                      <a:pt x="3812" y="8223"/>
                    </a:lnTo>
                    <a:lnTo>
                      <a:pt x="2111" y="8223"/>
                    </a:lnTo>
                    <a:lnTo>
                      <a:pt x="2111" y="7908"/>
                    </a:lnTo>
                    <a:cubicBezTo>
                      <a:pt x="2111" y="7719"/>
                      <a:pt x="1954" y="7561"/>
                      <a:pt x="1765" y="7561"/>
                    </a:cubicBezTo>
                    <a:lnTo>
                      <a:pt x="1418" y="7561"/>
                    </a:lnTo>
                    <a:lnTo>
                      <a:pt x="1418" y="2048"/>
                    </a:lnTo>
                    <a:lnTo>
                      <a:pt x="1765" y="2048"/>
                    </a:lnTo>
                    <a:cubicBezTo>
                      <a:pt x="1954" y="2048"/>
                      <a:pt x="2111" y="1891"/>
                      <a:pt x="2111" y="1670"/>
                    </a:cubicBezTo>
                    <a:lnTo>
                      <a:pt x="2111" y="1324"/>
                    </a:lnTo>
                    <a:close/>
                    <a:moveTo>
                      <a:pt x="1418" y="8255"/>
                    </a:moveTo>
                    <a:lnTo>
                      <a:pt x="1418" y="8948"/>
                    </a:lnTo>
                    <a:lnTo>
                      <a:pt x="725" y="8948"/>
                    </a:lnTo>
                    <a:lnTo>
                      <a:pt x="725" y="8255"/>
                    </a:lnTo>
                    <a:close/>
                    <a:moveTo>
                      <a:pt x="5955" y="2836"/>
                    </a:moveTo>
                    <a:cubicBezTo>
                      <a:pt x="6144" y="2836"/>
                      <a:pt x="6301" y="2993"/>
                      <a:pt x="6301" y="3182"/>
                    </a:cubicBezTo>
                    <a:lnTo>
                      <a:pt x="6301" y="6616"/>
                    </a:lnTo>
                    <a:cubicBezTo>
                      <a:pt x="6301" y="6805"/>
                      <a:pt x="6459" y="6963"/>
                      <a:pt x="6648" y="6963"/>
                    </a:cubicBezTo>
                    <a:cubicBezTo>
                      <a:pt x="6837" y="6963"/>
                      <a:pt x="6994" y="6805"/>
                      <a:pt x="6994" y="6616"/>
                    </a:cubicBezTo>
                    <a:lnTo>
                      <a:pt x="6994" y="5230"/>
                    </a:lnTo>
                    <a:cubicBezTo>
                      <a:pt x="6994" y="5041"/>
                      <a:pt x="7152" y="4884"/>
                      <a:pt x="7372" y="4884"/>
                    </a:cubicBezTo>
                    <a:cubicBezTo>
                      <a:pt x="7561" y="4884"/>
                      <a:pt x="7719" y="5041"/>
                      <a:pt x="7719" y="5230"/>
                    </a:cubicBezTo>
                    <a:lnTo>
                      <a:pt x="7719" y="6616"/>
                    </a:lnTo>
                    <a:cubicBezTo>
                      <a:pt x="7719" y="6805"/>
                      <a:pt x="7876" y="6963"/>
                      <a:pt x="8066" y="6963"/>
                    </a:cubicBezTo>
                    <a:cubicBezTo>
                      <a:pt x="8255" y="6963"/>
                      <a:pt x="8412" y="6805"/>
                      <a:pt x="8412" y="6616"/>
                    </a:cubicBezTo>
                    <a:lnTo>
                      <a:pt x="8412" y="5230"/>
                    </a:lnTo>
                    <a:cubicBezTo>
                      <a:pt x="8412" y="5041"/>
                      <a:pt x="8570" y="4884"/>
                      <a:pt x="8790" y="4884"/>
                    </a:cubicBezTo>
                    <a:cubicBezTo>
                      <a:pt x="8979" y="4884"/>
                      <a:pt x="9137" y="5041"/>
                      <a:pt x="9137" y="5230"/>
                    </a:cubicBezTo>
                    <a:lnTo>
                      <a:pt x="9137" y="6616"/>
                    </a:lnTo>
                    <a:cubicBezTo>
                      <a:pt x="9137" y="6805"/>
                      <a:pt x="9294" y="6963"/>
                      <a:pt x="9483" y="6963"/>
                    </a:cubicBezTo>
                    <a:cubicBezTo>
                      <a:pt x="9672" y="6963"/>
                      <a:pt x="9830" y="6805"/>
                      <a:pt x="9830" y="6616"/>
                    </a:cubicBezTo>
                    <a:lnTo>
                      <a:pt x="9830" y="5955"/>
                    </a:lnTo>
                    <a:cubicBezTo>
                      <a:pt x="9704" y="5703"/>
                      <a:pt x="9861" y="5545"/>
                      <a:pt x="10019" y="5545"/>
                    </a:cubicBezTo>
                    <a:cubicBezTo>
                      <a:pt x="10239" y="5545"/>
                      <a:pt x="10397" y="5703"/>
                      <a:pt x="10397" y="5892"/>
                    </a:cubicBezTo>
                    <a:lnTo>
                      <a:pt x="10397" y="7057"/>
                    </a:lnTo>
                    <a:cubicBezTo>
                      <a:pt x="10397" y="8003"/>
                      <a:pt x="10176" y="8885"/>
                      <a:pt x="9830" y="9672"/>
                    </a:cubicBezTo>
                    <a:lnTo>
                      <a:pt x="6144" y="9672"/>
                    </a:lnTo>
                    <a:lnTo>
                      <a:pt x="3812" y="7372"/>
                    </a:lnTo>
                    <a:cubicBezTo>
                      <a:pt x="3686" y="7246"/>
                      <a:pt x="3686" y="6994"/>
                      <a:pt x="3812" y="6900"/>
                    </a:cubicBezTo>
                    <a:cubicBezTo>
                      <a:pt x="3875" y="6837"/>
                      <a:pt x="3962" y="6805"/>
                      <a:pt x="4049" y="6805"/>
                    </a:cubicBezTo>
                    <a:cubicBezTo>
                      <a:pt x="4135" y="6805"/>
                      <a:pt x="4222" y="6837"/>
                      <a:pt x="4285" y="6900"/>
                    </a:cubicBezTo>
                    <a:lnTo>
                      <a:pt x="5010" y="7593"/>
                    </a:lnTo>
                    <a:cubicBezTo>
                      <a:pt x="5075" y="7659"/>
                      <a:pt x="5163" y="7690"/>
                      <a:pt x="5251" y="7690"/>
                    </a:cubicBezTo>
                    <a:cubicBezTo>
                      <a:pt x="5415" y="7690"/>
                      <a:pt x="5577" y="7578"/>
                      <a:pt x="5577" y="7372"/>
                    </a:cubicBezTo>
                    <a:lnTo>
                      <a:pt x="5577" y="3182"/>
                    </a:lnTo>
                    <a:cubicBezTo>
                      <a:pt x="5577" y="2993"/>
                      <a:pt x="5734" y="2836"/>
                      <a:pt x="5955" y="2836"/>
                    </a:cubicBezTo>
                    <a:close/>
                    <a:moveTo>
                      <a:pt x="9672" y="10302"/>
                    </a:moveTo>
                    <a:lnTo>
                      <a:pt x="9672" y="10680"/>
                    </a:lnTo>
                    <a:cubicBezTo>
                      <a:pt x="9704" y="10869"/>
                      <a:pt x="9546" y="11027"/>
                      <a:pt x="9357" y="11027"/>
                    </a:cubicBezTo>
                    <a:lnTo>
                      <a:pt x="6616" y="11027"/>
                    </a:lnTo>
                    <a:cubicBezTo>
                      <a:pt x="6396" y="11027"/>
                      <a:pt x="6238" y="10869"/>
                      <a:pt x="6238" y="10680"/>
                    </a:cubicBezTo>
                    <a:lnTo>
                      <a:pt x="6238" y="10302"/>
                    </a:lnTo>
                    <a:close/>
                    <a:moveTo>
                      <a:pt x="347" y="0"/>
                    </a:moveTo>
                    <a:cubicBezTo>
                      <a:pt x="158" y="0"/>
                      <a:pt x="0" y="158"/>
                      <a:pt x="0" y="347"/>
                    </a:cubicBezTo>
                    <a:lnTo>
                      <a:pt x="0" y="1733"/>
                    </a:lnTo>
                    <a:cubicBezTo>
                      <a:pt x="0" y="1922"/>
                      <a:pt x="158" y="2080"/>
                      <a:pt x="347" y="2080"/>
                    </a:cubicBezTo>
                    <a:lnTo>
                      <a:pt x="693" y="2080"/>
                    </a:lnTo>
                    <a:lnTo>
                      <a:pt x="693" y="7593"/>
                    </a:lnTo>
                    <a:lnTo>
                      <a:pt x="347" y="7593"/>
                    </a:lnTo>
                    <a:cubicBezTo>
                      <a:pt x="158" y="7593"/>
                      <a:pt x="0" y="7751"/>
                      <a:pt x="0" y="7940"/>
                    </a:cubicBezTo>
                    <a:lnTo>
                      <a:pt x="0" y="9326"/>
                    </a:lnTo>
                    <a:cubicBezTo>
                      <a:pt x="0" y="9515"/>
                      <a:pt x="158" y="9672"/>
                      <a:pt x="347" y="9672"/>
                    </a:cubicBezTo>
                    <a:lnTo>
                      <a:pt x="1733" y="9672"/>
                    </a:lnTo>
                    <a:cubicBezTo>
                      <a:pt x="1922" y="9672"/>
                      <a:pt x="2080" y="9515"/>
                      <a:pt x="2080" y="9326"/>
                    </a:cubicBezTo>
                    <a:lnTo>
                      <a:pt x="2080" y="8979"/>
                    </a:lnTo>
                    <a:lnTo>
                      <a:pt x="4442" y="8979"/>
                    </a:lnTo>
                    <a:lnTo>
                      <a:pt x="5577" y="10113"/>
                    </a:lnTo>
                    <a:lnTo>
                      <a:pt x="5577" y="10712"/>
                    </a:lnTo>
                    <a:cubicBezTo>
                      <a:pt x="5577" y="11248"/>
                      <a:pt x="6049" y="11720"/>
                      <a:pt x="6616" y="11720"/>
                    </a:cubicBezTo>
                    <a:lnTo>
                      <a:pt x="9357" y="11720"/>
                    </a:lnTo>
                    <a:cubicBezTo>
                      <a:pt x="9924" y="11720"/>
                      <a:pt x="10397" y="11248"/>
                      <a:pt x="10397" y="10712"/>
                    </a:cubicBezTo>
                    <a:lnTo>
                      <a:pt x="10397" y="10113"/>
                    </a:lnTo>
                    <a:cubicBezTo>
                      <a:pt x="10806" y="9200"/>
                      <a:pt x="11058" y="8160"/>
                      <a:pt x="11058" y="7026"/>
                    </a:cubicBezTo>
                    <a:lnTo>
                      <a:pt x="11058" y="5892"/>
                    </a:lnTo>
                    <a:cubicBezTo>
                      <a:pt x="11058" y="5325"/>
                      <a:pt x="10617" y="4884"/>
                      <a:pt x="10019" y="4884"/>
                    </a:cubicBezTo>
                    <a:cubicBezTo>
                      <a:pt x="9924" y="4884"/>
                      <a:pt x="9767" y="4915"/>
                      <a:pt x="9641" y="4947"/>
                    </a:cubicBezTo>
                    <a:cubicBezTo>
                      <a:pt x="9546" y="4632"/>
                      <a:pt x="9326" y="4379"/>
                      <a:pt x="9011" y="4253"/>
                    </a:cubicBezTo>
                    <a:lnTo>
                      <a:pt x="9011" y="2080"/>
                    </a:lnTo>
                    <a:lnTo>
                      <a:pt x="9357" y="2080"/>
                    </a:lnTo>
                    <a:cubicBezTo>
                      <a:pt x="9546" y="2080"/>
                      <a:pt x="9735" y="1922"/>
                      <a:pt x="9735" y="1733"/>
                    </a:cubicBezTo>
                    <a:lnTo>
                      <a:pt x="9735" y="347"/>
                    </a:lnTo>
                    <a:cubicBezTo>
                      <a:pt x="9735" y="158"/>
                      <a:pt x="9546" y="0"/>
                      <a:pt x="9357" y="0"/>
                    </a:cubicBezTo>
                    <a:lnTo>
                      <a:pt x="7971" y="0"/>
                    </a:lnTo>
                    <a:cubicBezTo>
                      <a:pt x="7782" y="0"/>
                      <a:pt x="7624" y="158"/>
                      <a:pt x="7624" y="347"/>
                    </a:cubicBezTo>
                    <a:lnTo>
                      <a:pt x="7624"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70" name="Google Shape;12532;p89">
                <a:extLst>
                  <a:ext uri="{FF2B5EF4-FFF2-40B4-BE49-F238E27FC236}">
                    <a16:creationId xmlns:a16="http://schemas.microsoft.com/office/drawing/2014/main" id="{36202708-71AF-A3B2-CE09-064DBF19A87D}"/>
                  </a:ext>
                </a:extLst>
              </p:cNvPr>
              <p:cNvGrpSpPr/>
              <p:nvPr/>
            </p:nvGrpSpPr>
            <p:grpSpPr>
              <a:xfrm>
                <a:off x="2875060" y="1885975"/>
                <a:ext cx="644752" cy="641288"/>
                <a:chOff x="-5635200" y="2037975"/>
                <a:chExt cx="293025" cy="291450"/>
              </a:xfrm>
              <a:grpFill/>
            </p:grpSpPr>
            <p:sp>
              <p:nvSpPr>
                <p:cNvPr id="17990" name="Google Shape;12533;p89">
                  <a:extLst>
                    <a:ext uri="{FF2B5EF4-FFF2-40B4-BE49-F238E27FC236}">
                      <a16:creationId xmlns:a16="http://schemas.microsoft.com/office/drawing/2014/main" id="{BB80D8B9-5322-8798-EDCE-84FD391D3C7F}"/>
                    </a:ext>
                  </a:extLst>
                </p:cNvPr>
                <p:cNvSpPr/>
                <p:nvPr/>
              </p:nvSpPr>
              <p:spPr>
                <a:xfrm>
                  <a:off x="-5635200" y="2037975"/>
                  <a:ext cx="293025" cy="291450"/>
                </a:xfrm>
                <a:custGeom>
                  <a:avLst/>
                  <a:gdLst/>
                  <a:ahLst/>
                  <a:cxnLst/>
                  <a:rect l="l" t="t" r="r" b="b"/>
                  <a:pathLst>
                    <a:path w="11721" h="11658" extrusionOk="0">
                      <a:moveTo>
                        <a:pt x="2395" y="725"/>
                      </a:moveTo>
                      <a:cubicBezTo>
                        <a:pt x="2930" y="725"/>
                        <a:pt x="3403" y="1197"/>
                        <a:pt x="3403" y="1733"/>
                      </a:cubicBezTo>
                      <a:cubicBezTo>
                        <a:pt x="3403" y="2300"/>
                        <a:pt x="2930" y="2773"/>
                        <a:pt x="2395" y="2773"/>
                      </a:cubicBezTo>
                      <a:cubicBezTo>
                        <a:pt x="1828" y="2773"/>
                        <a:pt x="1355" y="2300"/>
                        <a:pt x="1355" y="1733"/>
                      </a:cubicBezTo>
                      <a:cubicBezTo>
                        <a:pt x="1355" y="1197"/>
                        <a:pt x="1828" y="725"/>
                        <a:pt x="2395" y="725"/>
                      </a:cubicBezTo>
                      <a:close/>
                      <a:moveTo>
                        <a:pt x="10303" y="725"/>
                      </a:moveTo>
                      <a:lnTo>
                        <a:pt x="10303" y="6585"/>
                      </a:lnTo>
                      <a:lnTo>
                        <a:pt x="10334" y="6585"/>
                      </a:lnTo>
                      <a:cubicBezTo>
                        <a:pt x="10334" y="6774"/>
                        <a:pt x="10177" y="6931"/>
                        <a:pt x="9988" y="6931"/>
                      </a:cubicBezTo>
                      <a:lnTo>
                        <a:pt x="4789" y="6931"/>
                      </a:lnTo>
                      <a:lnTo>
                        <a:pt x="4789" y="5167"/>
                      </a:lnTo>
                      <a:cubicBezTo>
                        <a:pt x="4789" y="4253"/>
                        <a:pt x="4285" y="3434"/>
                        <a:pt x="3498" y="3025"/>
                      </a:cubicBezTo>
                      <a:cubicBezTo>
                        <a:pt x="3844" y="2710"/>
                        <a:pt x="4096" y="2237"/>
                        <a:pt x="4096" y="1733"/>
                      </a:cubicBezTo>
                      <a:cubicBezTo>
                        <a:pt x="4096" y="1355"/>
                        <a:pt x="3970" y="977"/>
                        <a:pt x="3718" y="725"/>
                      </a:cubicBezTo>
                      <a:close/>
                      <a:moveTo>
                        <a:pt x="2710" y="3466"/>
                      </a:moveTo>
                      <a:cubicBezTo>
                        <a:pt x="3498" y="3623"/>
                        <a:pt x="4096" y="4316"/>
                        <a:pt x="4096" y="5167"/>
                      </a:cubicBezTo>
                      <a:lnTo>
                        <a:pt x="4096" y="7246"/>
                      </a:lnTo>
                      <a:cubicBezTo>
                        <a:pt x="4128" y="7435"/>
                        <a:pt x="3970" y="7593"/>
                        <a:pt x="3750" y="7593"/>
                      </a:cubicBezTo>
                      <a:cubicBezTo>
                        <a:pt x="3561" y="7593"/>
                        <a:pt x="3403" y="7750"/>
                        <a:pt x="3403" y="7971"/>
                      </a:cubicBezTo>
                      <a:lnTo>
                        <a:pt x="3403" y="10712"/>
                      </a:lnTo>
                      <a:cubicBezTo>
                        <a:pt x="3403" y="10901"/>
                        <a:pt x="3246" y="11058"/>
                        <a:pt x="3056" y="11058"/>
                      </a:cubicBezTo>
                      <a:lnTo>
                        <a:pt x="1670" y="11058"/>
                      </a:lnTo>
                      <a:cubicBezTo>
                        <a:pt x="1481" y="11058"/>
                        <a:pt x="1324" y="10901"/>
                        <a:pt x="1324" y="10712"/>
                      </a:cubicBezTo>
                      <a:lnTo>
                        <a:pt x="1324" y="7971"/>
                      </a:lnTo>
                      <a:cubicBezTo>
                        <a:pt x="1324" y="7750"/>
                        <a:pt x="1166" y="7593"/>
                        <a:pt x="977" y="7593"/>
                      </a:cubicBezTo>
                      <a:cubicBezTo>
                        <a:pt x="788" y="7593"/>
                        <a:pt x="631" y="7435"/>
                        <a:pt x="631" y="7246"/>
                      </a:cubicBezTo>
                      <a:lnTo>
                        <a:pt x="631" y="5167"/>
                      </a:lnTo>
                      <a:cubicBezTo>
                        <a:pt x="631" y="4316"/>
                        <a:pt x="1198" y="3623"/>
                        <a:pt x="1985" y="3466"/>
                      </a:cubicBezTo>
                      <a:lnTo>
                        <a:pt x="1985" y="5829"/>
                      </a:lnTo>
                      <a:cubicBezTo>
                        <a:pt x="1985" y="6018"/>
                        <a:pt x="2143" y="6175"/>
                        <a:pt x="2363" y="6175"/>
                      </a:cubicBezTo>
                      <a:cubicBezTo>
                        <a:pt x="2552" y="6175"/>
                        <a:pt x="2710" y="6018"/>
                        <a:pt x="2710" y="5829"/>
                      </a:cubicBezTo>
                      <a:lnTo>
                        <a:pt x="2710" y="3466"/>
                      </a:lnTo>
                      <a:close/>
                      <a:moveTo>
                        <a:pt x="2395" y="0"/>
                      </a:moveTo>
                      <a:cubicBezTo>
                        <a:pt x="1450" y="0"/>
                        <a:pt x="694" y="756"/>
                        <a:pt x="694" y="1702"/>
                      </a:cubicBezTo>
                      <a:cubicBezTo>
                        <a:pt x="694" y="2206"/>
                        <a:pt x="946" y="2678"/>
                        <a:pt x="1292" y="2993"/>
                      </a:cubicBezTo>
                      <a:cubicBezTo>
                        <a:pt x="536" y="3403"/>
                        <a:pt x="1" y="4222"/>
                        <a:pt x="1" y="5136"/>
                      </a:cubicBezTo>
                      <a:lnTo>
                        <a:pt x="1" y="7215"/>
                      </a:lnTo>
                      <a:cubicBezTo>
                        <a:pt x="1" y="7656"/>
                        <a:pt x="253" y="8034"/>
                        <a:pt x="662" y="8192"/>
                      </a:cubicBezTo>
                      <a:lnTo>
                        <a:pt x="662" y="10649"/>
                      </a:lnTo>
                      <a:cubicBezTo>
                        <a:pt x="662" y="11184"/>
                        <a:pt x="1135" y="11657"/>
                        <a:pt x="1670" y="11657"/>
                      </a:cubicBezTo>
                      <a:lnTo>
                        <a:pt x="3056" y="11657"/>
                      </a:lnTo>
                      <a:cubicBezTo>
                        <a:pt x="3624" y="11657"/>
                        <a:pt x="4096" y="11184"/>
                        <a:pt x="4096" y="10649"/>
                      </a:cubicBezTo>
                      <a:lnTo>
                        <a:pt x="4096" y="8192"/>
                      </a:lnTo>
                      <a:cubicBezTo>
                        <a:pt x="4348" y="8065"/>
                        <a:pt x="4600" y="7876"/>
                        <a:pt x="4726" y="7561"/>
                      </a:cubicBezTo>
                      <a:lnTo>
                        <a:pt x="9988" y="7561"/>
                      </a:lnTo>
                      <a:cubicBezTo>
                        <a:pt x="10555" y="7561"/>
                        <a:pt x="11027" y="7089"/>
                        <a:pt x="11027" y="6553"/>
                      </a:cubicBezTo>
                      <a:lnTo>
                        <a:pt x="11027" y="662"/>
                      </a:lnTo>
                      <a:lnTo>
                        <a:pt x="11374" y="662"/>
                      </a:lnTo>
                      <a:cubicBezTo>
                        <a:pt x="11563" y="662"/>
                        <a:pt x="11720" y="504"/>
                        <a:pt x="11720" y="315"/>
                      </a:cubicBezTo>
                      <a:cubicBezTo>
                        <a:pt x="11720" y="158"/>
                        <a:pt x="11563" y="0"/>
                        <a:pt x="1137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1" name="Google Shape;12534;p89">
                  <a:extLst>
                    <a:ext uri="{FF2B5EF4-FFF2-40B4-BE49-F238E27FC236}">
                      <a16:creationId xmlns:a16="http://schemas.microsoft.com/office/drawing/2014/main" id="{C04E249A-478F-DF47-01B2-CE31CB8EB43F}"/>
                    </a:ext>
                  </a:extLst>
                </p:cNvPr>
                <p:cNvSpPr/>
                <p:nvPr/>
              </p:nvSpPr>
              <p:spPr>
                <a:xfrm>
                  <a:off x="-5496575" y="2072625"/>
                  <a:ext cx="102425" cy="102425"/>
                </a:xfrm>
                <a:custGeom>
                  <a:avLst/>
                  <a:gdLst/>
                  <a:ahLst/>
                  <a:cxnLst/>
                  <a:rect l="l" t="t" r="r" b="b"/>
                  <a:pathLst>
                    <a:path w="4097" h="4097" extrusionOk="0">
                      <a:moveTo>
                        <a:pt x="2395" y="725"/>
                      </a:moveTo>
                      <a:cubicBezTo>
                        <a:pt x="2867" y="851"/>
                        <a:pt x="3245" y="1229"/>
                        <a:pt x="3371" y="1733"/>
                      </a:cubicBezTo>
                      <a:lnTo>
                        <a:pt x="2395" y="1733"/>
                      </a:lnTo>
                      <a:lnTo>
                        <a:pt x="2395" y="725"/>
                      </a:lnTo>
                      <a:close/>
                      <a:moveTo>
                        <a:pt x="1733" y="757"/>
                      </a:moveTo>
                      <a:lnTo>
                        <a:pt x="1733" y="2080"/>
                      </a:lnTo>
                      <a:cubicBezTo>
                        <a:pt x="1733" y="2269"/>
                        <a:pt x="1891" y="2426"/>
                        <a:pt x="2080" y="2426"/>
                      </a:cubicBezTo>
                      <a:lnTo>
                        <a:pt x="3403" y="2426"/>
                      </a:lnTo>
                      <a:cubicBezTo>
                        <a:pt x="3245" y="3025"/>
                        <a:pt x="2741" y="3466"/>
                        <a:pt x="2080" y="3466"/>
                      </a:cubicBezTo>
                      <a:cubicBezTo>
                        <a:pt x="1324" y="3466"/>
                        <a:pt x="693" y="2836"/>
                        <a:pt x="693" y="2080"/>
                      </a:cubicBezTo>
                      <a:cubicBezTo>
                        <a:pt x="693" y="1418"/>
                        <a:pt x="1135" y="851"/>
                        <a:pt x="1733" y="757"/>
                      </a:cubicBezTo>
                      <a:close/>
                      <a:moveTo>
                        <a:pt x="2048" y="0"/>
                      </a:moveTo>
                      <a:cubicBezTo>
                        <a:pt x="883" y="0"/>
                        <a:pt x="0" y="914"/>
                        <a:pt x="0" y="2048"/>
                      </a:cubicBezTo>
                      <a:cubicBezTo>
                        <a:pt x="0" y="3182"/>
                        <a:pt x="946" y="4096"/>
                        <a:pt x="2048" y="4096"/>
                      </a:cubicBezTo>
                      <a:cubicBezTo>
                        <a:pt x="3182" y="4096"/>
                        <a:pt x="4096" y="3182"/>
                        <a:pt x="4096" y="2048"/>
                      </a:cubicBezTo>
                      <a:cubicBezTo>
                        <a:pt x="4096" y="914"/>
                        <a:pt x="3182" y="0"/>
                        <a:pt x="20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71" name="Google Shape;12543;p89">
                <a:extLst>
                  <a:ext uri="{FF2B5EF4-FFF2-40B4-BE49-F238E27FC236}">
                    <a16:creationId xmlns:a16="http://schemas.microsoft.com/office/drawing/2014/main" id="{7909E575-4799-3F40-682C-01B96AF230A5}"/>
                  </a:ext>
                </a:extLst>
              </p:cNvPr>
              <p:cNvGrpSpPr/>
              <p:nvPr/>
            </p:nvGrpSpPr>
            <p:grpSpPr>
              <a:xfrm>
                <a:off x="6983557" y="1885975"/>
                <a:ext cx="644752" cy="641288"/>
                <a:chOff x="-3854375" y="2046625"/>
                <a:chExt cx="293025" cy="291450"/>
              </a:xfrm>
              <a:grpFill/>
            </p:grpSpPr>
            <p:sp>
              <p:nvSpPr>
                <p:cNvPr id="17988" name="Google Shape;12544;p89">
                  <a:extLst>
                    <a:ext uri="{FF2B5EF4-FFF2-40B4-BE49-F238E27FC236}">
                      <a16:creationId xmlns:a16="http://schemas.microsoft.com/office/drawing/2014/main" id="{E4689601-FA05-9A75-62AE-059F64414DDA}"/>
                    </a:ext>
                  </a:extLst>
                </p:cNvPr>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9" name="Google Shape;12545;p89">
                  <a:extLst>
                    <a:ext uri="{FF2B5EF4-FFF2-40B4-BE49-F238E27FC236}">
                      <a16:creationId xmlns:a16="http://schemas.microsoft.com/office/drawing/2014/main" id="{BE449B4E-D4AE-CAEE-1812-CE7A9C9B30B9}"/>
                    </a:ext>
                  </a:extLst>
                </p:cNvPr>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72" name="Google Shape;12552;p89">
                <a:extLst>
                  <a:ext uri="{FF2B5EF4-FFF2-40B4-BE49-F238E27FC236}">
                    <a16:creationId xmlns:a16="http://schemas.microsoft.com/office/drawing/2014/main" id="{13886317-5D42-3B97-8676-54241CB954F7}"/>
                  </a:ext>
                </a:extLst>
              </p:cNvPr>
              <p:cNvSpPr/>
              <p:nvPr/>
            </p:nvSpPr>
            <p:spPr>
              <a:xfrm>
                <a:off x="11151816" y="1962933"/>
                <a:ext cx="642992" cy="486989"/>
              </a:xfrm>
              <a:custGeom>
                <a:avLst/>
                <a:gdLst/>
                <a:ahLst/>
                <a:cxnLst/>
                <a:rect l="l" t="t" r="r" b="b"/>
                <a:pathLst>
                  <a:path w="11689" h="8853" extrusionOk="0">
                    <a:moveTo>
                      <a:pt x="1040" y="2709"/>
                    </a:moveTo>
                    <a:cubicBezTo>
                      <a:pt x="1229" y="2709"/>
                      <a:pt x="1386" y="2867"/>
                      <a:pt x="1386" y="3056"/>
                    </a:cubicBezTo>
                    <a:lnTo>
                      <a:pt x="1386" y="5828"/>
                    </a:lnTo>
                    <a:cubicBezTo>
                      <a:pt x="1386" y="6017"/>
                      <a:pt x="1229" y="6175"/>
                      <a:pt x="1040" y="6175"/>
                    </a:cubicBezTo>
                    <a:cubicBezTo>
                      <a:pt x="819" y="6175"/>
                      <a:pt x="662" y="6017"/>
                      <a:pt x="662" y="5828"/>
                    </a:cubicBezTo>
                    <a:lnTo>
                      <a:pt x="662" y="3056"/>
                    </a:lnTo>
                    <a:cubicBezTo>
                      <a:pt x="662" y="2867"/>
                      <a:pt x="819" y="2709"/>
                      <a:pt x="1040" y="2709"/>
                    </a:cubicBezTo>
                    <a:close/>
                    <a:moveTo>
                      <a:pt x="9641" y="1449"/>
                    </a:moveTo>
                    <a:lnTo>
                      <a:pt x="9641" y="7435"/>
                    </a:lnTo>
                    <a:lnTo>
                      <a:pt x="2079" y="5545"/>
                    </a:lnTo>
                    <a:lnTo>
                      <a:pt x="2079" y="3340"/>
                    </a:lnTo>
                    <a:lnTo>
                      <a:pt x="9641" y="1449"/>
                    </a:lnTo>
                    <a:close/>
                    <a:moveTo>
                      <a:pt x="3466" y="6616"/>
                    </a:moveTo>
                    <a:lnTo>
                      <a:pt x="6112" y="7278"/>
                    </a:lnTo>
                    <a:cubicBezTo>
                      <a:pt x="5954" y="7845"/>
                      <a:pt x="5450" y="8223"/>
                      <a:pt x="4820" y="8223"/>
                    </a:cubicBezTo>
                    <a:cubicBezTo>
                      <a:pt x="4064" y="8223"/>
                      <a:pt x="3434" y="7593"/>
                      <a:pt x="3434" y="6837"/>
                    </a:cubicBezTo>
                    <a:cubicBezTo>
                      <a:pt x="3434" y="6774"/>
                      <a:pt x="3434" y="6679"/>
                      <a:pt x="3466" y="6616"/>
                    </a:cubicBezTo>
                    <a:close/>
                    <a:moveTo>
                      <a:pt x="10680" y="662"/>
                    </a:moveTo>
                    <a:cubicBezTo>
                      <a:pt x="10869" y="662"/>
                      <a:pt x="11027" y="819"/>
                      <a:pt x="11027" y="1008"/>
                    </a:cubicBezTo>
                    <a:lnTo>
                      <a:pt x="11027" y="7876"/>
                    </a:lnTo>
                    <a:cubicBezTo>
                      <a:pt x="11027" y="8065"/>
                      <a:pt x="10869" y="8223"/>
                      <a:pt x="10680" y="8223"/>
                    </a:cubicBezTo>
                    <a:cubicBezTo>
                      <a:pt x="10491" y="8223"/>
                      <a:pt x="10334" y="8065"/>
                      <a:pt x="10334" y="7876"/>
                    </a:cubicBezTo>
                    <a:lnTo>
                      <a:pt x="10334" y="1008"/>
                    </a:lnTo>
                    <a:cubicBezTo>
                      <a:pt x="10334" y="819"/>
                      <a:pt x="10491" y="662"/>
                      <a:pt x="10680" y="662"/>
                    </a:cubicBezTo>
                    <a:close/>
                    <a:moveTo>
                      <a:pt x="10680" y="0"/>
                    </a:moveTo>
                    <a:cubicBezTo>
                      <a:pt x="10208" y="0"/>
                      <a:pt x="9798" y="315"/>
                      <a:pt x="9704" y="756"/>
                    </a:cubicBezTo>
                    <a:lnTo>
                      <a:pt x="1985" y="2678"/>
                    </a:lnTo>
                    <a:cubicBezTo>
                      <a:pt x="1827" y="2331"/>
                      <a:pt x="1449" y="2048"/>
                      <a:pt x="1040" y="2048"/>
                    </a:cubicBezTo>
                    <a:cubicBezTo>
                      <a:pt x="473" y="2048"/>
                      <a:pt x="0" y="2520"/>
                      <a:pt x="0" y="3056"/>
                    </a:cubicBezTo>
                    <a:lnTo>
                      <a:pt x="0" y="5828"/>
                    </a:lnTo>
                    <a:cubicBezTo>
                      <a:pt x="0" y="6364"/>
                      <a:pt x="473" y="6837"/>
                      <a:pt x="1040" y="6837"/>
                    </a:cubicBezTo>
                    <a:cubicBezTo>
                      <a:pt x="1449" y="6837"/>
                      <a:pt x="1827" y="6616"/>
                      <a:pt x="1985" y="6206"/>
                    </a:cubicBezTo>
                    <a:lnTo>
                      <a:pt x="2804" y="6427"/>
                    </a:lnTo>
                    <a:cubicBezTo>
                      <a:pt x="2772" y="6522"/>
                      <a:pt x="2772" y="6679"/>
                      <a:pt x="2772" y="6805"/>
                    </a:cubicBezTo>
                    <a:cubicBezTo>
                      <a:pt x="2772" y="7939"/>
                      <a:pt x="3655" y="8853"/>
                      <a:pt x="4820" y="8853"/>
                    </a:cubicBezTo>
                    <a:cubicBezTo>
                      <a:pt x="5324" y="8853"/>
                      <a:pt x="5828" y="8664"/>
                      <a:pt x="6175" y="8317"/>
                    </a:cubicBezTo>
                    <a:cubicBezTo>
                      <a:pt x="6459" y="8065"/>
                      <a:pt x="6648" y="7719"/>
                      <a:pt x="6774" y="7341"/>
                    </a:cubicBezTo>
                    <a:lnTo>
                      <a:pt x="9704" y="8065"/>
                    </a:lnTo>
                    <a:cubicBezTo>
                      <a:pt x="9798" y="8506"/>
                      <a:pt x="10208" y="8821"/>
                      <a:pt x="10680" y="8821"/>
                    </a:cubicBezTo>
                    <a:cubicBezTo>
                      <a:pt x="11216" y="8821"/>
                      <a:pt x="11688" y="8349"/>
                      <a:pt x="11688" y="7782"/>
                    </a:cubicBezTo>
                    <a:lnTo>
                      <a:pt x="11688" y="945"/>
                    </a:lnTo>
                    <a:cubicBezTo>
                      <a:pt x="11688" y="473"/>
                      <a:pt x="11279"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73" name="Google Shape;12561;p89">
                <a:extLst>
                  <a:ext uri="{FF2B5EF4-FFF2-40B4-BE49-F238E27FC236}">
                    <a16:creationId xmlns:a16="http://schemas.microsoft.com/office/drawing/2014/main" id="{C00FDAAE-69D3-E24C-E469-6CD49F8C387C}"/>
                  </a:ext>
                </a:extLst>
              </p:cNvPr>
              <p:cNvGrpSpPr/>
              <p:nvPr/>
            </p:nvGrpSpPr>
            <p:grpSpPr>
              <a:xfrm>
                <a:off x="3710685" y="1885124"/>
                <a:ext cx="643048" cy="642992"/>
                <a:chOff x="-5276050" y="2037975"/>
                <a:chExt cx="292250" cy="292225"/>
              </a:xfrm>
              <a:grpFill/>
            </p:grpSpPr>
            <p:sp>
              <p:nvSpPr>
                <p:cNvPr id="17985" name="Google Shape;12562;p89">
                  <a:extLst>
                    <a:ext uri="{FF2B5EF4-FFF2-40B4-BE49-F238E27FC236}">
                      <a16:creationId xmlns:a16="http://schemas.microsoft.com/office/drawing/2014/main" id="{A5DD58D6-EABE-20F5-E8C5-D2838623B304}"/>
                    </a:ext>
                  </a:extLst>
                </p:cNvPr>
                <p:cNvSpPr/>
                <p:nvPr/>
              </p:nvSpPr>
              <p:spPr>
                <a:xfrm>
                  <a:off x="-5102775" y="2211250"/>
                  <a:ext cx="51225" cy="49650"/>
                </a:xfrm>
                <a:custGeom>
                  <a:avLst/>
                  <a:gdLst/>
                  <a:ahLst/>
                  <a:cxnLst/>
                  <a:rect l="l" t="t" r="r" b="b"/>
                  <a:pathLst>
                    <a:path w="2049" h="1986" extrusionOk="0">
                      <a:moveTo>
                        <a:pt x="343" y="0"/>
                      </a:moveTo>
                      <a:cubicBezTo>
                        <a:pt x="253" y="0"/>
                        <a:pt x="158" y="32"/>
                        <a:pt x="95" y="95"/>
                      </a:cubicBezTo>
                      <a:cubicBezTo>
                        <a:pt x="1" y="189"/>
                        <a:pt x="1" y="441"/>
                        <a:pt x="95" y="536"/>
                      </a:cubicBezTo>
                      <a:lnTo>
                        <a:pt x="536" y="977"/>
                      </a:lnTo>
                      <a:lnTo>
                        <a:pt x="95" y="1418"/>
                      </a:lnTo>
                      <a:cubicBezTo>
                        <a:pt x="1" y="1544"/>
                        <a:pt x="1" y="1765"/>
                        <a:pt x="95" y="1891"/>
                      </a:cubicBezTo>
                      <a:cubicBezTo>
                        <a:pt x="158" y="1954"/>
                        <a:pt x="253" y="1985"/>
                        <a:pt x="343" y="1985"/>
                      </a:cubicBezTo>
                      <a:cubicBezTo>
                        <a:pt x="434" y="1985"/>
                        <a:pt x="521" y="1954"/>
                        <a:pt x="568" y="1891"/>
                      </a:cubicBezTo>
                      <a:lnTo>
                        <a:pt x="1009" y="1450"/>
                      </a:lnTo>
                      <a:lnTo>
                        <a:pt x="1450" y="1891"/>
                      </a:lnTo>
                      <a:cubicBezTo>
                        <a:pt x="1513" y="1954"/>
                        <a:pt x="1600" y="1985"/>
                        <a:pt x="1686" y="1985"/>
                      </a:cubicBezTo>
                      <a:cubicBezTo>
                        <a:pt x="1773" y="1985"/>
                        <a:pt x="1860" y="1954"/>
                        <a:pt x="1923" y="1891"/>
                      </a:cubicBezTo>
                      <a:cubicBezTo>
                        <a:pt x="2049" y="1765"/>
                        <a:pt x="2049" y="1544"/>
                        <a:pt x="1923" y="1418"/>
                      </a:cubicBezTo>
                      <a:lnTo>
                        <a:pt x="1482" y="977"/>
                      </a:lnTo>
                      <a:lnTo>
                        <a:pt x="1923" y="536"/>
                      </a:lnTo>
                      <a:cubicBezTo>
                        <a:pt x="2049" y="441"/>
                        <a:pt x="2049" y="189"/>
                        <a:pt x="1923" y="95"/>
                      </a:cubicBezTo>
                      <a:cubicBezTo>
                        <a:pt x="1860" y="32"/>
                        <a:pt x="1773" y="0"/>
                        <a:pt x="1686" y="0"/>
                      </a:cubicBezTo>
                      <a:cubicBezTo>
                        <a:pt x="1600" y="0"/>
                        <a:pt x="1513" y="32"/>
                        <a:pt x="1450" y="95"/>
                      </a:cubicBezTo>
                      <a:lnTo>
                        <a:pt x="1009" y="504"/>
                      </a:lnTo>
                      <a:lnTo>
                        <a:pt x="568" y="95"/>
                      </a:lnTo>
                      <a:cubicBezTo>
                        <a:pt x="521" y="32"/>
                        <a:pt x="434" y="0"/>
                        <a:pt x="3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6" name="Google Shape;12563;p89">
                  <a:extLst>
                    <a:ext uri="{FF2B5EF4-FFF2-40B4-BE49-F238E27FC236}">
                      <a16:creationId xmlns:a16="http://schemas.microsoft.com/office/drawing/2014/main" id="{CEF76C97-E780-392A-60A8-F452C2A66250}"/>
                    </a:ext>
                  </a:extLst>
                </p:cNvPr>
                <p:cNvSpPr/>
                <p:nvPr/>
              </p:nvSpPr>
              <p:spPr>
                <a:xfrm>
                  <a:off x="-5224050" y="2107875"/>
                  <a:ext cx="51200" cy="49825"/>
                </a:xfrm>
                <a:custGeom>
                  <a:avLst/>
                  <a:gdLst/>
                  <a:ahLst/>
                  <a:cxnLst/>
                  <a:rect l="l" t="t" r="r" b="b"/>
                  <a:pathLst>
                    <a:path w="2048" h="1993" extrusionOk="0">
                      <a:moveTo>
                        <a:pt x="351" y="0"/>
                      </a:moveTo>
                      <a:cubicBezTo>
                        <a:pt x="260" y="0"/>
                        <a:pt x="173" y="24"/>
                        <a:pt x="126" y="71"/>
                      </a:cubicBezTo>
                      <a:cubicBezTo>
                        <a:pt x="0" y="197"/>
                        <a:pt x="0" y="449"/>
                        <a:pt x="126" y="544"/>
                      </a:cubicBezTo>
                      <a:lnTo>
                        <a:pt x="536" y="985"/>
                      </a:lnTo>
                      <a:lnTo>
                        <a:pt x="126" y="1426"/>
                      </a:lnTo>
                      <a:cubicBezTo>
                        <a:pt x="0" y="1552"/>
                        <a:pt x="0" y="1772"/>
                        <a:pt x="126" y="1898"/>
                      </a:cubicBezTo>
                      <a:cubicBezTo>
                        <a:pt x="173" y="1961"/>
                        <a:pt x="260" y="1993"/>
                        <a:pt x="351" y="1993"/>
                      </a:cubicBezTo>
                      <a:cubicBezTo>
                        <a:pt x="441" y="1993"/>
                        <a:pt x="536" y="1961"/>
                        <a:pt x="599" y="1898"/>
                      </a:cubicBezTo>
                      <a:lnTo>
                        <a:pt x="1008" y="1457"/>
                      </a:lnTo>
                      <a:lnTo>
                        <a:pt x="1449" y="1898"/>
                      </a:lnTo>
                      <a:cubicBezTo>
                        <a:pt x="1512" y="1961"/>
                        <a:pt x="1599" y="1993"/>
                        <a:pt x="1686" y="1993"/>
                      </a:cubicBezTo>
                      <a:cubicBezTo>
                        <a:pt x="1772" y="1993"/>
                        <a:pt x="1859" y="1961"/>
                        <a:pt x="1922" y="1898"/>
                      </a:cubicBezTo>
                      <a:cubicBezTo>
                        <a:pt x="2048" y="1772"/>
                        <a:pt x="2048" y="1520"/>
                        <a:pt x="1922" y="1426"/>
                      </a:cubicBezTo>
                      <a:lnTo>
                        <a:pt x="1481" y="985"/>
                      </a:lnTo>
                      <a:lnTo>
                        <a:pt x="1922" y="544"/>
                      </a:lnTo>
                      <a:cubicBezTo>
                        <a:pt x="2048" y="449"/>
                        <a:pt x="2048" y="197"/>
                        <a:pt x="1922" y="71"/>
                      </a:cubicBezTo>
                      <a:cubicBezTo>
                        <a:pt x="1875" y="24"/>
                        <a:pt x="1788" y="0"/>
                        <a:pt x="1697" y="0"/>
                      </a:cubicBezTo>
                      <a:cubicBezTo>
                        <a:pt x="1607" y="0"/>
                        <a:pt x="1512" y="24"/>
                        <a:pt x="1449" y="71"/>
                      </a:cubicBezTo>
                      <a:lnTo>
                        <a:pt x="1008" y="512"/>
                      </a:lnTo>
                      <a:lnTo>
                        <a:pt x="599" y="71"/>
                      </a:lnTo>
                      <a:cubicBezTo>
                        <a:pt x="536" y="24"/>
                        <a:pt x="441" y="0"/>
                        <a:pt x="35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7" name="Google Shape;12564;p89">
                  <a:extLst>
                    <a:ext uri="{FF2B5EF4-FFF2-40B4-BE49-F238E27FC236}">
                      <a16:creationId xmlns:a16="http://schemas.microsoft.com/office/drawing/2014/main" id="{8532E8DF-0A44-FE37-CC51-737ACDC46DF6}"/>
                    </a:ext>
                  </a:extLst>
                </p:cNvPr>
                <p:cNvSpPr/>
                <p:nvPr/>
              </p:nvSpPr>
              <p:spPr>
                <a:xfrm>
                  <a:off x="-5276050" y="2037975"/>
                  <a:ext cx="292250" cy="292225"/>
                </a:xfrm>
                <a:custGeom>
                  <a:avLst/>
                  <a:gdLst/>
                  <a:ahLst/>
                  <a:cxnLst/>
                  <a:rect l="l" t="t" r="r" b="b"/>
                  <a:pathLst>
                    <a:path w="11690" h="11689" extrusionOk="0">
                      <a:moveTo>
                        <a:pt x="10334" y="3119"/>
                      </a:moveTo>
                      <a:cubicBezTo>
                        <a:pt x="10712" y="3119"/>
                        <a:pt x="11028" y="3403"/>
                        <a:pt x="11028" y="3781"/>
                      </a:cubicBezTo>
                      <a:cubicBezTo>
                        <a:pt x="11028" y="4190"/>
                        <a:pt x="10712" y="4442"/>
                        <a:pt x="10334" y="4442"/>
                      </a:cubicBezTo>
                      <a:cubicBezTo>
                        <a:pt x="9956" y="4442"/>
                        <a:pt x="9673" y="4127"/>
                        <a:pt x="9673" y="3781"/>
                      </a:cubicBezTo>
                      <a:cubicBezTo>
                        <a:pt x="9673" y="3403"/>
                        <a:pt x="9988" y="3119"/>
                        <a:pt x="10334" y="3119"/>
                      </a:cubicBezTo>
                      <a:close/>
                      <a:moveTo>
                        <a:pt x="4443" y="7593"/>
                      </a:moveTo>
                      <a:cubicBezTo>
                        <a:pt x="4853" y="7593"/>
                        <a:pt x="5105" y="7908"/>
                        <a:pt x="5105" y="8255"/>
                      </a:cubicBezTo>
                      <a:cubicBezTo>
                        <a:pt x="5105" y="8664"/>
                        <a:pt x="4790" y="8948"/>
                        <a:pt x="4443" y="8948"/>
                      </a:cubicBezTo>
                      <a:cubicBezTo>
                        <a:pt x="4065" y="8948"/>
                        <a:pt x="3781" y="8633"/>
                        <a:pt x="3781" y="8255"/>
                      </a:cubicBezTo>
                      <a:cubicBezTo>
                        <a:pt x="3781" y="7876"/>
                        <a:pt x="4096" y="7593"/>
                        <a:pt x="4443" y="7593"/>
                      </a:cubicBezTo>
                      <a:close/>
                      <a:moveTo>
                        <a:pt x="5829" y="725"/>
                      </a:moveTo>
                      <a:cubicBezTo>
                        <a:pt x="7341" y="725"/>
                        <a:pt x="8822" y="1386"/>
                        <a:pt x="9799" y="2521"/>
                      </a:cubicBezTo>
                      <a:cubicBezTo>
                        <a:pt x="9326" y="2710"/>
                        <a:pt x="8980" y="3245"/>
                        <a:pt x="8980" y="3781"/>
                      </a:cubicBezTo>
                      <a:cubicBezTo>
                        <a:pt x="8980" y="3718"/>
                        <a:pt x="8917" y="3623"/>
                        <a:pt x="8885" y="3560"/>
                      </a:cubicBezTo>
                      <a:lnTo>
                        <a:pt x="8854" y="3497"/>
                      </a:lnTo>
                      <a:lnTo>
                        <a:pt x="8192" y="2836"/>
                      </a:lnTo>
                      <a:cubicBezTo>
                        <a:pt x="8129" y="2773"/>
                        <a:pt x="8035" y="2741"/>
                        <a:pt x="7944" y="2741"/>
                      </a:cubicBezTo>
                      <a:cubicBezTo>
                        <a:pt x="7853" y="2741"/>
                        <a:pt x="7767" y="2773"/>
                        <a:pt x="7719" y="2836"/>
                      </a:cubicBezTo>
                      <a:cubicBezTo>
                        <a:pt x="7593" y="2962"/>
                        <a:pt x="7593" y="3182"/>
                        <a:pt x="7719" y="3308"/>
                      </a:cubicBezTo>
                      <a:lnTo>
                        <a:pt x="7814" y="3434"/>
                      </a:lnTo>
                      <a:cubicBezTo>
                        <a:pt x="6869" y="3466"/>
                        <a:pt x="5987" y="3875"/>
                        <a:pt x="5262" y="4568"/>
                      </a:cubicBezTo>
                      <a:cubicBezTo>
                        <a:pt x="4600" y="5230"/>
                        <a:pt x="4254" y="6081"/>
                        <a:pt x="4159" y="6963"/>
                      </a:cubicBezTo>
                      <a:cubicBezTo>
                        <a:pt x="3561" y="7120"/>
                        <a:pt x="3151" y="7656"/>
                        <a:pt x="3151" y="8318"/>
                      </a:cubicBezTo>
                      <a:cubicBezTo>
                        <a:pt x="3151" y="9074"/>
                        <a:pt x="3781" y="9704"/>
                        <a:pt x="4506" y="9704"/>
                      </a:cubicBezTo>
                      <a:cubicBezTo>
                        <a:pt x="5262" y="9704"/>
                        <a:pt x="5892" y="9074"/>
                        <a:pt x="5892" y="8318"/>
                      </a:cubicBezTo>
                      <a:cubicBezTo>
                        <a:pt x="5892" y="7687"/>
                        <a:pt x="5451" y="7120"/>
                        <a:pt x="4884" y="6963"/>
                      </a:cubicBezTo>
                      <a:cubicBezTo>
                        <a:pt x="5042" y="5482"/>
                        <a:pt x="6302" y="4222"/>
                        <a:pt x="7814" y="4127"/>
                      </a:cubicBezTo>
                      <a:lnTo>
                        <a:pt x="7814" y="4127"/>
                      </a:lnTo>
                      <a:lnTo>
                        <a:pt x="7751" y="4222"/>
                      </a:lnTo>
                      <a:cubicBezTo>
                        <a:pt x="7625" y="4348"/>
                        <a:pt x="7625" y="4568"/>
                        <a:pt x="7751" y="4694"/>
                      </a:cubicBezTo>
                      <a:cubicBezTo>
                        <a:pt x="7814" y="4757"/>
                        <a:pt x="7901" y="4789"/>
                        <a:pt x="7987" y="4789"/>
                      </a:cubicBezTo>
                      <a:cubicBezTo>
                        <a:pt x="8074" y="4789"/>
                        <a:pt x="8161" y="4757"/>
                        <a:pt x="8224" y="4694"/>
                      </a:cubicBezTo>
                      <a:lnTo>
                        <a:pt x="8885" y="4033"/>
                      </a:lnTo>
                      <a:cubicBezTo>
                        <a:pt x="8980" y="3938"/>
                        <a:pt x="9011" y="3875"/>
                        <a:pt x="9011" y="3781"/>
                      </a:cubicBezTo>
                      <a:cubicBezTo>
                        <a:pt x="9011" y="4537"/>
                        <a:pt x="9641" y="5167"/>
                        <a:pt x="10397" y="5167"/>
                      </a:cubicBezTo>
                      <a:cubicBezTo>
                        <a:pt x="10618" y="5167"/>
                        <a:pt x="10807" y="5136"/>
                        <a:pt x="11028" y="5010"/>
                      </a:cubicBezTo>
                      <a:cubicBezTo>
                        <a:pt x="11059" y="5293"/>
                        <a:pt x="11091" y="5545"/>
                        <a:pt x="11091" y="5829"/>
                      </a:cubicBezTo>
                      <a:cubicBezTo>
                        <a:pt x="11028" y="8696"/>
                        <a:pt x="8696" y="11027"/>
                        <a:pt x="5829" y="11027"/>
                      </a:cubicBezTo>
                      <a:cubicBezTo>
                        <a:pt x="2994" y="11027"/>
                        <a:pt x="694" y="8696"/>
                        <a:pt x="694" y="5829"/>
                      </a:cubicBezTo>
                      <a:cubicBezTo>
                        <a:pt x="694" y="2993"/>
                        <a:pt x="2994" y="725"/>
                        <a:pt x="5829" y="725"/>
                      </a:cubicBezTo>
                      <a:close/>
                      <a:moveTo>
                        <a:pt x="5829" y="0"/>
                      </a:moveTo>
                      <a:cubicBezTo>
                        <a:pt x="2584" y="0"/>
                        <a:pt x="1" y="2615"/>
                        <a:pt x="1" y="5829"/>
                      </a:cubicBezTo>
                      <a:cubicBezTo>
                        <a:pt x="1" y="7404"/>
                        <a:pt x="599" y="8853"/>
                        <a:pt x="1702" y="9956"/>
                      </a:cubicBezTo>
                      <a:cubicBezTo>
                        <a:pt x="2773" y="11058"/>
                        <a:pt x="4254" y="11689"/>
                        <a:pt x="5829" y="11689"/>
                      </a:cubicBezTo>
                      <a:cubicBezTo>
                        <a:pt x="6617" y="11689"/>
                        <a:pt x="7341" y="11531"/>
                        <a:pt x="8098" y="11216"/>
                      </a:cubicBezTo>
                      <a:cubicBezTo>
                        <a:pt x="8822" y="10901"/>
                        <a:pt x="9452" y="10523"/>
                        <a:pt x="9956" y="9956"/>
                      </a:cubicBezTo>
                      <a:cubicBezTo>
                        <a:pt x="10492" y="9420"/>
                        <a:pt x="10901" y="8790"/>
                        <a:pt x="11217" y="8128"/>
                      </a:cubicBezTo>
                      <a:cubicBezTo>
                        <a:pt x="11532" y="7404"/>
                        <a:pt x="11689" y="6616"/>
                        <a:pt x="11689" y="5829"/>
                      </a:cubicBezTo>
                      <a:cubicBezTo>
                        <a:pt x="11689" y="5356"/>
                        <a:pt x="11658" y="4884"/>
                        <a:pt x="11532" y="4442"/>
                      </a:cubicBezTo>
                      <a:cubicBezTo>
                        <a:pt x="11595" y="4253"/>
                        <a:pt x="11689" y="4033"/>
                        <a:pt x="11689" y="3781"/>
                      </a:cubicBezTo>
                      <a:cubicBezTo>
                        <a:pt x="11689" y="3119"/>
                        <a:pt x="11217" y="2552"/>
                        <a:pt x="10586" y="2458"/>
                      </a:cubicBezTo>
                      <a:cubicBezTo>
                        <a:pt x="9484" y="945"/>
                        <a:pt x="7719"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74" name="Google Shape;12567;p89">
                <a:extLst>
                  <a:ext uri="{FF2B5EF4-FFF2-40B4-BE49-F238E27FC236}">
                    <a16:creationId xmlns:a16="http://schemas.microsoft.com/office/drawing/2014/main" id="{FEBA73E1-421A-E645-DA44-228FBD0AF023}"/>
                  </a:ext>
                </a:extLst>
              </p:cNvPr>
              <p:cNvGrpSpPr/>
              <p:nvPr/>
            </p:nvGrpSpPr>
            <p:grpSpPr>
              <a:xfrm>
                <a:off x="7915085" y="1885975"/>
                <a:ext cx="493975" cy="641288"/>
                <a:chOff x="-3462150" y="2046625"/>
                <a:chExt cx="224500" cy="291450"/>
              </a:xfrm>
              <a:grpFill/>
            </p:grpSpPr>
            <p:sp>
              <p:nvSpPr>
                <p:cNvPr id="17978" name="Google Shape;12568;p89">
                  <a:extLst>
                    <a:ext uri="{FF2B5EF4-FFF2-40B4-BE49-F238E27FC236}">
                      <a16:creationId xmlns:a16="http://schemas.microsoft.com/office/drawing/2014/main" id="{89EE24A4-82FC-2BCF-0164-FDDB7844DFE3}"/>
                    </a:ext>
                  </a:extLst>
                </p:cNvPr>
                <p:cNvSpPr/>
                <p:nvPr/>
              </p:nvSpPr>
              <p:spPr>
                <a:xfrm>
                  <a:off x="-3425125" y="2253000"/>
                  <a:ext cx="51225" cy="50425"/>
                </a:xfrm>
                <a:custGeom>
                  <a:avLst/>
                  <a:gdLst/>
                  <a:ahLst/>
                  <a:cxnLst/>
                  <a:rect l="l" t="t" r="r" b="b"/>
                  <a:pathLst>
                    <a:path w="2049" h="2017" extrusionOk="0">
                      <a:moveTo>
                        <a:pt x="1009" y="662"/>
                      </a:moveTo>
                      <a:cubicBezTo>
                        <a:pt x="1198" y="662"/>
                        <a:pt x="1355" y="819"/>
                        <a:pt x="1355" y="1008"/>
                      </a:cubicBezTo>
                      <a:cubicBezTo>
                        <a:pt x="1355" y="1197"/>
                        <a:pt x="1166" y="1355"/>
                        <a:pt x="1009" y="1355"/>
                      </a:cubicBezTo>
                      <a:cubicBezTo>
                        <a:pt x="820" y="1355"/>
                        <a:pt x="662" y="1197"/>
                        <a:pt x="662" y="1008"/>
                      </a:cubicBezTo>
                      <a:cubicBezTo>
                        <a:pt x="662" y="819"/>
                        <a:pt x="820" y="662"/>
                        <a:pt x="1009" y="662"/>
                      </a:cubicBezTo>
                      <a:close/>
                      <a:moveTo>
                        <a:pt x="1009" y="0"/>
                      </a:moveTo>
                      <a:cubicBezTo>
                        <a:pt x="473" y="0"/>
                        <a:pt x="0" y="441"/>
                        <a:pt x="0" y="1008"/>
                      </a:cubicBezTo>
                      <a:cubicBezTo>
                        <a:pt x="0" y="1575"/>
                        <a:pt x="473" y="2016"/>
                        <a:pt x="1009" y="2016"/>
                      </a:cubicBezTo>
                      <a:cubicBezTo>
                        <a:pt x="1576" y="2016"/>
                        <a:pt x="2048" y="1575"/>
                        <a:pt x="2048" y="1008"/>
                      </a:cubicBezTo>
                      <a:cubicBezTo>
                        <a:pt x="2048" y="441"/>
                        <a:pt x="1576" y="0"/>
                        <a:pt x="10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79" name="Google Shape;12569;p89">
                  <a:extLst>
                    <a:ext uri="{FF2B5EF4-FFF2-40B4-BE49-F238E27FC236}">
                      <a16:creationId xmlns:a16="http://schemas.microsoft.com/office/drawing/2014/main" id="{98D8E98C-6B4F-09E9-B0E1-0C8A6E15025C}"/>
                    </a:ext>
                  </a:extLst>
                </p:cNvPr>
                <p:cNvSpPr/>
                <p:nvPr/>
              </p:nvSpPr>
              <p:spPr>
                <a:xfrm>
                  <a:off x="-3425125" y="2116725"/>
                  <a:ext cx="51225" cy="49650"/>
                </a:xfrm>
                <a:custGeom>
                  <a:avLst/>
                  <a:gdLst/>
                  <a:ahLst/>
                  <a:cxnLst/>
                  <a:rect l="l" t="t" r="r" b="b"/>
                  <a:pathLst>
                    <a:path w="2049" h="1986" extrusionOk="0">
                      <a:moveTo>
                        <a:pt x="343" y="1"/>
                      </a:moveTo>
                      <a:cubicBezTo>
                        <a:pt x="252" y="1"/>
                        <a:pt x="158" y="32"/>
                        <a:pt x="95" y="95"/>
                      </a:cubicBezTo>
                      <a:cubicBezTo>
                        <a:pt x="0" y="190"/>
                        <a:pt x="0" y="442"/>
                        <a:pt x="95" y="536"/>
                      </a:cubicBezTo>
                      <a:lnTo>
                        <a:pt x="536" y="977"/>
                      </a:lnTo>
                      <a:lnTo>
                        <a:pt x="95" y="1418"/>
                      </a:lnTo>
                      <a:cubicBezTo>
                        <a:pt x="0" y="1544"/>
                        <a:pt x="0" y="1765"/>
                        <a:pt x="95" y="1891"/>
                      </a:cubicBezTo>
                      <a:cubicBezTo>
                        <a:pt x="158" y="1954"/>
                        <a:pt x="252" y="1986"/>
                        <a:pt x="343" y="1986"/>
                      </a:cubicBezTo>
                      <a:cubicBezTo>
                        <a:pt x="434" y="1986"/>
                        <a:pt x="520" y="1954"/>
                        <a:pt x="568" y="1891"/>
                      </a:cubicBezTo>
                      <a:lnTo>
                        <a:pt x="1009" y="1450"/>
                      </a:lnTo>
                      <a:lnTo>
                        <a:pt x="1450" y="1891"/>
                      </a:lnTo>
                      <a:cubicBezTo>
                        <a:pt x="1513" y="1954"/>
                        <a:pt x="1599" y="1986"/>
                        <a:pt x="1686" y="1986"/>
                      </a:cubicBezTo>
                      <a:cubicBezTo>
                        <a:pt x="1773" y="1986"/>
                        <a:pt x="1859" y="1954"/>
                        <a:pt x="1922" y="1891"/>
                      </a:cubicBezTo>
                      <a:cubicBezTo>
                        <a:pt x="2048" y="1765"/>
                        <a:pt x="2048" y="1544"/>
                        <a:pt x="1922" y="1418"/>
                      </a:cubicBezTo>
                      <a:lnTo>
                        <a:pt x="1481" y="977"/>
                      </a:lnTo>
                      <a:lnTo>
                        <a:pt x="1922" y="536"/>
                      </a:lnTo>
                      <a:cubicBezTo>
                        <a:pt x="2048" y="442"/>
                        <a:pt x="2048" y="190"/>
                        <a:pt x="1922" y="95"/>
                      </a:cubicBezTo>
                      <a:cubicBezTo>
                        <a:pt x="1859" y="32"/>
                        <a:pt x="1773" y="1"/>
                        <a:pt x="1686" y="1"/>
                      </a:cubicBezTo>
                      <a:cubicBezTo>
                        <a:pt x="1599" y="1"/>
                        <a:pt x="1513" y="32"/>
                        <a:pt x="1450" y="95"/>
                      </a:cubicBezTo>
                      <a:lnTo>
                        <a:pt x="1009" y="505"/>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0" name="Google Shape;12570;p89">
                  <a:extLst>
                    <a:ext uri="{FF2B5EF4-FFF2-40B4-BE49-F238E27FC236}">
                      <a16:creationId xmlns:a16="http://schemas.microsoft.com/office/drawing/2014/main" id="{6D922561-6533-8C0B-5611-3A45BE171933}"/>
                    </a:ext>
                  </a:extLst>
                </p:cNvPr>
                <p:cNvSpPr/>
                <p:nvPr/>
              </p:nvSpPr>
              <p:spPr>
                <a:xfrm>
                  <a:off x="-3425125" y="2185250"/>
                  <a:ext cx="51225" cy="49650"/>
                </a:xfrm>
                <a:custGeom>
                  <a:avLst/>
                  <a:gdLst/>
                  <a:ahLst/>
                  <a:cxnLst/>
                  <a:rect l="l" t="t" r="r" b="b"/>
                  <a:pathLst>
                    <a:path w="2049" h="1986" extrusionOk="0">
                      <a:moveTo>
                        <a:pt x="343" y="1"/>
                      </a:moveTo>
                      <a:cubicBezTo>
                        <a:pt x="252" y="1"/>
                        <a:pt x="158" y="32"/>
                        <a:pt x="95" y="95"/>
                      </a:cubicBezTo>
                      <a:cubicBezTo>
                        <a:pt x="0" y="221"/>
                        <a:pt x="0" y="442"/>
                        <a:pt x="95" y="568"/>
                      </a:cubicBezTo>
                      <a:lnTo>
                        <a:pt x="536" y="1009"/>
                      </a:lnTo>
                      <a:lnTo>
                        <a:pt x="95" y="1418"/>
                      </a:lnTo>
                      <a:cubicBezTo>
                        <a:pt x="0" y="1544"/>
                        <a:pt x="0" y="1796"/>
                        <a:pt x="95" y="1891"/>
                      </a:cubicBezTo>
                      <a:cubicBezTo>
                        <a:pt x="158" y="1954"/>
                        <a:pt x="252" y="1985"/>
                        <a:pt x="343" y="1985"/>
                      </a:cubicBezTo>
                      <a:cubicBezTo>
                        <a:pt x="434" y="1985"/>
                        <a:pt x="520" y="1954"/>
                        <a:pt x="568" y="1891"/>
                      </a:cubicBezTo>
                      <a:lnTo>
                        <a:pt x="1009" y="1481"/>
                      </a:lnTo>
                      <a:lnTo>
                        <a:pt x="1450" y="1891"/>
                      </a:lnTo>
                      <a:cubicBezTo>
                        <a:pt x="1513" y="1954"/>
                        <a:pt x="1599" y="1985"/>
                        <a:pt x="1686" y="1985"/>
                      </a:cubicBezTo>
                      <a:cubicBezTo>
                        <a:pt x="1773" y="1985"/>
                        <a:pt x="1859" y="1954"/>
                        <a:pt x="1922" y="1891"/>
                      </a:cubicBezTo>
                      <a:cubicBezTo>
                        <a:pt x="2048" y="1796"/>
                        <a:pt x="2048" y="1544"/>
                        <a:pt x="1922" y="1418"/>
                      </a:cubicBezTo>
                      <a:lnTo>
                        <a:pt x="1481" y="1009"/>
                      </a:lnTo>
                      <a:lnTo>
                        <a:pt x="1922" y="568"/>
                      </a:lnTo>
                      <a:cubicBezTo>
                        <a:pt x="2048" y="410"/>
                        <a:pt x="2048" y="221"/>
                        <a:pt x="1922" y="95"/>
                      </a:cubicBezTo>
                      <a:cubicBezTo>
                        <a:pt x="1859" y="32"/>
                        <a:pt x="1773" y="1"/>
                        <a:pt x="1686" y="1"/>
                      </a:cubicBezTo>
                      <a:cubicBezTo>
                        <a:pt x="1599" y="1"/>
                        <a:pt x="1513" y="32"/>
                        <a:pt x="1450" y="95"/>
                      </a:cubicBezTo>
                      <a:lnTo>
                        <a:pt x="1009" y="536"/>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1" name="Google Shape;12571;p89">
                  <a:extLst>
                    <a:ext uri="{FF2B5EF4-FFF2-40B4-BE49-F238E27FC236}">
                      <a16:creationId xmlns:a16="http://schemas.microsoft.com/office/drawing/2014/main" id="{E07FDB09-4E0B-0648-7916-18E6884C6D9C}"/>
                    </a:ext>
                  </a:extLst>
                </p:cNvPr>
                <p:cNvSpPr/>
                <p:nvPr/>
              </p:nvSpPr>
              <p:spPr>
                <a:xfrm>
                  <a:off x="-3462150" y="2046625"/>
                  <a:ext cx="224500" cy="291450"/>
                </a:xfrm>
                <a:custGeom>
                  <a:avLst/>
                  <a:gdLst/>
                  <a:ahLst/>
                  <a:cxnLst/>
                  <a:rect l="l" t="t" r="r" b="b"/>
                  <a:pathLst>
                    <a:path w="8980" h="11658" extrusionOk="0">
                      <a:moveTo>
                        <a:pt x="5924" y="694"/>
                      </a:moveTo>
                      <a:cubicBezTo>
                        <a:pt x="6113" y="694"/>
                        <a:pt x="6270" y="851"/>
                        <a:pt x="6270" y="1040"/>
                      </a:cubicBezTo>
                      <a:cubicBezTo>
                        <a:pt x="6270" y="1229"/>
                        <a:pt x="6113" y="1387"/>
                        <a:pt x="5924" y="1387"/>
                      </a:cubicBezTo>
                      <a:lnTo>
                        <a:pt x="3151" y="1387"/>
                      </a:lnTo>
                      <a:cubicBezTo>
                        <a:pt x="2962" y="1387"/>
                        <a:pt x="2805" y="1229"/>
                        <a:pt x="2805" y="1040"/>
                      </a:cubicBezTo>
                      <a:cubicBezTo>
                        <a:pt x="2805" y="851"/>
                        <a:pt x="2962" y="694"/>
                        <a:pt x="3151" y="694"/>
                      </a:cubicBezTo>
                      <a:close/>
                      <a:moveTo>
                        <a:pt x="8034" y="1356"/>
                      </a:moveTo>
                      <a:cubicBezTo>
                        <a:pt x="8255" y="1356"/>
                        <a:pt x="8413" y="1513"/>
                        <a:pt x="8413" y="1702"/>
                      </a:cubicBezTo>
                      <a:lnTo>
                        <a:pt x="8413" y="10649"/>
                      </a:lnTo>
                      <a:lnTo>
                        <a:pt x="8287" y="10649"/>
                      </a:lnTo>
                      <a:cubicBezTo>
                        <a:pt x="8287" y="10838"/>
                        <a:pt x="8129" y="10996"/>
                        <a:pt x="7940" y="10996"/>
                      </a:cubicBezTo>
                      <a:lnTo>
                        <a:pt x="1103" y="10996"/>
                      </a:lnTo>
                      <a:cubicBezTo>
                        <a:pt x="914" y="10996"/>
                        <a:pt x="757" y="10838"/>
                        <a:pt x="757" y="10649"/>
                      </a:cubicBezTo>
                      <a:lnTo>
                        <a:pt x="757" y="1702"/>
                      </a:lnTo>
                      <a:cubicBezTo>
                        <a:pt x="757" y="1513"/>
                        <a:pt x="914" y="1356"/>
                        <a:pt x="1103" y="1356"/>
                      </a:cubicBezTo>
                      <a:lnTo>
                        <a:pt x="2206" y="1356"/>
                      </a:lnTo>
                      <a:cubicBezTo>
                        <a:pt x="2364" y="1734"/>
                        <a:pt x="2742" y="2017"/>
                        <a:pt x="3214" y="2017"/>
                      </a:cubicBezTo>
                      <a:lnTo>
                        <a:pt x="5955" y="2017"/>
                      </a:lnTo>
                      <a:cubicBezTo>
                        <a:pt x="6396" y="2017"/>
                        <a:pt x="6774" y="1734"/>
                        <a:pt x="6932" y="1356"/>
                      </a:cubicBezTo>
                      <a:close/>
                      <a:moveTo>
                        <a:pt x="3120" y="1"/>
                      </a:moveTo>
                      <a:cubicBezTo>
                        <a:pt x="2679" y="1"/>
                        <a:pt x="2301" y="284"/>
                        <a:pt x="2143" y="694"/>
                      </a:cubicBezTo>
                      <a:lnTo>
                        <a:pt x="1040" y="694"/>
                      </a:lnTo>
                      <a:cubicBezTo>
                        <a:pt x="473" y="694"/>
                        <a:pt x="1" y="1166"/>
                        <a:pt x="1" y="1702"/>
                      </a:cubicBezTo>
                      <a:lnTo>
                        <a:pt x="1" y="10649"/>
                      </a:lnTo>
                      <a:cubicBezTo>
                        <a:pt x="1" y="11185"/>
                        <a:pt x="473" y="11658"/>
                        <a:pt x="1040" y="11658"/>
                      </a:cubicBezTo>
                      <a:lnTo>
                        <a:pt x="7877" y="11658"/>
                      </a:lnTo>
                      <a:cubicBezTo>
                        <a:pt x="8444" y="11658"/>
                        <a:pt x="8917" y="11185"/>
                        <a:pt x="8917" y="10649"/>
                      </a:cubicBezTo>
                      <a:lnTo>
                        <a:pt x="8917" y="1702"/>
                      </a:lnTo>
                      <a:cubicBezTo>
                        <a:pt x="8980" y="1166"/>
                        <a:pt x="8507" y="694"/>
                        <a:pt x="7971" y="694"/>
                      </a:cubicBezTo>
                      <a:lnTo>
                        <a:pt x="6869" y="694"/>
                      </a:lnTo>
                      <a:cubicBezTo>
                        <a:pt x="6711" y="284"/>
                        <a:pt x="6365" y="1"/>
                        <a:pt x="58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2" name="Google Shape;12572;p89">
                  <a:extLst>
                    <a:ext uri="{FF2B5EF4-FFF2-40B4-BE49-F238E27FC236}">
                      <a16:creationId xmlns:a16="http://schemas.microsoft.com/office/drawing/2014/main" id="{DA0D56EE-8759-DB4C-49E4-E1B624EFB76C}"/>
                    </a:ext>
                  </a:extLst>
                </p:cNvPr>
                <p:cNvSpPr/>
                <p:nvPr/>
              </p:nvSpPr>
              <p:spPr>
                <a:xfrm>
                  <a:off x="-3358175" y="2133275"/>
                  <a:ext cx="86650" cy="18125"/>
                </a:xfrm>
                <a:custGeom>
                  <a:avLst/>
                  <a:gdLst/>
                  <a:ahLst/>
                  <a:cxnLst/>
                  <a:rect l="l" t="t" r="r" b="b"/>
                  <a:pathLst>
                    <a:path w="3466" h="725" extrusionOk="0">
                      <a:moveTo>
                        <a:pt x="347" y="0"/>
                      </a:moveTo>
                      <a:cubicBezTo>
                        <a:pt x="158" y="0"/>
                        <a:pt x="0" y="158"/>
                        <a:pt x="0" y="378"/>
                      </a:cubicBezTo>
                      <a:cubicBezTo>
                        <a:pt x="0" y="567"/>
                        <a:pt x="158" y="725"/>
                        <a:pt x="347" y="725"/>
                      </a:cubicBezTo>
                      <a:lnTo>
                        <a:pt x="3088" y="725"/>
                      </a:lnTo>
                      <a:cubicBezTo>
                        <a:pt x="3308" y="725"/>
                        <a:pt x="3466" y="567"/>
                        <a:pt x="3466" y="378"/>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3" name="Google Shape;12573;p89">
                  <a:extLst>
                    <a:ext uri="{FF2B5EF4-FFF2-40B4-BE49-F238E27FC236}">
                      <a16:creationId xmlns:a16="http://schemas.microsoft.com/office/drawing/2014/main" id="{FEE225A2-9D99-83C3-A3B2-FEDD51D5B889}"/>
                    </a:ext>
                  </a:extLst>
                </p:cNvPr>
                <p:cNvSpPr/>
                <p:nvPr/>
              </p:nvSpPr>
              <p:spPr>
                <a:xfrm>
                  <a:off x="-3358175" y="2201800"/>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088" y="693"/>
                      </a:lnTo>
                      <a:cubicBezTo>
                        <a:pt x="3308" y="693"/>
                        <a:pt x="3466" y="536"/>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4" name="Google Shape;12574;p89">
                  <a:extLst>
                    <a:ext uri="{FF2B5EF4-FFF2-40B4-BE49-F238E27FC236}">
                      <a16:creationId xmlns:a16="http://schemas.microsoft.com/office/drawing/2014/main" id="{1A241D4B-4C83-8348-5179-DC4AFB3DB8A2}"/>
                    </a:ext>
                  </a:extLst>
                </p:cNvPr>
                <p:cNvSpPr/>
                <p:nvPr/>
              </p:nvSpPr>
              <p:spPr>
                <a:xfrm>
                  <a:off x="-3358175" y="2270325"/>
                  <a:ext cx="86650" cy="18125"/>
                </a:xfrm>
                <a:custGeom>
                  <a:avLst/>
                  <a:gdLst/>
                  <a:ahLst/>
                  <a:cxnLst/>
                  <a:rect l="l" t="t" r="r" b="b"/>
                  <a:pathLst>
                    <a:path w="3466" h="725" extrusionOk="0">
                      <a:moveTo>
                        <a:pt x="347" y="0"/>
                      </a:moveTo>
                      <a:cubicBezTo>
                        <a:pt x="158" y="0"/>
                        <a:pt x="0" y="158"/>
                        <a:pt x="0" y="347"/>
                      </a:cubicBezTo>
                      <a:cubicBezTo>
                        <a:pt x="0" y="567"/>
                        <a:pt x="158" y="725"/>
                        <a:pt x="347" y="725"/>
                      </a:cubicBezTo>
                      <a:lnTo>
                        <a:pt x="3088" y="725"/>
                      </a:lnTo>
                      <a:cubicBezTo>
                        <a:pt x="3308" y="725"/>
                        <a:pt x="3466" y="567"/>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75" name="Google Shape;12602;p89">
                <a:extLst>
                  <a:ext uri="{FF2B5EF4-FFF2-40B4-BE49-F238E27FC236}">
                    <a16:creationId xmlns:a16="http://schemas.microsoft.com/office/drawing/2014/main" id="{256AE27E-D89D-E2DF-0EF9-5C708167F5A2}"/>
                  </a:ext>
                </a:extLst>
              </p:cNvPr>
              <p:cNvGrpSpPr/>
              <p:nvPr/>
            </p:nvGrpSpPr>
            <p:grpSpPr>
              <a:xfrm>
                <a:off x="2063594" y="1908370"/>
                <a:ext cx="624120" cy="625775"/>
                <a:chOff x="6679825" y="2693700"/>
                <a:chExt cx="257875" cy="258575"/>
              </a:xfrm>
              <a:grpFill/>
            </p:grpSpPr>
            <p:sp>
              <p:nvSpPr>
                <p:cNvPr id="17976" name="Google Shape;12603;p89">
                  <a:extLst>
                    <a:ext uri="{FF2B5EF4-FFF2-40B4-BE49-F238E27FC236}">
                      <a16:creationId xmlns:a16="http://schemas.microsoft.com/office/drawing/2014/main" id="{78082250-4658-47A0-1E4E-DE548BB3223E}"/>
                    </a:ext>
                  </a:extLst>
                </p:cNvPr>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77" name="Google Shape;12604;p89">
                  <a:extLst>
                    <a:ext uri="{FF2B5EF4-FFF2-40B4-BE49-F238E27FC236}">
                      <a16:creationId xmlns:a16="http://schemas.microsoft.com/office/drawing/2014/main" id="{776BBE0F-C223-19BB-39DD-9478263B0E64}"/>
                    </a:ext>
                  </a:extLst>
                </p:cNvPr>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7" name="Group 6">
              <a:extLst>
                <a:ext uri="{FF2B5EF4-FFF2-40B4-BE49-F238E27FC236}">
                  <a16:creationId xmlns:a16="http://schemas.microsoft.com/office/drawing/2014/main" id="{53965333-89C9-7913-C510-ED06EEBC28B9}"/>
                </a:ext>
              </a:extLst>
            </p:cNvPr>
            <p:cNvGrpSpPr/>
            <p:nvPr/>
          </p:nvGrpSpPr>
          <p:grpSpPr>
            <a:xfrm>
              <a:off x="401737" y="2551020"/>
              <a:ext cx="11393071" cy="646514"/>
              <a:chOff x="401737" y="2659314"/>
              <a:chExt cx="11393071" cy="646514"/>
            </a:xfrm>
            <a:grpFill/>
          </p:grpSpPr>
          <p:grpSp>
            <p:nvGrpSpPr>
              <p:cNvPr id="17910" name="Google Shape;12423;p89">
                <a:extLst>
                  <a:ext uri="{FF2B5EF4-FFF2-40B4-BE49-F238E27FC236}">
                    <a16:creationId xmlns:a16="http://schemas.microsoft.com/office/drawing/2014/main" id="{235070D5-7167-FE33-1ED0-81DE0A6EA5DF}"/>
                  </a:ext>
                </a:extLst>
              </p:cNvPr>
              <p:cNvGrpSpPr/>
              <p:nvPr/>
            </p:nvGrpSpPr>
            <p:grpSpPr>
              <a:xfrm>
                <a:off x="401737" y="2661924"/>
                <a:ext cx="649923" cy="641288"/>
                <a:chOff x="-6713450" y="2397900"/>
                <a:chExt cx="295375" cy="291450"/>
              </a:xfrm>
              <a:grpFill/>
            </p:grpSpPr>
            <p:sp>
              <p:nvSpPr>
                <p:cNvPr id="17960" name="Google Shape;12424;p89">
                  <a:extLst>
                    <a:ext uri="{FF2B5EF4-FFF2-40B4-BE49-F238E27FC236}">
                      <a16:creationId xmlns:a16="http://schemas.microsoft.com/office/drawing/2014/main" id="{D926DD64-0F13-4258-CBB9-925E0B544AB7}"/>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61" name="Google Shape;12425;p89">
                  <a:extLst>
                    <a:ext uri="{FF2B5EF4-FFF2-40B4-BE49-F238E27FC236}">
                      <a16:creationId xmlns:a16="http://schemas.microsoft.com/office/drawing/2014/main" id="{59DA1AC1-35B8-5B90-9D27-232D6E6C0F9A}"/>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11" name="Google Shape;12430;p89">
                <a:extLst>
                  <a:ext uri="{FF2B5EF4-FFF2-40B4-BE49-F238E27FC236}">
                    <a16:creationId xmlns:a16="http://schemas.microsoft.com/office/drawing/2014/main" id="{4943C284-2F6A-A0AE-E30C-F09A4079110D}"/>
                  </a:ext>
                </a:extLst>
              </p:cNvPr>
              <p:cNvSpPr/>
              <p:nvPr/>
            </p:nvSpPr>
            <p:spPr>
              <a:xfrm>
                <a:off x="4525976" y="2662556"/>
                <a:ext cx="641288" cy="639583"/>
              </a:xfrm>
              <a:custGeom>
                <a:avLst/>
                <a:gdLst/>
                <a:ahLst/>
                <a:cxnLst/>
                <a:rect l="l" t="t" r="r" b="b"/>
                <a:pathLst>
                  <a:path w="11658" h="11627" extrusionOk="0">
                    <a:moveTo>
                      <a:pt x="6806" y="2017"/>
                    </a:moveTo>
                    <a:lnTo>
                      <a:pt x="6806" y="2773"/>
                    </a:lnTo>
                    <a:lnTo>
                      <a:pt x="4758" y="2773"/>
                    </a:lnTo>
                    <a:lnTo>
                      <a:pt x="4758" y="2017"/>
                    </a:lnTo>
                    <a:close/>
                    <a:moveTo>
                      <a:pt x="7152" y="694"/>
                    </a:moveTo>
                    <a:cubicBezTo>
                      <a:pt x="7688" y="694"/>
                      <a:pt x="8192" y="1167"/>
                      <a:pt x="8192" y="1702"/>
                    </a:cubicBezTo>
                    <a:lnTo>
                      <a:pt x="8192" y="2773"/>
                    </a:lnTo>
                    <a:lnTo>
                      <a:pt x="7499" y="2773"/>
                    </a:lnTo>
                    <a:lnTo>
                      <a:pt x="7499" y="1702"/>
                    </a:lnTo>
                    <a:cubicBezTo>
                      <a:pt x="7499" y="1513"/>
                      <a:pt x="7341" y="1356"/>
                      <a:pt x="7152" y="1356"/>
                    </a:cubicBezTo>
                    <a:lnTo>
                      <a:pt x="4411" y="1356"/>
                    </a:lnTo>
                    <a:cubicBezTo>
                      <a:pt x="4191" y="1356"/>
                      <a:pt x="4033" y="1513"/>
                      <a:pt x="4033" y="1702"/>
                    </a:cubicBezTo>
                    <a:lnTo>
                      <a:pt x="4033" y="2773"/>
                    </a:lnTo>
                    <a:lnTo>
                      <a:pt x="3371" y="2773"/>
                    </a:lnTo>
                    <a:lnTo>
                      <a:pt x="3371" y="1702"/>
                    </a:lnTo>
                    <a:cubicBezTo>
                      <a:pt x="3371" y="1167"/>
                      <a:pt x="3844" y="694"/>
                      <a:pt x="4411" y="694"/>
                    </a:cubicBezTo>
                    <a:close/>
                    <a:moveTo>
                      <a:pt x="10618" y="3498"/>
                    </a:moveTo>
                    <a:cubicBezTo>
                      <a:pt x="10807" y="3498"/>
                      <a:pt x="10964" y="3656"/>
                      <a:pt x="10964" y="3845"/>
                    </a:cubicBezTo>
                    <a:lnTo>
                      <a:pt x="10964" y="5010"/>
                    </a:lnTo>
                    <a:cubicBezTo>
                      <a:pt x="9546" y="6239"/>
                      <a:pt x="7688" y="6901"/>
                      <a:pt x="5766" y="6901"/>
                    </a:cubicBezTo>
                    <a:cubicBezTo>
                      <a:pt x="3876" y="6901"/>
                      <a:pt x="2080" y="6239"/>
                      <a:pt x="662" y="5010"/>
                    </a:cubicBezTo>
                    <a:lnTo>
                      <a:pt x="662" y="3971"/>
                    </a:lnTo>
                    <a:cubicBezTo>
                      <a:pt x="662" y="3687"/>
                      <a:pt x="851" y="3498"/>
                      <a:pt x="1135" y="3498"/>
                    </a:cubicBezTo>
                    <a:close/>
                    <a:moveTo>
                      <a:pt x="6806" y="7531"/>
                    </a:moveTo>
                    <a:lnTo>
                      <a:pt x="6806" y="7940"/>
                    </a:lnTo>
                    <a:cubicBezTo>
                      <a:pt x="6806" y="8129"/>
                      <a:pt x="6648" y="8287"/>
                      <a:pt x="6459" y="8287"/>
                    </a:cubicBezTo>
                    <a:lnTo>
                      <a:pt x="5073" y="8287"/>
                    </a:lnTo>
                    <a:cubicBezTo>
                      <a:pt x="4884" y="8287"/>
                      <a:pt x="4726" y="8129"/>
                      <a:pt x="4726" y="7940"/>
                    </a:cubicBezTo>
                    <a:lnTo>
                      <a:pt x="4726" y="7531"/>
                    </a:lnTo>
                    <a:lnTo>
                      <a:pt x="4758" y="7531"/>
                    </a:lnTo>
                    <a:cubicBezTo>
                      <a:pt x="5104" y="7594"/>
                      <a:pt x="5419" y="7625"/>
                      <a:pt x="5766" y="7625"/>
                    </a:cubicBezTo>
                    <a:cubicBezTo>
                      <a:pt x="6112" y="7625"/>
                      <a:pt x="6427" y="7594"/>
                      <a:pt x="6806" y="7531"/>
                    </a:cubicBezTo>
                    <a:close/>
                    <a:moveTo>
                      <a:pt x="10964" y="5892"/>
                    </a:moveTo>
                    <a:lnTo>
                      <a:pt x="10964" y="9988"/>
                    </a:lnTo>
                    <a:cubicBezTo>
                      <a:pt x="10964" y="10524"/>
                      <a:pt x="10492" y="10996"/>
                      <a:pt x="9956" y="10996"/>
                    </a:cubicBezTo>
                    <a:lnTo>
                      <a:pt x="1670" y="10996"/>
                    </a:lnTo>
                    <a:cubicBezTo>
                      <a:pt x="1135" y="10996"/>
                      <a:pt x="662" y="10524"/>
                      <a:pt x="662" y="9988"/>
                    </a:cubicBezTo>
                    <a:lnTo>
                      <a:pt x="662" y="5892"/>
                    </a:lnTo>
                    <a:cubicBezTo>
                      <a:pt x="1670" y="6649"/>
                      <a:pt x="2804" y="7184"/>
                      <a:pt x="4065" y="7436"/>
                    </a:cubicBezTo>
                    <a:lnTo>
                      <a:pt x="4065" y="7940"/>
                    </a:lnTo>
                    <a:cubicBezTo>
                      <a:pt x="4065" y="8476"/>
                      <a:pt x="4537" y="8948"/>
                      <a:pt x="5104" y="8948"/>
                    </a:cubicBezTo>
                    <a:lnTo>
                      <a:pt x="6490" y="8948"/>
                    </a:lnTo>
                    <a:cubicBezTo>
                      <a:pt x="7026" y="8948"/>
                      <a:pt x="7499" y="8476"/>
                      <a:pt x="7499" y="7940"/>
                    </a:cubicBezTo>
                    <a:lnTo>
                      <a:pt x="7499" y="7436"/>
                    </a:lnTo>
                    <a:cubicBezTo>
                      <a:pt x="7971" y="7342"/>
                      <a:pt x="8444" y="7184"/>
                      <a:pt x="8916" y="7027"/>
                    </a:cubicBezTo>
                    <a:cubicBezTo>
                      <a:pt x="9672" y="6743"/>
                      <a:pt x="10334" y="6365"/>
                      <a:pt x="10964" y="5892"/>
                    </a:cubicBezTo>
                    <a:close/>
                    <a:moveTo>
                      <a:pt x="4411" y="1"/>
                    </a:moveTo>
                    <a:cubicBezTo>
                      <a:pt x="3466" y="1"/>
                      <a:pt x="2710" y="757"/>
                      <a:pt x="2710" y="1702"/>
                    </a:cubicBezTo>
                    <a:lnTo>
                      <a:pt x="2710" y="2773"/>
                    </a:lnTo>
                    <a:lnTo>
                      <a:pt x="1135" y="2773"/>
                    </a:lnTo>
                    <a:cubicBezTo>
                      <a:pt x="505" y="2773"/>
                      <a:pt x="0" y="3277"/>
                      <a:pt x="0" y="3908"/>
                    </a:cubicBezTo>
                    <a:lnTo>
                      <a:pt x="0" y="9957"/>
                    </a:lnTo>
                    <a:cubicBezTo>
                      <a:pt x="0" y="10902"/>
                      <a:pt x="725" y="11626"/>
                      <a:pt x="1670" y="11626"/>
                    </a:cubicBezTo>
                    <a:lnTo>
                      <a:pt x="9956" y="11626"/>
                    </a:lnTo>
                    <a:cubicBezTo>
                      <a:pt x="10901" y="11626"/>
                      <a:pt x="11657" y="10902"/>
                      <a:pt x="11657" y="9957"/>
                    </a:cubicBezTo>
                    <a:lnTo>
                      <a:pt x="11657" y="3813"/>
                    </a:lnTo>
                    <a:cubicBezTo>
                      <a:pt x="11626" y="3246"/>
                      <a:pt x="11153" y="2773"/>
                      <a:pt x="10618" y="2773"/>
                    </a:cubicBezTo>
                    <a:lnTo>
                      <a:pt x="8853" y="2773"/>
                    </a:lnTo>
                    <a:lnTo>
                      <a:pt x="8853" y="1702"/>
                    </a:lnTo>
                    <a:cubicBezTo>
                      <a:pt x="8853" y="757"/>
                      <a:pt x="8097" y="1"/>
                      <a:pt x="715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12" name="Google Shape;12438;p89">
                <a:extLst>
                  <a:ext uri="{FF2B5EF4-FFF2-40B4-BE49-F238E27FC236}">
                    <a16:creationId xmlns:a16="http://schemas.microsoft.com/office/drawing/2014/main" id="{B2123A64-A04E-082B-E9EB-D788C84BC4A8}"/>
                  </a:ext>
                </a:extLst>
              </p:cNvPr>
              <p:cNvGrpSpPr/>
              <p:nvPr/>
            </p:nvGrpSpPr>
            <p:grpSpPr>
              <a:xfrm>
                <a:off x="8665202" y="2661183"/>
                <a:ext cx="641288" cy="642773"/>
                <a:chOff x="-3137650" y="2408950"/>
                <a:chExt cx="291450" cy="292125"/>
              </a:xfrm>
              <a:grpFill/>
            </p:grpSpPr>
            <p:sp>
              <p:nvSpPr>
                <p:cNvPr id="17955" name="Google Shape;12439;p89">
                  <a:extLst>
                    <a:ext uri="{FF2B5EF4-FFF2-40B4-BE49-F238E27FC236}">
                      <a16:creationId xmlns:a16="http://schemas.microsoft.com/office/drawing/2014/main" id="{DE7E6BAD-B2C5-EA9E-CDCF-F36245FF52DB}"/>
                    </a:ext>
                  </a:extLst>
                </p:cNvPr>
                <p:cNvSpPr/>
                <p:nvPr/>
              </p:nvSpPr>
              <p:spPr>
                <a:xfrm>
                  <a:off x="-3137650" y="2408950"/>
                  <a:ext cx="291450" cy="292125"/>
                </a:xfrm>
                <a:custGeom>
                  <a:avLst/>
                  <a:gdLst/>
                  <a:ahLst/>
                  <a:cxnLst/>
                  <a:rect l="l" t="t" r="r" b="b"/>
                  <a:pathLst>
                    <a:path w="11658" h="11685" extrusionOk="0">
                      <a:moveTo>
                        <a:pt x="10618" y="662"/>
                      </a:moveTo>
                      <a:cubicBezTo>
                        <a:pt x="10807" y="662"/>
                        <a:pt x="10964" y="851"/>
                        <a:pt x="10964" y="1040"/>
                      </a:cubicBezTo>
                      <a:lnTo>
                        <a:pt x="10964" y="2741"/>
                      </a:lnTo>
                      <a:lnTo>
                        <a:pt x="662" y="2741"/>
                      </a:lnTo>
                      <a:lnTo>
                        <a:pt x="662" y="1040"/>
                      </a:lnTo>
                      <a:cubicBezTo>
                        <a:pt x="662" y="851"/>
                        <a:pt x="820" y="662"/>
                        <a:pt x="1009" y="662"/>
                      </a:cubicBezTo>
                      <a:close/>
                      <a:moveTo>
                        <a:pt x="10964" y="3403"/>
                      </a:moveTo>
                      <a:lnTo>
                        <a:pt x="10964" y="8601"/>
                      </a:lnTo>
                      <a:cubicBezTo>
                        <a:pt x="10964" y="8790"/>
                        <a:pt x="10838" y="8947"/>
                        <a:pt x="10618" y="8947"/>
                      </a:cubicBezTo>
                      <a:lnTo>
                        <a:pt x="10145" y="8947"/>
                      </a:lnTo>
                      <a:cubicBezTo>
                        <a:pt x="10208" y="8727"/>
                        <a:pt x="10240" y="8443"/>
                        <a:pt x="10240" y="8160"/>
                      </a:cubicBezTo>
                      <a:lnTo>
                        <a:pt x="10240" y="5860"/>
                      </a:lnTo>
                      <a:cubicBezTo>
                        <a:pt x="10240" y="5673"/>
                        <a:pt x="10058" y="5531"/>
                        <a:pt x="9868" y="5531"/>
                      </a:cubicBezTo>
                      <a:cubicBezTo>
                        <a:pt x="9835" y="5531"/>
                        <a:pt x="9801" y="5535"/>
                        <a:pt x="9767" y="5545"/>
                      </a:cubicBezTo>
                      <a:cubicBezTo>
                        <a:pt x="9545" y="5641"/>
                        <a:pt x="9341" y="5691"/>
                        <a:pt x="9142" y="5691"/>
                      </a:cubicBezTo>
                      <a:cubicBezTo>
                        <a:pt x="8693" y="5691"/>
                        <a:pt x="8275" y="5439"/>
                        <a:pt x="7751" y="4915"/>
                      </a:cubicBezTo>
                      <a:cubicBezTo>
                        <a:pt x="7688" y="4868"/>
                        <a:pt x="7601" y="4844"/>
                        <a:pt x="7515" y="4844"/>
                      </a:cubicBezTo>
                      <a:cubicBezTo>
                        <a:pt x="7428" y="4844"/>
                        <a:pt x="7341" y="4868"/>
                        <a:pt x="7278" y="4915"/>
                      </a:cubicBezTo>
                      <a:cubicBezTo>
                        <a:pt x="6753" y="5440"/>
                        <a:pt x="6334" y="5677"/>
                        <a:pt x="5884" y="5677"/>
                      </a:cubicBezTo>
                      <a:cubicBezTo>
                        <a:pt x="5686" y="5677"/>
                        <a:pt x="5483" y="5631"/>
                        <a:pt x="5262" y="5545"/>
                      </a:cubicBezTo>
                      <a:cubicBezTo>
                        <a:pt x="5229" y="5535"/>
                        <a:pt x="5195" y="5531"/>
                        <a:pt x="5161" y="5531"/>
                      </a:cubicBezTo>
                      <a:cubicBezTo>
                        <a:pt x="4971" y="5531"/>
                        <a:pt x="4789" y="5673"/>
                        <a:pt x="4789" y="5860"/>
                      </a:cubicBezTo>
                      <a:lnTo>
                        <a:pt x="4789" y="8160"/>
                      </a:lnTo>
                      <a:cubicBezTo>
                        <a:pt x="4789" y="8443"/>
                        <a:pt x="4821" y="8664"/>
                        <a:pt x="4884" y="8947"/>
                      </a:cubicBezTo>
                      <a:lnTo>
                        <a:pt x="1009" y="8947"/>
                      </a:lnTo>
                      <a:cubicBezTo>
                        <a:pt x="820" y="8947"/>
                        <a:pt x="662" y="8790"/>
                        <a:pt x="662" y="8601"/>
                      </a:cubicBezTo>
                      <a:lnTo>
                        <a:pt x="662" y="3403"/>
                      </a:lnTo>
                      <a:close/>
                      <a:moveTo>
                        <a:pt x="7152" y="5923"/>
                      </a:moveTo>
                      <a:lnTo>
                        <a:pt x="7152" y="10838"/>
                      </a:lnTo>
                      <a:cubicBezTo>
                        <a:pt x="6144" y="10365"/>
                        <a:pt x="5451" y="9357"/>
                        <a:pt x="5451" y="8160"/>
                      </a:cubicBezTo>
                      <a:lnTo>
                        <a:pt x="5451" y="6301"/>
                      </a:lnTo>
                      <a:cubicBezTo>
                        <a:pt x="5604" y="6330"/>
                        <a:pt x="5750" y="6344"/>
                        <a:pt x="5891" y="6344"/>
                      </a:cubicBezTo>
                      <a:cubicBezTo>
                        <a:pt x="6359" y="6344"/>
                        <a:pt x="6765" y="6189"/>
                        <a:pt x="7152" y="5923"/>
                      </a:cubicBezTo>
                      <a:close/>
                      <a:moveTo>
                        <a:pt x="7877" y="5923"/>
                      </a:moveTo>
                      <a:cubicBezTo>
                        <a:pt x="8242" y="6166"/>
                        <a:pt x="8644" y="6353"/>
                        <a:pt x="9128" y="6353"/>
                      </a:cubicBezTo>
                      <a:cubicBezTo>
                        <a:pt x="9271" y="6353"/>
                        <a:pt x="9420" y="6337"/>
                        <a:pt x="9578" y="6301"/>
                      </a:cubicBezTo>
                      <a:lnTo>
                        <a:pt x="9578" y="8160"/>
                      </a:lnTo>
                      <a:cubicBezTo>
                        <a:pt x="9547" y="9357"/>
                        <a:pt x="8885" y="10365"/>
                        <a:pt x="7877" y="10838"/>
                      </a:cubicBezTo>
                      <a:lnTo>
                        <a:pt x="7877" y="5923"/>
                      </a:lnTo>
                      <a:close/>
                      <a:moveTo>
                        <a:pt x="1009" y="0"/>
                      </a:moveTo>
                      <a:cubicBezTo>
                        <a:pt x="473" y="0"/>
                        <a:pt x="1" y="473"/>
                        <a:pt x="1" y="1040"/>
                      </a:cubicBezTo>
                      <a:lnTo>
                        <a:pt x="1" y="8601"/>
                      </a:lnTo>
                      <a:cubicBezTo>
                        <a:pt x="1" y="9136"/>
                        <a:pt x="473" y="9609"/>
                        <a:pt x="1009" y="9609"/>
                      </a:cubicBezTo>
                      <a:lnTo>
                        <a:pt x="5073" y="9609"/>
                      </a:lnTo>
                      <a:cubicBezTo>
                        <a:pt x="5199" y="9893"/>
                        <a:pt x="5357" y="10145"/>
                        <a:pt x="5514" y="10365"/>
                      </a:cubicBezTo>
                      <a:cubicBezTo>
                        <a:pt x="5987" y="10995"/>
                        <a:pt x="6617" y="11436"/>
                        <a:pt x="7404" y="11657"/>
                      </a:cubicBezTo>
                      <a:cubicBezTo>
                        <a:pt x="7446" y="11657"/>
                        <a:pt x="7488" y="11685"/>
                        <a:pt x="7530" y="11685"/>
                      </a:cubicBezTo>
                      <a:cubicBezTo>
                        <a:pt x="7551" y="11685"/>
                        <a:pt x="7572" y="11678"/>
                        <a:pt x="7593" y="11657"/>
                      </a:cubicBezTo>
                      <a:cubicBezTo>
                        <a:pt x="8350" y="11436"/>
                        <a:pt x="9011" y="10995"/>
                        <a:pt x="9484" y="10365"/>
                      </a:cubicBezTo>
                      <a:cubicBezTo>
                        <a:pt x="9641" y="10145"/>
                        <a:pt x="9799" y="9893"/>
                        <a:pt x="9925" y="9609"/>
                      </a:cubicBezTo>
                      <a:lnTo>
                        <a:pt x="10618" y="9609"/>
                      </a:lnTo>
                      <a:cubicBezTo>
                        <a:pt x="11185" y="9609"/>
                        <a:pt x="11658" y="9136"/>
                        <a:pt x="11658" y="8601"/>
                      </a:cubicBezTo>
                      <a:lnTo>
                        <a:pt x="11658" y="1040"/>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6" name="Google Shape;12440;p89">
                  <a:extLst>
                    <a:ext uri="{FF2B5EF4-FFF2-40B4-BE49-F238E27FC236}">
                      <a16:creationId xmlns:a16="http://schemas.microsoft.com/office/drawing/2014/main" id="{EB87A8EB-B2D1-02C0-328D-B73DF8C8686A}"/>
                    </a:ext>
                  </a:extLst>
                </p:cNvPr>
                <p:cNvSpPr/>
                <p:nvPr/>
              </p:nvSpPr>
              <p:spPr>
                <a:xfrm>
                  <a:off x="-3104575" y="2442800"/>
                  <a:ext cx="18150" cy="17350"/>
                </a:xfrm>
                <a:custGeom>
                  <a:avLst/>
                  <a:gdLst/>
                  <a:ahLst/>
                  <a:cxnLst/>
                  <a:rect l="l" t="t" r="r" b="b"/>
                  <a:pathLst>
                    <a:path w="726" h="694" extrusionOk="0">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7" name="Google Shape;12441;p89">
                  <a:extLst>
                    <a:ext uri="{FF2B5EF4-FFF2-40B4-BE49-F238E27FC236}">
                      <a16:creationId xmlns:a16="http://schemas.microsoft.com/office/drawing/2014/main" id="{9D4BD96B-A1AF-0F63-AEC3-2D8E04F3826F}"/>
                    </a:ext>
                  </a:extLst>
                </p:cNvPr>
                <p:cNvSpPr/>
                <p:nvPr/>
              </p:nvSpPr>
              <p:spPr>
                <a:xfrm>
                  <a:off x="-306990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8" name="Google Shape;12442;p89">
                  <a:extLst>
                    <a:ext uri="{FF2B5EF4-FFF2-40B4-BE49-F238E27FC236}">
                      <a16:creationId xmlns:a16="http://schemas.microsoft.com/office/drawing/2014/main" id="{80944169-8515-6BEF-7FF7-74E0C2DB6FF1}"/>
                    </a:ext>
                  </a:extLst>
                </p:cNvPr>
                <p:cNvSpPr/>
                <p:nvPr/>
              </p:nvSpPr>
              <p:spPr>
                <a:xfrm>
                  <a:off x="-303525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9" name="Google Shape;12443;p89">
                  <a:extLst>
                    <a:ext uri="{FF2B5EF4-FFF2-40B4-BE49-F238E27FC236}">
                      <a16:creationId xmlns:a16="http://schemas.microsoft.com/office/drawing/2014/main" id="{974F1ED1-2271-0CA1-17E0-19BA09B76310}"/>
                    </a:ext>
                  </a:extLst>
                </p:cNvPr>
                <p:cNvSpPr/>
                <p:nvPr/>
              </p:nvSpPr>
              <p:spPr>
                <a:xfrm>
                  <a:off x="-3002175" y="2442800"/>
                  <a:ext cx="120525" cy="17350"/>
                </a:xfrm>
                <a:custGeom>
                  <a:avLst/>
                  <a:gdLst/>
                  <a:ahLst/>
                  <a:cxnLst/>
                  <a:rect l="l" t="t" r="r" b="b"/>
                  <a:pathLst>
                    <a:path w="4821" h="694" extrusionOk="0">
                      <a:moveTo>
                        <a:pt x="347" y="1"/>
                      </a:moveTo>
                      <a:cubicBezTo>
                        <a:pt x="158" y="1"/>
                        <a:pt x="1" y="158"/>
                        <a:pt x="1" y="347"/>
                      </a:cubicBezTo>
                      <a:cubicBezTo>
                        <a:pt x="32" y="536"/>
                        <a:pt x="190" y="694"/>
                        <a:pt x="347" y="694"/>
                      </a:cubicBezTo>
                      <a:lnTo>
                        <a:pt x="4443" y="694"/>
                      </a:lnTo>
                      <a:cubicBezTo>
                        <a:pt x="4663" y="694"/>
                        <a:pt x="4821" y="536"/>
                        <a:pt x="4821" y="347"/>
                      </a:cubicBezTo>
                      <a:cubicBezTo>
                        <a:pt x="4821" y="158"/>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13" name="Google Shape;12455;p89">
                <a:extLst>
                  <a:ext uri="{FF2B5EF4-FFF2-40B4-BE49-F238E27FC236}">
                    <a16:creationId xmlns:a16="http://schemas.microsoft.com/office/drawing/2014/main" id="{DA10476B-BAE2-59D0-A85D-C45105BACB6A}"/>
                  </a:ext>
                </a:extLst>
              </p:cNvPr>
              <p:cNvSpPr/>
              <p:nvPr/>
            </p:nvSpPr>
            <p:spPr>
              <a:xfrm>
                <a:off x="1223364" y="2660190"/>
                <a:ext cx="648218" cy="644314"/>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14" name="Google Shape;12464;p89">
                <a:extLst>
                  <a:ext uri="{FF2B5EF4-FFF2-40B4-BE49-F238E27FC236}">
                    <a16:creationId xmlns:a16="http://schemas.microsoft.com/office/drawing/2014/main" id="{8F88F0EC-7613-AE49-DDFE-6DB0225E87C3}"/>
                  </a:ext>
                </a:extLst>
              </p:cNvPr>
              <p:cNvGrpSpPr/>
              <p:nvPr/>
            </p:nvGrpSpPr>
            <p:grpSpPr>
              <a:xfrm>
                <a:off x="5348293" y="2659314"/>
                <a:ext cx="648218" cy="646514"/>
                <a:chOff x="-4570325" y="2405775"/>
                <a:chExt cx="294600" cy="293825"/>
              </a:xfrm>
              <a:grpFill/>
            </p:grpSpPr>
            <p:sp>
              <p:nvSpPr>
                <p:cNvPr id="17953" name="Google Shape;12465;p89">
                  <a:extLst>
                    <a:ext uri="{FF2B5EF4-FFF2-40B4-BE49-F238E27FC236}">
                      <a16:creationId xmlns:a16="http://schemas.microsoft.com/office/drawing/2014/main" id="{F3E858C9-E5AE-FDFE-85A8-52936780A604}"/>
                    </a:ext>
                  </a:extLst>
                </p:cNvPr>
                <p:cNvSpPr/>
                <p:nvPr/>
              </p:nvSpPr>
              <p:spPr>
                <a:xfrm>
                  <a:off x="-4570325" y="2405775"/>
                  <a:ext cx="294600" cy="293825"/>
                </a:xfrm>
                <a:custGeom>
                  <a:avLst/>
                  <a:gdLst/>
                  <a:ahLst/>
                  <a:cxnLst/>
                  <a:rect l="l" t="t" r="r" b="b"/>
                  <a:pathLst>
                    <a:path w="11784" h="11753" extrusionOk="0">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4" name="Google Shape;12466;p89">
                  <a:extLst>
                    <a:ext uri="{FF2B5EF4-FFF2-40B4-BE49-F238E27FC236}">
                      <a16:creationId xmlns:a16="http://schemas.microsoft.com/office/drawing/2014/main" id="{EBDB175D-931E-0B7D-33EE-EB41F064C384}"/>
                    </a:ext>
                  </a:extLst>
                </p:cNvPr>
                <p:cNvSpPr/>
                <p:nvPr/>
              </p:nvSpPr>
              <p:spPr>
                <a:xfrm>
                  <a:off x="-4478175" y="2439650"/>
                  <a:ext cx="103975" cy="120525"/>
                </a:xfrm>
                <a:custGeom>
                  <a:avLst/>
                  <a:gdLst/>
                  <a:ahLst/>
                  <a:cxnLst/>
                  <a:rect l="l" t="t" r="r" b="b"/>
                  <a:pathLst>
                    <a:path w="4159" h="4821" extrusionOk="0">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5" name="Google Shape;12477;p89">
                <a:extLst>
                  <a:ext uri="{FF2B5EF4-FFF2-40B4-BE49-F238E27FC236}">
                    <a16:creationId xmlns:a16="http://schemas.microsoft.com/office/drawing/2014/main" id="{6AFF3CB8-423E-09B0-D949-E18BA5A99A54}"/>
                  </a:ext>
                </a:extLst>
              </p:cNvPr>
              <p:cNvGrpSpPr/>
              <p:nvPr/>
            </p:nvGrpSpPr>
            <p:grpSpPr>
              <a:xfrm>
                <a:off x="9506180" y="2661954"/>
                <a:ext cx="642992" cy="641232"/>
                <a:chOff x="-2571737" y="2403625"/>
                <a:chExt cx="292225" cy="291425"/>
              </a:xfrm>
              <a:grpFill/>
            </p:grpSpPr>
            <p:sp>
              <p:nvSpPr>
                <p:cNvPr id="17946" name="Google Shape;12478;p89">
                  <a:extLst>
                    <a:ext uri="{FF2B5EF4-FFF2-40B4-BE49-F238E27FC236}">
                      <a16:creationId xmlns:a16="http://schemas.microsoft.com/office/drawing/2014/main" id="{921B997F-BF35-FD71-95E0-CA667DD81679}"/>
                    </a:ext>
                  </a:extLst>
                </p:cNvPr>
                <p:cNvSpPr/>
                <p:nvPr/>
              </p:nvSpPr>
              <p:spPr>
                <a:xfrm>
                  <a:off x="-2571737" y="2403625"/>
                  <a:ext cx="292225" cy="291425"/>
                </a:xfrm>
                <a:custGeom>
                  <a:avLst/>
                  <a:gdLst/>
                  <a:ahLst/>
                  <a:cxnLst/>
                  <a:rect l="l" t="t" r="r" b="b"/>
                  <a:pathLst>
                    <a:path w="11689" h="11657" extrusionOk="0">
                      <a:moveTo>
                        <a:pt x="9547" y="725"/>
                      </a:moveTo>
                      <a:cubicBezTo>
                        <a:pt x="9704" y="725"/>
                        <a:pt x="9830" y="788"/>
                        <a:pt x="9893" y="914"/>
                      </a:cubicBezTo>
                      <a:lnTo>
                        <a:pt x="10681" y="2772"/>
                      </a:lnTo>
                      <a:lnTo>
                        <a:pt x="1135" y="2772"/>
                      </a:lnTo>
                      <a:lnTo>
                        <a:pt x="1891" y="914"/>
                      </a:lnTo>
                      <a:cubicBezTo>
                        <a:pt x="1922" y="788"/>
                        <a:pt x="2080" y="725"/>
                        <a:pt x="2206" y="725"/>
                      </a:cubicBezTo>
                      <a:close/>
                      <a:moveTo>
                        <a:pt x="10649" y="3403"/>
                      </a:moveTo>
                      <a:cubicBezTo>
                        <a:pt x="10870" y="3403"/>
                        <a:pt x="11027" y="3560"/>
                        <a:pt x="11027" y="3749"/>
                      </a:cubicBezTo>
                      <a:lnTo>
                        <a:pt x="11027" y="5167"/>
                      </a:lnTo>
                      <a:cubicBezTo>
                        <a:pt x="11027" y="5356"/>
                        <a:pt x="10870" y="5513"/>
                        <a:pt x="10649" y="5513"/>
                      </a:cubicBezTo>
                      <a:lnTo>
                        <a:pt x="1040" y="5513"/>
                      </a:lnTo>
                      <a:cubicBezTo>
                        <a:pt x="851" y="5513"/>
                        <a:pt x="694" y="5356"/>
                        <a:pt x="694" y="5167"/>
                      </a:cubicBezTo>
                      <a:lnTo>
                        <a:pt x="694" y="3749"/>
                      </a:lnTo>
                      <a:cubicBezTo>
                        <a:pt x="694" y="3560"/>
                        <a:pt x="851" y="3403"/>
                        <a:pt x="1040" y="3403"/>
                      </a:cubicBezTo>
                      <a:close/>
                      <a:moveTo>
                        <a:pt x="10681" y="6206"/>
                      </a:moveTo>
                      <a:cubicBezTo>
                        <a:pt x="10870" y="6238"/>
                        <a:pt x="11027" y="6364"/>
                        <a:pt x="11027" y="6553"/>
                      </a:cubicBezTo>
                      <a:lnTo>
                        <a:pt x="11027" y="7939"/>
                      </a:lnTo>
                      <a:cubicBezTo>
                        <a:pt x="11027" y="8128"/>
                        <a:pt x="10870" y="8286"/>
                        <a:pt x="10681" y="8286"/>
                      </a:cubicBezTo>
                      <a:lnTo>
                        <a:pt x="1072" y="8286"/>
                      </a:lnTo>
                      <a:cubicBezTo>
                        <a:pt x="851" y="8286"/>
                        <a:pt x="694" y="8128"/>
                        <a:pt x="694" y="7939"/>
                      </a:cubicBezTo>
                      <a:lnTo>
                        <a:pt x="694" y="6553"/>
                      </a:lnTo>
                      <a:cubicBezTo>
                        <a:pt x="694" y="6364"/>
                        <a:pt x="851" y="6206"/>
                        <a:pt x="1072" y="6206"/>
                      </a:cubicBezTo>
                      <a:close/>
                      <a:moveTo>
                        <a:pt x="10681" y="8947"/>
                      </a:moveTo>
                      <a:cubicBezTo>
                        <a:pt x="10870" y="8947"/>
                        <a:pt x="11027" y="9105"/>
                        <a:pt x="11027" y="9294"/>
                      </a:cubicBezTo>
                      <a:lnTo>
                        <a:pt x="11027" y="10680"/>
                      </a:lnTo>
                      <a:cubicBezTo>
                        <a:pt x="11027" y="10869"/>
                        <a:pt x="10870" y="11027"/>
                        <a:pt x="10681" y="11027"/>
                      </a:cubicBezTo>
                      <a:lnTo>
                        <a:pt x="1072" y="11027"/>
                      </a:lnTo>
                      <a:cubicBezTo>
                        <a:pt x="851" y="11027"/>
                        <a:pt x="694" y="10869"/>
                        <a:pt x="694" y="10680"/>
                      </a:cubicBezTo>
                      <a:lnTo>
                        <a:pt x="694" y="9294"/>
                      </a:lnTo>
                      <a:cubicBezTo>
                        <a:pt x="694" y="9105"/>
                        <a:pt x="851" y="8947"/>
                        <a:pt x="1072" y="8947"/>
                      </a:cubicBezTo>
                      <a:close/>
                      <a:moveTo>
                        <a:pt x="2174" y="0"/>
                      </a:moveTo>
                      <a:cubicBezTo>
                        <a:pt x="1733" y="0"/>
                        <a:pt x="1387" y="252"/>
                        <a:pt x="1229" y="630"/>
                      </a:cubicBezTo>
                      <a:lnTo>
                        <a:pt x="64" y="3403"/>
                      </a:lnTo>
                      <a:cubicBezTo>
                        <a:pt x="32" y="3529"/>
                        <a:pt x="0" y="3686"/>
                        <a:pt x="0" y="3781"/>
                      </a:cubicBezTo>
                      <a:lnTo>
                        <a:pt x="0" y="5198"/>
                      </a:lnTo>
                      <a:cubicBezTo>
                        <a:pt x="0" y="5482"/>
                        <a:pt x="127" y="5734"/>
                        <a:pt x="284" y="5860"/>
                      </a:cubicBezTo>
                      <a:cubicBezTo>
                        <a:pt x="127" y="6080"/>
                        <a:pt x="0" y="6301"/>
                        <a:pt x="0" y="6553"/>
                      </a:cubicBezTo>
                      <a:lnTo>
                        <a:pt x="0" y="7908"/>
                      </a:lnTo>
                      <a:cubicBezTo>
                        <a:pt x="0" y="8191"/>
                        <a:pt x="127" y="8443"/>
                        <a:pt x="284" y="8601"/>
                      </a:cubicBezTo>
                      <a:cubicBezTo>
                        <a:pt x="127" y="8790"/>
                        <a:pt x="0" y="9010"/>
                        <a:pt x="0" y="9262"/>
                      </a:cubicBezTo>
                      <a:lnTo>
                        <a:pt x="0" y="10649"/>
                      </a:lnTo>
                      <a:cubicBezTo>
                        <a:pt x="0" y="11184"/>
                        <a:pt x="473" y="11657"/>
                        <a:pt x="1009" y="11657"/>
                      </a:cubicBezTo>
                      <a:lnTo>
                        <a:pt x="10618" y="11657"/>
                      </a:lnTo>
                      <a:cubicBezTo>
                        <a:pt x="11185" y="11657"/>
                        <a:pt x="11657" y="11184"/>
                        <a:pt x="11657" y="10649"/>
                      </a:cubicBezTo>
                      <a:lnTo>
                        <a:pt x="11657" y="9262"/>
                      </a:lnTo>
                      <a:cubicBezTo>
                        <a:pt x="11657" y="8979"/>
                        <a:pt x="11531" y="8758"/>
                        <a:pt x="11374" y="8601"/>
                      </a:cubicBezTo>
                      <a:cubicBezTo>
                        <a:pt x="11531" y="8380"/>
                        <a:pt x="11657" y="8160"/>
                        <a:pt x="11657" y="7908"/>
                      </a:cubicBezTo>
                      <a:lnTo>
                        <a:pt x="11657" y="6553"/>
                      </a:lnTo>
                      <a:cubicBezTo>
                        <a:pt x="11657" y="6269"/>
                        <a:pt x="11531" y="6017"/>
                        <a:pt x="11374" y="5860"/>
                      </a:cubicBezTo>
                      <a:cubicBezTo>
                        <a:pt x="11531" y="5671"/>
                        <a:pt x="11657" y="5450"/>
                        <a:pt x="11657" y="5198"/>
                      </a:cubicBezTo>
                      <a:lnTo>
                        <a:pt x="11657" y="3781"/>
                      </a:lnTo>
                      <a:lnTo>
                        <a:pt x="11689" y="3781"/>
                      </a:lnTo>
                      <a:cubicBezTo>
                        <a:pt x="11689" y="3686"/>
                        <a:pt x="11657" y="3529"/>
                        <a:pt x="11594" y="3403"/>
                      </a:cubicBezTo>
                      <a:lnTo>
                        <a:pt x="10460" y="630"/>
                      </a:lnTo>
                      <a:cubicBezTo>
                        <a:pt x="10303" y="252"/>
                        <a:pt x="9925" y="0"/>
                        <a:pt x="951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7" name="Google Shape;12479;p89">
                  <a:extLst>
                    <a:ext uri="{FF2B5EF4-FFF2-40B4-BE49-F238E27FC236}">
                      <a16:creationId xmlns:a16="http://schemas.microsoft.com/office/drawing/2014/main" id="{DA31558F-C9C0-711C-12F6-89C3486DC946}"/>
                    </a:ext>
                  </a:extLst>
                </p:cNvPr>
                <p:cNvSpPr/>
                <p:nvPr/>
              </p:nvSpPr>
              <p:spPr>
                <a:xfrm>
                  <a:off x="-2485967" y="2649150"/>
                  <a:ext cx="173300" cy="18150"/>
                </a:xfrm>
                <a:custGeom>
                  <a:avLst/>
                  <a:gdLst/>
                  <a:ahLst/>
                  <a:cxnLst/>
                  <a:rect l="l" t="t" r="r" b="b"/>
                  <a:pathLst>
                    <a:path w="6932" h="726" extrusionOk="0">
                      <a:moveTo>
                        <a:pt x="378" y="1"/>
                      </a:moveTo>
                      <a:cubicBezTo>
                        <a:pt x="158" y="1"/>
                        <a:pt x="0" y="159"/>
                        <a:pt x="0" y="379"/>
                      </a:cubicBezTo>
                      <a:cubicBezTo>
                        <a:pt x="0" y="568"/>
                        <a:pt x="158" y="726"/>
                        <a:pt x="378" y="726"/>
                      </a:cubicBezTo>
                      <a:lnTo>
                        <a:pt x="6585" y="726"/>
                      </a:lnTo>
                      <a:cubicBezTo>
                        <a:pt x="6774" y="726"/>
                        <a:pt x="6931" y="568"/>
                        <a:pt x="6931" y="379"/>
                      </a:cubicBezTo>
                      <a:cubicBezTo>
                        <a:pt x="6931" y="159"/>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8" name="Google Shape;12480;p89">
                  <a:extLst>
                    <a:ext uri="{FF2B5EF4-FFF2-40B4-BE49-F238E27FC236}">
                      <a16:creationId xmlns:a16="http://schemas.microsoft.com/office/drawing/2014/main" id="{865D2A7C-061E-B673-07A7-01B5BF587C07}"/>
                    </a:ext>
                  </a:extLst>
                </p:cNvPr>
                <p:cNvSpPr/>
                <p:nvPr/>
              </p:nvSpPr>
              <p:spPr>
                <a:xfrm>
                  <a:off x="-2485967" y="2511325"/>
                  <a:ext cx="173300" cy="18150"/>
                </a:xfrm>
                <a:custGeom>
                  <a:avLst/>
                  <a:gdLst/>
                  <a:ahLst/>
                  <a:cxnLst/>
                  <a:rect l="l" t="t" r="r" b="b"/>
                  <a:pathLst>
                    <a:path w="6932" h="726" extrusionOk="0">
                      <a:moveTo>
                        <a:pt x="378" y="1"/>
                      </a:moveTo>
                      <a:cubicBezTo>
                        <a:pt x="158" y="1"/>
                        <a:pt x="0" y="158"/>
                        <a:pt x="0" y="379"/>
                      </a:cubicBezTo>
                      <a:cubicBezTo>
                        <a:pt x="0" y="568"/>
                        <a:pt x="158" y="725"/>
                        <a:pt x="378" y="725"/>
                      </a:cubicBezTo>
                      <a:lnTo>
                        <a:pt x="6585" y="725"/>
                      </a:lnTo>
                      <a:cubicBezTo>
                        <a:pt x="6774" y="725"/>
                        <a:pt x="6931" y="568"/>
                        <a:pt x="6931" y="379"/>
                      </a:cubicBezTo>
                      <a:cubicBezTo>
                        <a:pt x="6931" y="158"/>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9" name="Google Shape;12481;p89">
                  <a:extLst>
                    <a:ext uri="{FF2B5EF4-FFF2-40B4-BE49-F238E27FC236}">
                      <a16:creationId xmlns:a16="http://schemas.microsoft.com/office/drawing/2014/main" id="{A7F437E1-1D76-22E7-740D-9C0A1C53EC03}"/>
                    </a:ext>
                  </a:extLst>
                </p:cNvPr>
                <p:cNvSpPr/>
                <p:nvPr/>
              </p:nvSpPr>
              <p:spPr>
                <a:xfrm>
                  <a:off x="-2540185" y="2511325"/>
                  <a:ext cx="18125" cy="18925"/>
                </a:xfrm>
                <a:custGeom>
                  <a:avLst/>
                  <a:gdLst/>
                  <a:ahLst/>
                  <a:cxnLst/>
                  <a:rect l="l" t="t" r="r" b="b"/>
                  <a:pathLst>
                    <a:path w="725" h="757" extrusionOk="0">
                      <a:moveTo>
                        <a:pt x="378" y="1"/>
                      </a:moveTo>
                      <a:cubicBezTo>
                        <a:pt x="158" y="1"/>
                        <a:pt x="0" y="158"/>
                        <a:pt x="0" y="379"/>
                      </a:cubicBezTo>
                      <a:cubicBezTo>
                        <a:pt x="0" y="568"/>
                        <a:pt x="158" y="757"/>
                        <a:pt x="378" y="757"/>
                      </a:cubicBezTo>
                      <a:cubicBezTo>
                        <a:pt x="567" y="757"/>
                        <a:pt x="725" y="568"/>
                        <a:pt x="725" y="379"/>
                      </a:cubicBezTo>
                      <a:cubicBezTo>
                        <a:pt x="725" y="158"/>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0" name="Google Shape;12482;p89">
                  <a:extLst>
                    <a:ext uri="{FF2B5EF4-FFF2-40B4-BE49-F238E27FC236}">
                      <a16:creationId xmlns:a16="http://schemas.microsoft.com/office/drawing/2014/main" id="{5D03F988-B22F-D11C-D816-7B43CA186117}"/>
                    </a:ext>
                  </a:extLst>
                </p:cNvPr>
                <p:cNvSpPr/>
                <p:nvPr/>
              </p:nvSpPr>
              <p:spPr>
                <a:xfrm>
                  <a:off x="-2485579" y="2580625"/>
                  <a:ext cx="172525" cy="17350"/>
                </a:xfrm>
                <a:custGeom>
                  <a:avLst/>
                  <a:gdLst/>
                  <a:ahLst/>
                  <a:cxnLst/>
                  <a:rect l="l" t="t" r="r" b="b"/>
                  <a:pathLst>
                    <a:path w="6901" h="694" extrusionOk="0">
                      <a:moveTo>
                        <a:pt x="347" y="0"/>
                      </a:moveTo>
                      <a:cubicBezTo>
                        <a:pt x="158" y="0"/>
                        <a:pt x="1" y="158"/>
                        <a:pt x="1" y="347"/>
                      </a:cubicBezTo>
                      <a:cubicBezTo>
                        <a:pt x="32" y="536"/>
                        <a:pt x="158" y="693"/>
                        <a:pt x="347" y="693"/>
                      </a:cubicBezTo>
                      <a:lnTo>
                        <a:pt x="6554" y="693"/>
                      </a:lnTo>
                      <a:cubicBezTo>
                        <a:pt x="6774" y="693"/>
                        <a:pt x="6900" y="536"/>
                        <a:pt x="6900" y="347"/>
                      </a:cubicBezTo>
                      <a:cubicBezTo>
                        <a:pt x="6900" y="158"/>
                        <a:pt x="6774" y="0"/>
                        <a:pt x="655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1" name="Google Shape;12483;p89">
                  <a:extLst>
                    <a:ext uri="{FF2B5EF4-FFF2-40B4-BE49-F238E27FC236}">
                      <a16:creationId xmlns:a16="http://schemas.microsoft.com/office/drawing/2014/main" id="{55CCAF49-0EA5-E651-74F6-642DFE58B183}"/>
                    </a:ext>
                  </a:extLst>
                </p:cNvPr>
                <p:cNvSpPr/>
                <p:nvPr/>
              </p:nvSpPr>
              <p:spPr>
                <a:xfrm>
                  <a:off x="-2540185" y="2580625"/>
                  <a:ext cx="18125" cy="17350"/>
                </a:xfrm>
                <a:custGeom>
                  <a:avLst/>
                  <a:gdLst/>
                  <a:ahLst/>
                  <a:cxnLst/>
                  <a:rect l="l" t="t" r="r" b="b"/>
                  <a:pathLst>
                    <a:path w="725" h="694" extrusionOk="0">
                      <a:moveTo>
                        <a:pt x="378" y="0"/>
                      </a:moveTo>
                      <a:cubicBezTo>
                        <a:pt x="158" y="0"/>
                        <a:pt x="0" y="158"/>
                        <a:pt x="0" y="347"/>
                      </a:cubicBezTo>
                      <a:cubicBezTo>
                        <a:pt x="0" y="536"/>
                        <a:pt x="158" y="693"/>
                        <a:pt x="378" y="693"/>
                      </a:cubicBezTo>
                      <a:cubicBezTo>
                        <a:pt x="567" y="693"/>
                        <a:pt x="725" y="536"/>
                        <a:pt x="725" y="347"/>
                      </a:cubicBezTo>
                      <a:cubicBezTo>
                        <a:pt x="725" y="158"/>
                        <a:pt x="567" y="0"/>
                        <a:pt x="3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2" name="Google Shape;12484;p89">
                  <a:extLst>
                    <a:ext uri="{FF2B5EF4-FFF2-40B4-BE49-F238E27FC236}">
                      <a16:creationId xmlns:a16="http://schemas.microsoft.com/office/drawing/2014/main" id="{1953CE53-D970-ABFB-61AC-E11656D8EAD3}"/>
                    </a:ext>
                  </a:extLst>
                </p:cNvPr>
                <p:cNvSpPr/>
                <p:nvPr/>
              </p:nvSpPr>
              <p:spPr>
                <a:xfrm>
                  <a:off x="-2540185" y="2649150"/>
                  <a:ext cx="18125" cy="18150"/>
                </a:xfrm>
                <a:custGeom>
                  <a:avLst/>
                  <a:gdLst/>
                  <a:ahLst/>
                  <a:cxnLst/>
                  <a:rect l="l" t="t" r="r" b="b"/>
                  <a:pathLst>
                    <a:path w="725" h="726" extrusionOk="0">
                      <a:moveTo>
                        <a:pt x="378" y="1"/>
                      </a:moveTo>
                      <a:cubicBezTo>
                        <a:pt x="158" y="1"/>
                        <a:pt x="0" y="159"/>
                        <a:pt x="0" y="379"/>
                      </a:cubicBezTo>
                      <a:cubicBezTo>
                        <a:pt x="0" y="568"/>
                        <a:pt x="158" y="726"/>
                        <a:pt x="378" y="726"/>
                      </a:cubicBezTo>
                      <a:cubicBezTo>
                        <a:pt x="567" y="726"/>
                        <a:pt x="725" y="568"/>
                        <a:pt x="725" y="379"/>
                      </a:cubicBezTo>
                      <a:cubicBezTo>
                        <a:pt x="725" y="159"/>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6" name="Google Shape;12511;p89">
                <a:extLst>
                  <a:ext uri="{FF2B5EF4-FFF2-40B4-BE49-F238E27FC236}">
                    <a16:creationId xmlns:a16="http://schemas.microsoft.com/office/drawing/2014/main" id="{C18DD444-575E-5890-ED73-B9D53083201D}"/>
                  </a:ext>
                </a:extLst>
              </p:cNvPr>
              <p:cNvGrpSpPr/>
              <p:nvPr/>
            </p:nvGrpSpPr>
            <p:grpSpPr>
              <a:xfrm>
                <a:off x="6249888" y="2659314"/>
                <a:ext cx="490509" cy="646514"/>
                <a:chOff x="-4178875" y="2405775"/>
                <a:chExt cx="222925" cy="293825"/>
              </a:xfrm>
              <a:grpFill/>
            </p:grpSpPr>
            <p:sp>
              <p:nvSpPr>
                <p:cNvPr id="17943" name="Google Shape;12512;p89">
                  <a:extLst>
                    <a:ext uri="{FF2B5EF4-FFF2-40B4-BE49-F238E27FC236}">
                      <a16:creationId xmlns:a16="http://schemas.microsoft.com/office/drawing/2014/main" id="{E296B638-B224-E3C2-3EFC-EABC6D2DE2C6}"/>
                    </a:ext>
                  </a:extLst>
                </p:cNvPr>
                <p:cNvSpPr/>
                <p:nvPr/>
              </p:nvSpPr>
              <p:spPr>
                <a:xfrm>
                  <a:off x="-4178875" y="2405775"/>
                  <a:ext cx="222925" cy="293825"/>
                </a:xfrm>
                <a:custGeom>
                  <a:avLst/>
                  <a:gdLst/>
                  <a:ahLst/>
                  <a:cxnLst/>
                  <a:rect l="l" t="t" r="r" b="b"/>
                  <a:pathLst>
                    <a:path w="8917" h="11753" extrusionOk="0">
                      <a:moveTo>
                        <a:pt x="4474" y="694"/>
                      </a:moveTo>
                      <a:cubicBezTo>
                        <a:pt x="6553" y="694"/>
                        <a:pt x="8254" y="2395"/>
                        <a:pt x="8254" y="4475"/>
                      </a:cubicBezTo>
                      <a:cubicBezTo>
                        <a:pt x="8191" y="5262"/>
                        <a:pt x="7971" y="6018"/>
                        <a:pt x="7530" y="6649"/>
                      </a:cubicBezTo>
                      <a:lnTo>
                        <a:pt x="4474" y="10776"/>
                      </a:lnTo>
                      <a:lnTo>
                        <a:pt x="1418" y="6712"/>
                      </a:lnTo>
                      <a:cubicBezTo>
                        <a:pt x="945" y="6050"/>
                        <a:pt x="693" y="5294"/>
                        <a:pt x="693" y="4475"/>
                      </a:cubicBezTo>
                      <a:cubicBezTo>
                        <a:pt x="693" y="2395"/>
                        <a:pt x="2363" y="694"/>
                        <a:pt x="4474" y="694"/>
                      </a:cubicBezTo>
                      <a:close/>
                      <a:moveTo>
                        <a:pt x="4474" y="1"/>
                      </a:moveTo>
                      <a:cubicBezTo>
                        <a:pt x="2017" y="1"/>
                        <a:pt x="0" y="2017"/>
                        <a:pt x="0" y="4475"/>
                      </a:cubicBezTo>
                      <a:cubicBezTo>
                        <a:pt x="0" y="5451"/>
                        <a:pt x="315" y="6365"/>
                        <a:pt x="882" y="7153"/>
                      </a:cubicBezTo>
                      <a:lnTo>
                        <a:pt x="4190" y="11595"/>
                      </a:lnTo>
                      <a:cubicBezTo>
                        <a:pt x="4253" y="11689"/>
                        <a:pt x="4348" y="11752"/>
                        <a:pt x="4474" y="11752"/>
                      </a:cubicBezTo>
                      <a:cubicBezTo>
                        <a:pt x="4568" y="11752"/>
                        <a:pt x="4663" y="11721"/>
                        <a:pt x="4726" y="11595"/>
                      </a:cubicBezTo>
                      <a:lnTo>
                        <a:pt x="8097" y="7058"/>
                      </a:lnTo>
                      <a:cubicBezTo>
                        <a:pt x="8633" y="6333"/>
                        <a:pt x="8916" y="5420"/>
                        <a:pt x="8916" y="4506"/>
                      </a:cubicBezTo>
                      <a:cubicBezTo>
                        <a:pt x="8916" y="1986"/>
                        <a:pt x="6900" y="1"/>
                        <a:pt x="447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4" name="Google Shape;12513;p89">
                  <a:extLst>
                    <a:ext uri="{FF2B5EF4-FFF2-40B4-BE49-F238E27FC236}">
                      <a16:creationId xmlns:a16="http://schemas.microsoft.com/office/drawing/2014/main" id="{38BFB5F0-4FE6-C17E-1E45-D61408AC5B9F}"/>
                    </a:ext>
                  </a:extLst>
                </p:cNvPr>
                <p:cNvSpPr/>
                <p:nvPr/>
              </p:nvSpPr>
              <p:spPr>
                <a:xfrm>
                  <a:off x="-4093025" y="2491650"/>
                  <a:ext cx="51225" cy="51200"/>
                </a:xfrm>
                <a:custGeom>
                  <a:avLst/>
                  <a:gdLst/>
                  <a:ahLst/>
                  <a:cxnLst/>
                  <a:rect l="l" t="t" r="r" b="b"/>
                  <a:pathLst>
                    <a:path w="2049" h="2048" extrusionOk="0">
                      <a:moveTo>
                        <a:pt x="1040" y="630"/>
                      </a:moveTo>
                      <a:cubicBezTo>
                        <a:pt x="1229" y="630"/>
                        <a:pt x="1386" y="788"/>
                        <a:pt x="1386" y="1008"/>
                      </a:cubicBezTo>
                      <a:cubicBezTo>
                        <a:pt x="1386" y="1197"/>
                        <a:pt x="1197" y="1355"/>
                        <a:pt x="1040" y="1355"/>
                      </a:cubicBezTo>
                      <a:cubicBezTo>
                        <a:pt x="819" y="1355"/>
                        <a:pt x="662" y="1197"/>
                        <a:pt x="662" y="1008"/>
                      </a:cubicBezTo>
                      <a:cubicBezTo>
                        <a:pt x="662" y="788"/>
                        <a:pt x="819" y="630"/>
                        <a:pt x="1040" y="630"/>
                      </a:cubicBezTo>
                      <a:close/>
                      <a:moveTo>
                        <a:pt x="1040" y="0"/>
                      </a:moveTo>
                      <a:cubicBezTo>
                        <a:pt x="473" y="0"/>
                        <a:pt x="0" y="473"/>
                        <a:pt x="0" y="1040"/>
                      </a:cubicBezTo>
                      <a:cubicBezTo>
                        <a:pt x="0" y="1575"/>
                        <a:pt x="473" y="2048"/>
                        <a:pt x="1040" y="2048"/>
                      </a:cubicBezTo>
                      <a:cubicBezTo>
                        <a:pt x="1575" y="2048"/>
                        <a:pt x="2048" y="1575"/>
                        <a:pt x="2048" y="1040"/>
                      </a:cubicBezTo>
                      <a:cubicBezTo>
                        <a:pt x="2048" y="441"/>
                        <a:pt x="1575"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5" name="Google Shape;12514;p89">
                  <a:extLst>
                    <a:ext uri="{FF2B5EF4-FFF2-40B4-BE49-F238E27FC236}">
                      <a16:creationId xmlns:a16="http://schemas.microsoft.com/office/drawing/2014/main" id="{F21535A2-49CB-A77D-AD20-062AE3B0FB08}"/>
                    </a:ext>
                  </a:extLst>
                </p:cNvPr>
                <p:cNvSpPr/>
                <p:nvPr/>
              </p:nvSpPr>
              <p:spPr>
                <a:xfrm>
                  <a:off x="-4145800" y="2439650"/>
                  <a:ext cx="155975" cy="155200"/>
                </a:xfrm>
                <a:custGeom>
                  <a:avLst/>
                  <a:gdLst/>
                  <a:ahLst/>
                  <a:cxnLst/>
                  <a:rect l="l" t="t" r="r" b="b"/>
                  <a:pathLst>
                    <a:path w="6239" h="6208" extrusionOk="0">
                      <a:moveTo>
                        <a:pt x="3403" y="694"/>
                      </a:moveTo>
                      <a:lnTo>
                        <a:pt x="3403" y="1166"/>
                      </a:lnTo>
                      <a:cubicBezTo>
                        <a:pt x="3403" y="1324"/>
                        <a:pt x="3497" y="1450"/>
                        <a:pt x="3655" y="1481"/>
                      </a:cubicBezTo>
                      <a:cubicBezTo>
                        <a:pt x="3844" y="1576"/>
                        <a:pt x="4033" y="1670"/>
                        <a:pt x="4191" y="1828"/>
                      </a:cubicBezTo>
                      <a:cubicBezTo>
                        <a:pt x="4268" y="1867"/>
                        <a:pt x="4358" y="1894"/>
                        <a:pt x="4445" y="1894"/>
                      </a:cubicBezTo>
                      <a:cubicBezTo>
                        <a:pt x="4499" y="1894"/>
                        <a:pt x="4552" y="1884"/>
                        <a:pt x="4600" y="1859"/>
                      </a:cubicBezTo>
                      <a:lnTo>
                        <a:pt x="4978" y="1607"/>
                      </a:lnTo>
                      <a:lnTo>
                        <a:pt x="5356" y="2206"/>
                      </a:lnTo>
                      <a:lnTo>
                        <a:pt x="4947" y="2458"/>
                      </a:lnTo>
                      <a:cubicBezTo>
                        <a:pt x="4821" y="2521"/>
                        <a:pt x="4789" y="2647"/>
                        <a:pt x="4789" y="2805"/>
                      </a:cubicBezTo>
                      <a:cubicBezTo>
                        <a:pt x="4821" y="3025"/>
                        <a:pt x="4821" y="3183"/>
                        <a:pt x="4789" y="3435"/>
                      </a:cubicBezTo>
                      <a:cubicBezTo>
                        <a:pt x="4758" y="3592"/>
                        <a:pt x="4821" y="3687"/>
                        <a:pt x="4947" y="3781"/>
                      </a:cubicBezTo>
                      <a:lnTo>
                        <a:pt x="5356" y="4033"/>
                      </a:lnTo>
                      <a:lnTo>
                        <a:pt x="4978" y="4600"/>
                      </a:lnTo>
                      <a:lnTo>
                        <a:pt x="4600" y="4380"/>
                      </a:lnTo>
                      <a:cubicBezTo>
                        <a:pt x="4554" y="4345"/>
                        <a:pt x="4503" y="4332"/>
                        <a:pt x="4452" y="4332"/>
                      </a:cubicBezTo>
                      <a:cubicBezTo>
                        <a:pt x="4363" y="4332"/>
                        <a:pt x="4270" y="4372"/>
                        <a:pt x="4191" y="4411"/>
                      </a:cubicBezTo>
                      <a:cubicBezTo>
                        <a:pt x="4033" y="4537"/>
                        <a:pt x="3844" y="4632"/>
                        <a:pt x="3655" y="4726"/>
                      </a:cubicBezTo>
                      <a:cubicBezTo>
                        <a:pt x="3529" y="4758"/>
                        <a:pt x="3403" y="4915"/>
                        <a:pt x="3403" y="5041"/>
                      </a:cubicBezTo>
                      <a:lnTo>
                        <a:pt x="3403" y="5514"/>
                      </a:lnTo>
                      <a:lnTo>
                        <a:pt x="2741" y="5514"/>
                      </a:lnTo>
                      <a:lnTo>
                        <a:pt x="2741" y="5041"/>
                      </a:lnTo>
                      <a:cubicBezTo>
                        <a:pt x="2741" y="4884"/>
                        <a:pt x="2678" y="4758"/>
                        <a:pt x="2521" y="4726"/>
                      </a:cubicBezTo>
                      <a:cubicBezTo>
                        <a:pt x="2300" y="4663"/>
                        <a:pt x="2111" y="4569"/>
                        <a:pt x="1954" y="4411"/>
                      </a:cubicBezTo>
                      <a:cubicBezTo>
                        <a:pt x="1874" y="4372"/>
                        <a:pt x="1782" y="4332"/>
                        <a:pt x="1701" y="4332"/>
                      </a:cubicBezTo>
                      <a:cubicBezTo>
                        <a:pt x="1654" y="4332"/>
                        <a:pt x="1610" y="4345"/>
                        <a:pt x="1576" y="4380"/>
                      </a:cubicBezTo>
                      <a:lnTo>
                        <a:pt x="1166" y="4600"/>
                      </a:lnTo>
                      <a:lnTo>
                        <a:pt x="820" y="4033"/>
                      </a:lnTo>
                      <a:lnTo>
                        <a:pt x="1198" y="3781"/>
                      </a:lnTo>
                      <a:cubicBezTo>
                        <a:pt x="1324" y="3718"/>
                        <a:pt x="1418" y="3592"/>
                        <a:pt x="1355" y="3435"/>
                      </a:cubicBezTo>
                      <a:cubicBezTo>
                        <a:pt x="1324" y="3183"/>
                        <a:pt x="1324" y="3025"/>
                        <a:pt x="1355" y="2805"/>
                      </a:cubicBezTo>
                      <a:cubicBezTo>
                        <a:pt x="1418" y="2647"/>
                        <a:pt x="1324" y="2521"/>
                        <a:pt x="1198" y="2458"/>
                      </a:cubicBezTo>
                      <a:lnTo>
                        <a:pt x="820" y="2206"/>
                      </a:lnTo>
                      <a:lnTo>
                        <a:pt x="1166" y="1607"/>
                      </a:lnTo>
                      <a:lnTo>
                        <a:pt x="1576" y="1859"/>
                      </a:lnTo>
                      <a:cubicBezTo>
                        <a:pt x="1612" y="1884"/>
                        <a:pt x="1657" y="1894"/>
                        <a:pt x="1706" y="1894"/>
                      </a:cubicBezTo>
                      <a:cubicBezTo>
                        <a:pt x="1786" y="1894"/>
                        <a:pt x="1876" y="1867"/>
                        <a:pt x="1954" y="1828"/>
                      </a:cubicBezTo>
                      <a:cubicBezTo>
                        <a:pt x="2111" y="1702"/>
                        <a:pt x="2300" y="1576"/>
                        <a:pt x="2521" y="1481"/>
                      </a:cubicBezTo>
                      <a:cubicBezTo>
                        <a:pt x="2615" y="1450"/>
                        <a:pt x="2741" y="1292"/>
                        <a:pt x="2741" y="1166"/>
                      </a:cubicBezTo>
                      <a:lnTo>
                        <a:pt x="2741" y="694"/>
                      </a:lnTo>
                      <a:close/>
                      <a:moveTo>
                        <a:pt x="2426" y="1"/>
                      </a:moveTo>
                      <a:cubicBezTo>
                        <a:pt x="2237" y="1"/>
                        <a:pt x="2080" y="158"/>
                        <a:pt x="2080" y="347"/>
                      </a:cubicBezTo>
                      <a:lnTo>
                        <a:pt x="2080" y="946"/>
                      </a:lnTo>
                      <a:cubicBezTo>
                        <a:pt x="1954" y="977"/>
                        <a:pt x="1828" y="1072"/>
                        <a:pt x="1765" y="1135"/>
                      </a:cubicBezTo>
                      <a:lnTo>
                        <a:pt x="1261" y="851"/>
                      </a:lnTo>
                      <a:cubicBezTo>
                        <a:pt x="1211" y="831"/>
                        <a:pt x="1158" y="821"/>
                        <a:pt x="1104" y="821"/>
                      </a:cubicBezTo>
                      <a:cubicBezTo>
                        <a:pt x="990" y="821"/>
                        <a:pt x="874" y="870"/>
                        <a:pt x="788" y="977"/>
                      </a:cubicBezTo>
                      <a:lnTo>
                        <a:pt x="126" y="2175"/>
                      </a:lnTo>
                      <a:cubicBezTo>
                        <a:pt x="32" y="2332"/>
                        <a:pt x="63" y="2521"/>
                        <a:pt x="221" y="2647"/>
                      </a:cubicBezTo>
                      <a:lnTo>
                        <a:pt x="757" y="2899"/>
                      </a:lnTo>
                      <a:lnTo>
                        <a:pt x="757" y="3120"/>
                      </a:lnTo>
                      <a:lnTo>
                        <a:pt x="757" y="3309"/>
                      </a:lnTo>
                      <a:lnTo>
                        <a:pt x="221" y="3592"/>
                      </a:lnTo>
                      <a:cubicBezTo>
                        <a:pt x="63" y="3655"/>
                        <a:pt x="0" y="3907"/>
                        <a:pt x="126" y="4065"/>
                      </a:cubicBezTo>
                      <a:lnTo>
                        <a:pt x="788" y="5231"/>
                      </a:lnTo>
                      <a:cubicBezTo>
                        <a:pt x="831" y="5337"/>
                        <a:pt x="960" y="5415"/>
                        <a:pt x="1088" y="5415"/>
                      </a:cubicBezTo>
                      <a:cubicBezTo>
                        <a:pt x="1149" y="5415"/>
                        <a:pt x="1210" y="5397"/>
                        <a:pt x="1261" y="5357"/>
                      </a:cubicBezTo>
                      <a:lnTo>
                        <a:pt x="1765" y="5073"/>
                      </a:lnTo>
                      <a:cubicBezTo>
                        <a:pt x="1891" y="5167"/>
                        <a:pt x="1954" y="5199"/>
                        <a:pt x="2080" y="5262"/>
                      </a:cubicBezTo>
                      <a:lnTo>
                        <a:pt x="2080" y="5861"/>
                      </a:lnTo>
                      <a:cubicBezTo>
                        <a:pt x="2080" y="6050"/>
                        <a:pt x="2237" y="6207"/>
                        <a:pt x="2426" y="6207"/>
                      </a:cubicBezTo>
                      <a:lnTo>
                        <a:pt x="3812" y="6207"/>
                      </a:lnTo>
                      <a:cubicBezTo>
                        <a:pt x="4002" y="6207"/>
                        <a:pt x="4159" y="6050"/>
                        <a:pt x="4159" y="5861"/>
                      </a:cubicBezTo>
                      <a:lnTo>
                        <a:pt x="4159" y="5262"/>
                      </a:lnTo>
                      <a:cubicBezTo>
                        <a:pt x="4285" y="5231"/>
                        <a:pt x="4411" y="5167"/>
                        <a:pt x="4474" y="5073"/>
                      </a:cubicBezTo>
                      <a:lnTo>
                        <a:pt x="4978" y="5357"/>
                      </a:lnTo>
                      <a:cubicBezTo>
                        <a:pt x="5028" y="5376"/>
                        <a:pt x="5084" y="5387"/>
                        <a:pt x="5141" y="5387"/>
                      </a:cubicBezTo>
                      <a:cubicBezTo>
                        <a:pt x="5263" y="5387"/>
                        <a:pt x="5386" y="5338"/>
                        <a:pt x="5451" y="5231"/>
                      </a:cubicBezTo>
                      <a:lnTo>
                        <a:pt x="6144" y="4065"/>
                      </a:lnTo>
                      <a:cubicBezTo>
                        <a:pt x="6207" y="3907"/>
                        <a:pt x="6175" y="3687"/>
                        <a:pt x="6018" y="3592"/>
                      </a:cubicBezTo>
                      <a:lnTo>
                        <a:pt x="5514" y="3309"/>
                      </a:lnTo>
                      <a:lnTo>
                        <a:pt x="5514" y="3120"/>
                      </a:lnTo>
                      <a:lnTo>
                        <a:pt x="5514" y="2899"/>
                      </a:lnTo>
                      <a:lnTo>
                        <a:pt x="6018" y="2647"/>
                      </a:lnTo>
                      <a:cubicBezTo>
                        <a:pt x="6175" y="2521"/>
                        <a:pt x="6238" y="2332"/>
                        <a:pt x="6144" y="2175"/>
                      </a:cubicBezTo>
                      <a:lnTo>
                        <a:pt x="5451" y="977"/>
                      </a:lnTo>
                      <a:cubicBezTo>
                        <a:pt x="5408" y="870"/>
                        <a:pt x="5278" y="807"/>
                        <a:pt x="5149" y="807"/>
                      </a:cubicBezTo>
                      <a:cubicBezTo>
                        <a:pt x="5089" y="807"/>
                        <a:pt x="5029" y="821"/>
                        <a:pt x="4978" y="851"/>
                      </a:cubicBezTo>
                      <a:lnTo>
                        <a:pt x="4474" y="1135"/>
                      </a:lnTo>
                      <a:cubicBezTo>
                        <a:pt x="4348" y="1072"/>
                        <a:pt x="4285" y="1009"/>
                        <a:pt x="4159" y="946"/>
                      </a:cubicBezTo>
                      <a:lnTo>
                        <a:pt x="4159" y="347"/>
                      </a:lnTo>
                      <a:cubicBezTo>
                        <a:pt x="4159" y="158"/>
                        <a:pt x="4002" y="1"/>
                        <a:pt x="38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7" name="Google Shape;12520;p89">
                <a:extLst>
                  <a:ext uri="{FF2B5EF4-FFF2-40B4-BE49-F238E27FC236}">
                    <a16:creationId xmlns:a16="http://schemas.microsoft.com/office/drawing/2014/main" id="{CBE1D596-53C2-62CB-5CE5-1C24CA6B0F0D}"/>
                  </a:ext>
                </a:extLst>
              </p:cNvPr>
              <p:cNvGrpSpPr/>
              <p:nvPr/>
            </p:nvGrpSpPr>
            <p:grpSpPr>
              <a:xfrm>
                <a:off x="10314963" y="2661925"/>
                <a:ext cx="641288" cy="641288"/>
                <a:chOff x="-2419325" y="2408150"/>
                <a:chExt cx="291450" cy="291450"/>
              </a:xfrm>
              <a:grpFill/>
            </p:grpSpPr>
            <p:sp>
              <p:nvSpPr>
                <p:cNvPr id="17936" name="Google Shape;12521;p89">
                  <a:extLst>
                    <a:ext uri="{FF2B5EF4-FFF2-40B4-BE49-F238E27FC236}">
                      <a16:creationId xmlns:a16="http://schemas.microsoft.com/office/drawing/2014/main" id="{31F545B9-DF46-87AC-FF1B-65E055502B2D}"/>
                    </a:ext>
                  </a:extLst>
                </p:cNvPr>
                <p:cNvSpPr/>
                <p:nvPr/>
              </p:nvSpPr>
              <p:spPr>
                <a:xfrm>
                  <a:off x="-2419325" y="2408150"/>
                  <a:ext cx="291450" cy="291450"/>
                </a:xfrm>
                <a:custGeom>
                  <a:avLst/>
                  <a:gdLst/>
                  <a:ahLst/>
                  <a:cxnLst/>
                  <a:rect l="l" t="t" r="r" b="b"/>
                  <a:pathLst>
                    <a:path w="11658" h="11658" extrusionOk="0">
                      <a:moveTo>
                        <a:pt x="8948" y="725"/>
                      </a:moveTo>
                      <a:lnTo>
                        <a:pt x="8948" y="2489"/>
                      </a:lnTo>
                      <a:lnTo>
                        <a:pt x="8948" y="10366"/>
                      </a:lnTo>
                      <a:cubicBezTo>
                        <a:pt x="8948" y="10586"/>
                        <a:pt x="9011" y="10838"/>
                        <a:pt x="9137" y="11027"/>
                      </a:cubicBezTo>
                      <a:lnTo>
                        <a:pt x="1733" y="11027"/>
                      </a:lnTo>
                      <a:cubicBezTo>
                        <a:pt x="1134" y="11027"/>
                        <a:pt x="662" y="10586"/>
                        <a:pt x="662" y="10019"/>
                      </a:cubicBezTo>
                      <a:lnTo>
                        <a:pt x="662" y="725"/>
                      </a:lnTo>
                      <a:close/>
                      <a:moveTo>
                        <a:pt x="11027" y="2836"/>
                      </a:moveTo>
                      <a:lnTo>
                        <a:pt x="11027" y="10366"/>
                      </a:lnTo>
                      <a:lnTo>
                        <a:pt x="10995" y="10366"/>
                      </a:lnTo>
                      <a:cubicBezTo>
                        <a:pt x="10995" y="10744"/>
                        <a:pt x="10680" y="11027"/>
                        <a:pt x="10334" y="11027"/>
                      </a:cubicBezTo>
                      <a:cubicBezTo>
                        <a:pt x="9987" y="11027"/>
                        <a:pt x="9672" y="10712"/>
                        <a:pt x="9672" y="10366"/>
                      </a:cubicBezTo>
                      <a:lnTo>
                        <a:pt x="9672" y="2836"/>
                      </a:lnTo>
                      <a:close/>
                      <a:moveTo>
                        <a:pt x="347" y="1"/>
                      </a:moveTo>
                      <a:cubicBezTo>
                        <a:pt x="158" y="1"/>
                        <a:pt x="0" y="158"/>
                        <a:pt x="0" y="347"/>
                      </a:cubicBezTo>
                      <a:lnTo>
                        <a:pt x="0" y="9956"/>
                      </a:lnTo>
                      <a:cubicBezTo>
                        <a:pt x="0" y="10901"/>
                        <a:pt x="756" y="11657"/>
                        <a:pt x="1702" y="11657"/>
                      </a:cubicBezTo>
                      <a:lnTo>
                        <a:pt x="10302" y="11657"/>
                      </a:lnTo>
                      <a:cubicBezTo>
                        <a:pt x="11027" y="11657"/>
                        <a:pt x="11657" y="11027"/>
                        <a:pt x="11657" y="10271"/>
                      </a:cubicBezTo>
                      <a:lnTo>
                        <a:pt x="11657" y="2395"/>
                      </a:lnTo>
                      <a:cubicBezTo>
                        <a:pt x="11657" y="2300"/>
                        <a:pt x="11500" y="2143"/>
                        <a:pt x="11342" y="2143"/>
                      </a:cubicBezTo>
                      <a:lnTo>
                        <a:pt x="9641" y="2143"/>
                      </a:lnTo>
                      <a:lnTo>
                        <a:pt x="9641" y="347"/>
                      </a:lnTo>
                      <a:cubicBezTo>
                        <a:pt x="9641" y="158"/>
                        <a:pt x="9483" y="1"/>
                        <a:pt x="929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7" name="Google Shape;12522;p89">
                  <a:extLst>
                    <a:ext uri="{FF2B5EF4-FFF2-40B4-BE49-F238E27FC236}">
                      <a16:creationId xmlns:a16="http://schemas.microsoft.com/office/drawing/2014/main" id="{2A3506A7-D906-2548-13A5-D69DED6E19F9}"/>
                    </a:ext>
                  </a:extLst>
                </p:cNvPr>
                <p:cNvSpPr/>
                <p:nvPr/>
              </p:nvSpPr>
              <p:spPr>
                <a:xfrm>
                  <a:off x="-2385475" y="2444375"/>
                  <a:ext cx="173325" cy="86675"/>
                </a:xfrm>
                <a:custGeom>
                  <a:avLst/>
                  <a:gdLst/>
                  <a:ahLst/>
                  <a:cxnLst/>
                  <a:rect l="l" t="t" r="r" b="b"/>
                  <a:pathLst>
                    <a:path w="6933" h="3467" extrusionOk="0">
                      <a:moveTo>
                        <a:pt x="6207" y="694"/>
                      </a:moveTo>
                      <a:lnTo>
                        <a:pt x="6207" y="2742"/>
                      </a:lnTo>
                      <a:lnTo>
                        <a:pt x="694" y="2742"/>
                      </a:lnTo>
                      <a:lnTo>
                        <a:pt x="694" y="694"/>
                      </a:lnTo>
                      <a:close/>
                      <a:moveTo>
                        <a:pt x="348" y="1"/>
                      </a:moveTo>
                      <a:cubicBezTo>
                        <a:pt x="159" y="1"/>
                        <a:pt x="1" y="158"/>
                        <a:pt x="1" y="379"/>
                      </a:cubicBezTo>
                      <a:lnTo>
                        <a:pt x="1" y="3120"/>
                      </a:lnTo>
                      <a:cubicBezTo>
                        <a:pt x="1" y="3309"/>
                        <a:pt x="159" y="3466"/>
                        <a:pt x="348" y="3466"/>
                      </a:cubicBezTo>
                      <a:lnTo>
                        <a:pt x="6554" y="3466"/>
                      </a:lnTo>
                      <a:cubicBezTo>
                        <a:pt x="6775" y="3466"/>
                        <a:pt x="6932" y="3309"/>
                        <a:pt x="6932" y="3120"/>
                      </a:cubicBezTo>
                      <a:lnTo>
                        <a:pt x="6932" y="379"/>
                      </a:lnTo>
                      <a:cubicBezTo>
                        <a:pt x="6869" y="158"/>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8" name="Google Shape;12523;p89">
                  <a:extLst>
                    <a:ext uri="{FF2B5EF4-FFF2-40B4-BE49-F238E27FC236}">
                      <a16:creationId xmlns:a16="http://schemas.microsoft.com/office/drawing/2014/main" id="{D4289652-BC4E-6B63-6141-2A42468FC51D}"/>
                    </a:ext>
                  </a:extLst>
                </p:cNvPr>
                <p:cNvSpPr/>
                <p:nvPr/>
              </p:nvSpPr>
              <p:spPr>
                <a:xfrm>
                  <a:off x="-2385475" y="2545975"/>
                  <a:ext cx="86675" cy="86675"/>
                </a:xfrm>
                <a:custGeom>
                  <a:avLst/>
                  <a:gdLst/>
                  <a:ahLst/>
                  <a:cxnLst/>
                  <a:rect l="l" t="t" r="r" b="b"/>
                  <a:pathLst>
                    <a:path w="3467" h="3467" extrusionOk="0">
                      <a:moveTo>
                        <a:pt x="2742" y="757"/>
                      </a:moveTo>
                      <a:lnTo>
                        <a:pt x="2742" y="2805"/>
                      </a:lnTo>
                      <a:lnTo>
                        <a:pt x="694" y="2805"/>
                      </a:lnTo>
                      <a:lnTo>
                        <a:pt x="694" y="757"/>
                      </a:lnTo>
                      <a:close/>
                      <a:moveTo>
                        <a:pt x="348" y="1"/>
                      </a:moveTo>
                      <a:cubicBezTo>
                        <a:pt x="159" y="1"/>
                        <a:pt x="1" y="158"/>
                        <a:pt x="1" y="347"/>
                      </a:cubicBezTo>
                      <a:lnTo>
                        <a:pt x="1" y="3120"/>
                      </a:lnTo>
                      <a:cubicBezTo>
                        <a:pt x="1" y="3309"/>
                        <a:pt x="159" y="3466"/>
                        <a:pt x="348" y="3466"/>
                      </a:cubicBezTo>
                      <a:lnTo>
                        <a:pt x="3088" y="3466"/>
                      </a:lnTo>
                      <a:cubicBezTo>
                        <a:pt x="3309" y="3466"/>
                        <a:pt x="3467" y="3309"/>
                        <a:pt x="3467" y="3120"/>
                      </a:cubicBezTo>
                      <a:lnTo>
                        <a:pt x="3467" y="347"/>
                      </a:lnTo>
                      <a:cubicBezTo>
                        <a:pt x="3467" y="158"/>
                        <a:pt x="3309" y="1"/>
                        <a:pt x="3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9" name="Google Shape;12524;p89">
                  <a:extLst>
                    <a:ext uri="{FF2B5EF4-FFF2-40B4-BE49-F238E27FC236}">
                      <a16:creationId xmlns:a16="http://schemas.microsoft.com/office/drawing/2014/main" id="{4899E015-8B2A-A5C7-E822-449A4C40A70F}"/>
                    </a:ext>
                  </a:extLst>
                </p:cNvPr>
                <p:cNvSpPr/>
                <p:nvPr/>
              </p:nvSpPr>
              <p:spPr>
                <a:xfrm>
                  <a:off x="-2281500" y="2546775"/>
                  <a:ext cx="69350" cy="18125"/>
                </a:xfrm>
                <a:custGeom>
                  <a:avLst/>
                  <a:gdLst/>
                  <a:ahLst/>
                  <a:cxnLst/>
                  <a:rect l="l" t="t" r="r" b="b"/>
                  <a:pathLst>
                    <a:path w="2774" h="725" extrusionOk="0">
                      <a:moveTo>
                        <a:pt x="347" y="0"/>
                      </a:moveTo>
                      <a:cubicBezTo>
                        <a:pt x="158" y="0"/>
                        <a:pt x="1" y="158"/>
                        <a:pt x="1" y="378"/>
                      </a:cubicBezTo>
                      <a:cubicBezTo>
                        <a:pt x="1" y="567"/>
                        <a:pt x="158" y="725"/>
                        <a:pt x="347" y="725"/>
                      </a:cubicBezTo>
                      <a:lnTo>
                        <a:pt x="2395" y="725"/>
                      </a:lnTo>
                      <a:cubicBezTo>
                        <a:pt x="2616" y="725"/>
                        <a:pt x="2773" y="567"/>
                        <a:pt x="2773" y="378"/>
                      </a:cubicBezTo>
                      <a:cubicBezTo>
                        <a:pt x="2710" y="158"/>
                        <a:pt x="2553" y="0"/>
                        <a:pt x="239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0" name="Google Shape;12525;p89">
                  <a:extLst>
                    <a:ext uri="{FF2B5EF4-FFF2-40B4-BE49-F238E27FC236}">
                      <a16:creationId xmlns:a16="http://schemas.microsoft.com/office/drawing/2014/main" id="{40A262F1-8F59-FEFA-1ECB-0148BF09822F}"/>
                    </a:ext>
                  </a:extLst>
                </p:cNvPr>
                <p:cNvSpPr/>
                <p:nvPr/>
              </p:nvSpPr>
              <p:spPr>
                <a:xfrm>
                  <a:off x="-2281500" y="2581425"/>
                  <a:ext cx="69350" cy="18150"/>
                </a:xfrm>
                <a:custGeom>
                  <a:avLst/>
                  <a:gdLst/>
                  <a:ahLst/>
                  <a:cxnLst/>
                  <a:rect l="l" t="t" r="r" b="b"/>
                  <a:pathLst>
                    <a:path w="2774" h="726" extrusionOk="0">
                      <a:moveTo>
                        <a:pt x="347" y="1"/>
                      </a:moveTo>
                      <a:cubicBezTo>
                        <a:pt x="158" y="1"/>
                        <a:pt x="1" y="158"/>
                        <a:pt x="1" y="347"/>
                      </a:cubicBezTo>
                      <a:cubicBezTo>
                        <a:pt x="1" y="568"/>
                        <a:pt x="158" y="725"/>
                        <a:pt x="347" y="725"/>
                      </a:cubicBezTo>
                      <a:lnTo>
                        <a:pt x="2395" y="725"/>
                      </a:lnTo>
                      <a:cubicBezTo>
                        <a:pt x="2616" y="725"/>
                        <a:pt x="2773" y="568"/>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1" name="Google Shape;12526;p89">
                  <a:extLst>
                    <a:ext uri="{FF2B5EF4-FFF2-40B4-BE49-F238E27FC236}">
                      <a16:creationId xmlns:a16="http://schemas.microsoft.com/office/drawing/2014/main" id="{616FDFE0-8124-3813-8625-394D90B03D40}"/>
                    </a:ext>
                  </a:extLst>
                </p:cNvPr>
                <p:cNvSpPr/>
                <p:nvPr/>
              </p:nvSpPr>
              <p:spPr>
                <a:xfrm>
                  <a:off x="-2281500" y="2616075"/>
                  <a:ext cx="69350" cy="17350"/>
                </a:xfrm>
                <a:custGeom>
                  <a:avLst/>
                  <a:gdLst/>
                  <a:ahLst/>
                  <a:cxnLst/>
                  <a:rect l="l" t="t" r="r" b="b"/>
                  <a:pathLst>
                    <a:path w="2774" h="694" extrusionOk="0">
                      <a:moveTo>
                        <a:pt x="347" y="1"/>
                      </a:moveTo>
                      <a:cubicBezTo>
                        <a:pt x="158" y="1"/>
                        <a:pt x="1" y="158"/>
                        <a:pt x="1" y="347"/>
                      </a:cubicBezTo>
                      <a:cubicBezTo>
                        <a:pt x="1" y="536"/>
                        <a:pt x="158" y="694"/>
                        <a:pt x="347" y="694"/>
                      </a:cubicBezTo>
                      <a:lnTo>
                        <a:pt x="2395" y="694"/>
                      </a:lnTo>
                      <a:cubicBezTo>
                        <a:pt x="2616" y="694"/>
                        <a:pt x="2773" y="536"/>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2" name="Google Shape;12527;p89">
                  <a:extLst>
                    <a:ext uri="{FF2B5EF4-FFF2-40B4-BE49-F238E27FC236}">
                      <a16:creationId xmlns:a16="http://schemas.microsoft.com/office/drawing/2014/main" id="{B2D90093-D4C2-436D-AEE2-E97DD3D2E44A}"/>
                    </a:ext>
                  </a:extLst>
                </p:cNvPr>
                <p:cNvSpPr/>
                <p:nvPr/>
              </p:nvSpPr>
              <p:spPr>
                <a:xfrm>
                  <a:off x="-2385475" y="2649150"/>
                  <a:ext cx="173325" cy="18150"/>
                </a:xfrm>
                <a:custGeom>
                  <a:avLst/>
                  <a:gdLst/>
                  <a:ahLst/>
                  <a:cxnLst/>
                  <a:rect l="l" t="t" r="r" b="b"/>
                  <a:pathLst>
                    <a:path w="6933" h="726" extrusionOk="0">
                      <a:moveTo>
                        <a:pt x="348" y="1"/>
                      </a:moveTo>
                      <a:cubicBezTo>
                        <a:pt x="159" y="1"/>
                        <a:pt x="1" y="159"/>
                        <a:pt x="1" y="379"/>
                      </a:cubicBezTo>
                      <a:cubicBezTo>
                        <a:pt x="1" y="568"/>
                        <a:pt x="159" y="726"/>
                        <a:pt x="348" y="726"/>
                      </a:cubicBezTo>
                      <a:lnTo>
                        <a:pt x="6554" y="726"/>
                      </a:lnTo>
                      <a:cubicBezTo>
                        <a:pt x="6775" y="726"/>
                        <a:pt x="6932" y="568"/>
                        <a:pt x="6932" y="379"/>
                      </a:cubicBezTo>
                      <a:cubicBezTo>
                        <a:pt x="6869" y="159"/>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8" name="Google Shape;12535;p89">
                <a:extLst>
                  <a:ext uri="{FF2B5EF4-FFF2-40B4-BE49-F238E27FC236}">
                    <a16:creationId xmlns:a16="http://schemas.microsoft.com/office/drawing/2014/main" id="{24C4B461-37E4-32CA-43EA-2006F7AA39C6}"/>
                  </a:ext>
                </a:extLst>
              </p:cNvPr>
              <p:cNvGrpSpPr/>
              <p:nvPr/>
            </p:nvGrpSpPr>
            <p:grpSpPr>
              <a:xfrm>
                <a:off x="2872448" y="2661924"/>
                <a:ext cx="649979" cy="641288"/>
                <a:chOff x="-5637575" y="2397900"/>
                <a:chExt cx="295400" cy="291450"/>
              </a:xfrm>
              <a:grpFill/>
            </p:grpSpPr>
            <p:sp>
              <p:nvSpPr>
                <p:cNvPr id="17932" name="Google Shape;12536;p89">
                  <a:extLst>
                    <a:ext uri="{FF2B5EF4-FFF2-40B4-BE49-F238E27FC236}">
                      <a16:creationId xmlns:a16="http://schemas.microsoft.com/office/drawing/2014/main" id="{24372630-B038-9420-2836-DE731CAB85D9}"/>
                    </a:ext>
                  </a:extLst>
                </p:cNvPr>
                <p:cNvSpPr/>
                <p:nvPr/>
              </p:nvSpPr>
              <p:spPr>
                <a:xfrm>
                  <a:off x="-5575350" y="2547550"/>
                  <a:ext cx="79575" cy="88250"/>
                </a:xfrm>
                <a:custGeom>
                  <a:avLst/>
                  <a:gdLst/>
                  <a:ahLst/>
                  <a:cxnLst/>
                  <a:rect l="l" t="t" r="r" b="b"/>
                  <a:pathLst>
                    <a:path w="3183" h="3530" extrusionOk="0">
                      <a:moveTo>
                        <a:pt x="1088" y="1"/>
                      </a:moveTo>
                      <a:cubicBezTo>
                        <a:pt x="1001" y="1"/>
                        <a:pt x="915" y="32"/>
                        <a:pt x="852" y="95"/>
                      </a:cubicBezTo>
                      <a:lnTo>
                        <a:pt x="379" y="568"/>
                      </a:lnTo>
                      <a:cubicBezTo>
                        <a:pt x="1" y="978"/>
                        <a:pt x="1" y="1639"/>
                        <a:pt x="379" y="2017"/>
                      </a:cubicBezTo>
                      <a:cubicBezTo>
                        <a:pt x="584" y="2222"/>
                        <a:pt x="852" y="2324"/>
                        <a:pt x="1115" y="2324"/>
                      </a:cubicBezTo>
                      <a:cubicBezTo>
                        <a:pt x="1379" y="2324"/>
                        <a:pt x="1639" y="2222"/>
                        <a:pt x="1828" y="2017"/>
                      </a:cubicBezTo>
                      <a:cubicBezTo>
                        <a:pt x="1891" y="1970"/>
                        <a:pt x="1986" y="1946"/>
                        <a:pt x="2076" y="1946"/>
                      </a:cubicBezTo>
                      <a:cubicBezTo>
                        <a:pt x="2167" y="1946"/>
                        <a:pt x="2253" y="1970"/>
                        <a:pt x="2301" y="2017"/>
                      </a:cubicBezTo>
                      <a:cubicBezTo>
                        <a:pt x="2427" y="2143"/>
                        <a:pt x="2427" y="2395"/>
                        <a:pt x="2301" y="2490"/>
                      </a:cubicBezTo>
                      <a:lnTo>
                        <a:pt x="1828" y="2962"/>
                      </a:lnTo>
                      <a:cubicBezTo>
                        <a:pt x="1734" y="3088"/>
                        <a:pt x="1734" y="3340"/>
                        <a:pt x="1828" y="3435"/>
                      </a:cubicBezTo>
                      <a:cubicBezTo>
                        <a:pt x="1891" y="3498"/>
                        <a:pt x="1986" y="3529"/>
                        <a:pt x="2076" y="3529"/>
                      </a:cubicBezTo>
                      <a:cubicBezTo>
                        <a:pt x="2167" y="3529"/>
                        <a:pt x="2253" y="3498"/>
                        <a:pt x="2301" y="3435"/>
                      </a:cubicBezTo>
                      <a:lnTo>
                        <a:pt x="2773" y="2962"/>
                      </a:lnTo>
                      <a:cubicBezTo>
                        <a:pt x="3183" y="2584"/>
                        <a:pt x="3183" y="1923"/>
                        <a:pt x="2773" y="1513"/>
                      </a:cubicBezTo>
                      <a:cubicBezTo>
                        <a:pt x="2569" y="1293"/>
                        <a:pt x="2309" y="1182"/>
                        <a:pt x="2049" y="1182"/>
                      </a:cubicBezTo>
                      <a:cubicBezTo>
                        <a:pt x="1789" y="1182"/>
                        <a:pt x="1529" y="1293"/>
                        <a:pt x="1324" y="1513"/>
                      </a:cubicBezTo>
                      <a:cubicBezTo>
                        <a:pt x="1261" y="1576"/>
                        <a:pt x="1174" y="1608"/>
                        <a:pt x="1088" y="1608"/>
                      </a:cubicBezTo>
                      <a:cubicBezTo>
                        <a:pt x="1001" y="1608"/>
                        <a:pt x="915" y="1576"/>
                        <a:pt x="852" y="1513"/>
                      </a:cubicBezTo>
                      <a:cubicBezTo>
                        <a:pt x="726" y="1387"/>
                        <a:pt x="726" y="1167"/>
                        <a:pt x="852" y="1041"/>
                      </a:cubicBezTo>
                      <a:lnTo>
                        <a:pt x="1324" y="568"/>
                      </a:lnTo>
                      <a:cubicBezTo>
                        <a:pt x="1450" y="442"/>
                        <a:pt x="1450" y="221"/>
                        <a:pt x="1324" y="95"/>
                      </a:cubicBezTo>
                      <a:cubicBezTo>
                        <a:pt x="1261" y="32"/>
                        <a:pt x="1174" y="1"/>
                        <a:pt x="1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3" name="Google Shape;12537;p89">
                  <a:extLst>
                    <a:ext uri="{FF2B5EF4-FFF2-40B4-BE49-F238E27FC236}">
                      <a16:creationId xmlns:a16="http://schemas.microsoft.com/office/drawing/2014/main" id="{01E43FCF-63C5-51F2-9B86-C07C9F9BC7FD}"/>
                    </a:ext>
                  </a:extLst>
                </p:cNvPr>
                <p:cNvSpPr/>
                <p:nvPr/>
              </p:nvSpPr>
              <p:spPr>
                <a:xfrm>
                  <a:off x="-5526500" y="2499525"/>
                  <a:ext cx="85075" cy="81725"/>
                </a:xfrm>
                <a:custGeom>
                  <a:avLst/>
                  <a:gdLst/>
                  <a:ahLst/>
                  <a:cxnLst/>
                  <a:rect l="l" t="t" r="r" b="b"/>
                  <a:pathLst>
                    <a:path w="3403" h="3269" extrusionOk="0">
                      <a:moveTo>
                        <a:pt x="1107" y="0"/>
                      </a:moveTo>
                      <a:cubicBezTo>
                        <a:pt x="1016" y="0"/>
                        <a:pt x="930" y="32"/>
                        <a:pt x="882" y="95"/>
                      </a:cubicBezTo>
                      <a:lnTo>
                        <a:pt x="410" y="567"/>
                      </a:lnTo>
                      <a:cubicBezTo>
                        <a:pt x="0" y="945"/>
                        <a:pt x="0" y="1638"/>
                        <a:pt x="410" y="2016"/>
                      </a:cubicBezTo>
                      <a:lnTo>
                        <a:pt x="882" y="2489"/>
                      </a:lnTo>
                      <a:lnTo>
                        <a:pt x="1355" y="2962"/>
                      </a:lnTo>
                      <a:cubicBezTo>
                        <a:pt x="1544" y="3166"/>
                        <a:pt x="1804" y="3269"/>
                        <a:pt x="2068" y="3269"/>
                      </a:cubicBezTo>
                      <a:cubicBezTo>
                        <a:pt x="2332" y="3269"/>
                        <a:pt x="2599" y="3166"/>
                        <a:pt x="2804" y="2962"/>
                      </a:cubicBezTo>
                      <a:lnTo>
                        <a:pt x="3277" y="2489"/>
                      </a:lnTo>
                      <a:cubicBezTo>
                        <a:pt x="3403" y="2363"/>
                        <a:pt x="3403" y="2142"/>
                        <a:pt x="3277" y="2016"/>
                      </a:cubicBezTo>
                      <a:cubicBezTo>
                        <a:pt x="3178" y="1918"/>
                        <a:pt x="3070" y="1870"/>
                        <a:pt x="2977" y="1870"/>
                      </a:cubicBezTo>
                      <a:cubicBezTo>
                        <a:pt x="2892" y="1870"/>
                        <a:pt x="2818" y="1910"/>
                        <a:pt x="2773" y="1985"/>
                      </a:cubicBezTo>
                      <a:lnTo>
                        <a:pt x="2300" y="2457"/>
                      </a:lnTo>
                      <a:cubicBezTo>
                        <a:pt x="2237" y="2520"/>
                        <a:pt x="2143" y="2552"/>
                        <a:pt x="2052" y="2552"/>
                      </a:cubicBezTo>
                      <a:cubicBezTo>
                        <a:pt x="1961" y="2552"/>
                        <a:pt x="1875" y="2520"/>
                        <a:pt x="1827" y="2457"/>
                      </a:cubicBezTo>
                      <a:lnTo>
                        <a:pt x="1575" y="2205"/>
                      </a:lnTo>
                      <a:lnTo>
                        <a:pt x="2300" y="1512"/>
                      </a:lnTo>
                      <a:cubicBezTo>
                        <a:pt x="2395" y="1386"/>
                        <a:pt x="2395" y="1134"/>
                        <a:pt x="2300" y="1040"/>
                      </a:cubicBezTo>
                      <a:cubicBezTo>
                        <a:pt x="2237" y="977"/>
                        <a:pt x="2143" y="945"/>
                        <a:pt x="2052" y="945"/>
                      </a:cubicBezTo>
                      <a:cubicBezTo>
                        <a:pt x="1961" y="945"/>
                        <a:pt x="1875" y="977"/>
                        <a:pt x="1827" y="1040"/>
                      </a:cubicBezTo>
                      <a:lnTo>
                        <a:pt x="1103" y="1733"/>
                      </a:lnTo>
                      <a:lnTo>
                        <a:pt x="882" y="1512"/>
                      </a:lnTo>
                      <a:cubicBezTo>
                        <a:pt x="756" y="1386"/>
                        <a:pt x="756" y="1166"/>
                        <a:pt x="882" y="1040"/>
                      </a:cubicBezTo>
                      <a:lnTo>
                        <a:pt x="1355" y="567"/>
                      </a:lnTo>
                      <a:cubicBezTo>
                        <a:pt x="1449" y="441"/>
                        <a:pt x="1449" y="221"/>
                        <a:pt x="1355" y="95"/>
                      </a:cubicBezTo>
                      <a:cubicBezTo>
                        <a:pt x="1292" y="32"/>
                        <a:pt x="1197" y="0"/>
                        <a:pt x="110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4" name="Google Shape;12538;p89">
                  <a:extLst>
                    <a:ext uri="{FF2B5EF4-FFF2-40B4-BE49-F238E27FC236}">
                      <a16:creationId xmlns:a16="http://schemas.microsoft.com/office/drawing/2014/main" id="{8A6D95F0-C143-3B8D-0916-FC908A6EB3E7}"/>
                    </a:ext>
                  </a:extLst>
                </p:cNvPr>
                <p:cNvSpPr/>
                <p:nvPr/>
              </p:nvSpPr>
              <p:spPr>
                <a:xfrm>
                  <a:off x="-5480050" y="2456975"/>
                  <a:ext cx="80375" cy="75650"/>
                </a:xfrm>
                <a:custGeom>
                  <a:avLst/>
                  <a:gdLst/>
                  <a:ahLst/>
                  <a:cxnLst/>
                  <a:rect l="l" t="t" r="r" b="b"/>
                  <a:pathLst>
                    <a:path w="3215" h="3026" extrusionOk="0">
                      <a:moveTo>
                        <a:pt x="1100" y="686"/>
                      </a:moveTo>
                      <a:cubicBezTo>
                        <a:pt x="1190" y="686"/>
                        <a:pt x="1277" y="710"/>
                        <a:pt x="1324" y="757"/>
                      </a:cubicBezTo>
                      <a:lnTo>
                        <a:pt x="2332" y="1765"/>
                      </a:lnTo>
                      <a:cubicBezTo>
                        <a:pt x="2490" y="1860"/>
                        <a:pt x="2490" y="2112"/>
                        <a:pt x="2332" y="2238"/>
                      </a:cubicBezTo>
                      <a:cubicBezTo>
                        <a:pt x="2269" y="2285"/>
                        <a:pt x="2183" y="2309"/>
                        <a:pt x="2096" y="2309"/>
                      </a:cubicBezTo>
                      <a:cubicBezTo>
                        <a:pt x="2009" y="2309"/>
                        <a:pt x="1923" y="2285"/>
                        <a:pt x="1860" y="2238"/>
                      </a:cubicBezTo>
                      <a:lnTo>
                        <a:pt x="852" y="1229"/>
                      </a:lnTo>
                      <a:cubicBezTo>
                        <a:pt x="757" y="1135"/>
                        <a:pt x="757" y="883"/>
                        <a:pt x="852" y="757"/>
                      </a:cubicBezTo>
                      <a:cubicBezTo>
                        <a:pt x="915" y="710"/>
                        <a:pt x="1009" y="686"/>
                        <a:pt x="1100" y="686"/>
                      </a:cubicBezTo>
                      <a:close/>
                      <a:moveTo>
                        <a:pt x="1119" y="1"/>
                      </a:moveTo>
                      <a:cubicBezTo>
                        <a:pt x="852" y="1"/>
                        <a:pt x="584" y="95"/>
                        <a:pt x="379" y="284"/>
                      </a:cubicBezTo>
                      <a:cubicBezTo>
                        <a:pt x="1" y="694"/>
                        <a:pt x="1" y="1356"/>
                        <a:pt x="379" y="1765"/>
                      </a:cubicBezTo>
                      <a:lnTo>
                        <a:pt x="1387" y="2742"/>
                      </a:lnTo>
                      <a:cubicBezTo>
                        <a:pt x="1576" y="2931"/>
                        <a:pt x="1836" y="3025"/>
                        <a:pt x="2100" y="3025"/>
                      </a:cubicBezTo>
                      <a:cubicBezTo>
                        <a:pt x="2364" y="3025"/>
                        <a:pt x="2632" y="2931"/>
                        <a:pt x="2836" y="2742"/>
                      </a:cubicBezTo>
                      <a:cubicBezTo>
                        <a:pt x="3214" y="2332"/>
                        <a:pt x="3214" y="1671"/>
                        <a:pt x="2836" y="1293"/>
                      </a:cubicBezTo>
                      <a:lnTo>
                        <a:pt x="1860" y="284"/>
                      </a:lnTo>
                      <a:cubicBezTo>
                        <a:pt x="1655" y="95"/>
                        <a:pt x="1387" y="1"/>
                        <a:pt x="111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5" name="Google Shape;12539;p89">
                  <a:extLst>
                    <a:ext uri="{FF2B5EF4-FFF2-40B4-BE49-F238E27FC236}">
                      <a16:creationId xmlns:a16="http://schemas.microsoft.com/office/drawing/2014/main" id="{009E0E45-7417-52F0-696C-2491A44194F7}"/>
                    </a:ext>
                  </a:extLst>
                </p:cNvPr>
                <p:cNvSpPr/>
                <p:nvPr/>
              </p:nvSpPr>
              <p:spPr>
                <a:xfrm>
                  <a:off x="-5637575" y="2397900"/>
                  <a:ext cx="295400" cy="291450"/>
                </a:xfrm>
                <a:custGeom>
                  <a:avLst/>
                  <a:gdLst/>
                  <a:ahLst/>
                  <a:cxnLst/>
                  <a:rect l="l" t="t" r="r" b="b"/>
                  <a:pathLst>
                    <a:path w="11816" h="11658" extrusionOk="0">
                      <a:moveTo>
                        <a:pt x="9185" y="1479"/>
                      </a:moveTo>
                      <a:cubicBezTo>
                        <a:pt x="9245" y="1479"/>
                        <a:pt x="9245" y="1482"/>
                        <a:pt x="9263" y="1482"/>
                      </a:cubicBezTo>
                      <a:cubicBezTo>
                        <a:pt x="9421" y="1482"/>
                        <a:pt x="9579" y="1513"/>
                        <a:pt x="9673" y="1545"/>
                      </a:cubicBezTo>
                      <a:lnTo>
                        <a:pt x="9106" y="2143"/>
                      </a:lnTo>
                      <a:cubicBezTo>
                        <a:pt x="8980" y="2269"/>
                        <a:pt x="8980" y="2490"/>
                        <a:pt x="9106" y="2616"/>
                      </a:cubicBezTo>
                      <a:cubicBezTo>
                        <a:pt x="9153" y="2679"/>
                        <a:pt x="9240" y="2710"/>
                        <a:pt x="9330" y="2710"/>
                      </a:cubicBezTo>
                      <a:cubicBezTo>
                        <a:pt x="9421" y="2710"/>
                        <a:pt x="9515" y="2679"/>
                        <a:pt x="9579" y="2616"/>
                      </a:cubicBezTo>
                      <a:lnTo>
                        <a:pt x="10146" y="2017"/>
                      </a:lnTo>
                      <a:cubicBezTo>
                        <a:pt x="10272" y="2175"/>
                        <a:pt x="10303" y="2332"/>
                        <a:pt x="10303" y="2553"/>
                      </a:cubicBezTo>
                      <a:lnTo>
                        <a:pt x="10146" y="5325"/>
                      </a:lnTo>
                      <a:cubicBezTo>
                        <a:pt x="10114" y="5798"/>
                        <a:pt x="9925" y="6239"/>
                        <a:pt x="9515" y="6554"/>
                      </a:cubicBezTo>
                      <a:lnTo>
                        <a:pt x="9484" y="6585"/>
                      </a:lnTo>
                      <a:lnTo>
                        <a:pt x="8570" y="7499"/>
                      </a:lnTo>
                      <a:cubicBezTo>
                        <a:pt x="5231" y="10902"/>
                        <a:pt x="5829" y="10303"/>
                        <a:pt x="5199" y="10902"/>
                      </a:cubicBezTo>
                      <a:cubicBezTo>
                        <a:pt x="5136" y="10949"/>
                        <a:pt x="5050" y="10972"/>
                        <a:pt x="4963" y="10972"/>
                      </a:cubicBezTo>
                      <a:cubicBezTo>
                        <a:pt x="4876" y="10972"/>
                        <a:pt x="4790" y="10949"/>
                        <a:pt x="4727" y="10902"/>
                      </a:cubicBezTo>
                      <a:lnTo>
                        <a:pt x="820" y="6995"/>
                      </a:lnTo>
                      <a:cubicBezTo>
                        <a:pt x="694" y="6869"/>
                        <a:pt x="694" y="6648"/>
                        <a:pt x="820" y="6522"/>
                      </a:cubicBezTo>
                      <a:lnTo>
                        <a:pt x="5262" y="2112"/>
                      </a:lnTo>
                      <a:cubicBezTo>
                        <a:pt x="5577" y="1797"/>
                        <a:pt x="5987" y="1639"/>
                        <a:pt x="6365" y="1608"/>
                      </a:cubicBezTo>
                      <a:cubicBezTo>
                        <a:pt x="8503" y="1495"/>
                        <a:pt x="9033" y="1479"/>
                        <a:pt x="9185" y="1479"/>
                      </a:cubicBezTo>
                      <a:close/>
                      <a:moveTo>
                        <a:pt x="11422" y="1"/>
                      </a:moveTo>
                      <a:cubicBezTo>
                        <a:pt x="11335" y="1"/>
                        <a:pt x="11248" y="32"/>
                        <a:pt x="11185" y="95"/>
                      </a:cubicBezTo>
                      <a:lnTo>
                        <a:pt x="10240" y="1041"/>
                      </a:lnTo>
                      <a:cubicBezTo>
                        <a:pt x="9958" y="871"/>
                        <a:pt x="9650" y="752"/>
                        <a:pt x="9316" y="752"/>
                      </a:cubicBezTo>
                      <a:cubicBezTo>
                        <a:pt x="9278" y="752"/>
                        <a:pt x="9239" y="754"/>
                        <a:pt x="9200" y="757"/>
                      </a:cubicBezTo>
                      <a:lnTo>
                        <a:pt x="6428" y="883"/>
                      </a:lnTo>
                      <a:cubicBezTo>
                        <a:pt x="5829" y="915"/>
                        <a:pt x="5262" y="1167"/>
                        <a:pt x="4853" y="1608"/>
                      </a:cubicBezTo>
                      <a:lnTo>
                        <a:pt x="379" y="6018"/>
                      </a:lnTo>
                      <a:cubicBezTo>
                        <a:pt x="1" y="6396"/>
                        <a:pt x="1" y="7058"/>
                        <a:pt x="379" y="7468"/>
                      </a:cubicBezTo>
                      <a:lnTo>
                        <a:pt x="4286" y="11374"/>
                      </a:lnTo>
                      <a:cubicBezTo>
                        <a:pt x="4490" y="11563"/>
                        <a:pt x="4758" y="11658"/>
                        <a:pt x="5022" y="11658"/>
                      </a:cubicBezTo>
                      <a:cubicBezTo>
                        <a:pt x="5286" y="11658"/>
                        <a:pt x="5546" y="11563"/>
                        <a:pt x="5735" y="11374"/>
                      </a:cubicBezTo>
                      <a:lnTo>
                        <a:pt x="9137" y="7972"/>
                      </a:lnTo>
                      <a:lnTo>
                        <a:pt x="10051" y="7058"/>
                      </a:lnTo>
                      <a:cubicBezTo>
                        <a:pt x="10555" y="6648"/>
                        <a:pt x="10870" y="6018"/>
                        <a:pt x="10902" y="5388"/>
                      </a:cubicBezTo>
                      <a:lnTo>
                        <a:pt x="11059" y="2584"/>
                      </a:lnTo>
                      <a:cubicBezTo>
                        <a:pt x="11059" y="2238"/>
                        <a:pt x="10996" y="1828"/>
                        <a:pt x="10776" y="1545"/>
                      </a:cubicBezTo>
                      <a:lnTo>
                        <a:pt x="11721" y="600"/>
                      </a:lnTo>
                      <a:cubicBezTo>
                        <a:pt x="11815" y="442"/>
                        <a:pt x="11815" y="221"/>
                        <a:pt x="11658" y="95"/>
                      </a:cubicBezTo>
                      <a:cubicBezTo>
                        <a:pt x="11595" y="32"/>
                        <a:pt x="11508" y="1"/>
                        <a:pt x="114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9" name="Google Shape;12546;p89">
                <a:extLst>
                  <a:ext uri="{FF2B5EF4-FFF2-40B4-BE49-F238E27FC236}">
                    <a16:creationId xmlns:a16="http://schemas.microsoft.com/office/drawing/2014/main" id="{9FC9ED1C-9C23-AA5D-345B-B162C8B5DF84}"/>
                  </a:ext>
                </a:extLst>
              </p:cNvPr>
              <p:cNvGrpSpPr/>
              <p:nvPr/>
            </p:nvGrpSpPr>
            <p:grpSpPr>
              <a:xfrm>
                <a:off x="6981824" y="2659341"/>
                <a:ext cx="648218" cy="646458"/>
                <a:chOff x="-3854375" y="2405000"/>
                <a:chExt cx="294600" cy="293800"/>
              </a:xfrm>
              <a:grpFill/>
            </p:grpSpPr>
            <p:sp>
              <p:nvSpPr>
                <p:cNvPr id="17930" name="Google Shape;12547;p89">
                  <a:extLst>
                    <a:ext uri="{FF2B5EF4-FFF2-40B4-BE49-F238E27FC236}">
                      <a16:creationId xmlns:a16="http://schemas.microsoft.com/office/drawing/2014/main" id="{CF4A9842-FA89-D11D-FB35-CD221623D43A}"/>
                    </a:ext>
                  </a:extLst>
                </p:cNvPr>
                <p:cNvSpPr/>
                <p:nvPr/>
              </p:nvSpPr>
              <p:spPr>
                <a:xfrm>
                  <a:off x="-3854375" y="2405000"/>
                  <a:ext cx="294600" cy="293800"/>
                </a:xfrm>
                <a:custGeom>
                  <a:avLst/>
                  <a:gdLst/>
                  <a:ahLst/>
                  <a:cxnLst/>
                  <a:rect l="l" t="t" r="r" b="b"/>
                  <a:pathLst>
                    <a:path w="11784" h="11752" extrusionOk="0">
                      <a:moveTo>
                        <a:pt x="6994" y="694"/>
                      </a:moveTo>
                      <a:lnTo>
                        <a:pt x="6994" y="1103"/>
                      </a:lnTo>
                      <a:cubicBezTo>
                        <a:pt x="6994" y="1261"/>
                        <a:pt x="7120" y="1387"/>
                        <a:pt x="7278" y="1418"/>
                      </a:cubicBezTo>
                      <a:cubicBezTo>
                        <a:pt x="7467" y="1481"/>
                        <a:pt x="7719" y="1576"/>
                        <a:pt x="7908" y="1702"/>
                      </a:cubicBezTo>
                      <a:cubicBezTo>
                        <a:pt x="7954" y="1736"/>
                        <a:pt x="8009" y="1750"/>
                        <a:pt x="8066" y="1750"/>
                      </a:cubicBezTo>
                      <a:cubicBezTo>
                        <a:pt x="8164" y="1750"/>
                        <a:pt x="8269" y="1710"/>
                        <a:pt x="8349" y="1670"/>
                      </a:cubicBezTo>
                      <a:lnTo>
                        <a:pt x="8664" y="1355"/>
                      </a:lnTo>
                      <a:lnTo>
                        <a:pt x="9137" y="1828"/>
                      </a:lnTo>
                      <a:lnTo>
                        <a:pt x="8822" y="2143"/>
                      </a:lnTo>
                      <a:cubicBezTo>
                        <a:pt x="8696" y="2269"/>
                        <a:pt x="8696" y="2426"/>
                        <a:pt x="8759" y="2584"/>
                      </a:cubicBezTo>
                      <a:cubicBezTo>
                        <a:pt x="8885" y="2773"/>
                        <a:pt x="8979" y="2962"/>
                        <a:pt x="9042" y="3214"/>
                      </a:cubicBezTo>
                      <a:cubicBezTo>
                        <a:pt x="9074" y="3372"/>
                        <a:pt x="9200" y="3466"/>
                        <a:pt x="9357" y="3466"/>
                      </a:cubicBezTo>
                      <a:lnTo>
                        <a:pt x="9798" y="3466"/>
                      </a:lnTo>
                      <a:lnTo>
                        <a:pt x="9798" y="4159"/>
                      </a:lnTo>
                      <a:lnTo>
                        <a:pt x="9357" y="4159"/>
                      </a:lnTo>
                      <a:cubicBezTo>
                        <a:pt x="9200" y="4159"/>
                        <a:pt x="9074" y="4222"/>
                        <a:pt x="9042" y="4380"/>
                      </a:cubicBezTo>
                      <a:cubicBezTo>
                        <a:pt x="9011" y="4569"/>
                        <a:pt x="8885" y="4821"/>
                        <a:pt x="8759" y="5010"/>
                      </a:cubicBezTo>
                      <a:cubicBezTo>
                        <a:pt x="8696" y="5136"/>
                        <a:pt x="8727" y="5325"/>
                        <a:pt x="8822" y="5451"/>
                      </a:cubicBezTo>
                      <a:lnTo>
                        <a:pt x="9137" y="5766"/>
                      </a:lnTo>
                      <a:lnTo>
                        <a:pt x="8664" y="6238"/>
                      </a:lnTo>
                      <a:lnTo>
                        <a:pt x="8349" y="5923"/>
                      </a:lnTo>
                      <a:cubicBezTo>
                        <a:pt x="8275" y="5850"/>
                        <a:pt x="8191" y="5819"/>
                        <a:pt x="8101" y="5819"/>
                      </a:cubicBezTo>
                      <a:cubicBezTo>
                        <a:pt x="8038" y="5819"/>
                        <a:pt x="7973" y="5834"/>
                        <a:pt x="7908" y="5860"/>
                      </a:cubicBezTo>
                      <a:cubicBezTo>
                        <a:pt x="7719" y="5986"/>
                        <a:pt x="7498" y="6081"/>
                        <a:pt x="7278" y="6144"/>
                      </a:cubicBezTo>
                      <a:cubicBezTo>
                        <a:pt x="7120" y="6175"/>
                        <a:pt x="6994" y="6301"/>
                        <a:pt x="6994" y="6459"/>
                      </a:cubicBezTo>
                      <a:lnTo>
                        <a:pt x="6994" y="6900"/>
                      </a:lnTo>
                      <a:lnTo>
                        <a:pt x="6333" y="6900"/>
                      </a:lnTo>
                      <a:lnTo>
                        <a:pt x="6333" y="6459"/>
                      </a:lnTo>
                      <a:cubicBezTo>
                        <a:pt x="6333" y="6301"/>
                        <a:pt x="6207" y="6207"/>
                        <a:pt x="6049" y="6144"/>
                      </a:cubicBezTo>
                      <a:cubicBezTo>
                        <a:pt x="5860" y="6112"/>
                        <a:pt x="5608" y="5986"/>
                        <a:pt x="5419" y="5860"/>
                      </a:cubicBezTo>
                      <a:cubicBezTo>
                        <a:pt x="5374" y="5838"/>
                        <a:pt x="5322" y="5828"/>
                        <a:pt x="5267" y="5828"/>
                      </a:cubicBezTo>
                      <a:cubicBezTo>
                        <a:pt x="5167" y="5828"/>
                        <a:pt x="5059" y="5862"/>
                        <a:pt x="4978" y="5923"/>
                      </a:cubicBezTo>
                      <a:lnTo>
                        <a:pt x="4663" y="6238"/>
                      </a:lnTo>
                      <a:lnTo>
                        <a:pt x="4190" y="5766"/>
                      </a:lnTo>
                      <a:lnTo>
                        <a:pt x="4505" y="5451"/>
                      </a:lnTo>
                      <a:cubicBezTo>
                        <a:pt x="4631" y="5325"/>
                        <a:pt x="4631" y="5167"/>
                        <a:pt x="4568" y="5010"/>
                      </a:cubicBezTo>
                      <a:cubicBezTo>
                        <a:pt x="4442" y="4821"/>
                        <a:pt x="4348" y="4632"/>
                        <a:pt x="4285" y="4380"/>
                      </a:cubicBezTo>
                      <a:cubicBezTo>
                        <a:pt x="4253" y="4254"/>
                        <a:pt x="4127" y="4159"/>
                        <a:pt x="4001" y="4159"/>
                      </a:cubicBezTo>
                      <a:lnTo>
                        <a:pt x="3529" y="4159"/>
                      </a:lnTo>
                      <a:lnTo>
                        <a:pt x="3529" y="3466"/>
                      </a:lnTo>
                      <a:lnTo>
                        <a:pt x="3970" y="3466"/>
                      </a:lnTo>
                      <a:cubicBezTo>
                        <a:pt x="4127" y="3466"/>
                        <a:pt x="4253" y="3372"/>
                        <a:pt x="4285" y="3214"/>
                      </a:cubicBezTo>
                      <a:cubicBezTo>
                        <a:pt x="4316" y="2993"/>
                        <a:pt x="4442" y="2773"/>
                        <a:pt x="4568" y="2584"/>
                      </a:cubicBezTo>
                      <a:cubicBezTo>
                        <a:pt x="4631" y="2458"/>
                        <a:pt x="4600" y="2269"/>
                        <a:pt x="4505" y="2143"/>
                      </a:cubicBezTo>
                      <a:lnTo>
                        <a:pt x="4190" y="1828"/>
                      </a:lnTo>
                      <a:lnTo>
                        <a:pt x="4663" y="1355"/>
                      </a:lnTo>
                      <a:lnTo>
                        <a:pt x="4978" y="1670"/>
                      </a:lnTo>
                      <a:cubicBezTo>
                        <a:pt x="5046" y="1738"/>
                        <a:pt x="5122" y="1769"/>
                        <a:pt x="5203" y="1769"/>
                      </a:cubicBezTo>
                      <a:cubicBezTo>
                        <a:pt x="5273" y="1769"/>
                        <a:pt x="5346" y="1746"/>
                        <a:pt x="5419" y="1702"/>
                      </a:cubicBezTo>
                      <a:cubicBezTo>
                        <a:pt x="5608" y="1576"/>
                        <a:pt x="5829" y="1513"/>
                        <a:pt x="6049" y="1418"/>
                      </a:cubicBezTo>
                      <a:cubicBezTo>
                        <a:pt x="6207" y="1387"/>
                        <a:pt x="6333" y="1261"/>
                        <a:pt x="6333" y="1103"/>
                      </a:cubicBezTo>
                      <a:lnTo>
                        <a:pt x="6333" y="694"/>
                      </a:lnTo>
                      <a:close/>
                      <a:moveTo>
                        <a:pt x="10964" y="4821"/>
                      </a:moveTo>
                      <a:lnTo>
                        <a:pt x="9830" y="8255"/>
                      </a:lnTo>
                      <a:lnTo>
                        <a:pt x="2773" y="8255"/>
                      </a:lnTo>
                      <a:lnTo>
                        <a:pt x="2143" y="4821"/>
                      </a:lnTo>
                      <a:lnTo>
                        <a:pt x="3686" y="4821"/>
                      </a:lnTo>
                      <a:cubicBezTo>
                        <a:pt x="3718" y="4947"/>
                        <a:pt x="3781" y="5010"/>
                        <a:pt x="3812" y="5136"/>
                      </a:cubicBezTo>
                      <a:lnTo>
                        <a:pt x="3466" y="5482"/>
                      </a:lnTo>
                      <a:cubicBezTo>
                        <a:pt x="3340" y="5608"/>
                        <a:pt x="3340" y="5829"/>
                        <a:pt x="3466" y="5955"/>
                      </a:cubicBezTo>
                      <a:lnTo>
                        <a:pt x="4442" y="6932"/>
                      </a:lnTo>
                      <a:cubicBezTo>
                        <a:pt x="4505" y="6995"/>
                        <a:pt x="4592" y="7026"/>
                        <a:pt x="4679" y="7026"/>
                      </a:cubicBezTo>
                      <a:cubicBezTo>
                        <a:pt x="4765" y="7026"/>
                        <a:pt x="4852" y="6995"/>
                        <a:pt x="4915" y="6932"/>
                      </a:cubicBezTo>
                      <a:lnTo>
                        <a:pt x="5262" y="6585"/>
                      </a:lnTo>
                      <a:cubicBezTo>
                        <a:pt x="5356" y="6617"/>
                        <a:pt x="5451" y="6680"/>
                        <a:pt x="5577" y="6711"/>
                      </a:cubicBezTo>
                      <a:lnTo>
                        <a:pt x="5577" y="7215"/>
                      </a:lnTo>
                      <a:cubicBezTo>
                        <a:pt x="5577" y="7404"/>
                        <a:pt x="5734" y="7562"/>
                        <a:pt x="5923" y="7562"/>
                      </a:cubicBezTo>
                      <a:lnTo>
                        <a:pt x="7309" y="7562"/>
                      </a:lnTo>
                      <a:cubicBezTo>
                        <a:pt x="7498" y="7562"/>
                        <a:pt x="7656" y="7404"/>
                        <a:pt x="7656" y="7215"/>
                      </a:cubicBezTo>
                      <a:lnTo>
                        <a:pt x="7656" y="6711"/>
                      </a:lnTo>
                      <a:cubicBezTo>
                        <a:pt x="7782" y="6680"/>
                        <a:pt x="7876" y="6617"/>
                        <a:pt x="7971" y="6585"/>
                      </a:cubicBezTo>
                      <a:lnTo>
                        <a:pt x="8349" y="6932"/>
                      </a:lnTo>
                      <a:cubicBezTo>
                        <a:pt x="8396" y="6995"/>
                        <a:pt x="8483" y="7026"/>
                        <a:pt x="8574" y="7026"/>
                      </a:cubicBezTo>
                      <a:cubicBezTo>
                        <a:pt x="8664" y="7026"/>
                        <a:pt x="8759" y="6995"/>
                        <a:pt x="8822" y="6932"/>
                      </a:cubicBezTo>
                      <a:lnTo>
                        <a:pt x="9798" y="5955"/>
                      </a:lnTo>
                      <a:cubicBezTo>
                        <a:pt x="9924" y="5829"/>
                        <a:pt x="9924" y="5608"/>
                        <a:pt x="9798" y="5482"/>
                      </a:cubicBezTo>
                      <a:lnTo>
                        <a:pt x="9452" y="5136"/>
                      </a:lnTo>
                      <a:cubicBezTo>
                        <a:pt x="9483" y="5041"/>
                        <a:pt x="9515" y="4947"/>
                        <a:pt x="9546" y="4821"/>
                      </a:cubicBezTo>
                      <a:close/>
                      <a:moveTo>
                        <a:pt x="3907" y="10334"/>
                      </a:moveTo>
                      <a:cubicBezTo>
                        <a:pt x="4096" y="10366"/>
                        <a:pt x="4253" y="10523"/>
                        <a:pt x="4253" y="10681"/>
                      </a:cubicBezTo>
                      <a:cubicBezTo>
                        <a:pt x="4253" y="10870"/>
                        <a:pt x="4096" y="11027"/>
                        <a:pt x="3907" y="11027"/>
                      </a:cubicBezTo>
                      <a:cubicBezTo>
                        <a:pt x="3686" y="11027"/>
                        <a:pt x="3529" y="10870"/>
                        <a:pt x="3529" y="10681"/>
                      </a:cubicBezTo>
                      <a:cubicBezTo>
                        <a:pt x="3529" y="10492"/>
                        <a:pt x="3686" y="10334"/>
                        <a:pt x="3907" y="10334"/>
                      </a:cubicBezTo>
                      <a:close/>
                      <a:moveTo>
                        <a:pt x="8664" y="10334"/>
                      </a:moveTo>
                      <a:cubicBezTo>
                        <a:pt x="8853" y="10366"/>
                        <a:pt x="9011" y="10523"/>
                        <a:pt x="9011" y="10681"/>
                      </a:cubicBezTo>
                      <a:cubicBezTo>
                        <a:pt x="9011" y="10870"/>
                        <a:pt x="8853" y="11027"/>
                        <a:pt x="8664" y="11027"/>
                      </a:cubicBezTo>
                      <a:cubicBezTo>
                        <a:pt x="8444" y="11027"/>
                        <a:pt x="8286" y="10870"/>
                        <a:pt x="8286" y="10681"/>
                      </a:cubicBezTo>
                      <a:cubicBezTo>
                        <a:pt x="8286" y="10492"/>
                        <a:pt x="8444" y="10334"/>
                        <a:pt x="8664" y="10334"/>
                      </a:cubicBezTo>
                      <a:close/>
                      <a:moveTo>
                        <a:pt x="5892" y="0"/>
                      </a:moveTo>
                      <a:cubicBezTo>
                        <a:pt x="5703" y="0"/>
                        <a:pt x="5545" y="158"/>
                        <a:pt x="5545" y="379"/>
                      </a:cubicBezTo>
                      <a:lnTo>
                        <a:pt x="5545" y="883"/>
                      </a:lnTo>
                      <a:cubicBezTo>
                        <a:pt x="5419" y="914"/>
                        <a:pt x="5356" y="946"/>
                        <a:pt x="5230" y="1009"/>
                      </a:cubicBezTo>
                      <a:lnTo>
                        <a:pt x="4883" y="631"/>
                      </a:lnTo>
                      <a:cubicBezTo>
                        <a:pt x="4820" y="583"/>
                        <a:pt x="4734" y="560"/>
                        <a:pt x="4647" y="560"/>
                      </a:cubicBezTo>
                      <a:cubicBezTo>
                        <a:pt x="4561" y="560"/>
                        <a:pt x="4474" y="583"/>
                        <a:pt x="4411" y="631"/>
                      </a:cubicBezTo>
                      <a:lnTo>
                        <a:pt x="3434" y="1639"/>
                      </a:lnTo>
                      <a:cubicBezTo>
                        <a:pt x="3308" y="1733"/>
                        <a:pt x="3308" y="1985"/>
                        <a:pt x="3434" y="2111"/>
                      </a:cubicBezTo>
                      <a:lnTo>
                        <a:pt x="3781" y="2458"/>
                      </a:lnTo>
                      <a:cubicBezTo>
                        <a:pt x="3718" y="2521"/>
                        <a:pt x="3686" y="2647"/>
                        <a:pt x="3655" y="2773"/>
                      </a:cubicBezTo>
                      <a:lnTo>
                        <a:pt x="3151" y="2773"/>
                      </a:lnTo>
                      <a:cubicBezTo>
                        <a:pt x="2930" y="2773"/>
                        <a:pt x="2773" y="2930"/>
                        <a:pt x="2773" y="3119"/>
                      </a:cubicBezTo>
                      <a:lnTo>
                        <a:pt x="2773" y="4159"/>
                      </a:lnTo>
                      <a:lnTo>
                        <a:pt x="1985" y="4159"/>
                      </a:lnTo>
                      <a:lnTo>
                        <a:pt x="1765" y="2930"/>
                      </a:lnTo>
                      <a:cubicBezTo>
                        <a:pt x="1670" y="2458"/>
                        <a:pt x="1197" y="2111"/>
                        <a:pt x="693" y="2111"/>
                      </a:cubicBezTo>
                      <a:lnTo>
                        <a:pt x="347" y="2111"/>
                      </a:lnTo>
                      <a:cubicBezTo>
                        <a:pt x="158" y="2111"/>
                        <a:pt x="0" y="2269"/>
                        <a:pt x="0" y="2458"/>
                      </a:cubicBezTo>
                      <a:cubicBezTo>
                        <a:pt x="0" y="2647"/>
                        <a:pt x="158" y="2804"/>
                        <a:pt x="347" y="2804"/>
                      </a:cubicBezTo>
                      <a:lnTo>
                        <a:pt x="693" y="2804"/>
                      </a:lnTo>
                      <a:cubicBezTo>
                        <a:pt x="882" y="2804"/>
                        <a:pt x="1103" y="2930"/>
                        <a:pt x="1103" y="3088"/>
                      </a:cubicBezTo>
                      <a:lnTo>
                        <a:pt x="2080" y="8570"/>
                      </a:lnTo>
                      <a:cubicBezTo>
                        <a:pt x="1891" y="8759"/>
                        <a:pt x="1765" y="9042"/>
                        <a:pt x="1765" y="9357"/>
                      </a:cubicBezTo>
                      <a:cubicBezTo>
                        <a:pt x="1765" y="9861"/>
                        <a:pt x="2143" y="10366"/>
                        <a:pt x="2867" y="10366"/>
                      </a:cubicBezTo>
                      <a:cubicBezTo>
                        <a:pt x="2836" y="10492"/>
                        <a:pt x="2836" y="10618"/>
                        <a:pt x="2836" y="10712"/>
                      </a:cubicBezTo>
                      <a:cubicBezTo>
                        <a:pt x="2836" y="11279"/>
                        <a:pt x="3308" y="11752"/>
                        <a:pt x="3844" y="11752"/>
                      </a:cubicBezTo>
                      <a:cubicBezTo>
                        <a:pt x="4411" y="11752"/>
                        <a:pt x="4883" y="11279"/>
                        <a:pt x="4883" y="10712"/>
                      </a:cubicBezTo>
                      <a:cubicBezTo>
                        <a:pt x="4883" y="10618"/>
                        <a:pt x="4820" y="10492"/>
                        <a:pt x="4820" y="10366"/>
                      </a:cubicBezTo>
                      <a:lnTo>
                        <a:pt x="7719" y="10366"/>
                      </a:lnTo>
                      <a:cubicBezTo>
                        <a:pt x="7656" y="10492"/>
                        <a:pt x="7656" y="10618"/>
                        <a:pt x="7656" y="10712"/>
                      </a:cubicBezTo>
                      <a:cubicBezTo>
                        <a:pt x="7656" y="11279"/>
                        <a:pt x="8129" y="11752"/>
                        <a:pt x="8696" y="11752"/>
                      </a:cubicBezTo>
                      <a:cubicBezTo>
                        <a:pt x="9231" y="11752"/>
                        <a:pt x="9735" y="11279"/>
                        <a:pt x="9735" y="10712"/>
                      </a:cubicBezTo>
                      <a:cubicBezTo>
                        <a:pt x="9735" y="10618"/>
                        <a:pt x="9672" y="10492"/>
                        <a:pt x="9672" y="10366"/>
                      </a:cubicBezTo>
                      <a:lnTo>
                        <a:pt x="10082" y="10366"/>
                      </a:lnTo>
                      <a:cubicBezTo>
                        <a:pt x="10271" y="10366"/>
                        <a:pt x="10428" y="10208"/>
                        <a:pt x="10428" y="10019"/>
                      </a:cubicBezTo>
                      <a:cubicBezTo>
                        <a:pt x="10428" y="9830"/>
                        <a:pt x="10271" y="9672"/>
                        <a:pt x="10082" y="9672"/>
                      </a:cubicBezTo>
                      <a:lnTo>
                        <a:pt x="2867" y="9672"/>
                      </a:lnTo>
                      <a:cubicBezTo>
                        <a:pt x="2678" y="9672"/>
                        <a:pt x="2521" y="9515"/>
                        <a:pt x="2521" y="9294"/>
                      </a:cubicBezTo>
                      <a:cubicBezTo>
                        <a:pt x="2521" y="9137"/>
                        <a:pt x="2678" y="8948"/>
                        <a:pt x="2867" y="8948"/>
                      </a:cubicBezTo>
                      <a:lnTo>
                        <a:pt x="10082" y="8948"/>
                      </a:lnTo>
                      <a:cubicBezTo>
                        <a:pt x="10239" y="8948"/>
                        <a:pt x="10334" y="8885"/>
                        <a:pt x="10397" y="8727"/>
                      </a:cubicBezTo>
                      <a:lnTo>
                        <a:pt x="11720" y="4663"/>
                      </a:lnTo>
                      <a:cubicBezTo>
                        <a:pt x="11783" y="4537"/>
                        <a:pt x="11720" y="4411"/>
                        <a:pt x="11689" y="4348"/>
                      </a:cubicBezTo>
                      <a:cubicBezTo>
                        <a:pt x="11563" y="4191"/>
                        <a:pt x="11405" y="4191"/>
                        <a:pt x="11279" y="4191"/>
                      </a:cubicBezTo>
                      <a:lnTo>
                        <a:pt x="10397" y="4191"/>
                      </a:lnTo>
                      <a:lnTo>
                        <a:pt x="10397" y="3119"/>
                      </a:lnTo>
                      <a:cubicBezTo>
                        <a:pt x="10397" y="2930"/>
                        <a:pt x="10239" y="2773"/>
                        <a:pt x="10019" y="2773"/>
                      </a:cubicBezTo>
                      <a:lnTo>
                        <a:pt x="9515" y="2773"/>
                      </a:lnTo>
                      <a:cubicBezTo>
                        <a:pt x="9483" y="2647"/>
                        <a:pt x="9452" y="2584"/>
                        <a:pt x="9389" y="2458"/>
                      </a:cubicBezTo>
                      <a:lnTo>
                        <a:pt x="9767" y="2080"/>
                      </a:lnTo>
                      <a:cubicBezTo>
                        <a:pt x="9861" y="1985"/>
                        <a:pt x="9861" y="1733"/>
                        <a:pt x="9767" y="1607"/>
                      </a:cubicBezTo>
                      <a:lnTo>
                        <a:pt x="8759" y="631"/>
                      </a:lnTo>
                      <a:cubicBezTo>
                        <a:pt x="8711" y="568"/>
                        <a:pt x="8625" y="536"/>
                        <a:pt x="8534" y="536"/>
                      </a:cubicBezTo>
                      <a:cubicBezTo>
                        <a:pt x="8444" y="536"/>
                        <a:pt x="8349" y="568"/>
                        <a:pt x="8286" y="631"/>
                      </a:cubicBezTo>
                      <a:lnTo>
                        <a:pt x="7939" y="1009"/>
                      </a:lnTo>
                      <a:cubicBezTo>
                        <a:pt x="7876" y="946"/>
                        <a:pt x="7750" y="914"/>
                        <a:pt x="7624" y="883"/>
                      </a:cubicBezTo>
                      <a:lnTo>
                        <a:pt x="7624" y="379"/>
                      </a:lnTo>
                      <a:cubicBezTo>
                        <a:pt x="7624" y="158"/>
                        <a:pt x="7467" y="0"/>
                        <a:pt x="72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1" name="Google Shape;12548;p89">
                  <a:extLst>
                    <a:ext uri="{FF2B5EF4-FFF2-40B4-BE49-F238E27FC236}">
                      <a16:creationId xmlns:a16="http://schemas.microsoft.com/office/drawing/2014/main" id="{6EB5A4D6-B014-8D53-01AF-705A47F2E3AF}"/>
                    </a:ext>
                  </a:extLst>
                </p:cNvPr>
                <p:cNvSpPr/>
                <p:nvPr/>
              </p:nvSpPr>
              <p:spPr>
                <a:xfrm>
                  <a:off x="-3731500" y="2458550"/>
                  <a:ext cx="84300" cy="84300"/>
                </a:xfrm>
                <a:custGeom>
                  <a:avLst/>
                  <a:gdLst/>
                  <a:ahLst/>
                  <a:cxnLst/>
                  <a:rect l="l" t="t" r="r" b="b"/>
                  <a:pathLst>
                    <a:path w="3372" h="3372" extrusionOk="0">
                      <a:moveTo>
                        <a:pt x="1701" y="631"/>
                      </a:moveTo>
                      <a:cubicBezTo>
                        <a:pt x="2237" y="631"/>
                        <a:pt x="2709" y="1103"/>
                        <a:pt x="2709" y="1639"/>
                      </a:cubicBezTo>
                      <a:cubicBezTo>
                        <a:pt x="2709" y="2206"/>
                        <a:pt x="2237" y="2679"/>
                        <a:pt x="1701" y="2679"/>
                      </a:cubicBezTo>
                      <a:cubicBezTo>
                        <a:pt x="1134" y="2679"/>
                        <a:pt x="662" y="2206"/>
                        <a:pt x="662" y="1639"/>
                      </a:cubicBezTo>
                      <a:cubicBezTo>
                        <a:pt x="662" y="1103"/>
                        <a:pt x="1134" y="631"/>
                        <a:pt x="1701" y="631"/>
                      </a:cubicBezTo>
                      <a:close/>
                      <a:moveTo>
                        <a:pt x="1701" y="1"/>
                      </a:moveTo>
                      <a:cubicBezTo>
                        <a:pt x="756" y="1"/>
                        <a:pt x="0" y="725"/>
                        <a:pt x="0" y="1702"/>
                      </a:cubicBezTo>
                      <a:cubicBezTo>
                        <a:pt x="0" y="2647"/>
                        <a:pt x="756" y="3372"/>
                        <a:pt x="1701" y="3372"/>
                      </a:cubicBezTo>
                      <a:cubicBezTo>
                        <a:pt x="2646" y="3372"/>
                        <a:pt x="3371" y="2647"/>
                        <a:pt x="3371" y="1702"/>
                      </a:cubicBezTo>
                      <a:cubicBezTo>
                        <a:pt x="3371" y="725"/>
                        <a:pt x="2646" y="1"/>
                        <a:pt x="170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20" name="Google Shape;12553;p89">
                <a:extLst>
                  <a:ext uri="{FF2B5EF4-FFF2-40B4-BE49-F238E27FC236}">
                    <a16:creationId xmlns:a16="http://schemas.microsoft.com/office/drawing/2014/main" id="{4D890F3F-F373-DF0E-09C8-B09329338EDA}"/>
                  </a:ext>
                </a:extLst>
              </p:cNvPr>
              <p:cNvSpPr/>
              <p:nvPr/>
            </p:nvSpPr>
            <p:spPr>
              <a:xfrm>
                <a:off x="11151816" y="2661730"/>
                <a:ext cx="642992" cy="641232"/>
              </a:xfrm>
              <a:custGeom>
                <a:avLst/>
                <a:gdLst/>
                <a:ahLst/>
                <a:cxnLst/>
                <a:rect l="l" t="t" r="r" b="b"/>
                <a:pathLst>
                  <a:path w="11689" h="11657" extrusionOk="0">
                    <a:moveTo>
                      <a:pt x="5860" y="662"/>
                    </a:moveTo>
                    <a:cubicBezTo>
                      <a:pt x="6080" y="662"/>
                      <a:pt x="6238" y="851"/>
                      <a:pt x="6238" y="1040"/>
                    </a:cubicBezTo>
                    <a:lnTo>
                      <a:pt x="6238" y="1386"/>
                    </a:lnTo>
                    <a:lnTo>
                      <a:pt x="756" y="1386"/>
                    </a:lnTo>
                    <a:lnTo>
                      <a:pt x="756" y="1040"/>
                    </a:lnTo>
                    <a:cubicBezTo>
                      <a:pt x="725" y="851"/>
                      <a:pt x="882" y="662"/>
                      <a:pt x="1071" y="662"/>
                    </a:cubicBezTo>
                    <a:close/>
                    <a:moveTo>
                      <a:pt x="6175" y="2048"/>
                    </a:moveTo>
                    <a:lnTo>
                      <a:pt x="6175" y="3686"/>
                    </a:lnTo>
                    <a:cubicBezTo>
                      <a:pt x="5639" y="3686"/>
                      <a:pt x="5198" y="4096"/>
                      <a:pt x="5198" y="4663"/>
                    </a:cubicBezTo>
                    <a:cubicBezTo>
                      <a:pt x="4820" y="4694"/>
                      <a:pt x="4505" y="4883"/>
                      <a:pt x="4348" y="5261"/>
                    </a:cubicBezTo>
                    <a:lnTo>
                      <a:pt x="3592" y="4505"/>
                    </a:lnTo>
                    <a:cubicBezTo>
                      <a:pt x="3403" y="4300"/>
                      <a:pt x="3135" y="4198"/>
                      <a:pt x="2867" y="4198"/>
                    </a:cubicBezTo>
                    <a:cubicBezTo>
                      <a:pt x="2599" y="4198"/>
                      <a:pt x="2331" y="4300"/>
                      <a:pt x="2142" y="4505"/>
                    </a:cubicBezTo>
                    <a:cubicBezTo>
                      <a:pt x="1733" y="4883"/>
                      <a:pt x="1733" y="5576"/>
                      <a:pt x="2142" y="5954"/>
                    </a:cubicBezTo>
                    <a:lnTo>
                      <a:pt x="4505" y="8317"/>
                    </a:lnTo>
                    <a:lnTo>
                      <a:pt x="4316" y="8317"/>
                    </a:lnTo>
                    <a:cubicBezTo>
                      <a:pt x="3875" y="8317"/>
                      <a:pt x="3466" y="8601"/>
                      <a:pt x="3308" y="9042"/>
                    </a:cubicBezTo>
                    <a:lnTo>
                      <a:pt x="725" y="9042"/>
                    </a:lnTo>
                    <a:lnTo>
                      <a:pt x="725" y="8979"/>
                    </a:lnTo>
                    <a:lnTo>
                      <a:pt x="725" y="2048"/>
                    </a:lnTo>
                    <a:close/>
                    <a:moveTo>
                      <a:pt x="7640" y="3907"/>
                    </a:moveTo>
                    <a:cubicBezTo>
                      <a:pt x="7727" y="3907"/>
                      <a:pt x="7813" y="3938"/>
                      <a:pt x="7876" y="4001"/>
                    </a:cubicBezTo>
                    <a:lnTo>
                      <a:pt x="8664" y="4789"/>
                    </a:lnTo>
                    <a:cubicBezTo>
                      <a:pt x="9325" y="5450"/>
                      <a:pt x="9861" y="6238"/>
                      <a:pt x="10113" y="7026"/>
                    </a:cubicBezTo>
                    <a:lnTo>
                      <a:pt x="7530" y="9609"/>
                    </a:lnTo>
                    <a:lnTo>
                      <a:pt x="4222" y="9609"/>
                    </a:lnTo>
                    <a:cubicBezTo>
                      <a:pt x="4033" y="9609"/>
                      <a:pt x="3875" y="9451"/>
                      <a:pt x="3875" y="9262"/>
                    </a:cubicBezTo>
                    <a:cubicBezTo>
                      <a:pt x="3875" y="9073"/>
                      <a:pt x="4033" y="8916"/>
                      <a:pt x="4222" y="8916"/>
                    </a:cubicBezTo>
                    <a:lnTo>
                      <a:pt x="5230" y="8916"/>
                    </a:lnTo>
                    <a:cubicBezTo>
                      <a:pt x="5387" y="8916"/>
                      <a:pt x="5513" y="8821"/>
                      <a:pt x="5545" y="8695"/>
                    </a:cubicBezTo>
                    <a:cubicBezTo>
                      <a:pt x="5608" y="8601"/>
                      <a:pt x="5608" y="8443"/>
                      <a:pt x="5482" y="8349"/>
                    </a:cubicBezTo>
                    <a:lnTo>
                      <a:pt x="2520" y="5387"/>
                    </a:lnTo>
                    <a:cubicBezTo>
                      <a:pt x="2394" y="5293"/>
                      <a:pt x="2394" y="5041"/>
                      <a:pt x="2520" y="4915"/>
                    </a:cubicBezTo>
                    <a:cubicBezTo>
                      <a:pt x="2583" y="4868"/>
                      <a:pt x="2670" y="4844"/>
                      <a:pt x="2757" y="4844"/>
                    </a:cubicBezTo>
                    <a:cubicBezTo>
                      <a:pt x="2843" y="4844"/>
                      <a:pt x="2930" y="4868"/>
                      <a:pt x="2993" y="4915"/>
                    </a:cubicBezTo>
                    <a:lnTo>
                      <a:pt x="4442" y="6395"/>
                    </a:lnTo>
                    <a:lnTo>
                      <a:pt x="5450" y="7372"/>
                    </a:lnTo>
                    <a:cubicBezTo>
                      <a:pt x="5498" y="7435"/>
                      <a:pt x="5584" y="7467"/>
                      <a:pt x="5675" y="7467"/>
                    </a:cubicBezTo>
                    <a:cubicBezTo>
                      <a:pt x="5765" y="7467"/>
                      <a:pt x="5860" y="7435"/>
                      <a:pt x="5923" y="7372"/>
                    </a:cubicBezTo>
                    <a:cubicBezTo>
                      <a:pt x="6017" y="7246"/>
                      <a:pt x="6017" y="7026"/>
                      <a:pt x="5923" y="6900"/>
                    </a:cubicBezTo>
                    <a:lnTo>
                      <a:pt x="4915" y="5923"/>
                    </a:lnTo>
                    <a:cubicBezTo>
                      <a:pt x="4820" y="5797"/>
                      <a:pt x="4820" y="5545"/>
                      <a:pt x="4915" y="5450"/>
                    </a:cubicBezTo>
                    <a:cubicBezTo>
                      <a:pt x="4978" y="5387"/>
                      <a:pt x="5072" y="5356"/>
                      <a:pt x="5163" y="5356"/>
                    </a:cubicBezTo>
                    <a:cubicBezTo>
                      <a:pt x="5253" y="5356"/>
                      <a:pt x="5340" y="5387"/>
                      <a:pt x="5387" y="5450"/>
                    </a:cubicBezTo>
                    <a:lnTo>
                      <a:pt x="6396" y="6427"/>
                    </a:lnTo>
                    <a:cubicBezTo>
                      <a:pt x="6443" y="6490"/>
                      <a:pt x="6529" y="6522"/>
                      <a:pt x="6620" y="6522"/>
                    </a:cubicBezTo>
                    <a:cubicBezTo>
                      <a:pt x="6711" y="6522"/>
                      <a:pt x="6805" y="6490"/>
                      <a:pt x="6868" y="6427"/>
                    </a:cubicBezTo>
                    <a:cubicBezTo>
                      <a:pt x="6963" y="6301"/>
                      <a:pt x="6963" y="6080"/>
                      <a:pt x="6868" y="5954"/>
                    </a:cubicBezTo>
                    <a:lnTo>
                      <a:pt x="5860" y="4978"/>
                    </a:lnTo>
                    <a:cubicBezTo>
                      <a:pt x="5765" y="4852"/>
                      <a:pt x="5765" y="4631"/>
                      <a:pt x="5860" y="4505"/>
                    </a:cubicBezTo>
                    <a:cubicBezTo>
                      <a:pt x="5923" y="4442"/>
                      <a:pt x="6017" y="4411"/>
                      <a:pt x="6108" y="4411"/>
                    </a:cubicBezTo>
                    <a:cubicBezTo>
                      <a:pt x="6199" y="4411"/>
                      <a:pt x="6285" y="4442"/>
                      <a:pt x="6333" y="4505"/>
                    </a:cubicBezTo>
                    <a:lnTo>
                      <a:pt x="7341" y="5482"/>
                    </a:lnTo>
                    <a:cubicBezTo>
                      <a:pt x="7388" y="5545"/>
                      <a:pt x="7475" y="5576"/>
                      <a:pt x="7565" y="5576"/>
                    </a:cubicBezTo>
                    <a:cubicBezTo>
                      <a:pt x="7656" y="5576"/>
                      <a:pt x="7750" y="5545"/>
                      <a:pt x="7813" y="5482"/>
                    </a:cubicBezTo>
                    <a:cubicBezTo>
                      <a:pt x="7908" y="5356"/>
                      <a:pt x="7908" y="5135"/>
                      <a:pt x="7813" y="5009"/>
                    </a:cubicBezTo>
                    <a:lnTo>
                      <a:pt x="7341" y="4537"/>
                    </a:lnTo>
                    <a:cubicBezTo>
                      <a:pt x="7278" y="4348"/>
                      <a:pt x="7278" y="4096"/>
                      <a:pt x="7404" y="4001"/>
                    </a:cubicBezTo>
                    <a:cubicBezTo>
                      <a:pt x="7467" y="3938"/>
                      <a:pt x="7553" y="3907"/>
                      <a:pt x="7640" y="3907"/>
                    </a:cubicBezTo>
                    <a:close/>
                    <a:moveTo>
                      <a:pt x="10554" y="7624"/>
                    </a:moveTo>
                    <a:lnTo>
                      <a:pt x="10806" y="7845"/>
                    </a:lnTo>
                    <a:cubicBezTo>
                      <a:pt x="10964" y="8002"/>
                      <a:pt x="10964" y="8191"/>
                      <a:pt x="10806" y="8317"/>
                    </a:cubicBezTo>
                    <a:lnTo>
                      <a:pt x="8853" y="10239"/>
                    </a:lnTo>
                    <a:cubicBezTo>
                      <a:pt x="8806" y="10302"/>
                      <a:pt x="8719" y="10334"/>
                      <a:pt x="8628" y="10334"/>
                    </a:cubicBezTo>
                    <a:cubicBezTo>
                      <a:pt x="8538" y="10334"/>
                      <a:pt x="8443" y="10302"/>
                      <a:pt x="8380" y="10239"/>
                    </a:cubicBezTo>
                    <a:lnTo>
                      <a:pt x="8160" y="10019"/>
                    </a:lnTo>
                    <a:lnTo>
                      <a:pt x="10554" y="7624"/>
                    </a:lnTo>
                    <a:close/>
                    <a:moveTo>
                      <a:pt x="3277" y="9672"/>
                    </a:moveTo>
                    <a:cubicBezTo>
                      <a:pt x="3434" y="10050"/>
                      <a:pt x="3781" y="10334"/>
                      <a:pt x="4222" y="10334"/>
                    </a:cubicBezTo>
                    <a:lnTo>
                      <a:pt x="6143" y="10334"/>
                    </a:lnTo>
                    <a:lnTo>
                      <a:pt x="6143" y="10680"/>
                    </a:lnTo>
                    <a:lnTo>
                      <a:pt x="6175" y="10680"/>
                    </a:lnTo>
                    <a:cubicBezTo>
                      <a:pt x="6175" y="10869"/>
                      <a:pt x="6017" y="11027"/>
                      <a:pt x="5828" y="11027"/>
                    </a:cubicBezTo>
                    <a:lnTo>
                      <a:pt x="1040" y="11027"/>
                    </a:lnTo>
                    <a:cubicBezTo>
                      <a:pt x="819" y="11027"/>
                      <a:pt x="662" y="10869"/>
                      <a:pt x="662" y="10680"/>
                    </a:cubicBezTo>
                    <a:lnTo>
                      <a:pt x="662" y="9672"/>
                    </a:lnTo>
                    <a:close/>
                    <a:moveTo>
                      <a:pt x="1040" y="0"/>
                    </a:moveTo>
                    <a:cubicBezTo>
                      <a:pt x="473" y="0"/>
                      <a:pt x="0" y="473"/>
                      <a:pt x="0" y="1040"/>
                    </a:cubicBezTo>
                    <a:lnTo>
                      <a:pt x="0" y="10649"/>
                    </a:lnTo>
                    <a:cubicBezTo>
                      <a:pt x="0" y="11184"/>
                      <a:pt x="473" y="11657"/>
                      <a:pt x="1040" y="11657"/>
                    </a:cubicBezTo>
                    <a:lnTo>
                      <a:pt x="5828" y="11657"/>
                    </a:lnTo>
                    <a:cubicBezTo>
                      <a:pt x="6396" y="11657"/>
                      <a:pt x="6868" y="11184"/>
                      <a:pt x="6868" y="10649"/>
                    </a:cubicBezTo>
                    <a:lnTo>
                      <a:pt x="6868" y="10334"/>
                    </a:lnTo>
                    <a:lnTo>
                      <a:pt x="7467" y="10334"/>
                    </a:lnTo>
                    <a:lnTo>
                      <a:pt x="7876" y="10775"/>
                    </a:lnTo>
                    <a:cubicBezTo>
                      <a:pt x="8081" y="10964"/>
                      <a:pt x="8349" y="11058"/>
                      <a:pt x="8613" y="11058"/>
                    </a:cubicBezTo>
                    <a:cubicBezTo>
                      <a:pt x="8877" y="11058"/>
                      <a:pt x="9136" y="10964"/>
                      <a:pt x="9325" y="10775"/>
                    </a:cubicBezTo>
                    <a:lnTo>
                      <a:pt x="11279" y="8821"/>
                    </a:lnTo>
                    <a:cubicBezTo>
                      <a:pt x="11688" y="8443"/>
                      <a:pt x="11688" y="7782"/>
                      <a:pt x="11310" y="7372"/>
                    </a:cubicBezTo>
                    <a:lnTo>
                      <a:pt x="10869" y="6931"/>
                    </a:lnTo>
                    <a:cubicBezTo>
                      <a:pt x="10554" y="6080"/>
                      <a:pt x="10082" y="5261"/>
                      <a:pt x="9420" y="4505"/>
                    </a:cubicBezTo>
                    <a:lnTo>
                      <a:pt x="8380" y="3466"/>
                    </a:lnTo>
                    <a:cubicBezTo>
                      <a:pt x="8191" y="3277"/>
                      <a:pt x="7931" y="3182"/>
                      <a:pt x="7668" y="3182"/>
                    </a:cubicBezTo>
                    <a:cubicBezTo>
                      <a:pt x="7404" y="3182"/>
                      <a:pt x="7136" y="3277"/>
                      <a:pt x="6931" y="3466"/>
                    </a:cubicBezTo>
                    <a:lnTo>
                      <a:pt x="6868" y="3560"/>
                    </a:lnTo>
                    <a:lnTo>
                      <a:pt x="6868" y="1040"/>
                    </a:lnTo>
                    <a:cubicBezTo>
                      <a:pt x="6868" y="473"/>
                      <a:pt x="6396" y="0"/>
                      <a:pt x="58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1" name="Google Shape;12565;p89">
                <a:extLst>
                  <a:ext uri="{FF2B5EF4-FFF2-40B4-BE49-F238E27FC236}">
                    <a16:creationId xmlns:a16="http://schemas.microsoft.com/office/drawing/2014/main" id="{B8441954-3CBD-BA88-144B-9BB99E064BFF}"/>
                  </a:ext>
                </a:extLst>
              </p:cNvPr>
              <p:cNvSpPr/>
              <p:nvPr/>
            </p:nvSpPr>
            <p:spPr>
              <a:xfrm>
                <a:off x="3705147" y="2680982"/>
                <a:ext cx="655149" cy="602727"/>
              </a:xfrm>
              <a:custGeom>
                <a:avLst/>
                <a:gdLst/>
                <a:ahLst/>
                <a:cxnLst/>
                <a:rect l="l" t="t" r="r" b="b"/>
                <a:pathLst>
                  <a:path w="11910" h="10957" extrusionOk="0">
                    <a:moveTo>
                      <a:pt x="7325" y="654"/>
                    </a:moveTo>
                    <a:cubicBezTo>
                      <a:pt x="7412" y="654"/>
                      <a:pt x="7498" y="686"/>
                      <a:pt x="7561" y="749"/>
                    </a:cubicBezTo>
                    <a:lnTo>
                      <a:pt x="10995" y="4088"/>
                    </a:lnTo>
                    <a:cubicBezTo>
                      <a:pt x="11122" y="4246"/>
                      <a:pt x="11122" y="4466"/>
                      <a:pt x="10995" y="4592"/>
                    </a:cubicBezTo>
                    <a:lnTo>
                      <a:pt x="10082" y="5506"/>
                    </a:lnTo>
                    <a:lnTo>
                      <a:pt x="7404" y="2859"/>
                    </a:lnTo>
                    <a:cubicBezTo>
                      <a:pt x="7215" y="2670"/>
                      <a:pt x="6955" y="2576"/>
                      <a:pt x="6691" y="2576"/>
                    </a:cubicBezTo>
                    <a:cubicBezTo>
                      <a:pt x="6427" y="2576"/>
                      <a:pt x="6159" y="2670"/>
                      <a:pt x="5955" y="2859"/>
                    </a:cubicBezTo>
                    <a:lnTo>
                      <a:pt x="4978" y="3805"/>
                    </a:lnTo>
                    <a:cubicBezTo>
                      <a:pt x="4915" y="3868"/>
                      <a:pt x="4828" y="3899"/>
                      <a:pt x="4742" y="3899"/>
                    </a:cubicBezTo>
                    <a:cubicBezTo>
                      <a:pt x="4655" y="3899"/>
                      <a:pt x="4568" y="3868"/>
                      <a:pt x="4505" y="3805"/>
                    </a:cubicBezTo>
                    <a:cubicBezTo>
                      <a:pt x="4379" y="3679"/>
                      <a:pt x="4379" y="3458"/>
                      <a:pt x="4505" y="3332"/>
                    </a:cubicBezTo>
                    <a:lnTo>
                      <a:pt x="5955" y="1883"/>
                    </a:lnTo>
                    <a:lnTo>
                      <a:pt x="7089" y="749"/>
                    </a:lnTo>
                    <a:cubicBezTo>
                      <a:pt x="7152" y="686"/>
                      <a:pt x="7239" y="654"/>
                      <a:pt x="7325" y="654"/>
                    </a:cubicBezTo>
                    <a:close/>
                    <a:moveTo>
                      <a:pt x="2808" y="5183"/>
                    </a:moveTo>
                    <a:cubicBezTo>
                      <a:pt x="2899" y="5183"/>
                      <a:pt x="2993" y="5207"/>
                      <a:pt x="3056" y="5254"/>
                    </a:cubicBezTo>
                    <a:cubicBezTo>
                      <a:pt x="3151" y="5380"/>
                      <a:pt x="3151" y="5632"/>
                      <a:pt x="3056" y="5726"/>
                    </a:cubicBezTo>
                    <a:lnTo>
                      <a:pt x="2048" y="6735"/>
                    </a:lnTo>
                    <a:cubicBezTo>
                      <a:pt x="2001" y="6782"/>
                      <a:pt x="1914" y="6805"/>
                      <a:pt x="1824" y="6805"/>
                    </a:cubicBezTo>
                    <a:cubicBezTo>
                      <a:pt x="1733" y="6805"/>
                      <a:pt x="1639" y="6782"/>
                      <a:pt x="1576" y="6735"/>
                    </a:cubicBezTo>
                    <a:cubicBezTo>
                      <a:pt x="1449" y="6609"/>
                      <a:pt x="1449" y="6357"/>
                      <a:pt x="1576" y="6262"/>
                    </a:cubicBezTo>
                    <a:lnTo>
                      <a:pt x="2584" y="5254"/>
                    </a:lnTo>
                    <a:cubicBezTo>
                      <a:pt x="2631" y="5207"/>
                      <a:pt x="2718" y="5183"/>
                      <a:pt x="2808" y="5183"/>
                    </a:cubicBezTo>
                    <a:close/>
                    <a:moveTo>
                      <a:pt x="3785" y="6167"/>
                    </a:moveTo>
                    <a:cubicBezTo>
                      <a:pt x="3875" y="6167"/>
                      <a:pt x="3970" y="6199"/>
                      <a:pt x="4033" y="6262"/>
                    </a:cubicBezTo>
                    <a:cubicBezTo>
                      <a:pt x="4159" y="6357"/>
                      <a:pt x="4159" y="6609"/>
                      <a:pt x="4033" y="6735"/>
                    </a:cubicBezTo>
                    <a:lnTo>
                      <a:pt x="3056" y="7711"/>
                    </a:lnTo>
                    <a:cubicBezTo>
                      <a:pt x="2993" y="7774"/>
                      <a:pt x="2899" y="7806"/>
                      <a:pt x="2808" y="7806"/>
                    </a:cubicBezTo>
                    <a:cubicBezTo>
                      <a:pt x="2718" y="7806"/>
                      <a:pt x="2631" y="7774"/>
                      <a:pt x="2584" y="7711"/>
                    </a:cubicBezTo>
                    <a:cubicBezTo>
                      <a:pt x="2395" y="7554"/>
                      <a:pt x="2395" y="7365"/>
                      <a:pt x="2584" y="7239"/>
                    </a:cubicBezTo>
                    <a:lnTo>
                      <a:pt x="3560" y="6262"/>
                    </a:lnTo>
                    <a:cubicBezTo>
                      <a:pt x="3608" y="6199"/>
                      <a:pt x="3694" y="6167"/>
                      <a:pt x="3785" y="6167"/>
                    </a:cubicBezTo>
                    <a:close/>
                    <a:moveTo>
                      <a:pt x="4730" y="7113"/>
                    </a:moveTo>
                    <a:cubicBezTo>
                      <a:pt x="4821" y="7113"/>
                      <a:pt x="4915" y="7144"/>
                      <a:pt x="4978" y="7207"/>
                    </a:cubicBezTo>
                    <a:cubicBezTo>
                      <a:pt x="5073" y="7302"/>
                      <a:pt x="5073" y="7554"/>
                      <a:pt x="4978" y="7680"/>
                    </a:cubicBezTo>
                    <a:lnTo>
                      <a:pt x="4001" y="8656"/>
                    </a:lnTo>
                    <a:cubicBezTo>
                      <a:pt x="3938" y="8719"/>
                      <a:pt x="3844" y="8751"/>
                      <a:pt x="3749" y="8751"/>
                    </a:cubicBezTo>
                    <a:cubicBezTo>
                      <a:pt x="3655" y="8751"/>
                      <a:pt x="3560" y="8719"/>
                      <a:pt x="3497" y="8656"/>
                    </a:cubicBezTo>
                    <a:cubicBezTo>
                      <a:pt x="3403" y="8530"/>
                      <a:pt x="3403" y="8310"/>
                      <a:pt x="3497" y="8184"/>
                    </a:cubicBezTo>
                    <a:lnTo>
                      <a:pt x="4505" y="7207"/>
                    </a:lnTo>
                    <a:cubicBezTo>
                      <a:pt x="4553" y="7144"/>
                      <a:pt x="4639" y="7113"/>
                      <a:pt x="4730" y="7113"/>
                    </a:cubicBezTo>
                    <a:close/>
                    <a:moveTo>
                      <a:pt x="4100" y="969"/>
                    </a:moveTo>
                    <a:cubicBezTo>
                      <a:pt x="4190" y="969"/>
                      <a:pt x="4285" y="1001"/>
                      <a:pt x="4348" y="1064"/>
                    </a:cubicBezTo>
                    <a:lnTo>
                      <a:pt x="5041" y="1725"/>
                    </a:lnTo>
                    <a:lnTo>
                      <a:pt x="3938" y="2828"/>
                    </a:lnTo>
                    <a:cubicBezTo>
                      <a:pt x="3560" y="3206"/>
                      <a:pt x="3560" y="3899"/>
                      <a:pt x="3938" y="4277"/>
                    </a:cubicBezTo>
                    <a:cubicBezTo>
                      <a:pt x="4143" y="4482"/>
                      <a:pt x="4411" y="4584"/>
                      <a:pt x="4675" y="4584"/>
                    </a:cubicBezTo>
                    <a:cubicBezTo>
                      <a:pt x="4939" y="4584"/>
                      <a:pt x="5199" y="4482"/>
                      <a:pt x="5388" y="4277"/>
                    </a:cubicBezTo>
                    <a:lnTo>
                      <a:pt x="6396" y="3332"/>
                    </a:lnTo>
                    <a:cubicBezTo>
                      <a:pt x="6443" y="3269"/>
                      <a:pt x="6530" y="3238"/>
                      <a:pt x="6620" y="3238"/>
                    </a:cubicBezTo>
                    <a:cubicBezTo>
                      <a:pt x="6711" y="3238"/>
                      <a:pt x="6805" y="3269"/>
                      <a:pt x="6868" y="3332"/>
                    </a:cubicBezTo>
                    <a:lnTo>
                      <a:pt x="10334" y="6735"/>
                    </a:lnTo>
                    <a:cubicBezTo>
                      <a:pt x="10491" y="6829"/>
                      <a:pt x="10491" y="7113"/>
                      <a:pt x="10365" y="7239"/>
                    </a:cubicBezTo>
                    <a:cubicBezTo>
                      <a:pt x="10302" y="7302"/>
                      <a:pt x="10216" y="7333"/>
                      <a:pt x="10129" y="7333"/>
                    </a:cubicBezTo>
                    <a:cubicBezTo>
                      <a:pt x="10042" y="7333"/>
                      <a:pt x="9956" y="7302"/>
                      <a:pt x="9893" y="7239"/>
                    </a:cubicBezTo>
                    <a:lnTo>
                      <a:pt x="8444" y="5789"/>
                    </a:lnTo>
                    <a:cubicBezTo>
                      <a:pt x="8381" y="5726"/>
                      <a:pt x="8286" y="5695"/>
                      <a:pt x="8195" y="5695"/>
                    </a:cubicBezTo>
                    <a:cubicBezTo>
                      <a:pt x="8105" y="5695"/>
                      <a:pt x="8018" y="5726"/>
                      <a:pt x="7971" y="5789"/>
                    </a:cubicBezTo>
                    <a:cubicBezTo>
                      <a:pt x="7845" y="5884"/>
                      <a:pt x="7845" y="6136"/>
                      <a:pt x="7971" y="6262"/>
                    </a:cubicBezTo>
                    <a:lnTo>
                      <a:pt x="9420" y="7711"/>
                    </a:lnTo>
                    <a:cubicBezTo>
                      <a:pt x="9546" y="7837"/>
                      <a:pt x="9546" y="8058"/>
                      <a:pt x="9420" y="8184"/>
                    </a:cubicBezTo>
                    <a:cubicBezTo>
                      <a:pt x="9357" y="8247"/>
                      <a:pt x="9271" y="8278"/>
                      <a:pt x="9184" y="8278"/>
                    </a:cubicBezTo>
                    <a:cubicBezTo>
                      <a:pt x="9097" y="8278"/>
                      <a:pt x="9011" y="8247"/>
                      <a:pt x="8948" y="8184"/>
                    </a:cubicBezTo>
                    <a:lnTo>
                      <a:pt x="7498" y="6735"/>
                    </a:lnTo>
                    <a:cubicBezTo>
                      <a:pt x="7435" y="6672"/>
                      <a:pt x="7341" y="6640"/>
                      <a:pt x="7250" y="6640"/>
                    </a:cubicBezTo>
                    <a:cubicBezTo>
                      <a:pt x="7160" y="6640"/>
                      <a:pt x="7073" y="6672"/>
                      <a:pt x="7026" y="6735"/>
                    </a:cubicBezTo>
                    <a:cubicBezTo>
                      <a:pt x="6900" y="6829"/>
                      <a:pt x="6900" y="7081"/>
                      <a:pt x="7026" y="7176"/>
                    </a:cubicBezTo>
                    <a:lnTo>
                      <a:pt x="8475" y="8656"/>
                    </a:lnTo>
                    <a:cubicBezTo>
                      <a:pt x="8601" y="8751"/>
                      <a:pt x="8601" y="9003"/>
                      <a:pt x="8475" y="9129"/>
                    </a:cubicBezTo>
                    <a:cubicBezTo>
                      <a:pt x="8412" y="9176"/>
                      <a:pt x="8325" y="9200"/>
                      <a:pt x="8239" y="9200"/>
                    </a:cubicBezTo>
                    <a:cubicBezTo>
                      <a:pt x="8152" y="9200"/>
                      <a:pt x="8066" y="9176"/>
                      <a:pt x="8003" y="9129"/>
                    </a:cubicBezTo>
                    <a:lnTo>
                      <a:pt x="6459" y="7648"/>
                    </a:lnTo>
                    <a:cubicBezTo>
                      <a:pt x="6270" y="7459"/>
                      <a:pt x="6018" y="7396"/>
                      <a:pt x="5797" y="7396"/>
                    </a:cubicBezTo>
                    <a:cubicBezTo>
                      <a:pt x="5797" y="7144"/>
                      <a:pt x="5671" y="6924"/>
                      <a:pt x="5482" y="6735"/>
                    </a:cubicBezTo>
                    <a:cubicBezTo>
                      <a:pt x="5293" y="6514"/>
                      <a:pt x="5041" y="6451"/>
                      <a:pt x="4821" y="6388"/>
                    </a:cubicBezTo>
                    <a:cubicBezTo>
                      <a:pt x="4821" y="6167"/>
                      <a:pt x="4694" y="5947"/>
                      <a:pt x="4505" y="5726"/>
                    </a:cubicBezTo>
                    <a:cubicBezTo>
                      <a:pt x="4285" y="5537"/>
                      <a:pt x="4064" y="5474"/>
                      <a:pt x="3812" y="5411"/>
                    </a:cubicBezTo>
                    <a:cubicBezTo>
                      <a:pt x="3812" y="5191"/>
                      <a:pt x="3718" y="4939"/>
                      <a:pt x="3497" y="4750"/>
                    </a:cubicBezTo>
                    <a:cubicBezTo>
                      <a:pt x="3308" y="4561"/>
                      <a:pt x="3048" y="4466"/>
                      <a:pt x="2785" y="4466"/>
                    </a:cubicBezTo>
                    <a:cubicBezTo>
                      <a:pt x="2521" y="4466"/>
                      <a:pt x="2253" y="4561"/>
                      <a:pt x="2048" y="4750"/>
                    </a:cubicBezTo>
                    <a:lnTo>
                      <a:pt x="1544" y="5254"/>
                    </a:lnTo>
                    <a:lnTo>
                      <a:pt x="819" y="4561"/>
                    </a:lnTo>
                    <a:cubicBezTo>
                      <a:pt x="725" y="4435"/>
                      <a:pt x="725" y="4183"/>
                      <a:pt x="819" y="4088"/>
                    </a:cubicBezTo>
                    <a:lnTo>
                      <a:pt x="3875" y="1064"/>
                    </a:lnTo>
                    <a:cubicBezTo>
                      <a:pt x="3923" y="1001"/>
                      <a:pt x="4009" y="969"/>
                      <a:pt x="4100" y="969"/>
                    </a:cubicBezTo>
                    <a:close/>
                    <a:moveTo>
                      <a:pt x="5718" y="8089"/>
                    </a:moveTo>
                    <a:cubicBezTo>
                      <a:pt x="5805" y="8089"/>
                      <a:pt x="5892" y="8121"/>
                      <a:pt x="5955" y="8184"/>
                    </a:cubicBezTo>
                    <a:cubicBezTo>
                      <a:pt x="6081" y="8310"/>
                      <a:pt x="6081" y="8530"/>
                      <a:pt x="5955" y="8656"/>
                    </a:cubicBezTo>
                    <a:lnTo>
                      <a:pt x="4978" y="9633"/>
                    </a:lnTo>
                    <a:cubicBezTo>
                      <a:pt x="4915" y="9696"/>
                      <a:pt x="4821" y="9728"/>
                      <a:pt x="4730" y="9728"/>
                    </a:cubicBezTo>
                    <a:cubicBezTo>
                      <a:pt x="4639" y="9728"/>
                      <a:pt x="4553" y="9696"/>
                      <a:pt x="4505" y="9633"/>
                    </a:cubicBezTo>
                    <a:cubicBezTo>
                      <a:pt x="4379" y="9507"/>
                      <a:pt x="4379" y="9286"/>
                      <a:pt x="4505" y="9160"/>
                    </a:cubicBezTo>
                    <a:lnTo>
                      <a:pt x="5482" y="8184"/>
                    </a:lnTo>
                    <a:cubicBezTo>
                      <a:pt x="5545" y="8121"/>
                      <a:pt x="5632" y="8089"/>
                      <a:pt x="5718" y="8089"/>
                    </a:cubicBezTo>
                    <a:close/>
                    <a:moveTo>
                      <a:pt x="6616" y="8877"/>
                    </a:moveTo>
                    <a:lnTo>
                      <a:pt x="7467" y="9665"/>
                    </a:lnTo>
                    <a:cubicBezTo>
                      <a:pt x="7593" y="9759"/>
                      <a:pt x="7593" y="9980"/>
                      <a:pt x="7435" y="10106"/>
                    </a:cubicBezTo>
                    <a:cubicBezTo>
                      <a:pt x="7388" y="10169"/>
                      <a:pt x="7286" y="10200"/>
                      <a:pt x="7179" y="10200"/>
                    </a:cubicBezTo>
                    <a:cubicBezTo>
                      <a:pt x="7073" y="10200"/>
                      <a:pt x="6963" y="10169"/>
                      <a:pt x="6900" y="10106"/>
                    </a:cubicBezTo>
                    <a:lnTo>
                      <a:pt x="6207" y="9412"/>
                    </a:lnTo>
                    <a:lnTo>
                      <a:pt x="6427" y="9160"/>
                    </a:lnTo>
                    <a:cubicBezTo>
                      <a:pt x="6522" y="9097"/>
                      <a:pt x="6585" y="8971"/>
                      <a:pt x="6616" y="8877"/>
                    </a:cubicBezTo>
                    <a:close/>
                    <a:moveTo>
                      <a:pt x="7309" y="0"/>
                    </a:moveTo>
                    <a:cubicBezTo>
                      <a:pt x="7042" y="0"/>
                      <a:pt x="6774" y="103"/>
                      <a:pt x="6585" y="308"/>
                    </a:cubicBezTo>
                    <a:lnTo>
                      <a:pt x="5608" y="1284"/>
                    </a:lnTo>
                    <a:lnTo>
                      <a:pt x="4852" y="560"/>
                    </a:lnTo>
                    <a:cubicBezTo>
                      <a:pt x="4656" y="394"/>
                      <a:pt x="4409" y="307"/>
                      <a:pt x="4163" y="307"/>
                    </a:cubicBezTo>
                    <a:cubicBezTo>
                      <a:pt x="3897" y="307"/>
                      <a:pt x="3631" y="409"/>
                      <a:pt x="3434" y="623"/>
                    </a:cubicBezTo>
                    <a:lnTo>
                      <a:pt x="410" y="3647"/>
                    </a:lnTo>
                    <a:cubicBezTo>
                      <a:pt x="0" y="4025"/>
                      <a:pt x="0" y="4718"/>
                      <a:pt x="410" y="5096"/>
                    </a:cubicBezTo>
                    <a:lnTo>
                      <a:pt x="1103" y="5821"/>
                    </a:lnTo>
                    <a:cubicBezTo>
                      <a:pt x="725" y="6199"/>
                      <a:pt x="725" y="6829"/>
                      <a:pt x="1103" y="7239"/>
                    </a:cubicBezTo>
                    <a:cubicBezTo>
                      <a:pt x="1292" y="7428"/>
                      <a:pt x="1544" y="7491"/>
                      <a:pt x="1765" y="7554"/>
                    </a:cubicBezTo>
                    <a:cubicBezTo>
                      <a:pt x="1765" y="7774"/>
                      <a:pt x="1891" y="8026"/>
                      <a:pt x="2080" y="8215"/>
                    </a:cubicBezTo>
                    <a:cubicBezTo>
                      <a:pt x="2300" y="8404"/>
                      <a:pt x="2521" y="8499"/>
                      <a:pt x="2773" y="8530"/>
                    </a:cubicBezTo>
                    <a:cubicBezTo>
                      <a:pt x="2773" y="8751"/>
                      <a:pt x="2867" y="9003"/>
                      <a:pt x="3088" y="9192"/>
                    </a:cubicBezTo>
                    <a:cubicBezTo>
                      <a:pt x="3277" y="9381"/>
                      <a:pt x="3497" y="9475"/>
                      <a:pt x="3749" y="9507"/>
                    </a:cubicBezTo>
                    <a:cubicBezTo>
                      <a:pt x="3749" y="9759"/>
                      <a:pt x="3875" y="9980"/>
                      <a:pt x="4064" y="10169"/>
                    </a:cubicBezTo>
                    <a:cubicBezTo>
                      <a:pt x="4253" y="10373"/>
                      <a:pt x="4521" y="10476"/>
                      <a:pt x="4789" y="10476"/>
                    </a:cubicBezTo>
                    <a:cubicBezTo>
                      <a:pt x="5057" y="10476"/>
                      <a:pt x="5325" y="10373"/>
                      <a:pt x="5514" y="10169"/>
                    </a:cubicBezTo>
                    <a:lnTo>
                      <a:pt x="5766" y="9948"/>
                    </a:lnTo>
                    <a:lnTo>
                      <a:pt x="6459" y="10673"/>
                    </a:lnTo>
                    <a:cubicBezTo>
                      <a:pt x="6664" y="10862"/>
                      <a:pt x="6939" y="10956"/>
                      <a:pt x="7219" y="10956"/>
                    </a:cubicBezTo>
                    <a:cubicBezTo>
                      <a:pt x="7498" y="10956"/>
                      <a:pt x="7782" y="10862"/>
                      <a:pt x="8003" y="10673"/>
                    </a:cubicBezTo>
                    <a:cubicBezTo>
                      <a:pt x="8192" y="10452"/>
                      <a:pt x="8286" y="10232"/>
                      <a:pt x="8318" y="9980"/>
                    </a:cubicBezTo>
                    <a:cubicBezTo>
                      <a:pt x="8538" y="9980"/>
                      <a:pt x="8790" y="9885"/>
                      <a:pt x="8979" y="9665"/>
                    </a:cubicBezTo>
                    <a:cubicBezTo>
                      <a:pt x="9168" y="9475"/>
                      <a:pt x="9263" y="9255"/>
                      <a:pt x="9294" y="9003"/>
                    </a:cubicBezTo>
                    <a:cubicBezTo>
                      <a:pt x="9546" y="9003"/>
                      <a:pt x="9767" y="8877"/>
                      <a:pt x="9956" y="8688"/>
                    </a:cubicBezTo>
                    <a:cubicBezTo>
                      <a:pt x="10176" y="8499"/>
                      <a:pt x="10239" y="8247"/>
                      <a:pt x="10271" y="8026"/>
                    </a:cubicBezTo>
                    <a:cubicBezTo>
                      <a:pt x="10523" y="8026"/>
                      <a:pt x="10743" y="7900"/>
                      <a:pt x="10964" y="7711"/>
                    </a:cubicBezTo>
                    <a:cubicBezTo>
                      <a:pt x="11342" y="7302"/>
                      <a:pt x="11342" y="6640"/>
                      <a:pt x="10964" y="6262"/>
                    </a:cubicBezTo>
                    <a:lnTo>
                      <a:pt x="10680" y="5978"/>
                    </a:lnTo>
                    <a:lnTo>
                      <a:pt x="11594" y="5065"/>
                    </a:lnTo>
                    <a:cubicBezTo>
                      <a:pt x="11909" y="4687"/>
                      <a:pt x="11909" y="4057"/>
                      <a:pt x="11468" y="3647"/>
                    </a:cubicBezTo>
                    <a:lnTo>
                      <a:pt x="8034" y="308"/>
                    </a:lnTo>
                    <a:cubicBezTo>
                      <a:pt x="7845" y="103"/>
                      <a:pt x="7577" y="0"/>
                      <a:pt x="73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22" name="Google Shape;12575;p89">
                <a:extLst>
                  <a:ext uri="{FF2B5EF4-FFF2-40B4-BE49-F238E27FC236}">
                    <a16:creationId xmlns:a16="http://schemas.microsoft.com/office/drawing/2014/main" id="{AEAC7F7A-EBF5-D34C-103F-35436B5BFD98}"/>
                  </a:ext>
                </a:extLst>
              </p:cNvPr>
              <p:cNvGrpSpPr/>
              <p:nvPr/>
            </p:nvGrpSpPr>
            <p:grpSpPr>
              <a:xfrm>
                <a:off x="7877844" y="2660193"/>
                <a:ext cx="568457" cy="644753"/>
                <a:chOff x="-3478675" y="2405775"/>
                <a:chExt cx="258350" cy="293025"/>
              </a:xfrm>
              <a:grpFill/>
            </p:grpSpPr>
            <p:sp>
              <p:nvSpPr>
                <p:cNvPr id="17926" name="Google Shape;12576;p89">
                  <a:extLst>
                    <a:ext uri="{FF2B5EF4-FFF2-40B4-BE49-F238E27FC236}">
                      <a16:creationId xmlns:a16="http://schemas.microsoft.com/office/drawing/2014/main" id="{AAE4F2EB-9A22-0C38-F29B-01B3C31EB726}"/>
                    </a:ext>
                  </a:extLst>
                </p:cNvPr>
                <p:cNvSpPr/>
                <p:nvPr/>
              </p:nvSpPr>
              <p:spPr>
                <a:xfrm>
                  <a:off x="-3478675" y="2405775"/>
                  <a:ext cx="258350" cy="293025"/>
                </a:xfrm>
                <a:custGeom>
                  <a:avLst/>
                  <a:gdLst/>
                  <a:ahLst/>
                  <a:cxnLst/>
                  <a:rect l="l" t="t" r="r" b="b"/>
                  <a:pathLst>
                    <a:path w="10334" h="11721" extrusionOk="0">
                      <a:moveTo>
                        <a:pt x="6018" y="694"/>
                      </a:moveTo>
                      <a:cubicBezTo>
                        <a:pt x="6175" y="694"/>
                        <a:pt x="6301" y="757"/>
                        <a:pt x="6333" y="915"/>
                      </a:cubicBezTo>
                      <a:lnTo>
                        <a:pt x="6490" y="1450"/>
                      </a:lnTo>
                      <a:lnTo>
                        <a:pt x="3781" y="1450"/>
                      </a:lnTo>
                      <a:lnTo>
                        <a:pt x="3970" y="915"/>
                      </a:lnTo>
                      <a:cubicBezTo>
                        <a:pt x="4033" y="757"/>
                        <a:pt x="4127" y="694"/>
                        <a:pt x="4285" y="694"/>
                      </a:cubicBezTo>
                      <a:close/>
                      <a:moveTo>
                        <a:pt x="9326" y="2049"/>
                      </a:moveTo>
                      <a:cubicBezTo>
                        <a:pt x="9546" y="2049"/>
                        <a:pt x="9704" y="2206"/>
                        <a:pt x="9704" y="2427"/>
                      </a:cubicBezTo>
                      <a:lnTo>
                        <a:pt x="9704" y="2773"/>
                      </a:lnTo>
                      <a:lnTo>
                        <a:pt x="756" y="2773"/>
                      </a:lnTo>
                      <a:lnTo>
                        <a:pt x="756" y="2427"/>
                      </a:lnTo>
                      <a:cubicBezTo>
                        <a:pt x="756" y="2206"/>
                        <a:pt x="914" y="2049"/>
                        <a:pt x="1103" y="2049"/>
                      </a:cubicBezTo>
                      <a:close/>
                      <a:moveTo>
                        <a:pt x="8916" y="3498"/>
                      </a:moveTo>
                      <a:lnTo>
                        <a:pt x="8317" y="10681"/>
                      </a:lnTo>
                      <a:cubicBezTo>
                        <a:pt x="8317" y="10839"/>
                        <a:pt x="8160" y="10996"/>
                        <a:pt x="7971" y="10996"/>
                      </a:cubicBezTo>
                      <a:lnTo>
                        <a:pt x="2363" y="10996"/>
                      </a:lnTo>
                      <a:cubicBezTo>
                        <a:pt x="2174" y="10996"/>
                        <a:pt x="2048" y="10902"/>
                        <a:pt x="2016" y="10681"/>
                      </a:cubicBezTo>
                      <a:lnTo>
                        <a:pt x="1418" y="3498"/>
                      </a:lnTo>
                      <a:close/>
                      <a:moveTo>
                        <a:pt x="4285" y="1"/>
                      </a:moveTo>
                      <a:cubicBezTo>
                        <a:pt x="3875" y="1"/>
                        <a:pt x="3466" y="285"/>
                        <a:pt x="3308" y="726"/>
                      </a:cubicBezTo>
                      <a:lnTo>
                        <a:pt x="3088" y="1450"/>
                      </a:lnTo>
                      <a:lnTo>
                        <a:pt x="1040" y="1450"/>
                      </a:lnTo>
                      <a:cubicBezTo>
                        <a:pt x="473" y="1450"/>
                        <a:pt x="0" y="1923"/>
                        <a:pt x="0" y="2458"/>
                      </a:cubicBezTo>
                      <a:lnTo>
                        <a:pt x="0" y="3120"/>
                      </a:lnTo>
                      <a:cubicBezTo>
                        <a:pt x="0" y="3341"/>
                        <a:pt x="158" y="3498"/>
                        <a:pt x="347" y="3498"/>
                      </a:cubicBezTo>
                      <a:lnTo>
                        <a:pt x="725" y="3498"/>
                      </a:lnTo>
                      <a:lnTo>
                        <a:pt x="1292" y="10776"/>
                      </a:lnTo>
                      <a:cubicBezTo>
                        <a:pt x="1355" y="11311"/>
                        <a:pt x="1764" y="11721"/>
                        <a:pt x="2331" y="11721"/>
                      </a:cubicBezTo>
                      <a:lnTo>
                        <a:pt x="7908" y="11721"/>
                      </a:lnTo>
                      <a:cubicBezTo>
                        <a:pt x="8475" y="11721"/>
                        <a:pt x="8916" y="11311"/>
                        <a:pt x="8948" y="10776"/>
                      </a:cubicBezTo>
                      <a:lnTo>
                        <a:pt x="9546" y="3498"/>
                      </a:lnTo>
                      <a:lnTo>
                        <a:pt x="9893" y="3498"/>
                      </a:lnTo>
                      <a:cubicBezTo>
                        <a:pt x="10082" y="3498"/>
                        <a:pt x="10239" y="3341"/>
                        <a:pt x="10239" y="3120"/>
                      </a:cubicBezTo>
                      <a:lnTo>
                        <a:pt x="10239" y="2458"/>
                      </a:lnTo>
                      <a:cubicBezTo>
                        <a:pt x="10334" y="1860"/>
                        <a:pt x="9861" y="1450"/>
                        <a:pt x="9294" y="1450"/>
                      </a:cubicBezTo>
                      <a:lnTo>
                        <a:pt x="7246" y="1450"/>
                      </a:lnTo>
                      <a:lnTo>
                        <a:pt x="7026" y="726"/>
                      </a:lnTo>
                      <a:cubicBezTo>
                        <a:pt x="6868" y="285"/>
                        <a:pt x="6490" y="1"/>
                        <a:pt x="60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7" name="Google Shape;12577;p89">
                  <a:extLst>
                    <a:ext uri="{FF2B5EF4-FFF2-40B4-BE49-F238E27FC236}">
                      <a16:creationId xmlns:a16="http://schemas.microsoft.com/office/drawing/2014/main" id="{494E8645-E081-0788-19D6-822F7E1D64B1}"/>
                    </a:ext>
                  </a:extLst>
                </p:cNvPr>
                <p:cNvSpPr/>
                <p:nvPr/>
              </p:nvSpPr>
              <p:spPr>
                <a:xfrm>
                  <a:off x="-3408575" y="2509750"/>
                  <a:ext cx="17350" cy="154400"/>
                </a:xfrm>
                <a:custGeom>
                  <a:avLst/>
                  <a:gdLst/>
                  <a:ahLst/>
                  <a:cxnLst/>
                  <a:rect l="l" t="t" r="r" b="b"/>
                  <a:pathLst>
                    <a:path w="694" h="6176" extrusionOk="0">
                      <a:moveTo>
                        <a:pt x="347" y="1"/>
                      </a:moveTo>
                      <a:cubicBezTo>
                        <a:pt x="158" y="1"/>
                        <a:pt x="0" y="158"/>
                        <a:pt x="0" y="347"/>
                      </a:cubicBezTo>
                      <a:lnTo>
                        <a:pt x="0" y="5829"/>
                      </a:lnTo>
                      <a:cubicBezTo>
                        <a:pt x="0" y="6018"/>
                        <a:pt x="158" y="6176"/>
                        <a:pt x="347" y="6176"/>
                      </a:cubicBezTo>
                      <a:cubicBezTo>
                        <a:pt x="536" y="6176"/>
                        <a:pt x="693" y="6018"/>
                        <a:pt x="693" y="5829"/>
                      </a:cubicBezTo>
                      <a:lnTo>
                        <a:pt x="693" y="347"/>
                      </a:ln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8" name="Google Shape;12578;p89">
                  <a:extLst>
                    <a:ext uri="{FF2B5EF4-FFF2-40B4-BE49-F238E27FC236}">
                      <a16:creationId xmlns:a16="http://schemas.microsoft.com/office/drawing/2014/main" id="{609F482E-69DE-AE29-6A6E-833D6C58DADA}"/>
                    </a:ext>
                  </a:extLst>
                </p:cNvPr>
                <p:cNvSpPr/>
                <p:nvPr/>
              </p:nvSpPr>
              <p:spPr>
                <a:xfrm>
                  <a:off x="-33574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9" name="Google Shape;12579;p89">
                  <a:extLst>
                    <a:ext uri="{FF2B5EF4-FFF2-40B4-BE49-F238E27FC236}">
                      <a16:creationId xmlns:a16="http://schemas.microsoft.com/office/drawing/2014/main" id="{EC43C7A9-C292-414E-8050-0E7AAF666C6D}"/>
                    </a:ext>
                  </a:extLst>
                </p:cNvPr>
                <p:cNvSpPr/>
                <p:nvPr/>
              </p:nvSpPr>
              <p:spPr>
                <a:xfrm>
                  <a:off x="-33062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23" name="Google Shape;12605;p89">
                <a:extLst>
                  <a:ext uri="{FF2B5EF4-FFF2-40B4-BE49-F238E27FC236}">
                    <a16:creationId xmlns:a16="http://schemas.microsoft.com/office/drawing/2014/main" id="{45581EF9-4E84-89A4-3B13-AAE6BBAC4ABE}"/>
                  </a:ext>
                </a:extLst>
              </p:cNvPr>
              <p:cNvGrpSpPr/>
              <p:nvPr/>
            </p:nvGrpSpPr>
            <p:grpSpPr>
              <a:xfrm>
                <a:off x="2047704" y="2664512"/>
                <a:ext cx="640885" cy="635902"/>
                <a:chOff x="6790450" y="3119050"/>
                <a:chExt cx="262750" cy="260675"/>
              </a:xfrm>
              <a:grpFill/>
            </p:grpSpPr>
            <p:sp>
              <p:nvSpPr>
                <p:cNvPr id="17924" name="Google Shape;12606;p89">
                  <a:extLst>
                    <a:ext uri="{FF2B5EF4-FFF2-40B4-BE49-F238E27FC236}">
                      <a16:creationId xmlns:a16="http://schemas.microsoft.com/office/drawing/2014/main" id="{063F5ED9-20CA-52E2-BEBC-95B3AB105629}"/>
                    </a:ext>
                  </a:extLst>
                </p:cNvPr>
                <p:cNvSpPr/>
                <p:nvPr/>
              </p:nvSpPr>
              <p:spPr>
                <a:xfrm>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5" name="Google Shape;12607;p89">
                  <a:extLst>
                    <a:ext uri="{FF2B5EF4-FFF2-40B4-BE49-F238E27FC236}">
                      <a16:creationId xmlns:a16="http://schemas.microsoft.com/office/drawing/2014/main" id="{CC635ADE-EA37-BDCD-4710-9758FCC6D602}"/>
                    </a:ext>
                  </a:extLst>
                </p:cNvPr>
                <p:cNvSpPr/>
                <p:nvPr/>
              </p:nvSpPr>
              <p:spPr>
                <a:xfrm flipH="1">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18" name="Group 17">
              <a:extLst>
                <a:ext uri="{FF2B5EF4-FFF2-40B4-BE49-F238E27FC236}">
                  <a16:creationId xmlns:a16="http://schemas.microsoft.com/office/drawing/2014/main" id="{A3CAEF48-5827-5631-440B-0278565EDFB4}"/>
                </a:ext>
              </a:extLst>
            </p:cNvPr>
            <p:cNvGrpSpPr/>
            <p:nvPr/>
          </p:nvGrpSpPr>
          <p:grpSpPr>
            <a:xfrm>
              <a:off x="2040531" y="5542392"/>
              <a:ext cx="8060013" cy="620859"/>
              <a:chOff x="2040531" y="5123204"/>
              <a:chExt cx="8060013" cy="620859"/>
            </a:xfrm>
            <a:grpFill/>
          </p:grpSpPr>
          <p:grpSp>
            <p:nvGrpSpPr>
              <p:cNvPr id="17876" name="Google Shape;12608;p89">
                <a:extLst>
                  <a:ext uri="{FF2B5EF4-FFF2-40B4-BE49-F238E27FC236}">
                    <a16:creationId xmlns:a16="http://schemas.microsoft.com/office/drawing/2014/main" id="{5E829A20-4BE8-4DA8-EF61-41AE5ADBB6D6}"/>
                  </a:ext>
                </a:extLst>
              </p:cNvPr>
              <p:cNvGrpSpPr/>
              <p:nvPr/>
            </p:nvGrpSpPr>
            <p:grpSpPr>
              <a:xfrm>
                <a:off x="9554815" y="5123204"/>
                <a:ext cx="545729" cy="620859"/>
                <a:chOff x="7660859" y="2571753"/>
                <a:chExt cx="366561" cy="417024"/>
              </a:xfrm>
              <a:grpFill/>
            </p:grpSpPr>
            <p:sp>
              <p:nvSpPr>
                <p:cNvPr id="17907" name="Google Shape;12609;p89">
                  <a:extLst>
                    <a:ext uri="{FF2B5EF4-FFF2-40B4-BE49-F238E27FC236}">
                      <a16:creationId xmlns:a16="http://schemas.microsoft.com/office/drawing/2014/main" id="{780885ED-E489-CA3E-EE82-0FAFAE082E66}"/>
                    </a:ext>
                  </a:extLst>
                </p:cNvPr>
                <p:cNvSpPr/>
                <p:nvPr/>
              </p:nvSpPr>
              <p:spPr>
                <a:xfrm>
                  <a:off x="7770506" y="2633631"/>
                  <a:ext cx="147259" cy="146633"/>
                </a:xfrm>
                <a:custGeom>
                  <a:avLst/>
                  <a:gdLst/>
                  <a:ahLst/>
                  <a:cxnLst/>
                  <a:rect l="l" t="t" r="r" b="b"/>
                  <a:pathLst>
                    <a:path w="7056" h="7026" extrusionOk="0">
                      <a:moveTo>
                        <a:pt x="4114" y="2928"/>
                      </a:moveTo>
                      <a:lnTo>
                        <a:pt x="4114" y="4099"/>
                      </a:lnTo>
                      <a:lnTo>
                        <a:pt x="2943" y="4099"/>
                      </a:lnTo>
                      <a:lnTo>
                        <a:pt x="2943" y="2928"/>
                      </a:lnTo>
                      <a:close/>
                      <a:moveTo>
                        <a:pt x="2354" y="1"/>
                      </a:moveTo>
                      <a:cubicBezTo>
                        <a:pt x="2032" y="1"/>
                        <a:pt x="1771" y="263"/>
                        <a:pt x="1771" y="586"/>
                      </a:cubicBezTo>
                      <a:lnTo>
                        <a:pt x="1771" y="1757"/>
                      </a:lnTo>
                      <a:lnTo>
                        <a:pt x="618" y="1757"/>
                      </a:lnTo>
                      <a:cubicBezTo>
                        <a:pt x="301" y="1757"/>
                        <a:pt x="31" y="1999"/>
                        <a:pt x="17" y="2314"/>
                      </a:cubicBezTo>
                      <a:cubicBezTo>
                        <a:pt x="1" y="2650"/>
                        <a:pt x="268" y="2928"/>
                        <a:pt x="600" y="2928"/>
                      </a:cubicBezTo>
                      <a:lnTo>
                        <a:pt x="1771" y="2928"/>
                      </a:lnTo>
                      <a:lnTo>
                        <a:pt x="1771" y="4099"/>
                      </a:lnTo>
                      <a:lnTo>
                        <a:pt x="618" y="4099"/>
                      </a:lnTo>
                      <a:cubicBezTo>
                        <a:pt x="301" y="4099"/>
                        <a:pt x="31" y="4341"/>
                        <a:pt x="17" y="4656"/>
                      </a:cubicBezTo>
                      <a:cubicBezTo>
                        <a:pt x="1" y="4992"/>
                        <a:pt x="268" y="5270"/>
                        <a:pt x="600" y="5270"/>
                      </a:cubicBezTo>
                      <a:lnTo>
                        <a:pt x="1771" y="5270"/>
                      </a:lnTo>
                      <a:lnTo>
                        <a:pt x="1771" y="6423"/>
                      </a:lnTo>
                      <a:cubicBezTo>
                        <a:pt x="1771" y="6738"/>
                        <a:pt x="2014" y="7011"/>
                        <a:pt x="2329" y="7025"/>
                      </a:cubicBezTo>
                      <a:cubicBezTo>
                        <a:pt x="2338" y="7025"/>
                        <a:pt x="2348" y="7025"/>
                        <a:pt x="2357" y="7025"/>
                      </a:cubicBezTo>
                      <a:cubicBezTo>
                        <a:pt x="2680" y="7025"/>
                        <a:pt x="2943" y="6764"/>
                        <a:pt x="2943" y="6441"/>
                      </a:cubicBezTo>
                      <a:lnTo>
                        <a:pt x="2943" y="5270"/>
                      </a:lnTo>
                      <a:lnTo>
                        <a:pt x="4114" y="5270"/>
                      </a:lnTo>
                      <a:lnTo>
                        <a:pt x="4114" y="6423"/>
                      </a:lnTo>
                      <a:cubicBezTo>
                        <a:pt x="4114" y="6738"/>
                        <a:pt x="4356" y="7011"/>
                        <a:pt x="4671" y="7025"/>
                      </a:cubicBezTo>
                      <a:cubicBezTo>
                        <a:pt x="4680" y="7025"/>
                        <a:pt x="4690" y="7025"/>
                        <a:pt x="4699" y="7025"/>
                      </a:cubicBezTo>
                      <a:cubicBezTo>
                        <a:pt x="5023" y="7025"/>
                        <a:pt x="5285" y="6764"/>
                        <a:pt x="5285" y="6441"/>
                      </a:cubicBezTo>
                      <a:lnTo>
                        <a:pt x="5285" y="5270"/>
                      </a:lnTo>
                      <a:lnTo>
                        <a:pt x="6456" y="5270"/>
                      </a:lnTo>
                      <a:cubicBezTo>
                        <a:pt x="6788" y="5270"/>
                        <a:pt x="7056" y="4992"/>
                        <a:pt x="7040" y="4656"/>
                      </a:cubicBezTo>
                      <a:cubicBezTo>
                        <a:pt x="7025" y="4341"/>
                        <a:pt x="6753" y="4099"/>
                        <a:pt x="6438" y="4099"/>
                      </a:cubicBezTo>
                      <a:lnTo>
                        <a:pt x="5285" y="4099"/>
                      </a:lnTo>
                      <a:lnTo>
                        <a:pt x="5285" y="2928"/>
                      </a:lnTo>
                      <a:lnTo>
                        <a:pt x="6438" y="2928"/>
                      </a:lnTo>
                      <a:cubicBezTo>
                        <a:pt x="6753" y="2928"/>
                        <a:pt x="7025" y="2685"/>
                        <a:pt x="7040" y="2370"/>
                      </a:cubicBezTo>
                      <a:cubicBezTo>
                        <a:pt x="7056" y="2034"/>
                        <a:pt x="6788" y="1757"/>
                        <a:pt x="6456" y="1757"/>
                      </a:cubicBezTo>
                      <a:lnTo>
                        <a:pt x="5285" y="1757"/>
                      </a:lnTo>
                      <a:lnTo>
                        <a:pt x="5285" y="603"/>
                      </a:lnTo>
                      <a:cubicBezTo>
                        <a:pt x="5285" y="287"/>
                        <a:pt x="5042" y="16"/>
                        <a:pt x="4727" y="2"/>
                      </a:cubicBezTo>
                      <a:cubicBezTo>
                        <a:pt x="4717" y="1"/>
                        <a:pt x="4707" y="1"/>
                        <a:pt x="4696" y="1"/>
                      </a:cubicBezTo>
                      <a:cubicBezTo>
                        <a:pt x="4374" y="1"/>
                        <a:pt x="4114" y="263"/>
                        <a:pt x="4114" y="586"/>
                      </a:cubicBezTo>
                      <a:lnTo>
                        <a:pt x="4114" y="1757"/>
                      </a:lnTo>
                      <a:lnTo>
                        <a:pt x="2943" y="1757"/>
                      </a:lnTo>
                      <a:lnTo>
                        <a:pt x="2943" y="603"/>
                      </a:lnTo>
                      <a:cubicBezTo>
                        <a:pt x="2943" y="287"/>
                        <a:pt x="2700" y="16"/>
                        <a:pt x="2385" y="2"/>
                      </a:cubicBezTo>
                      <a:cubicBezTo>
                        <a:pt x="2375" y="1"/>
                        <a:pt x="2364" y="1"/>
                        <a:pt x="23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8" name="Google Shape;12610;p89">
                  <a:extLst>
                    <a:ext uri="{FF2B5EF4-FFF2-40B4-BE49-F238E27FC236}">
                      <a16:creationId xmlns:a16="http://schemas.microsoft.com/office/drawing/2014/main" id="{B4A7FEC0-1EF8-AFD9-DE12-11C74DC4170F}"/>
                    </a:ext>
                  </a:extLst>
                </p:cNvPr>
                <p:cNvSpPr/>
                <p:nvPr/>
              </p:nvSpPr>
              <p:spPr>
                <a:xfrm>
                  <a:off x="7730834" y="2792447"/>
                  <a:ext cx="226648" cy="76781"/>
                </a:xfrm>
                <a:custGeom>
                  <a:avLst/>
                  <a:gdLst/>
                  <a:ahLst/>
                  <a:cxnLst/>
                  <a:rect l="l" t="t" r="r" b="b"/>
                  <a:pathLst>
                    <a:path w="10860" h="3679" extrusionOk="0">
                      <a:moveTo>
                        <a:pt x="747" y="0"/>
                      </a:moveTo>
                      <a:cubicBezTo>
                        <a:pt x="280" y="0"/>
                        <a:pt x="0" y="520"/>
                        <a:pt x="258" y="910"/>
                      </a:cubicBezTo>
                      <a:cubicBezTo>
                        <a:pt x="1470" y="2730"/>
                        <a:pt x="3430" y="3678"/>
                        <a:pt x="5429" y="3678"/>
                      </a:cubicBezTo>
                      <a:cubicBezTo>
                        <a:pt x="7423" y="3678"/>
                        <a:pt x="9385" y="2733"/>
                        <a:pt x="10600" y="911"/>
                      </a:cubicBezTo>
                      <a:cubicBezTo>
                        <a:pt x="10860" y="523"/>
                        <a:pt x="10578" y="2"/>
                        <a:pt x="10116" y="2"/>
                      </a:cubicBezTo>
                      <a:cubicBezTo>
                        <a:pt x="10115" y="2"/>
                        <a:pt x="10114" y="2"/>
                        <a:pt x="10113" y="2"/>
                      </a:cubicBezTo>
                      <a:cubicBezTo>
                        <a:pt x="9924" y="2"/>
                        <a:pt x="9738" y="92"/>
                        <a:pt x="9625" y="262"/>
                      </a:cubicBezTo>
                      <a:cubicBezTo>
                        <a:pt x="8688" y="1668"/>
                        <a:pt x="7119" y="2507"/>
                        <a:pt x="5429" y="2507"/>
                      </a:cubicBezTo>
                      <a:cubicBezTo>
                        <a:pt x="3740" y="2507"/>
                        <a:pt x="2172" y="1668"/>
                        <a:pt x="1235" y="264"/>
                      </a:cubicBezTo>
                      <a:cubicBezTo>
                        <a:pt x="1125" y="101"/>
                        <a:pt x="943" y="0"/>
                        <a:pt x="7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9" name="Google Shape;12611;p89">
                  <a:extLst>
                    <a:ext uri="{FF2B5EF4-FFF2-40B4-BE49-F238E27FC236}">
                      <a16:creationId xmlns:a16="http://schemas.microsoft.com/office/drawing/2014/main" id="{CE887360-307F-FEE6-24CD-D8685D761850}"/>
                    </a:ext>
                  </a:extLst>
                </p:cNvPr>
                <p:cNvSpPr/>
                <p:nvPr/>
              </p:nvSpPr>
              <p:spPr>
                <a:xfrm>
                  <a:off x="7660859" y="2571753"/>
                  <a:ext cx="366561" cy="417024"/>
                </a:xfrm>
                <a:custGeom>
                  <a:avLst/>
                  <a:gdLst/>
                  <a:ahLst/>
                  <a:cxnLst/>
                  <a:rect l="l" t="t" r="r" b="b"/>
                  <a:pathLst>
                    <a:path w="17564" h="19982" extrusionOk="0">
                      <a:moveTo>
                        <a:pt x="14636" y="1169"/>
                      </a:moveTo>
                      <a:cubicBezTo>
                        <a:pt x="15587" y="1169"/>
                        <a:pt x="16392" y="1992"/>
                        <a:pt x="16392" y="2965"/>
                      </a:cubicBezTo>
                      <a:lnTo>
                        <a:pt x="16392" y="14674"/>
                      </a:lnTo>
                      <a:cubicBezTo>
                        <a:pt x="16392" y="15643"/>
                        <a:pt x="15607" y="16431"/>
                        <a:pt x="14636" y="16431"/>
                      </a:cubicBezTo>
                      <a:lnTo>
                        <a:pt x="11124" y="16431"/>
                      </a:lnTo>
                      <a:cubicBezTo>
                        <a:pt x="10967" y="16431"/>
                        <a:pt x="10816" y="16493"/>
                        <a:pt x="10707" y="16604"/>
                      </a:cubicBezTo>
                      <a:lnTo>
                        <a:pt x="8782" y="18561"/>
                      </a:lnTo>
                      <a:lnTo>
                        <a:pt x="6857" y="16604"/>
                      </a:lnTo>
                      <a:cubicBezTo>
                        <a:pt x="6748" y="16493"/>
                        <a:pt x="6597" y="16431"/>
                        <a:pt x="6440" y="16431"/>
                      </a:cubicBezTo>
                      <a:lnTo>
                        <a:pt x="2928" y="16431"/>
                      </a:lnTo>
                      <a:cubicBezTo>
                        <a:pt x="1959" y="16431"/>
                        <a:pt x="1172" y="15643"/>
                        <a:pt x="1172" y="14674"/>
                      </a:cubicBezTo>
                      <a:lnTo>
                        <a:pt x="1172" y="2965"/>
                      </a:lnTo>
                      <a:cubicBezTo>
                        <a:pt x="1172" y="1992"/>
                        <a:pt x="1977" y="1169"/>
                        <a:pt x="2928" y="1169"/>
                      </a:cubicBezTo>
                      <a:close/>
                      <a:moveTo>
                        <a:pt x="2928" y="0"/>
                      </a:moveTo>
                      <a:cubicBezTo>
                        <a:pt x="1310" y="0"/>
                        <a:pt x="1" y="1346"/>
                        <a:pt x="1" y="2965"/>
                      </a:cubicBezTo>
                      <a:lnTo>
                        <a:pt x="1" y="14674"/>
                      </a:lnTo>
                      <a:cubicBezTo>
                        <a:pt x="1" y="16291"/>
                        <a:pt x="1312" y="17600"/>
                        <a:pt x="2928" y="17600"/>
                      </a:cubicBezTo>
                      <a:lnTo>
                        <a:pt x="6196" y="17600"/>
                      </a:lnTo>
                      <a:lnTo>
                        <a:pt x="8365" y="19806"/>
                      </a:lnTo>
                      <a:cubicBezTo>
                        <a:pt x="8474" y="19919"/>
                        <a:pt x="8625" y="19981"/>
                        <a:pt x="8782" y="19981"/>
                      </a:cubicBezTo>
                      <a:cubicBezTo>
                        <a:pt x="8940" y="19981"/>
                        <a:pt x="9090" y="19919"/>
                        <a:pt x="9200" y="19806"/>
                      </a:cubicBezTo>
                      <a:lnTo>
                        <a:pt x="11370" y="17600"/>
                      </a:lnTo>
                      <a:lnTo>
                        <a:pt x="14636" y="17600"/>
                      </a:lnTo>
                      <a:cubicBezTo>
                        <a:pt x="16251" y="17600"/>
                        <a:pt x="17563" y="16287"/>
                        <a:pt x="17563" y="14674"/>
                      </a:cubicBezTo>
                      <a:lnTo>
                        <a:pt x="17563" y="2965"/>
                      </a:lnTo>
                      <a:cubicBezTo>
                        <a:pt x="17563" y="1348"/>
                        <a:pt x="16254" y="0"/>
                        <a:pt x="1463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77" name="Google Shape;12612;p89">
                <a:extLst>
                  <a:ext uri="{FF2B5EF4-FFF2-40B4-BE49-F238E27FC236}">
                    <a16:creationId xmlns:a16="http://schemas.microsoft.com/office/drawing/2014/main" id="{31FC8DB2-3665-A165-A32E-141430B2B25C}"/>
                  </a:ext>
                </a:extLst>
              </p:cNvPr>
              <p:cNvGrpSpPr/>
              <p:nvPr/>
            </p:nvGrpSpPr>
            <p:grpSpPr>
              <a:xfrm>
                <a:off x="5797695" y="5123204"/>
                <a:ext cx="620859" cy="620859"/>
                <a:chOff x="5566722" y="2571753"/>
                <a:chExt cx="417024" cy="417024"/>
              </a:xfrm>
              <a:grpFill/>
            </p:grpSpPr>
            <p:sp>
              <p:nvSpPr>
                <p:cNvPr id="17905" name="Google Shape;12613;p89">
                  <a:extLst>
                    <a:ext uri="{FF2B5EF4-FFF2-40B4-BE49-F238E27FC236}">
                      <a16:creationId xmlns:a16="http://schemas.microsoft.com/office/drawing/2014/main" id="{38D1FB29-3EEA-FA2D-40C5-5023096A1BD0}"/>
                    </a:ext>
                  </a:extLst>
                </p:cNvPr>
                <p:cNvSpPr/>
                <p:nvPr/>
              </p:nvSpPr>
              <p:spPr>
                <a:xfrm>
                  <a:off x="5566722" y="2571753"/>
                  <a:ext cx="417024" cy="417024"/>
                </a:xfrm>
                <a:custGeom>
                  <a:avLst/>
                  <a:gdLst/>
                  <a:ahLst/>
                  <a:cxnLst/>
                  <a:rect l="l" t="t" r="r" b="b"/>
                  <a:pathLst>
                    <a:path w="19982" h="19982" extrusionOk="0">
                      <a:moveTo>
                        <a:pt x="9990" y="1171"/>
                      </a:moveTo>
                      <a:cubicBezTo>
                        <a:pt x="14855" y="1171"/>
                        <a:pt x="18810" y="5127"/>
                        <a:pt x="18810" y="9991"/>
                      </a:cubicBezTo>
                      <a:cubicBezTo>
                        <a:pt x="18810" y="14854"/>
                        <a:pt x="14855" y="18810"/>
                        <a:pt x="9990" y="18810"/>
                      </a:cubicBezTo>
                      <a:cubicBezTo>
                        <a:pt x="5127" y="18810"/>
                        <a:pt x="1170" y="14854"/>
                        <a:pt x="1170" y="9991"/>
                      </a:cubicBezTo>
                      <a:cubicBezTo>
                        <a:pt x="1170" y="5127"/>
                        <a:pt x="5127" y="1171"/>
                        <a:pt x="9990" y="1171"/>
                      </a:cubicBezTo>
                      <a:close/>
                      <a:moveTo>
                        <a:pt x="9990" y="0"/>
                      </a:moveTo>
                      <a:cubicBezTo>
                        <a:pt x="4488" y="0"/>
                        <a:pt x="0" y="4490"/>
                        <a:pt x="0" y="9990"/>
                      </a:cubicBezTo>
                      <a:cubicBezTo>
                        <a:pt x="0" y="15493"/>
                        <a:pt x="4490" y="19981"/>
                        <a:pt x="9990" y="19981"/>
                      </a:cubicBezTo>
                      <a:cubicBezTo>
                        <a:pt x="15492" y="19981"/>
                        <a:pt x="19981" y="15491"/>
                        <a:pt x="19981" y="9990"/>
                      </a:cubicBezTo>
                      <a:cubicBezTo>
                        <a:pt x="19981" y="4488"/>
                        <a:pt x="15492" y="0"/>
                        <a:pt x="999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6" name="Google Shape;12614;p89">
                  <a:extLst>
                    <a:ext uri="{FF2B5EF4-FFF2-40B4-BE49-F238E27FC236}">
                      <a16:creationId xmlns:a16="http://schemas.microsoft.com/office/drawing/2014/main" id="{B0DA1753-BD21-DD31-05FA-A48114F93B24}"/>
                    </a:ext>
                  </a:extLst>
                </p:cNvPr>
                <p:cNvSpPr/>
                <p:nvPr/>
              </p:nvSpPr>
              <p:spPr>
                <a:xfrm>
                  <a:off x="5653037" y="2658069"/>
                  <a:ext cx="207719" cy="243052"/>
                </a:xfrm>
                <a:custGeom>
                  <a:avLst/>
                  <a:gdLst/>
                  <a:ahLst/>
                  <a:cxnLst/>
                  <a:rect l="l" t="t" r="r" b="b"/>
                  <a:pathLst>
                    <a:path w="9953" h="11646" extrusionOk="0">
                      <a:moveTo>
                        <a:pt x="8782" y="1300"/>
                      </a:moveTo>
                      <a:lnTo>
                        <a:pt x="8782" y="2448"/>
                      </a:lnTo>
                      <a:lnTo>
                        <a:pt x="4099" y="3384"/>
                      </a:lnTo>
                      <a:lnTo>
                        <a:pt x="4099" y="2236"/>
                      </a:lnTo>
                      <a:lnTo>
                        <a:pt x="8782" y="1300"/>
                      </a:lnTo>
                      <a:close/>
                      <a:moveTo>
                        <a:pt x="8782" y="7304"/>
                      </a:moveTo>
                      <a:lnTo>
                        <a:pt x="8782" y="8447"/>
                      </a:lnTo>
                      <a:cubicBezTo>
                        <a:pt x="8782" y="8766"/>
                        <a:pt x="8591" y="9047"/>
                        <a:pt x="8295" y="9165"/>
                      </a:cubicBezTo>
                      <a:cubicBezTo>
                        <a:pt x="8163" y="9218"/>
                        <a:pt x="7987" y="9306"/>
                        <a:pt x="7782" y="9306"/>
                      </a:cubicBezTo>
                      <a:cubicBezTo>
                        <a:pt x="7653" y="9306"/>
                        <a:pt x="7513" y="9271"/>
                        <a:pt x="7365" y="9171"/>
                      </a:cubicBezTo>
                      <a:cubicBezTo>
                        <a:pt x="6850" y="8824"/>
                        <a:pt x="6937" y="8042"/>
                        <a:pt x="7512" y="7812"/>
                      </a:cubicBezTo>
                      <a:lnTo>
                        <a:pt x="8782" y="7304"/>
                      </a:lnTo>
                      <a:close/>
                      <a:moveTo>
                        <a:pt x="2928" y="8475"/>
                      </a:moveTo>
                      <a:lnTo>
                        <a:pt x="2928" y="9618"/>
                      </a:lnTo>
                      <a:cubicBezTo>
                        <a:pt x="2928" y="9937"/>
                        <a:pt x="2737" y="10218"/>
                        <a:pt x="2442" y="10336"/>
                      </a:cubicBezTo>
                      <a:cubicBezTo>
                        <a:pt x="2308" y="10389"/>
                        <a:pt x="2132" y="10476"/>
                        <a:pt x="1928" y="10476"/>
                      </a:cubicBezTo>
                      <a:cubicBezTo>
                        <a:pt x="1799" y="10476"/>
                        <a:pt x="1659" y="10442"/>
                        <a:pt x="1511" y="10342"/>
                      </a:cubicBezTo>
                      <a:cubicBezTo>
                        <a:pt x="996" y="9993"/>
                        <a:pt x="1083" y="9213"/>
                        <a:pt x="1658" y="8983"/>
                      </a:cubicBezTo>
                      <a:lnTo>
                        <a:pt x="2928" y="8475"/>
                      </a:lnTo>
                      <a:close/>
                      <a:moveTo>
                        <a:pt x="9369" y="1"/>
                      </a:moveTo>
                      <a:cubicBezTo>
                        <a:pt x="9330" y="1"/>
                        <a:pt x="9291" y="4"/>
                        <a:pt x="9252" y="12"/>
                      </a:cubicBezTo>
                      <a:lnTo>
                        <a:pt x="3399" y="1182"/>
                      </a:lnTo>
                      <a:cubicBezTo>
                        <a:pt x="3124" y="1237"/>
                        <a:pt x="2928" y="1477"/>
                        <a:pt x="2928" y="1757"/>
                      </a:cubicBezTo>
                      <a:lnTo>
                        <a:pt x="2928" y="7214"/>
                      </a:lnTo>
                      <a:lnTo>
                        <a:pt x="1223" y="7897"/>
                      </a:lnTo>
                      <a:cubicBezTo>
                        <a:pt x="480" y="8192"/>
                        <a:pt x="0" y="8902"/>
                        <a:pt x="0" y="9701"/>
                      </a:cubicBezTo>
                      <a:cubicBezTo>
                        <a:pt x="0" y="10782"/>
                        <a:pt x="880" y="11645"/>
                        <a:pt x="1944" y="11645"/>
                      </a:cubicBezTo>
                      <a:cubicBezTo>
                        <a:pt x="2362" y="11645"/>
                        <a:pt x="2624" y="11523"/>
                        <a:pt x="2877" y="11423"/>
                      </a:cubicBezTo>
                      <a:cubicBezTo>
                        <a:pt x="3618" y="11125"/>
                        <a:pt x="4099" y="10418"/>
                        <a:pt x="4099" y="9618"/>
                      </a:cubicBezTo>
                      <a:lnTo>
                        <a:pt x="4099" y="4578"/>
                      </a:lnTo>
                      <a:lnTo>
                        <a:pt x="8782" y="3641"/>
                      </a:lnTo>
                      <a:lnTo>
                        <a:pt x="8782" y="6043"/>
                      </a:lnTo>
                      <a:lnTo>
                        <a:pt x="7076" y="6726"/>
                      </a:lnTo>
                      <a:cubicBezTo>
                        <a:pt x="6335" y="7023"/>
                        <a:pt x="5854" y="7731"/>
                        <a:pt x="5854" y="8530"/>
                      </a:cubicBezTo>
                      <a:cubicBezTo>
                        <a:pt x="5854" y="9611"/>
                        <a:pt x="6733" y="10476"/>
                        <a:pt x="7798" y="10476"/>
                      </a:cubicBezTo>
                      <a:cubicBezTo>
                        <a:pt x="8216" y="10476"/>
                        <a:pt x="8477" y="10354"/>
                        <a:pt x="8730" y="10251"/>
                      </a:cubicBezTo>
                      <a:cubicBezTo>
                        <a:pt x="9473" y="9956"/>
                        <a:pt x="9953" y="9247"/>
                        <a:pt x="9953" y="8447"/>
                      </a:cubicBezTo>
                      <a:lnTo>
                        <a:pt x="9953" y="586"/>
                      </a:lnTo>
                      <a:cubicBezTo>
                        <a:pt x="9953" y="410"/>
                        <a:pt x="9873" y="244"/>
                        <a:pt x="9739" y="133"/>
                      </a:cubicBezTo>
                      <a:cubicBezTo>
                        <a:pt x="9633" y="47"/>
                        <a:pt x="9503" y="1"/>
                        <a:pt x="93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78" name="Google Shape;12615;p89">
                <a:extLst>
                  <a:ext uri="{FF2B5EF4-FFF2-40B4-BE49-F238E27FC236}">
                    <a16:creationId xmlns:a16="http://schemas.microsoft.com/office/drawing/2014/main" id="{D2920CB1-8CBE-3472-487C-E56B579A1845}"/>
                  </a:ext>
                </a:extLst>
              </p:cNvPr>
              <p:cNvGrpSpPr/>
              <p:nvPr/>
            </p:nvGrpSpPr>
            <p:grpSpPr>
              <a:xfrm>
                <a:off x="6736981" y="5279039"/>
                <a:ext cx="620845" cy="309187"/>
                <a:chOff x="6090251" y="2676413"/>
                <a:chExt cx="417014" cy="207677"/>
              </a:xfrm>
              <a:grpFill/>
            </p:grpSpPr>
            <p:sp>
              <p:nvSpPr>
                <p:cNvPr id="17901" name="Google Shape;12616;p89">
                  <a:extLst>
                    <a:ext uri="{FF2B5EF4-FFF2-40B4-BE49-F238E27FC236}">
                      <a16:creationId xmlns:a16="http://schemas.microsoft.com/office/drawing/2014/main" id="{6A4D2E0A-E109-3CD6-368C-2F407FF059CC}"/>
                    </a:ext>
                  </a:extLst>
                </p:cNvPr>
                <p:cNvSpPr/>
                <p:nvPr/>
              </p:nvSpPr>
              <p:spPr>
                <a:xfrm>
                  <a:off x="6237672" y="2725248"/>
                  <a:ext cx="61086" cy="158842"/>
                </a:xfrm>
                <a:custGeom>
                  <a:avLst/>
                  <a:gdLst/>
                  <a:ahLst/>
                  <a:cxnLst/>
                  <a:rect l="l" t="t" r="r" b="b"/>
                  <a:pathLst>
                    <a:path w="2927" h="7611" extrusionOk="0">
                      <a:moveTo>
                        <a:pt x="1463" y="1172"/>
                      </a:moveTo>
                      <a:cubicBezTo>
                        <a:pt x="1624" y="1172"/>
                        <a:pt x="1757" y="1303"/>
                        <a:pt x="1757" y="1465"/>
                      </a:cubicBezTo>
                      <a:lnTo>
                        <a:pt x="1757" y="6148"/>
                      </a:lnTo>
                      <a:cubicBezTo>
                        <a:pt x="1757" y="6309"/>
                        <a:pt x="1624" y="6440"/>
                        <a:pt x="1463" y="6440"/>
                      </a:cubicBezTo>
                      <a:cubicBezTo>
                        <a:pt x="1302" y="6440"/>
                        <a:pt x="1171" y="6309"/>
                        <a:pt x="1171" y="6148"/>
                      </a:cubicBezTo>
                      <a:lnTo>
                        <a:pt x="1171" y="1465"/>
                      </a:lnTo>
                      <a:cubicBezTo>
                        <a:pt x="1171" y="1303"/>
                        <a:pt x="1302" y="1172"/>
                        <a:pt x="1463" y="1172"/>
                      </a:cubicBezTo>
                      <a:close/>
                      <a:moveTo>
                        <a:pt x="1463" y="1"/>
                      </a:moveTo>
                      <a:cubicBezTo>
                        <a:pt x="657" y="1"/>
                        <a:pt x="0" y="657"/>
                        <a:pt x="0" y="1465"/>
                      </a:cubicBezTo>
                      <a:lnTo>
                        <a:pt x="0" y="6148"/>
                      </a:lnTo>
                      <a:cubicBezTo>
                        <a:pt x="0" y="6955"/>
                        <a:pt x="657" y="7611"/>
                        <a:pt x="1463" y="7611"/>
                      </a:cubicBezTo>
                      <a:cubicBezTo>
                        <a:pt x="2270" y="7611"/>
                        <a:pt x="2926" y="6955"/>
                        <a:pt x="2926" y="6148"/>
                      </a:cubicBezTo>
                      <a:lnTo>
                        <a:pt x="2926" y="1465"/>
                      </a:lnTo>
                      <a:cubicBezTo>
                        <a:pt x="2926" y="657"/>
                        <a:pt x="2270" y="1"/>
                        <a:pt x="146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2" name="Google Shape;12617;p89">
                  <a:extLst>
                    <a:ext uri="{FF2B5EF4-FFF2-40B4-BE49-F238E27FC236}">
                      <a16:creationId xmlns:a16="http://schemas.microsoft.com/office/drawing/2014/main" id="{298612D4-7839-24F5-F8AC-73C8CE1327D6}"/>
                    </a:ext>
                  </a:extLst>
                </p:cNvPr>
                <p:cNvSpPr/>
                <p:nvPr/>
              </p:nvSpPr>
              <p:spPr>
                <a:xfrm>
                  <a:off x="6446178" y="2761915"/>
                  <a:ext cx="61086" cy="61086"/>
                </a:xfrm>
                <a:custGeom>
                  <a:avLst/>
                  <a:gdLst/>
                  <a:ahLst/>
                  <a:cxnLst/>
                  <a:rect l="l" t="t" r="r" b="b"/>
                  <a:pathLst>
                    <a:path w="2927" h="2927" extrusionOk="0">
                      <a:moveTo>
                        <a:pt x="1464" y="1171"/>
                      </a:moveTo>
                      <a:cubicBezTo>
                        <a:pt x="1625" y="1171"/>
                        <a:pt x="1756" y="1302"/>
                        <a:pt x="1756" y="1463"/>
                      </a:cubicBezTo>
                      <a:cubicBezTo>
                        <a:pt x="1756" y="1626"/>
                        <a:pt x="1625" y="1757"/>
                        <a:pt x="1464" y="1757"/>
                      </a:cubicBezTo>
                      <a:cubicBezTo>
                        <a:pt x="1303" y="1757"/>
                        <a:pt x="1170" y="1626"/>
                        <a:pt x="1170" y="1463"/>
                      </a:cubicBezTo>
                      <a:cubicBezTo>
                        <a:pt x="1170" y="1302"/>
                        <a:pt x="1303" y="1171"/>
                        <a:pt x="1464" y="1171"/>
                      </a:cubicBezTo>
                      <a:close/>
                      <a:moveTo>
                        <a:pt x="1464" y="0"/>
                      </a:moveTo>
                      <a:cubicBezTo>
                        <a:pt x="657" y="0"/>
                        <a:pt x="1" y="657"/>
                        <a:pt x="1" y="1463"/>
                      </a:cubicBezTo>
                      <a:cubicBezTo>
                        <a:pt x="1" y="2270"/>
                        <a:pt x="657" y="2926"/>
                        <a:pt x="1464" y="2926"/>
                      </a:cubicBezTo>
                      <a:cubicBezTo>
                        <a:pt x="2270" y="2926"/>
                        <a:pt x="2927" y="2270"/>
                        <a:pt x="2927" y="1463"/>
                      </a:cubicBez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3" name="Google Shape;12618;p89">
                  <a:extLst>
                    <a:ext uri="{FF2B5EF4-FFF2-40B4-BE49-F238E27FC236}">
                      <a16:creationId xmlns:a16="http://schemas.microsoft.com/office/drawing/2014/main" id="{E5527D6C-7812-E399-23D9-74507ADDD0CB}"/>
                    </a:ext>
                  </a:extLst>
                </p:cNvPr>
                <p:cNvSpPr/>
                <p:nvPr/>
              </p:nvSpPr>
              <p:spPr>
                <a:xfrm>
                  <a:off x="6311758" y="2676413"/>
                  <a:ext cx="135446" cy="207677"/>
                </a:xfrm>
                <a:custGeom>
                  <a:avLst/>
                  <a:gdLst/>
                  <a:ahLst/>
                  <a:cxnLst/>
                  <a:rect l="l" t="t" r="r" b="b"/>
                  <a:pathLst>
                    <a:path w="6490" h="9951" extrusionOk="0">
                      <a:moveTo>
                        <a:pt x="1466" y="1171"/>
                      </a:moveTo>
                      <a:cubicBezTo>
                        <a:pt x="1627" y="1171"/>
                        <a:pt x="1757" y="1302"/>
                        <a:pt x="1757" y="1463"/>
                      </a:cubicBezTo>
                      <a:lnTo>
                        <a:pt x="1757" y="6026"/>
                      </a:lnTo>
                      <a:lnTo>
                        <a:pt x="4186" y="3598"/>
                      </a:lnTo>
                      <a:cubicBezTo>
                        <a:pt x="4243" y="3541"/>
                        <a:pt x="4318" y="3512"/>
                        <a:pt x="4392" y="3512"/>
                      </a:cubicBezTo>
                      <a:cubicBezTo>
                        <a:pt x="4467" y="3512"/>
                        <a:pt x="4542" y="3541"/>
                        <a:pt x="4598" y="3598"/>
                      </a:cubicBezTo>
                      <a:cubicBezTo>
                        <a:pt x="4713" y="3712"/>
                        <a:pt x="4713" y="3897"/>
                        <a:pt x="4598" y="4012"/>
                      </a:cubicBezTo>
                      <a:lnTo>
                        <a:pt x="3247" y="5364"/>
                      </a:lnTo>
                      <a:lnTo>
                        <a:pt x="5221" y="8325"/>
                      </a:lnTo>
                      <a:cubicBezTo>
                        <a:pt x="5280" y="8414"/>
                        <a:pt x="5274" y="8500"/>
                        <a:pt x="5265" y="8546"/>
                      </a:cubicBezTo>
                      <a:cubicBezTo>
                        <a:pt x="5257" y="8591"/>
                        <a:pt x="5228" y="8674"/>
                        <a:pt x="5140" y="8732"/>
                      </a:cubicBezTo>
                      <a:cubicBezTo>
                        <a:pt x="5090" y="8764"/>
                        <a:pt x="5037" y="8780"/>
                        <a:pt x="4979" y="8780"/>
                      </a:cubicBezTo>
                      <a:cubicBezTo>
                        <a:pt x="4880" y="8780"/>
                        <a:pt x="4788" y="8732"/>
                        <a:pt x="4735" y="8651"/>
                      </a:cubicBezTo>
                      <a:lnTo>
                        <a:pt x="2824" y="5787"/>
                      </a:lnTo>
                      <a:lnTo>
                        <a:pt x="1757" y="6853"/>
                      </a:lnTo>
                      <a:lnTo>
                        <a:pt x="1757" y="8488"/>
                      </a:lnTo>
                      <a:cubicBezTo>
                        <a:pt x="1757" y="8649"/>
                        <a:pt x="1627" y="8782"/>
                        <a:pt x="1466" y="8782"/>
                      </a:cubicBezTo>
                      <a:cubicBezTo>
                        <a:pt x="1305" y="8782"/>
                        <a:pt x="1172" y="8649"/>
                        <a:pt x="1172" y="8488"/>
                      </a:cubicBezTo>
                      <a:lnTo>
                        <a:pt x="1172" y="1463"/>
                      </a:lnTo>
                      <a:cubicBezTo>
                        <a:pt x="1172" y="1302"/>
                        <a:pt x="1305" y="1171"/>
                        <a:pt x="1466" y="1171"/>
                      </a:cubicBezTo>
                      <a:close/>
                      <a:moveTo>
                        <a:pt x="1466" y="0"/>
                      </a:moveTo>
                      <a:cubicBezTo>
                        <a:pt x="659" y="0"/>
                        <a:pt x="1" y="657"/>
                        <a:pt x="1" y="1463"/>
                      </a:cubicBezTo>
                      <a:lnTo>
                        <a:pt x="1" y="8488"/>
                      </a:lnTo>
                      <a:cubicBezTo>
                        <a:pt x="1" y="9295"/>
                        <a:pt x="659" y="9951"/>
                        <a:pt x="1466" y="9951"/>
                      </a:cubicBezTo>
                      <a:cubicBezTo>
                        <a:pt x="2272" y="9951"/>
                        <a:pt x="2929" y="9295"/>
                        <a:pt x="2929" y="8488"/>
                      </a:cubicBezTo>
                      <a:lnTo>
                        <a:pt x="2929" y="8053"/>
                      </a:lnTo>
                      <a:lnTo>
                        <a:pt x="3760" y="9300"/>
                      </a:lnTo>
                      <a:cubicBezTo>
                        <a:pt x="4032" y="9709"/>
                        <a:pt x="4487" y="9951"/>
                        <a:pt x="4979" y="9951"/>
                      </a:cubicBezTo>
                      <a:cubicBezTo>
                        <a:pt x="5269" y="9951"/>
                        <a:pt x="5548" y="9866"/>
                        <a:pt x="5789" y="9705"/>
                      </a:cubicBezTo>
                      <a:cubicBezTo>
                        <a:pt x="6114" y="9489"/>
                        <a:pt x="6336" y="9158"/>
                        <a:pt x="6413" y="8775"/>
                      </a:cubicBezTo>
                      <a:cubicBezTo>
                        <a:pt x="6490" y="8391"/>
                        <a:pt x="6412" y="8001"/>
                        <a:pt x="6196" y="7676"/>
                      </a:cubicBezTo>
                      <a:lnTo>
                        <a:pt x="4754" y="5512"/>
                      </a:lnTo>
                      <a:lnTo>
                        <a:pt x="5426" y="4840"/>
                      </a:lnTo>
                      <a:cubicBezTo>
                        <a:pt x="5998" y="4269"/>
                        <a:pt x="5998" y="3340"/>
                        <a:pt x="5426" y="2771"/>
                      </a:cubicBezTo>
                      <a:cubicBezTo>
                        <a:pt x="5142" y="2485"/>
                        <a:pt x="4767" y="2342"/>
                        <a:pt x="4392" y="2342"/>
                      </a:cubicBezTo>
                      <a:cubicBezTo>
                        <a:pt x="4017" y="2342"/>
                        <a:pt x="3642" y="2485"/>
                        <a:pt x="3357" y="2771"/>
                      </a:cubicBezTo>
                      <a:lnTo>
                        <a:pt x="2929" y="3199"/>
                      </a:lnTo>
                      <a:lnTo>
                        <a:pt x="2929" y="1463"/>
                      </a:lnTo>
                      <a:cubicBezTo>
                        <a:pt x="2929" y="657"/>
                        <a:pt x="2272" y="0"/>
                        <a:pt x="146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4" name="Google Shape;12619;p89">
                  <a:extLst>
                    <a:ext uri="{FF2B5EF4-FFF2-40B4-BE49-F238E27FC236}">
                      <a16:creationId xmlns:a16="http://schemas.microsoft.com/office/drawing/2014/main" id="{A1232FB5-8FA1-6B57-3960-DB7CA8545A36}"/>
                    </a:ext>
                  </a:extLst>
                </p:cNvPr>
                <p:cNvSpPr/>
                <p:nvPr/>
              </p:nvSpPr>
              <p:spPr>
                <a:xfrm>
                  <a:off x="6090251" y="2676413"/>
                  <a:ext cx="135405" cy="207677"/>
                </a:xfrm>
                <a:custGeom>
                  <a:avLst/>
                  <a:gdLst/>
                  <a:ahLst/>
                  <a:cxnLst/>
                  <a:rect l="l" t="t" r="r" b="b"/>
                  <a:pathLst>
                    <a:path w="6488" h="9951" extrusionOk="0">
                      <a:moveTo>
                        <a:pt x="1464" y="1171"/>
                      </a:moveTo>
                      <a:cubicBezTo>
                        <a:pt x="1625" y="1171"/>
                        <a:pt x="1757" y="1302"/>
                        <a:pt x="1757" y="1463"/>
                      </a:cubicBezTo>
                      <a:lnTo>
                        <a:pt x="1757" y="6026"/>
                      </a:lnTo>
                      <a:lnTo>
                        <a:pt x="4184" y="3598"/>
                      </a:lnTo>
                      <a:cubicBezTo>
                        <a:pt x="4241" y="3541"/>
                        <a:pt x="4316" y="3512"/>
                        <a:pt x="4391" y="3512"/>
                      </a:cubicBezTo>
                      <a:cubicBezTo>
                        <a:pt x="4466" y="3512"/>
                        <a:pt x="4541" y="3541"/>
                        <a:pt x="4598" y="3598"/>
                      </a:cubicBezTo>
                      <a:cubicBezTo>
                        <a:pt x="4712" y="3712"/>
                        <a:pt x="4712" y="3897"/>
                        <a:pt x="4598" y="4012"/>
                      </a:cubicBezTo>
                      <a:lnTo>
                        <a:pt x="3245" y="5364"/>
                      </a:lnTo>
                      <a:lnTo>
                        <a:pt x="5219" y="8325"/>
                      </a:lnTo>
                      <a:cubicBezTo>
                        <a:pt x="5278" y="8414"/>
                        <a:pt x="5272" y="8500"/>
                        <a:pt x="5264" y="8546"/>
                      </a:cubicBezTo>
                      <a:cubicBezTo>
                        <a:pt x="5255" y="8591"/>
                        <a:pt x="5226" y="8674"/>
                        <a:pt x="5138" y="8732"/>
                      </a:cubicBezTo>
                      <a:cubicBezTo>
                        <a:pt x="5090" y="8764"/>
                        <a:pt x="5035" y="8780"/>
                        <a:pt x="4977" y="8780"/>
                      </a:cubicBezTo>
                      <a:cubicBezTo>
                        <a:pt x="4878" y="8780"/>
                        <a:pt x="4788" y="8732"/>
                        <a:pt x="4733" y="8651"/>
                      </a:cubicBezTo>
                      <a:lnTo>
                        <a:pt x="2824" y="5787"/>
                      </a:lnTo>
                      <a:lnTo>
                        <a:pt x="1757" y="6853"/>
                      </a:lnTo>
                      <a:lnTo>
                        <a:pt x="1757" y="8488"/>
                      </a:lnTo>
                      <a:cubicBezTo>
                        <a:pt x="1757" y="8649"/>
                        <a:pt x="1625" y="8782"/>
                        <a:pt x="1464" y="8782"/>
                      </a:cubicBezTo>
                      <a:cubicBezTo>
                        <a:pt x="1303" y="8782"/>
                        <a:pt x="1172" y="8649"/>
                        <a:pt x="1172" y="8488"/>
                      </a:cubicBezTo>
                      <a:lnTo>
                        <a:pt x="1172" y="1463"/>
                      </a:lnTo>
                      <a:cubicBezTo>
                        <a:pt x="1172" y="1302"/>
                        <a:pt x="1303" y="1171"/>
                        <a:pt x="1464" y="1171"/>
                      </a:cubicBezTo>
                      <a:close/>
                      <a:moveTo>
                        <a:pt x="1464" y="0"/>
                      </a:moveTo>
                      <a:cubicBezTo>
                        <a:pt x="657" y="0"/>
                        <a:pt x="1" y="657"/>
                        <a:pt x="1" y="1463"/>
                      </a:cubicBezTo>
                      <a:lnTo>
                        <a:pt x="1" y="8488"/>
                      </a:lnTo>
                      <a:cubicBezTo>
                        <a:pt x="1" y="9295"/>
                        <a:pt x="657" y="9951"/>
                        <a:pt x="1464" y="9951"/>
                      </a:cubicBezTo>
                      <a:cubicBezTo>
                        <a:pt x="2270" y="9951"/>
                        <a:pt x="2927" y="9295"/>
                        <a:pt x="2927" y="8488"/>
                      </a:cubicBezTo>
                      <a:lnTo>
                        <a:pt x="2927" y="8053"/>
                      </a:lnTo>
                      <a:lnTo>
                        <a:pt x="3758" y="9300"/>
                      </a:lnTo>
                      <a:cubicBezTo>
                        <a:pt x="4031" y="9709"/>
                        <a:pt x="4485" y="9951"/>
                        <a:pt x="4977" y="9951"/>
                      </a:cubicBezTo>
                      <a:cubicBezTo>
                        <a:pt x="5267" y="9951"/>
                        <a:pt x="5548" y="9866"/>
                        <a:pt x="5787" y="9705"/>
                      </a:cubicBezTo>
                      <a:cubicBezTo>
                        <a:pt x="6113" y="9489"/>
                        <a:pt x="6336" y="9158"/>
                        <a:pt x="6412" y="8775"/>
                      </a:cubicBezTo>
                      <a:cubicBezTo>
                        <a:pt x="6488" y="8391"/>
                        <a:pt x="6410" y="8001"/>
                        <a:pt x="6194" y="7676"/>
                      </a:cubicBezTo>
                      <a:lnTo>
                        <a:pt x="4752" y="5512"/>
                      </a:lnTo>
                      <a:lnTo>
                        <a:pt x="5426" y="4840"/>
                      </a:lnTo>
                      <a:cubicBezTo>
                        <a:pt x="5996" y="4269"/>
                        <a:pt x="5996" y="3340"/>
                        <a:pt x="5426" y="2771"/>
                      </a:cubicBezTo>
                      <a:cubicBezTo>
                        <a:pt x="5141" y="2485"/>
                        <a:pt x="4766" y="2342"/>
                        <a:pt x="4391" y="2342"/>
                      </a:cubicBezTo>
                      <a:cubicBezTo>
                        <a:pt x="4016" y="2342"/>
                        <a:pt x="3641" y="2485"/>
                        <a:pt x="3357" y="2771"/>
                      </a:cubicBezTo>
                      <a:lnTo>
                        <a:pt x="2927" y="3199"/>
                      </a:lnTo>
                      <a:lnTo>
                        <a:pt x="2927" y="1463"/>
                      </a:ln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79" name="Google Shape;12620;p89">
                <a:extLst>
                  <a:ext uri="{FF2B5EF4-FFF2-40B4-BE49-F238E27FC236}">
                    <a16:creationId xmlns:a16="http://schemas.microsoft.com/office/drawing/2014/main" id="{E418116E-D09A-13ED-8772-000FE3CC00B5}"/>
                  </a:ext>
                </a:extLst>
              </p:cNvPr>
              <p:cNvGrpSpPr/>
              <p:nvPr/>
            </p:nvGrpSpPr>
            <p:grpSpPr>
              <a:xfrm>
                <a:off x="8615531" y="5123204"/>
                <a:ext cx="620859" cy="620859"/>
                <a:chOff x="7137330" y="2571753"/>
                <a:chExt cx="417024" cy="417024"/>
              </a:xfrm>
              <a:grpFill/>
            </p:grpSpPr>
            <p:sp>
              <p:nvSpPr>
                <p:cNvPr id="17898" name="Google Shape;12621;p89">
                  <a:extLst>
                    <a:ext uri="{FF2B5EF4-FFF2-40B4-BE49-F238E27FC236}">
                      <a16:creationId xmlns:a16="http://schemas.microsoft.com/office/drawing/2014/main" id="{551D968D-C1F1-199F-9914-223FDDDA2A84}"/>
                    </a:ext>
                  </a:extLst>
                </p:cNvPr>
                <p:cNvSpPr/>
                <p:nvPr/>
              </p:nvSpPr>
              <p:spPr>
                <a:xfrm>
                  <a:off x="7235854" y="2645840"/>
                  <a:ext cx="219949" cy="268826"/>
                </a:xfrm>
                <a:custGeom>
                  <a:avLst/>
                  <a:gdLst/>
                  <a:ahLst/>
                  <a:cxnLst/>
                  <a:rect l="l" t="t" r="r" b="b"/>
                  <a:pathLst>
                    <a:path w="10539" h="12881" extrusionOk="0">
                      <a:moveTo>
                        <a:pt x="5271" y="1172"/>
                      </a:moveTo>
                      <a:cubicBezTo>
                        <a:pt x="7530" y="1172"/>
                        <a:pt x="9368" y="3010"/>
                        <a:pt x="9368" y="5270"/>
                      </a:cubicBezTo>
                      <a:cubicBezTo>
                        <a:pt x="9368" y="6273"/>
                        <a:pt x="8717" y="7797"/>
                        <a:pt x="7624" y="9343"/>
                      </a:cubicBezTo>
                      <a:cubicBezTo>
                        <a:pt x="6513" y="10917"/>
                        <a:pt x="5536" y="11665"/>
                        <a:pt x="5271" y="11708"/>
                      </a:cubicBezTo>
                      <a:cubicBezTo>
                        <a:pt x="5004" y="11665"/>
                        <a:pt x="4029" y="10917"/>
                        <a:pt x="2916" y="9343"/>
                      </a:cubicBezTo>
                      <a:cubicBezTo>
                        <a:pt x="1825" y="7797"/>
                        <a:pt x="1172" y="6273"/>
                        <a:pt x="1172" y="5270"/>
                      </a:cubicBezTo>
                      <a:cubicBezTo>
                        <a:pt x="1172" y="3010"/>
                        <a:pt x="3010" y="1172"/>
                        <a:pt x="5271" y="1172"/>
                      </a:cubicBezTo>
                      <a:close/>
                      <a:moveTo>
                        <a:pt x="5271" y="1"/>
                      </a:moveTo>
                      <a:cubicBezTo>
                        <a:pt x="2366" y="1"/>
                        <a:pt x="1" y="2364"/>
                        <a:pt x="1" y="5270"/>
                      </a:cubicBezTo>
                      <a:cubicBezTo>
                        <a:pt x="1" y="7084"/>
                        <a:pt x="1409" y="9247"/>
                        <a:pt x="2014" y="10093"/>
                      </a:cubicBezTo>
                      <a:cubicBezTo>
                        <a:pt x="2481" y="10747"/>
                        <a:pt x="4098" y="12881"/>
                        <a:pt x="5271" y="12881"/>
                      </a:cubicBezTo>
                      <a:cubicBezTo>
                        <a:pt x="6444" y="12881"/>
                        <a:pt x="8059" y="10747"/>
                        <a:pt x="8528" y="10093"/>
                      </a:cubicBezTo>
                      <a:cubicBezTo>
                        <a:pt x="9133" y="9247"/>
                        <a:pt x="10539" y="7084"/>
                        <a:pt x="10539" y="5270"/>
                      </a:cubicBezTo>
                      <a:cubicBezTo>
                        <a:pt x="10539" y="2364"/>
                        <a:pt x="8175" y="1"/>
                        <a:pt x="52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9" name="Google Shape;12622;p89">
                  <a:extLst>
                    <a:ext uri="{FF2B5EF4-FFF2-40B4-BE49-F238E27FC236}">
                      <a16:creationId xmlns:a16="http://schemas.microsoft.com/office/drawing/2014/main" id="{0E2133C6-4EC0-89B7-3326-D9A206776458}"/>
                    </a:ext>
                  </a:extLst>
                </p:cNvPr>
                <p:cNvSpPr/>
                <p:nvPr/>
              </p:nvSpPr>
              <p:spPr>
                <a:xfrm>
                  <a:off x="7137330" y="2571753"/>
                  <a:ext cx="417024" cy="417024"/>
                </a:xfrm>
                <a:custGeom>
                  <a:avLst/>
                  <a:gdLst/>
                  <a:ahLst/>
                  <a:cxnLst/>
                  <a:rect l="l" t="t" r="r" b="b"/>
                  <a:pathLst>
                    <a:path w="19982" h="19982" extrusionOk="0">
                      <a:moveTo>
                        <a:pt x="9992" y="1171"/>
                      </a:moveTo>
                      <a:cubicBezTo>
                        <a:pt x="14855" y="1171"/>
                        <a:pt x="18812" y="5127"/>
                        <a:pt x="18812" y="9991"/>
                      </a:cubicBezTo>
                      <a:cubicBezTo>
                        <a:pt x="18812" y="14854"/>
                        <a:pt x="14855" y="18810"/>
                        <a:pt x="9992" y="18810"/>
                      </a:cubicBezTo>
                      <a:cubicBezTo>
                        <a:pt x="5127" y="18810"/>
                        <a:pt x="1171" y="14854"/>
                        <a:pt x="1171" y="9991"/>
                      </a:cubicBezTo>
                      <a:cubicBezTo>
                        <a:pt x="1171" y="5127"/>
                        <a:pt x="5127" y="1171"/>
                        <a:pt x="9992" y="1171"/>
                      </a:cubicBezTo>
                      <a:close/>
                      <a:moveTo>
                        <a:pt x="9992" y="0"/>
                      </a:moveTo>
                      <a:cubicBezTo>
                        <a:pt x="4490" y="0"/>
                        <a:pt x="0" y="4490"/>
                        <a:pt x="0" y="9990"/>
                      </a:cubicBezTo>
                      <a:cubicBezTo>
                        <a:pt x="0" y="15491"/>
                        <a:pt x="4490" y="19981"/>
                        <a:pt x="9992" y="19981"/>
                      </a:cubicBezTo>
                      <a:cubicBezTo>
                        <a:pt x="15493" y="19981"/>
                        <a:pt x="19981" y="15491"/>
                        <a:pt x="19981" y="9990"/>
                      </a:cubicBezTo>
                      <a:cubicBezTo>
                        <a:pt x="19981" y="4488"/>
                        <a:pt x="15492" y="0"/>
                        <a:pt x="999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0" name="Google Shape;12623;p89">
                  <a:extLst>
                    <a:ext uri="{FF2B5EF4-FFF2-40B4-BE49-F238E27FC236}">
                      <a16:creationId xmlns:a16="http://schemas.microsoft.com/office/drawing/2014/main" id="{71D4B100-3A1E-A98D-DB2A-BFF7A689607C}"/>
                    </a:ext>
                  </a:extLst>
                </p:cNvPr>
                <p:cNvSpPr/>
                <p:nvPr/>
              </p:nvSpPr>
              <p:spPr>
                <a:xfrm>
                  <a:off x="7284751" y="2694716"/>
                  <a:ext cx="122173" cy="122194"/>
                </a:xfrm>
                <a:custGeom>
                  <a:avLst/>
                  <a:gdLst/>
                  <a:ahLst/>
                  <a:cxnLst/>
                  <a:rect l="l" t="t" r="r" b="b"/>
                  <a:pathLst>
                    <a:path w="5854" h="5855" extrusionOk="0">
                      <a:moveTo>
                        <a:pt x="2928" y="1172"/>
                      </a:moveTo>
                      <a:cubicBezTo>
                        <a:pt x="3895" y="1172"/>
                        <a:pt x="4684" y="1959"/>
                        <a:pt x="4684" y="2928"/>
                      </a:cubicBezTo>
                      <a:cubicBezTo>
                        <a:pt x="4684" y="3896"/>
                        <a:pt x="3895" y="4683"/>
                        <a:pt x="2928" y="4683"/>
                      </a:cubicBezTo>
                      <a:cubicBezTo>
                        <a:pt x="1958" y="4683"/>
                        <a:pt x="1171" y="3896"/>
                        <a:pt x="1171" y="2928"/>
                      </a:cubicBezTo>
                      <a:cubicBezTo>
                        <a:pt x="2139" y="2928"/>
                        <a:pt x="2928" y="2139"/>
                        <a:pt x="2928" y="1172"/>
                      </a:cubicBezTo>
                      <a:close/>
                      <a:moveTo>
                        <a:pt x="2928" y="1"/>
                      </a:moveTo>
                      <a:cubicBezTo>
                        <a:pt x="2655" y="1"/>
                        <a:pt x="2374" y="47"/>
                        <a:pt x="2066" y="142"/>
                      </a:cubicBezTo>
                      <a:cubicBezTo>
                        <a:pt x="1732" y="245"/>
                        <a:pt x="1562" y="616"/>
                        <a:pt x="1704" y="936"/>
                      </a:cubicBezTo>
                      <a:cubicBezTo>
                        <a:pt x="1885" y="1345"/>
                        <a:pt x="1569" y="1756"/>
                        <a:pt x="1177" y="1756"/>
                      </a:cubicBezTo>
                      <a:cubicBezTo>
                        <a:pt x="1099" y="1756"/>
                        <a:pt x="1018" y="1740"/>
                        <a:pt x="938" y="1704"/>
                      </a:cubicBezTo>
                      <a:cubicBezTo>
                        <a:pt x="860" y="1670"/>
                        <a:pt x="780" y="1654"/>
                        <a:pt x="701" y="1654"/>
                      </a:cubicBezTo>
                      <a:cubicBezTo>
                        <a:pt x="453" y="1654"/>
                        <a:pt x="219" y="1813"/>
                        <a:pt x="142" y="2067"/>
                      </a:cubicBezTo>
                      <a:cubicBezTo>
                        <a:pt x="46" y="2373"/>
                        <a:pt x="0" y="2656"/>
                        <a:pt x="0" y="2928"/>
                      </a:cubicBezTo>
                      <a:cubicBezTo>
                        <a:pt x="0" y="4542"/>
                        <a:pt x="1313" y="5854"/>
                        <a:pt x="2928" y="5854"/>
                      </a:cubicBezTo>
                      <a:cubicBezTo>
                        <a:pt x="4541" y="5854"/>
                        <a:pt x="5854" y="4542"/>
                        <a:pt x="5854" y="2928"/>
                      </a:cubicBezTo>
                      <a:cubicBezTo>
                        <a:pt x="5854" y="1313"/>
                        <a:pt x="4541" y="1"/>
                        <a:pt x="29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0" name="Google Shape;12624;p89">
                <a:extLst>
                  <a:ext uri="{FF2B5EF4-FFF2-40B4-BE49-F238E27FC236}">
                    <a16:creationId xmlns:a16="http://schemas.microsoft.com/office/drawing/2014/main" id="{54FA834C-4297-DAE2-D641-02DF4B6DCCDE}"/>
                  </a:ext>
                </a:extLst>
              </p:cNvPr>
              <p:cNvGrpSpPr/>
              <p:nvPr/>
            </p:nvGrpSpPr>
            <p:grpSpPr>
              <a:xfrm>
                <a:off x="7676248" y="5123204"/>
                <a:ext cx="620859" cy="620859"/>
                <a:chOff x="6613801" y="2571753"/>
                <a:chExt cx="417024" cy="417024"/>
              </a:xfrm>
              <a:grpFill/>
            </p:grpSpPr>
            <p:sp>
              <p:nvSpPr>
                <p:cNvPr id="17893" name="Google Shape;12625;p89">
                  <a:extLst>
                    <a:ext uri="{FF2B5EF4-FFF2-40B4-BE49-F238E27FC236}">
                      <a16:creationId xmlns:a16="http://schemas.microsoft.com/office/drawing/2014/main" id="{9A7EB355-9A95-FA94-3120-257CC2FD55B6}"/>
                    </a:ext>
                  </a:extLst>
                </p:cNvPr>
                <p:cNvSpPr/>
                <p:nvPr/>
              </p:nvSpPr>
              <p:spPr>
                <a:xfrm>
                  <a:off x="6613801" y="2571753"/>
                  <a:ext cx="417024" cy="417024"/>
                </a:xfrm>
                <a:custGeom>
                  <a:avLst/>
                  <a:gdLst/>
                  <a:ahLst/>
                  <a:cxnLst/>
                  <a:rect l="l" t="t" r="r" b="b"/>
                  <a:pathLst>
                    <a:path w="19982" h="19982" extrusionOk="0">
                      <a:moveTo>
                        <a:pt x="9991" y="1171"/>
                      </a:moveTo>
                      <a:cubicBezTo>
                        <a:pt x="14854" y="1171"/>
                        <a:pt x="18812" y="5127"/>
                        <a:pt x="18812" y="9991"/>
                      </a:cubicBezTo>
                      <a:cubicBezTo>
                        <a:pt x="18812" y="14854"/>
                        <a:pt x="14854" y="18810"/>
                        <a:pt x="9991" y="18810"/>
                      </a:cubicBezTo>
                      <a:cubicBezTo>
                        <a:pt x="5127" y="18810"/>
                        <a:pt x="1171" y="14854"/>
                        <a:pt x="1171" y="9991"/>
                      </a:cubicBezTo>
                      <a:cubicBezTo>
                        <a:pt x="1171" y="5127"/>
                        <a:pt x="5127" y="1171"/>
                        <a:pt x="9991" y="1171"/>
                      </a:cubicBezTo>
                      <a:close/>
                      <a:moveTo>
                        <a:pt x="9991" y="0"/>
                      </a:moveTo>
                      <a:cubicBezTo>
                        <a:pt x="4490" y="0"/>
                        <a:pt x="0" y="4490"/>
                        <a:pt x="0" y="9990"/>
                      </a:cubicBezTo>
                      <a:cubicBezTo>
                        <a:pt x="0" y="15493"/>
                        <a:pt x="4490" y="19981"/>
                        <a:pt x="9991" y="19981"/>
                      </a:cubicBezTo>
                      <a:cubicBezTo>
                        <a:pt x="15493" y="19981"/>
                        <a:pt x="19981" y="15491"/>
                        <a:pt x="19981" y="9990"/>
                      </a:cubicBezTo>
                      <a:cubicBezTo>
                        <a:pt x="19981" y="4488"/>
                        <a:pt x="15491" y="0"/>
                        <a:pt x="999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4" name="Google Shape;12626;p89">
                  <a:extLst>
                    <a:ext uri="{FF2B5EF4-FFF2-40B4-BE49-F238E27FC236}">
                      <a16:creationId xmlns:a16="http://schemas.microsoft.com/office/drawing/2014/main" id="{201B9AF8-6837-90D0-FADB-153C46A7EDA2}"/>
                    </a:ext>
                  </a:extLst>
                </p:cNvPr>
                <p:cNvSpPr/>
                <p:nvPr/>
              </p:nvSpPr>
              <p:spPr>
                <a:xfrm>
                  <a:off x="6663449" y="2645840"/>
                  <a:ext cx="317704" cy="268826"/>
                </a:xfrm>
                <a:custGeom>
                  <a:avLst/>
                  <a:gdLst/>
                  <a:ahLst/>
                  <a:cxnLst/>
                  <a:rect l="l" t="t" r="r" b="b"/>
                  <a:pathLst>
                    <a:path w="15223" h="12881" extrusionOk="0">
                      <a:moveTo>
                        <a:pt x="12295" y="1172"/>
                      </a:moveTo>
                      <a:cubicBezTo>
                        <a:pt x="12619" y="1172"/>
                        <a:pt x="12881" y="1435"/>
                        <a:pt x="12881" y="1757"/>
                      </a:cubicBezTo>
                      <a:cubicBezTo>
                        <a:pt x="12881" y="2079"/>
                        <a:pt x="12617" y="2343"/>
                        <a:pt x="12295" y="2343"/>
                      </a:cubicBezTo>
                      <a:cubicBezTo>
                        <a:pt x="11973" y="2343"/>
                        <a:pt x="11709" y="2079"/>
                        <a:pt x="11709" y="1757"/>
                      </a:cubicBezTo>
                      <a:cubicBezTo>
                        <a:pt x="11709" y="1435"/>
                        <a:pt x="11973" y="1172"/>
                        <a:pt x="12295" y="1172"/>
                      </a:cubicBezTo>
                      <a:close/>
                      <a:moveTo>
                        <a:pt x="2343" y="4685"/>
                      </a:moveTo>
                      <a:cubicBezTo>
                        <a:pt x="2592" y="4685"/>
                        <a:pt x="2827" y="4763"/>
                        <a:pt x="3022" y="4902"/>
                      </a:cubicBezTo>
                      <a:cubicBezTo>
                        <a:pt x="2330" y="5410"/>
                        <a:pt x="1821" y="6015"/>
                        <a:pt x="1513" y="6677"/>
                      </a:cubicBezTo>
                      <a:cubicBezTo>
                        <a:pt x="1301" y="6461"/>
                        <a:pt x="1173" y="6167"/>
                        <a:pt x="1173" y="5856"/>
                      </a:cubicBezTo>
                      <a:cubicBezTo>
                        <a:pt x="1173" y="5210"/>
                        <a:pt x="1697" y="4685"/>
                        <a:pt x="2343" y="4685"/>
                      </a:cubicBezTo>
                      <a:close/>
                      <a:moveTo>
                        <a:pt x="12881" y="4685"/>
                      </a:moveTo>
                      <a:cubicBezTo>
                        <a:pt x="13526" y="4685"/>
                        <a:pt x="14052" y="5208"/>
                        <a:pt x="14052" y="5854"/>
                      </a:cubicBezTo>
                      <a:cubicBezTo>
                        <a:pt x="14052" y="6167"/>
                        <a:pt x="13923" y="6461"/>
                        <a:pt x="13712" y="6677"/>
                      </a:cubicBezTo>
                      <a:cubicBezTo>
                        <a:pt x="13404" y="6015"/>
                        <a:pt x="12893" y="5410"/>
                        <a:pt x="12201" y="4902"/>
                      </a:cubicBezTo>
                      <a:cubicBezTo>
                        <a:pt x="12396" y="4763"/>
                        <a:pt x="12633" y="4685"/>
                        <a:pt x="12881" y="4685"/>
                      </a:cubicBezTo>
                      <a:close/>
                      <a:moveTo>
                        <a:pt x="7616" y="4685"/>
                      </a:moveTo>
                      <a:cubicBezTo>
                        <a:pt x="9058" y="4685"/>
                        <a:pt x="10407" y="5074"/>
                        <a:pt x="11416" y="5778"/>
                      </a:cubicBezTo>
                      <a:cubicBezTo>
                        <a:pt x="12360" y="6440"/>
                        <a:pt x="12881" y="7299"/>
                        <a:pt x="12881" y="8196"/>
                      </a:cubicBezTo>
                      <a:cubicBezTo>
                        <a:pt x="12881" y="9095"/>
                        <a:pt x="12360" y="9953"/>
                        <a:pt x="11416" y="10615"/>
                      </a:cubicBezTo>
                      <a:cubicBezTo>
                        <a:pt x="10407" y="11320"/>
                        <a:pt x="9056" y="11710"/>
                        <a:pt x="7612" y="11710"/>
                      </a:cubicBezTo>
                      <a:cubicBezTo>
                        <a:pt x="6167" y="11710"/>
                        <a:pt x="4816" y="11320"/>
                        <a:pt x="3807" y="10615"/>
                      </a:cubicBezTo>
                      <a:cubicBezTo>
                        <a:pt x="2863" y="9953"/>
                        <a:pt x="2343" y="9095"/>
                        <a:pt x="2343" y="8196"/>
                      </a:cubicBezTo>
                      <a:cubicBezTo>
                        <a:pt x="2343" y="7299"/>
                        <a:pt x="2863" y="6440"/>
                        <a:pt x="3807" y="5778"/>
                      </a:cubicBezTo>
                      <a:cubicBezTo>
                        <a:pt x="4816" y="5074"/>
                        <a:pt x="6165" y="4685"/>
                        <a:pt x="7609" y="4685"/>
                      </a:cubicBezTo>
                      <a:close/>
                      <a:moveTo>
                        <a:pt x="8782" y="0"/>
                      </a:moveTo>
                      <a:cubicBezTo>
                        <a:pt x="8538" y="0"/>
                        <a:pt x="8309" y="156"/>
                        <a:pt x="8228" y="402"/>
                      </a:cubicBezTo>
                      <a:lnTo>
                        <a:pt x="7186" y="3524"/>
                      </a:lnTo>
                      <a:cubicBezTo>
                        <a:pt x="6065" y="3576"/>
                        <a:pt x="4998" y="3836"/>
                        <a:pt x="4073" y="4276"/>
                      </a:cubicBezTo>
                      <a:cubicBezTo>
                        <a:pt x="3634" y="3797"/>
                        <a:pt x="3011" y="3514"/>
                        <a:pt x="2343" y="3514"/>
                      </a:cubicBezTo>
                      <a:cubicBezTo>
                        <a:pt x="1051" y="3514"/>
                        <a:pt x="0" y="4565"/>
                        <a:pt x="0" y="5856"/>
                      </a:cubicBezTo>
                      <a:cubicBezTo>
                        <a:pt x="0" y="6702"/>
                        <a:pt x="469" y="7478"/>
                        <a:pt x="1186" y="7889"/>
                      </a:cubicBezTo>
                      <a:cubicBezTo>
                        <a:pt x="1177" y="7991"/>
                        <a:pt x="1171" y="8094"/>
                        <a:pt x="1171" y="8196"/>
                      </a:cubicBezTo>
                      <a:cubicBezTo>
                        <a:pt x="1171" y="9488"/>
                        <a:pt x="1870" y="10687"/>
                        <a:pt x="3137" y="11573"/>
                      </a:cubicBezTo>
                      <a:cubicBezTo>
                        <a:pt x="4340" y="12415"/>
                        <a:pt x="5928" y="12881"/>
                        <a:pt x="7611" y="12881"/>
                      </a:cubicBezTo>
                      <a:cubicBezTo>
                        <a:pt x="9293" y="12881"/>
                        <a:pt x="10883" y="12415"/>
                        <a:pt x="12086" y="11573"/>
                      </a:cubicBezTo>
                      <a:cubicBezTo>
                        <a:pt x="13353" y="10687"/>
                        <a:pt x="14050" y="9488"/>
                        <a:pt x="14050" y="8196"/>
                      </a:cubicBezTo>
                      <a:cubicBezTo>
                        <a:pt x="14050" y="8094"/>
                        <a:pt x="14046" y="7991"/>
                        <a:pt x="14037" y="7889"/>
                      </a:cubicBezTo>
                      <a:cubicBezTo>
                        <a:pt x="14754" y="7478"/>
                        <a:pt x="15223" y="6702"/>
                        <a:pt x="15223" y="5856"/>
                      </a:cubicBezTo>
                      <a:cubicBezTo>
                        <a:pt x="15223" y="4565"/>
                        <a:pt x="14172" y="3514"/>
                        <a:pt x="12881" y="3514"/>
                      </a:cubicBezTo>
                      <a:cubicBezTo>
                        <a:pt x="12212" y="3514"/>
                        <a:pt x="11589" y="3797"/>
                        <a:pt x="11152" y="4276"/>
                      </a:cubicBezTo>
                      <a:cubicBezTo>
                        <a:pt x="10330" y="3885"/>
                        <a:pt x="9396" y="3636"/>
                        <a:pt x="8412" y="3549"/>
                      </a:cubicBezTo>
                      <a:lnTo>
                        <a:pt x="9153" y="1327"/>
                      </a:lnTo>
                      <a:lnTo>
                        <a:pt x="10540" y="1789"/>
                      </a:lnTo>
                      <a:cubicBezTo>
                        <a:pt x="10556" y="2742"/>
                        <a:pt x="11338" y="3514"/>
                        <a:pt x="12295" y="3514"/>
                      </a:cubicBezTo>
                      <a:cubicBezTo>
                        <a:pt x="13263" y="3514"/>
                        <a:pt x="14052" y="2725"/>
                        <a:pt x="14052" y="1757"/>
                      </a:cubicBezTo>
                      <a:cubicBezTo>
                        <a:pt x="14052" y="790"/>
                        <a:pt x="13263" y="1"/>
                        <a:pt x="12295" y="1"/>
                      </a:cubicBezTo>
                      <a:cubicBezTo>
                        <a:pt x="11732" y="1"/>
                        <a:pt x="11232" y="268"/>
                        <a:pt x="10910" y="678"/>
                      </a:cubicBezTo>
                      <a:lnTo>
                        <a:pt x="8968" y="31"/>
                      </a:lnTo>
                      <a:cubicBezTo>
                        <a:pt x="8906" y="10"/>
                        <a:pt x="8844" y="0"/>
                        <a:pt x="878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5" name="Google Shape;12627;p89">
                  <a:extLst>
                    <a:ext uri="{FF2B5EF4-FFF2-40B4-BE49-F238E27FC236}">
                      <a16:creationId xmlns:a16="http://schemas.microsoft.com/office/drawing/2014/main" id="{B5D5CFEE-C521-83E0-5217-C3D55553D160}"/>
                    </a:ext>
                  </a:extLst>
                </p:cNvPr>
                <p:cNvSpPr/>
                <p:nvPr/>
              </p:nvSpPr>
              <p:spPr>
                <a:xfrm>
                  <a:off x="6748992" y="2768030"/>
                  <a:ext cx="48898" cy="48878"/>
                </a:xfrm>
                <a:custGeom>
                  <a:avLst/>
                  <a:gdLst/>
                  <a:ahLst/>
                  <a:cxnLst/>
                  <a:rect l="l" t="t" r="r" b="b"/>
                  <a:pathLst>
                    <a:path w="2343" h="2342" extrusionOk="0">
                      <a:moveTo>
                        <a:pt x="1171" y="1"/>
                      </a:moveTo>
                      <a:cubicBezTo>
                        <a:pt x="526" y="1"/>
                        <a:pt x="0" y="525"/>
                        <a:pt x="0" y="1170"/>
                      </a:cubicBezTo>
                      <a:cubicBezTo>
                        <a:pt x="0" y="1816"/>
                        <a:pt x="526" y="2341"/>
                        <a:pt x="1171" y="2341"/>
                      </a:cubicBezTo>
                      <a:cubicBezTo>
                        <a:pt x="1817" y="2341"/>
                        <a:pt x="2342" y="1816"/>
                        <a:pt x="2342" y="1170"/>
                      </a:cubicBezTo>
                      <a:cubicBezTo>
                        <a:pt x="2342" y="525"/>
                        <a:pt x="1817" y="1"/>
                        <a:pt x="11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6" name="Google Shape;12628;p89">
                  <a:extLst>
                    <a:ext uri="{FF2B5EF4-FFF2-40B4-BE49-F238E27FC236}">
                      <a16:creationId xmlns:a16="http://schemas.microsoft.com/office/drawing/2014/main" id="{28607794-0528-0700-67C2-AA3B1A0C4289}"/>
                    </a:ext>
                  </a:extLst>
                </p:cNvPr>
                <p:cNvSpPr/>
                <p:nvPr/>
              </p:nvSpPr>
              <p:spPr>
                <a:xfrm>
                  <a:off x="6846703" y="2768030"/>
                  <a:ext cx="48898" cy="48878"/>
                </a:xfrm>
                <a:custGeom>
                  <a:avLst/>
                  <a:gdLst/>
                  <a:ahLst/>
                  <a:cxnLst/>
                  <a:rect l="l" t="t" r="r" b="b"/>
                  <a:pathLst>
                    <a:path w="2343" h="2342" extrusionOk="0">
                      <a:moveTo>
                        <a:pt x="1172" y="1"/>
                      </a:moveTo>
                      <a:cubicBezTo>
                        <a:pt x="526" y="1"/>
                        <a:pt x="1" y="525"/>
                        <a:pt x="1" y="1170"/>
                      </a:cubicBezTo>
                      <a:cubicBezTo>
                        <a:pt x="1" y="1816"/>
                        <a:pt x="526" y="2341"/>
                        <a:pt x="1172" y="2341"/>
                      </a:cubicBezTo>
                      <a:cubicBezTo>
                        <a:pt x="1818" y="2341"/>
                        <a:pt x="2343" y="1816"/>
                        <a:pt x="2343" y="1170"/>
                      </a:cubicBezTo>
                      <a:cubicBezTo>
                        <a:pt x="2343" y="525"/>
                        <a:pt x="1818" y="1"/>
                        <a:pt x="117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7" name="Google Shape;12629;p89">
                  <a:extLst>
                    <a:ext uri="{FF2B5EF4-FFF2-40B4-BE49-F238E27FC236}">
                      <a16:creationId xmlns:a16="http://schemas.microsoft.com/office/drawing/2014/main" id="{38857BA2-8FB1-5845-059C-F1D013A07F64}"/>
                    </a:ext>
                  </a:extLst>
                </p:cNvPr>
                <p:cNvSpPr/>
                <p:nvPr/>
              </p:nvSpPr>
              <p:spPr>
                <a:xfrm>
                  <a:off x="6759469" y="2841323"/>
                  <a:ext cx="125658" cy="35938"/>
                </a:xfrm>
                <a:custGeom>
                  <a:avLst/>
                  <a:gdLst/>
                  <a:ahLst/>
                  <a:cxnLst/>
                  <a:rect l="l" t="t" r="r" b="b"/>
                  <a:pathLst>
                    <a:path w="6021" h="1722" extrusionOk="0">
                      <a:moveTo>
                        <a:pt x="670" y="0"/>
                      </a:moveTo>
                      <a:cubicBezTo>
                        <a:pt x="455" y="0"/>
                        <a:pt x="249" y="119"/>
                        <a:pt x="146" y="324"/>
                      </a:cubicBezTo>
                      <a:cubicBezTo>
                        <a:pt x="1" y="614"/>
                        <a:pt x="117" y="965"/>
                        <a:pt x="407" y="1110"/>
                      </a:cubicBezTo>
                      <a:cubicBezTo>
                        <a:pt x="1223" y="1516"/>
                        <a:pt x="2116" y="1722"/>
                        <a:pt x="3011" y="1722"/>
                      </a:cubicBezTo>
                      <a:cubicBezTo>
                        <a:pt x="3905" y="1722"/>
                        <a:pt x="4800" y="1518"/>
                        <a:pt x="5614" y="1110"/>
                      </a:cubicBezTo>
                      <a:cubicBezTo>
                        <a:pt x="5904" y="965"/>
                        <a:pt x="6021" y="614"/>
                        <a:pt x="5875" y="324"/>
                      </a:cubicBezTo>
                      <a:cubicBezTo>
                        <a:pt x="5774" y="119"/>
                        <a:pt x="5567" y="0"/>
                        <a:pt x="5352" y="0"/>
                      </a:cubicBezTo>
                      <a:cubicBezTo>
                        <a:pt x="5264" y="0"/>
                        <a:pt x="5174" y="20"/>
                        <a:pt x="5090" y="62"/>
                      </a:cubicBezTo>
                      <a:cubicBezTo>
                        <a:pt x="4439" y="388"/>
                        <a:pt x="3725" y="551"/>
                        <a:pt x="3011" y="551"/>
                      </a:cubicBezTo>
                      <a:cubicBezTo>
                        <a:pt x="2296" y="551"/>
                        <a:pt x="1582" y="388"/>
                        <a:pt x="931" y="62"/>
                      </a:cubicBezTo>
                      <a:cubicBezTo>
                        <a:pt x="847" y="20"/>
                        <a:pt x="758" y="0"/>
                        <a:pt x="6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1" name="Google Shape;12633;p89">
                <a:extLst>
                  <a:ext uri="{FF2B5EF4-FFF2-40B4-BE49-F238E27FC236}">
                    <a16:creationId xmlns:a16="http://schemas.microsoft.com/office/drawing/2014/main" id="{E56297D4-0C23-E9FA-8043-404BBD4F2468}"/>
                  </a:ext>
                </a:extLst>
              </p:cNvPr>
              <p:cNvGrpSpPr/>
              <p:nvPr/>
            </p:nvGrpSpPr>
            <p:grpSpPr>
              <a:xfrm>
                <a:off x="2040531" y="5215345"/>
                <a:ext cx="620859" cy="436577"/>
                <a:chOff x="3476576" y="2633631"/>
                <a:chExt cx="417024" cy="293244"/>
              </a:xfrm>
              <a:grpFill/>
            </p:grpSpPr>
            <p:sp>
              <p:nvSpPr>
                <p:cNvPr id="17891" name="Google Shape;12634;p89">
                  <a:extLst>
                    <a:ext uri="{FF2B5EF4-FFF2-40B4-BE49-F238E27FC236}">
                      <a16:creationId xmlns:a16="http://schemas.microsoft.com/office/drawing/2014/main" id="{90B2BA93-BA05-4F39-5AAB-49DC3788B82A}"/>
                    </a:ext>
                  </a:extLst>
                </p:cNvPr>
                <p:cNvSpPr/>
                <p:nvPr/>
              </p:nvSpPr>
              <p:spPr>
                <a:xfrm>
                  <a:off x="3476576" y="2633631"/>
                  <a:ext cx="417024" cy="293244"/>
                </a:xfrm>
                <a:custGeom>
                  <a:avLst/>
                  <a:gdLst/>
                  <a:ahLst/>
                  <a:cxnLst/>
                  <a:rect l="l" t="t" r="r" b="b"/>
                  <a:pathLst>
                    <a:path w="19982" h="14051" extrusionOk="0">
                      <a:moveTo>
                        <a:pt x="17056" y="1172"/>
                      </a:moveTo>
                      <a:cubicBezTo>
                        <a:pt x="18023" y="1172"/>
                        <a:pt x="18811" y="1961"/>
                        <a:pt x="18811" y="2929"/>
                      </a:cubicBezTo>
                      <a:lnTo>
                        <a:pt x="18811" y="11124"/>
                      </a:lnTo>
                      <a:cubicBezTo>
                        <a:pt x="18811" y="12092"/>
                        <a:pt x="18023" y="12881"/>
                        <a:pt x="17056" y="12881"/>
                      </a:cubicBezTo>
                      <a:lnTo>
                        <a:pt x="2927" y="12881"/>
                      </a:lnTo>
                      <a:cubicBezTo>
                        <a:pt x="1959" y="12881"/>
                        <a:pt x="1172" y="12092"/>
                        <a:pt x="1172" y="11124"/>
                      </a:cubicBezTo>
                      <a:lnTo>
                        <a:pt x="1172" y="2929"/>
                      </a:lnTo>
                      <a:cubicBezTo>
                        <a:pt x="1172" y="1961"/>
                        <a:pt x="1959" y="1172"/>
                        <a:pt x="2927" y="1172"/>
                      </a:cubicBezTo>
                      <a:close/>
                      <a:moveTo>
                        <a:pt x="2927" y="1"/>
                      </a:moveTo>
                      <a:cubicBezTo>
                        <a:pt x="1313" y="1"/>
                        <a:pt x="1" y="1315"/>
                        <a:pt x="1" y="2929"/>
                      </a:cubicBezTo>
                      <a:lnTo>
                        <a:pt x="1" y="11124"/>
                      </a:lnTo>
                      <a:cubicBezTo>
                        <a:pt x="1" y="12738"/>
                        <a:pt x="1313" y="14050"/>
                        <a:pt x="2927" y="14050"/>
                      </a:cubicBezTo>
                      <a:lnTo>
                        <a:pt x="17056" y="14050"/>
                      </a:lnTo>
                      <a:cubicBezTo>
                        <a:pt x="18669" y="14050"/>
                        <a:pt x="19982" y="12738"/>
                        <a:pt x="19982" y="11124"/>
                      </a:cubicBezTo>
                      <a:lnTo>
                        <a:pt x="19982" y="2929"/>
                      </a:lnTo>
                      <a:cubicBezTo>
                        <a:pt x="19982" y="1315"/>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2" name="Google Shape;12635;p89">
                  <a:extLst>
                    <a:ext uri="{FF2B5EF4-FFF2-40B4-BE49-F238E27FC236}">
                      <a16:creationId xmlns:a16="http://schemas.microsoft.com/office/drawing/2014/main" id="{106A5BB6-E765-974A-1A93-CECEE7256D40}"/>
                    </a:ext>
                  </a:extLst>
                </p:cNvPr>
                <p:cNvSpPr/>
                <p:nvPr/>
              </p:nvSpPr>
              <p:spPr>
                <a:xfrm>
                  <a:off x="3636206" y="2706945"/>
                  <a:ext cx="122194" cy="146633"/>
                </a:xfrm>
                <a:custGeom>
                  <a:avLst/>
                  <a:gdLst/>
                  <a:ahLst/>
                  <a:cxnLst/>
                  <a:rect l="l" t="t" r="r" b="b"/>
                  <a:pathLst>
                    <a:path w="5855" h="7026" extrusionOk="0">
                      <a:moveTo>
                        <a:pt x="1172" y="1643"/>
                      </a:moveTo>
                      <a:lnTo>
                        <a:pt x="4165" y="3514"/>
                      </a:lnTo>
                      <a:lnTo>
                        <a:pt x="1172" y="5384"/>
                      </a:lnTo>
                      <a:lnTo>
                        <a:pt x="1172" y="1643"/>
                      </a:lnTo>
                      <a:close/>
                      <a:moveTo>
                        <a:pt x="586" y="0"/>
                      </a:moveTo>
                      <a:cubicBezTo>
                        <a:pt x="489" y="0"/>
                        <a:pt x="391" y="25"/>
                        <a:pt x="302" y="74"/>
                      </a:cubicBezTo>
                      <a:cubicBezTo>
                        <a:pt x="116" y="178"/>
                        <a:pt x="1" y="373"/>
                        <a:pt x="1" y="587"/>
                      </a:cubicBezTo>
                      <a:lnTo>
                        <a:pt x="1" y="6440"/>
                      </a:lnTo>
                      <a:cubicBezTo>
                        <a:pt x="1" y="6653"/>
                        <a:pt x="116" y="6849"/>
                        <a:pt x="302" y="6953"/>
                      </a:cubicBezTo>
                      <a:cubicBezTo>
                        <a:pt x="389" y="7001"/>
                        <a:pt x="487" y="7026"/>
                        <a:pt x="585" y="7026"/>
                      </a:cubicBezTo>
                      <a:cubicBezTo>
                        <a:pt x="693" y="7026"/>
                        <a:pt x="801" y="6997"/>
                        <a:pt x="896" y="6937"/>
                      </a:cubicBezTo>
                      <a:lnTo>
                        <a:pt x="5580" y="4010"/>
                      </a:lnTo>
                      <a:cubicBezTo>
                        <a:pt x="5750" y="3903"/>
                        <a:pt x="5854" y="3714"/>
                        <a:pt x="5854" y="3513"/>
                      </a:cubicBezTo>
                      <a:cubicBezTo>
                        <a:pt x="5854" y="3311"/>
                        <a:pt x="5750" y="3123"/>
                        <a:pt x="5580" y="3017"/>
                      </a:cubicBezTo>
                      <a:lnTo>
                        <a:pt x="896" y="90"/>
                      </a:lnTo>
                      <a:cubicBezTo>
                        <a:pt x="801" y="30"/>
                        <a:pt x="694" y="0"/>
                        <a:pt x="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2" name="Google Shape;12636;p89">
                <a:extLst>
                  <a:ext uri="{FF2B5EF4-FFF2-40B4-BE49-F238E27FC236}">
                    <a16:creationId xmlns:a16="http://schemas.microsoft.com/office/drawing/2014/main" id="{5DDB6928-8141-4D4D-0F30-73748DC8D559}"/>
                  </a:ext>
                </a:extLst>
              </p:cNvPr>
              <p:cNvGrpSpPr/>
              <p:nvPr/>
            </p:nvGrpSpPr>
            <p:grpSpPr>
              <a:xfrm>
                <a:off x="2979814" y="5123312"/>
                <a:ext cx="620890" cy="620641"/>
                <a:chOff x="3988564" y="2571836"/>
                <a:chExt cx="417045" cy="416878"/>
              </a:xfrm>
              <a:grpFill/>
            </p:grpSpPr>
            <p:sp>
              <p:nvSpPr>
                <p:cNvPr id="17889" name="Google Shape;12637;p89">
                  <a:extLst>
                    <a:ext uri="{FF2B5EF4-FFF2-40B4-BE49-F238E27FC236}">
                      <a16:creationId xmlns:a16="http://schemas.microsoft.com/office/drawing/2014/main" id="{E4D03CFD-3DBB-E450-677A-075D921F682F}"/>
                    </a:ext>
                  </a:extLst>
                </p:cNvPr>
                <p:cNvSpPr/>
                <p:nvPr/>
              </p:nvSpPr>
              <p:spPr>
                <a:xfrm>
                  <a:off x="4090678" y="2650431"/>
                  <a:ext cx="213124" cy="259268"/>
                </a:xfrm>
                <a:custGeom>
                  <a:avLst/>
                  <a:gdLst/>
                  <a:ahLst/>
                  <a:cxnLst/>
                  <a:rect l="l" t="t" r="r" b="b"/>
                  <a:pathLst>
                    <a:path w="10212" h="12423" extrusionOk="0">
                      <a:moveTo>
                        <a:pt x="4938" y="1172"/>
                      </a:moveTo>
                      <a:cubicBezTo>
                        <a:pt x="7267" y="1172"/>
                        <a:pt x="8610" y="2621"/>
                        <a:pt x="8610" y="3081"/>
                      </a:cubicBezTo>
                      <a:cubicBezTo>
                        <a:pt x="8610" y="3348"/>
                        <a:pt x="8308" y="3471"/>
                        <a:pt x="8102" y="3471"/>
                      </a:cubicBezTo>
                      <a:cubicBezTo>
                        <a:pt x="7867" y="3471"/>
                        <a:pt x="7733" y="3357"/>
                        <a:pt x="7407" y="3026"/>
                      </a:cubicBezTo>
                      <a:cubicBezTo>
                        <a:pt x="6933" y="2541"/>
                        <a:pt x="6282" y="1879"/>
                        <a:pt x="4821" y="1879"/>
                      </a:cubicBezTo>
                      <a:cubicBezTo>
                        <a:pt x="4177" y="1879"/>
                        <a:pt x="3602" y="2046"/>
                        <a:pt x="3162" y="2362"/>
                      </a:cubicBezTo>
                      <a:cubicBezTo>
                        <a:pt x="2687" y="2700"/>
                        <a:pt x="2417" y="3188"/>
                        <a:pt x="2417" y="3701"/>
                      </a:cubicBezTo>
                      <a:cubicBezTo>
                        <a:pt x="2417" y="4145"/>
                        <a:pt x="2603" y="4758"/>
                        <a:pt x="3491" y="5152"/>
                      </a:cubicBezTo>
                      <a:cubicBezTo>
                        <a:pt x="3997" y="5378"/>
                        <a:pt x="4646" y="5506"/>
                        <a:pt x="5334" y="5642"/>
                      </a:cubicBezTo>
                      <a:cubicBezTo>
                        <a:pt x="7566" y="6081"/>
                        <a:pt x="9029" y="6514"/>
                        <a:pt x="9029" y="8449"/>
                      </a:cubicBezTo>
                      <a:cubicBezTo>
                        <a:pt x="9029" y="8455"/>
                        <a:pt x="9029" y="8464"/>
                        <a:pt x="9029" y="8478"/>
                      </a:cubicBezTo>
                      <a:cubicBezTo>
                        <a:pt x="9035" y="8646"/>
                        <a:pt x="9028" y="9518"/>
                        <a:pt x="8347" y="10222"/>
                      </a:cubicBezTo>
                      <a:cubicBezTo>
                        <a:pt x="7688" y="10903"/>
                        <a:pt x="6597" y="11248"/>
                        <a:pt x="5102" y="11252"/>
                      </a:cubicBezTo>
                      <a:cubicBezTo>
                        <a:pt x="2240" y="11250"/>
                        <a:pt x="1171" y="9891"/>
                        <a:pt x="1171" y="9033"/>
                      </a:cubicBezTo>
                      <a:cubicBezTo>
                        <a:pt x="1171" y="8780"/>
                        <a:pt x="1518" y="8672"/>
                        <a:pt x="1656" y="8672"/>
                      </a:cubicBezTo>
                      <a:cubicBezTo>
                        <a:pt x="1844" y="8672"/>
                        <a:pt x="2005" y="8837"/>
                        <a:pt x="2327" y="9212"/>
                      </a:cubicBezTo>
                      <a:cubicBezTo>
                        <a:pt x="2843" y="9813"/>
                        <a:pt x="3551" y="10636"/>
                        <a:pt x="5095" y="10636"/>
                      </a:cubicBezTo>
                      <a:cubicBezTo>
                        <a:pt x="6363" y="10636"/>
                        <a:pt x="7727" y="9881"/>
                        <a:pt x="7727" y="8612"/>
                      </a:cubicBezTo>
                      <a:cubicBezTo>
                        <a:pt x="7727" y="7951"/>
                        <a:pt x="7363" y="7445"/>
                        <a:pt x="6647" y="7109"/>
                      </a:cubicBezTo>
                      <a:cubicBezTo>
                        <a:pt x="6130" y="6866"/>
                        <a:pt x="5472" y="6726"/>
                        <a:pt x="4773" y="6578"/>
                      </a:cubicBezTo>
                      <a:cubicBezTo>
                        <a:pt x="2620" y="6120"/>
                        <a:pt x="1209" y="5683"/>
                        <a:pt x="1209" y="3859"/>
                      </a:cubicBezTo>
                      <a:cubicBezTo>
                        <a:pt x="1209" y="2893"/>
                        <a:pt x="1667" y="2191"/>
                        <a:pt x="2606" y="1711"/>
                      </a:cubicBezTo>
                      <a:cubicBezTo>
                        <a:pt x="3388" y="1313"/>
                        <a:pt x="4350" y="1172"/>
                        <a:pt x="4938" y="1172"/>
                      </a:cubicBezTo>
                      <a:close/>
                      <a:moveTo>
                        <a:pt x="4938" y="1"/>
                      </a:moveTo>
                      <a:cubicBezTo>
                        <a:pt x="2944" y="1"/>
                        <a:pt x="39" y="991"/>
                        <a:pt x="39" y="3861"/>
                      </a:cubicBezTo>
                      <a:cubicBezTo>
                        <a:pt x="39" y="5149"/>
                        <a:pt x="579" y="6129"/>
                        <a:pt x="1644" y="6772"/>
                      </a:cubicBezTo>
                      <a:cubicBezTo>
                        <a:pt x="2505" y="7293"/>
                        <a:pt x="3581" y="7523"/>
                        <a:pt x="4529" y="7724"/>
                      </a:cubicBezTo>
                      <a:cubicBezTo>
                        <a:pt x="5159" y="7857"/>
                        <a:pt x="5755" y="7984"/>
                        <a:pt x="6149" y="8170"/>
                      </a:cubicBezTo>
                      <a:cubicBezTo>
                        <a:pt x="6556" y="8359"/>
                        <a:pt x="6556" y="8518"/>
                        <a:pt x="6556" y="8612"/>
                      </a:cubicBezTo>
                      <a:cubicBezTo>
                        <a:pt x="6556" y="9100"/>
                        <a:pt x="5785" y="9465"/>
                        <a:pt x="5095" y="9465"/>
                      </a:cubicBezTo>
                      <a:cubicBezTo>
                        <a:pt x="4089" y="9465"/>
                        <a:pt x="3664" y="8971"/>
                        <a:pt x="3215" y="8449"/>
                      </a:cubicBezTo>
                      <a:cubicBezTo>
                        <a:pt x="2833" y="8005"/>
                        <a:pt x="2401" y="7501"/>
                        <a:pt x="1656" y="7501"/>
                      </a:cubicBezTo>
                      <a:cubicBezTo>
                        <a:pt x="860" y="7501"/>
                        <a:pt x="0" y="8087"/>
                        <a:pt x="0" y="9035"/>
                      </a:cubicBezTo>
                      <a:cubicBezTo>
                        <a:pt x="0" y="10459"/>
                        <a:pt x="1462" y="12423"/>
                        <a:pt x="5104" y="12423"/>
                      </a:cubicBezTo>
                      <a:cubicBezTo>
                        <a:pt x="6926" y="12419"/>
                        <a:pt x="8301" y="11954"/>
                        <a:pt x="9187" y="11036"/>
                      </a:cubicBezTo>
                      <a:cubicBezTo>
                        <a:pt x="10167" y="10024"/>
                        <a:pt x="10211" y="8803"/>
                        <a:pt x="10200" y="8442"/>
                      </a:cubicBezTo>
                      <a:cubicBezTo>
                        <a:pt x="10199" y="7101"/>
                        <a:pt x="9638" y="6090"/>
                        <a:pt x="8536" y="5435"/>
                      </a:cubicBezTo>
                      <a:cubicBezTo>
                        <a:pt x="7642" y="4904"/>
                        <a:pt x="6537" y="4685"/>
                        <a:pt x="5560" y="4492"/>
                      </a:cubicBezTo>
                      <a:cubicBezTo>
                        <a:pt x="4939" y="4370"/>
                        <a:pt x="4354" y="4255"/>
                        <a:pt x="3966" y="4084"/>
                      </a:cubicBezTo>
                      <a:cubicBezTo>
                        <a:pt x="3588" y="3916"/>
                        <a:pt x="3588" y="3781"/>
                        <a:pt x="3588" y="3703"/>
                      </a:cubicBezTo>
                      <a:cubicBezTo>
                        <a:pt x="3588" y="3429"/>
                        <a:pt x="4016" y="3050"/>
                        <a:pt x="4821" y="3050"/>
                      </a:cubicBezTo>
                      <a:cubicBezTo>
                        <a:pt x="5790" y="3050"/>
                        <a:pt x="6153" y="3418"/>
                        <a:pt x="6570" y="3847"/>
                      </a:cubicBezTo>
                      <a:cubicBezTo>
                        <a:pt x="6921" y="4202"/>
                        <a:pt x="7354" y="4644"/>
                        <a:pt x="8102" y="4644"/>
                      </a:cubicBezTo>
                      <a:cubicBezTo>
                        <a:pt x="8966" y="4644"/>
                        <a:pt x="9781" y="4016"/>
                        <a:pt x="9781" y="3082"/>
                      </a:cubicBezTo>
                      <a:cubicBezTo>
                        <a:pt x="9781" y="1768"/>
                        <a:pt x="7722" y="1"/>
                        <a:pt x="493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0" name="Google Shape;12638;p89">
                  <a:extLst>
                    <a:ext uri="{FF2B5EF4-FFF2-40B4-BE49-F238E27FC236}">
                      <a16:creationId xmlns:a16="http://schemas.microsoft.com/office/drawing/2014/main" id="{A9B9E3BE-6A17-5112-84DA-09DF3FE7824D}"/>
                    </a:ext>
                  </a:extLst>
                </p:cNvPr>
                <p:cNvSpPr/>
                <p:nvPr/>
              </p:nvSpPr>
              <p:spPr>
                <a:xfrm>
                  <a:off x="3988564" y="2571836"/>
                  <a:ext cx="417045" cy="416878"/>
                </a:xfrm>
                <a:custGeom>
                  <a:avLst/>
                  <a:gdLst/>
                  <a:ahLst/>
                  <a:cxnLst/>
                  <a:rect l="l" t="t" r="r" b="b"/>
                  <a:pathLst>
                    <a:path w="19983" h="19975" extrusionOk="0">
                      <a:moveTo>
                        <a:pt x="5465" y="1172"/>
                      </a:moveTo>
                      <a:cubicBezTo>
                        <a:pt x="6229" y="1172"/>
                        <a:pt x="6714" y="1356"/>
                        <a:pt x="7184" y="1548"/>
                      </a:cubicBezTo>
                      <a:cubicBezTo>
                        <a:pt x="7842" y="1820"/>
                        <a:pt x="8120" y="1882"/>
                        <a:pt x="8506" y="1882"/>
                      </a:cubicBezTo>
                      <a:cubicBezTo>
                        <a:pt x="8831" y="1882"/>
                        <a:pt x="9232" y="1838"/>
                        <a:pt x="10000" y="1838"/>
                      </a:cubicBezTo>
                      <a:cubicBezTo>
                        <a:pt x="13275" y="1838"/>
                        <a:pt x="15226" y="3478"/>
                        <a:pt x="16286" y="4855"/>
                      </a:cubicBezTo>
                      <a:cubicBezTo>
                        <a:pt x="17660" y="6641"/>
                        <a:pt x="18149" y="8709"/>
                        <a:pt x="18149" y="9937"/>
                      </a:cubicBezTo>
                      <a:cubicBezTo>
                        <a:pt x="18149" y="11304"/>
                        <a:pt x="17841" y="11405"/>
                        <a:pt x="18414" y="12744"/>
                      </a:cubicBezTo>
                      <a:cubicBezTo>
                        <a:pt x="18610" y="13203"/>
                        <a:pt x="18812" y="13675"/>
                        <a:pt x="18812" y="14565"/>
                      </a:cubicBezTo>
                      <a:cubicBezTo>
                        <a:pt x="18812" y="15702"/>
                        <a:pt x="18373" y="16765"/>
                        <a:pt x="17575" y="17561"/>
                      </a:cubicBezTo>
                      <a:cubicBezTo>
                        <a:pt x="16776" y="18358"/>
                        <a:pt x="15671" y="18803"/>
                        <a:pt x="14546" y="18803"/>
                      </a:cubicBezTo>
                      <a:cubicBezTo>
                        <a:pt x="14544" y="18803"/>
                        <a:pt x="14542" y="18803"/>
                        <a:pt x="14540" y="18803"/>
                      </a:cubicBezTo>
                      <a:lnTo>
                        <a:pt x="14519" y="18803"/>
                      </a:lnTo>
                      <a:cubicBezTo>
                        <a:pt x="13754" y="18803"/>
                        <a:pt x="13270" y="18612"/>
                        <a:pt x="12799" y="18418"/>
                      </a:cubicBezTo>
                      <a:cubicBezTo>
                        <a:pt x="12161" y="18154"/>
                        <a:pt x="11842" y="18085"/>
                        <a:pt x="11520" y="18085"/>
                      </a:cubicBezTo>
                      <a:cubicBezTo>
                        <a:pt x="11167" y="18085"/>
                        <a:pt x="10809" y="18168"/>
                        <a:pt x="10022" y="18168"/>
                      </a:cubicBezTo>
                      <a:cubicBezTo>
                        <a:pt x="6746" y="18168"/>
                        <a:pt x="4785" y="16516"/>
                        <a:pt x="3717" y="15131"/>
                      </a:cubicBezTo>
                      <a:cubicBezTo>
                        <a:pt x="2328" y="13328"/>
                        <a:pt x="1835" y="11257"/>
                        <a:pt x="1835" y="10031"/>
                      </a:cubicBezTo>
                      <a:cubicBezTo>
                        <a:pt x="1835" y="8674"/>
                        <a:pt x="2146" y="8571"/>
                        <a:pt x="1569" y="7222"/>
                      </a:cubicBezTo>
                      <a:cubicBezTo>
                        <a:pt x="1375" y="6765"/>
                        <a:pt x="1173" y="6293"/>
                        <a:pt x="1171" y="5408"/>
                      </a:cubicBezTo>
                      <a:cubicBezTo>
                        <a:pt x="1175" y="3063"/>
                        <a:pt x="3100" y="1172"/>
                        <a:pt x="5465" y="1172"/>
                      </a:cubicBezTo>
                      <a:close/>
                      <a:moveTo>
                        <a:pt x="5465" y="0"/>
                      </a:moveTo>
                      <a:cubicBezTo>
                        <a:pt x="3993" y="0"/>
                        <a:pt x="2617" y="552"/>
                        <a:pt x="1587" y="1582"/>
                      </a:cubicBezTo>
                      <a:cubicBezTo>
                        <a:pt x="566" y="2603"/>
                        <a:pt x="4" y="3960"/>
                        <a:pt x="0" y="5403"/>
                      </a:cubicBezTo>
                      <a:lnTo>
                        <a:pt x="0" y="5414"/>
                      </a:lnTo>
                      <a:cubicBezTo>
                        <a:pt x="2" y="6535"/>
                        <a:pt x="274" y="7170"/>
                        <a:pt x="492" y="7682"/>
                      </a:cubicBezTo>
                      <a:cubicBezTo>
                        <a:pt x="938" y="8725"/>
                        <a:pt x="664" y="8547"/>
                        <a:pt x="664" y="10031"/>
                      </a:cubicBezTo>
                      <a:cubicBezTo>
                        <a:pt x="664" y="11738"/>
                        <a:pt x="1385" y="14023"/>
                        <a:pt x="2790" y="15845"/>
                      </a:cubicBezTo>
                      <a:cubicBezTo>
                        <a:pt x="4019" y="17439"/>
                        <a:pt x="6270" y="19339"/>
                        <a:pt x="10022" y="19339"/>
                      </a:cubicBezTo>
                      <a:cubicBezTo>
                        <a:pt x="10942" y="19339"/>
                        <a:pt x="11234" y="19255"/>
                        <a:pt x="11494" y="19255"/>
                      </a:cubicBezTo>
                      <a:cubicBezTo>
                        <a:pt x="11700" y="19255"/>
                        <a:pt x="11887" y="19308"/>
                        <a:pt x="12353" y="19500"/>
                      </a:cubicBezTo>
                      <a:cubicBezTo>
                        <a:pt x="12875" y="19716"/>
                        <a:pt x="13523" y="19974"/>
                        <a:pt x="14519" y="19974"/>
                      </a:cubicBezTo>
                      <a:lnTo>
                        <a:pt x="14554" y="19974"/>
                      </a:lnTo>
                      <a:cubicBezTo>
                        <a:pt x="15985" y="19974"/>
                        <a:pt x="17386" y="19403"/>
                        <a:pt x="18402" y="18391"/>
                      </a:cubicBezTo>
                      <a:cubicBezTo>
                        <a:pt x="19422" y="17374"/>
                        <a:pt x="19983" y="16015"/>
                        <a:pt x="19983" y="14565"/>
                      </a:cubicBezTo>
                      <a:cubicBezTo>
                        <a:pt x="19983" y="13436"/>
                        <a:pt x="19711" y="12797"/>
                        <a:pt x="19491" y="12284"/>
                      </a:cubicBezTo>
                      <a:cubicBezTo>
                        <a:pt x="19045" y="11243"/>
                        <a:pt x="19320" y="11421"/>
                        <a:pt x="19320" y="9937"/>
                      </a:cubicBezTo>
                      <a:cubicBezTo>
                        <a:pt x="19320" y="8218"/>
                        <a:pt x="18603" y="5946"/>
                        <a:pt x="17213" y="4140"/>
                      </a:cubicBezTo>
                      <a:cubicBezTo>
                        <a:pt x="15994" y="2557"/>
                        <a:pt x="13753" y="667"/>
                        <a:pt x="10000" y="667"/>
                      </a:cubicBezTo>
                      <a:cubicBezTo>
                        <a:pt x="9146" y="667"/>
                        <a:pt x="8785" y="712"/>
                        <a:pt x="8528" y="712"/>
                      </a:cubicBezTo>
                      <a:cubicBezTo>
                        <a:pt x="8261" y="712"/>
                        <a:pt x="8109" y="664"/>
                        <a:pt x="7630" y="466"/>
                      </a:cubicBezTo>
                      <a:cubicBezTo>
                        <a:pt x="7110" y="252"/>
                        <a:pt x="6461" y="0"/>
                        <a:pt x="546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3" name="Google Shape;12639;p89">
                <a:extLst>
                  <a:ext uri="{FF2B5EF4-FFF2-40B4-BE49-F238E27FC236}">
                    <a16:creationId xmlns:a16="http://schemas.microsoft.com/office/drawing/2014/main" id="{C08134E7-8436-2D26-45A3-13850CB8A1FD}"/>
                  </a:ext>
                </a:extLst>
              </p:cNvPr>
              <p:cNvGrpSpPr/>
              <p:nvPr/>
            </p:nvGrpSpPr>
            <p:grpSpPr>
              <a:xfrm>
                <a:off x="3919129" y="5123204"/>
                <a:ext cx="620859" cy="620859"/>
                <a:chOff x="4500573" y="2571753"/>
                <a:chExt cx="417024" cy="417024"/>
              </a:xfrm>
              <a:grpFill/>
            </p:grpSpPr>
            <p:sp>
              <p:nvSpPr>
                <p:cNvPr id="17887" name="Google Shape;12640;p89">
                  <a:extLst>
                    <a:ext uri="{FF2B5EF4-FFF2-40B4-BE49-F238E27FC236}">
                      <a16:creationId xmlns:a16="http://schemas.microsoft.com/office/drawing/2014/main" id="{A1BF9F49-1ADC-E0C8-55E4-E1916C89C107}"/>
                    </a:ext>
                  </a:extLst>
                </p:cNvPr>
                <p:cNvSpPr/>
                <p:nvPr/>
              </p:nvSpPr>
              <p:spPr>
                <a:xfrm>
                  <a:off x="4550263" y="2632817"/>
                  <a:ext cx="317683" cy="293244"/>
                </a:xfrm>
                <a:custGeom>
                  <a:avLst/>
                  <a:gdLst/>
                  <a:ahLst/>
                  <a:cxnLst/>
                  <a:rect l="l" t="t" r="r" b="b"/>
                  <a:pathLst>
                    <a:path w="15222" h="14051" extrusionOk="0">
                      <a:moveTo>
                        <a:pt x="7616" y="1172"/>
                      </a:moveTo>
                      <a:cubicBezTo>
                        <a:pt x="8529" y="1202"/>
                        <a:pt x="10613" y="1570"/>
                        <a:pt x="10613" y="4280"/>
                      </a:cubicBezTo>
                      <a:cubicBezTo>
                        <a:pt x="10613" y="4791"/>
                        <a:pt x="10565" y="5662"/>
                        <a:pt x="10565" y="5683"/>
                      </a:cubicBezTo>
                      <a:cubicBezTo>
                        <a:pt x="10565" y="6490"/>
                        <a:pt x="11186" y="6530"/>
                        <a:pt x="11312" y="6530"/>
                      </a:cubicBezTo>
                      <a:cubicBezTo>
                        <a:pt x="11563" y="6530"/>
                        <a:pt x="11867" y="6461"/>
                        <a:pt x="12149" y="6399"/>
                      </a:cubicBezTo>
                      <a:lnTo>
                        <a:pt x="12149" y="6399"/>
                      </a:lnTo>
                      <a:cubicBezTo>
                        <a:pt x="11697" y="6589"/>
                        <a:pt x="10875" y="6838"/>
                        <a:pt x="10875" y="7608"/>
                      </a:cubicBezTo>
                      <a:cubicBezTo>
                        <a:pt x="10875" y="9260"/>
                        <a:pt x="12294" y="9897"/>
                        <a:pt x="13233" y="10316"/>
                      </a:cubicBezTo>
                      <a:cubicBezTo>
                        <a:pt x="13419" y="10399"/>
                        <a:pt x="13661" y="10509"/>
                        <a:pt x="13838" y="10608"/>
                      </a:cubicBezTo>
                      <a:cubicBezTo>
                        <a:pt x="13590" y="10652"/>
                        <a:pt x="13247" y="10703"/>
                        <a:pt x="12826" y="10802"/>
                      </a:cubicBezTo>
                      <a:cubicBezTo>
                        <a:pt x="12446" y="10894"/>
                        <a:pt x="12149" y="11195"/>
                        <a:pt x="12067" y="11574"/>
                      </a:cubicBezTo>
                      <a:cubicBezTo>
                        <a:pt x="12058" y="11614"/>
                        <a:pt x="12049" y="11652"/>
                        <a:pt x="12041" y="11683"/>
                      </a:cubicBezTo>
                      <a:cubicBezTo>
                        <a:pt x="11837" y="11646"/>
                        <a:pt x="11549" y="11584"/>
                        <a:pt x="11156" y="11584"/>
                      </a:cubicBezTo>
                      <a:cubicBezTo>
                        <a:pt x="10220" y="11584"/>
                        <a:pt x="9658" y="11968"/>
                        <a:pt x="9161" y="12306"/>
                      </a:cubicBezTo>
                      <a:cubicBezTo>
                        <a:pt x="8711" y="12614"/>
                        <a:pt x="8322" y="12879"/>
                        <a:pt x="7611" y="12881"/>
                      </a:cubicBezTo>
                      <a:cubicBezTo>
                        <a:pt x="6900" y="12879"/>
                        <a:pt x="6511" y="12614"/>
                        <a:pt x="6060" y="12306"/>
                      </a:cubicBezTo>
                      <a:cubicBezTo>
                        <a:pt x="5563" y="11968"/>
                        <a:pt x="5000" y="11584"/>
                        <a:pt x="4064" y="11584"/>
                      </a:cubicBezTo>
                      <a:cubicBezTo>
                        <a:pt x="3671" y="11584"/>
                        <a:pt x="3381" y="11646"/>
                        <a:pt x="3180" y="11683"/>
                      </a:cubicBezTo>
                      <a:cubicBezTo>
                        <a:pt x="3171" y="11652"/>
                        <a:pt x="3164" y="11614"/>
                        <a:pt x="3155" y="11574"/>
                      </a:cubicBezTo>
                      <a:cubicBezTo>
                        <a:pt x="3072" y="11195"/>
                        <a:pt x="2775" y="10894"/>
                        <a:pt x="2394" y="10802"/>
                      </a:cubicBezTo>
                      <a:cubicBezTo>
                        <a:pt x="1973" y="10703"/>
                        <a:pt x="1630" y="10652"/>
                        <a:pt x="1384" y="10608"/>
                      </a:cubicBezTo>
                      <a:cubicBezTo>
                        <a:pt x="1559" y="10509"/>
                        <a:pt x="1803" y="10399"/>
                        <a:pt x="1987" y="10316"/>
                      </a:cubicBezTo>
                      <a:cubicBezTo>
                        <a:pt x="2927" y="9897"/>
                        <a:pt x="4347" y="9260"/>
                        <a:pt x="4347" y="7608"/>
                      </a:cubicBezTo>
                      <a:cubicBezTo>
                        <a:pt x="4347" y="6838"/>
                        <a:pt x="3525" y="6589"/>
                        <a:pt x="3072" y="6399"/>
                      </a:cubicBezTo>
                      <a:lnTo>
                        <a:pt x="3072" y="6399"/>
                      </a:lnTo>
                      <a:cubicBezTo>
                        <a:pt x="3355" y="6461"/>
                        <a:pt x="3657" y="6530"/>
                        <a:pt x="3910" y="6530"/>
                      </a:cubicBezTo>
                      <a:cubicBezTo>
                        <a:pt x="4034" y="6530"/>
                        <a:pt x="4655" y="6490"/>
                        <a:pt x="4655" y="5683"/>
                      </a:cubicBezTo>
                      <a:cubicBezTo>
                        <a:pt x="4655" y="5662"/>
                        <a:pt x="4609" y="4793"/>
                        <a:pt x="4609" y="4280"/>
                      </a:cubicBezTo>
                      <a:cubicBezTo>
                        <a:pt x="4609" y="1558"/>
                        <a:pt x="6698" y="1199"/>
                        <a:pt x="7616" y="1172"/>
                      </a:cubicBezTo>
                      <a:close/>
                      <a:moveTo>
                        <a:pt x="7602" y="1"/>
                      </a:moveTo>
                      <a:cubicBezTo>
                        <a:pt x="7201" y="11"/>
                        <a:pt x="6164" y="98"/>
                        <a:pt x="5219" y="691"/>
                      </a:cubicBezTo>
                      <a:cubicBezTo>
                        <a:pt x="4407" y="1200"/>
                        <a:pt x="3438" y="2237"/>
                        <a:pt x="3438" y="4280"/>
                      </a:cubicBezTo>
                      <a:cubicBezTo>
                        <a:pt x="3438" y="4714"/>
                        <a:pt x="3454" y="5041"/>
                        <a:pt x="3466" y="5288"/>
                      </a:cubicBezTo>
                      <a:cubicBezTo>
                        <a:pt x="3176" y="5225"/>
                        <a:pt x="2914" y="5159"/>
                        <a:pt x="2711" y="5159"/>
                      </a:cubicBezTo>
                      <a:cubicBezTo>
                        <a:pt x="2005" y="5159"/>
                        <a:pt x="1492" y="5593"/>
                        <a:pt x="1492" y="6187"/>
                      </a:cubicBezTo>
                      <a:cubicBezTo>
                        <a:pt x="1492" y="7031"/>
                        <a:pt x="2302" y="7355"/>
                        <a:pt x="2785" y="7547"/>
                      </a:cubicBezTo>
                      <a:cubicBezTo>
                        <a:pt x="2907" y="7595"/>
                        <a:pt x="3077" y="7664"/>
                        <a:pt x="3173" y="7717"/>
                      </a:cubicBezTo>
                      <a:cubicBezTo>
                        <a:pt x="3084" y="8885"/>
                        <a:pt x="1453" y="9124"/>
                        <a:pt x="595" y="9723"/>
                      </a:cubicBezTo>
                      <a:cubicBezTo>
                        <a:pt x="201" y="9999"/>
                        <a:pt x="1" y="10337"/>
                        <a:pt x="1" y="10730"/>
                      </a:cubicBezTo>
                      <a:cubicBezTo>
                        <a:pt x="1" y="11119"/>
                        <a:pt x="194" y="11425"/>
                        <a:pt x="547" y="11590"/>
                      </a:cubicBezTo>
                      <a:cubicBezTo>
                        <a:pt x="892" y="11752"/>
                        <a:pt x="1340" y="11765"/>
                        <a:pt x="2032" y="11920"/>
                      </a:cubicBezTo>
                      <a:cubicBezTo>
                        <a:pt x="2081" y="12138"/>
                        <a:pt x="2134" y="12318"/>
                        <a:pt x="2231" y="12474"/>
                      </a:cubicBezTo>
                      <a:cubicBezTo>
                        <a:pt x="2428" y="12789"/>
                        <a:pt x="2691" y="12874"/>
                        <a:pt x="2981" y="12874"/>
                      </a:cubicBezTo>
                      <a:cubicBezTo>
                        <a:pt x="3325" y="12874"/>
                        <a:pt x="3708" y="12754"/>
                        <a:pt x="4064" y="12754"/>
                      </a:cubicBezTo>
                      <a:cubicBezTo>
                        <a:pt x="4639" y="12754"/>
                        <a:pt x="4975" y="12984"/>
                        <a:pt x="5400" y="13274"/>
                      </a:cubicBezTo>
                      <a:cubicBezTo>
                        <a:pt x="5907" y="13619"/>
                        <a:pt x="6537" y="14050"/>
                        <a:pt x="7609" y="14050"/>
                      </a:cubicBezTo>
                      <a:lnTo>
                        <a:pt x="7611" y="14050"/>
                      </a:lnTo>
                      <a:cubicBezTo>
                        <a:pt x="8683" y="14050"/>
                        <a:pt x="9315" y="13620"/>
                        <a:pt x="9821" y="13274"/>
                      </a:cubicBezTo>
                      <a:cubicBezTo>
                        <a:pt x="10247" y="12984"/>
                        <a:pt x="10581" y="12754"/>
                        <a:pt x="11156" y="12754"/>
                      </a:cubicBezTo>
                      <a:cubicBezTo>
                        <a:pt x="11621" y="12754"/>
                        <a:pt x="11881" y="12881"/>
                        <a:pt x="12228" y="12881"/>
                      </a:cubicBezTo>
                      <a:cubicBezTo>
                        <a:pt x="12647" y="12881"/>
                        <a:pt x="12874" y="12660"/>
                        <a:pt x="12991" y="12474"/>
                      </a:cubicBezTo>
                      <a:cubicBezTo>
                        <a:pt x="13088" y="12318"/>
                        <a:pt x="13139" y="12136"/>
                        <a:pt x="13189" y="11920"/>
                      </a:cubicBezTo>
                      <a:cubicBezTo>
                        <a:pt x="13880" y="11765"/>
                        <a:pt x="14328" y="11752"/>
                        <a:pt x="14673" y="11590"/>
                      </a:cubicBezTo>
                      <a:cubicBezTo>
                        <a:pt x="15027" y="11425"/>
                        <a:pt x="15221" y="11119"/>
                        <a:pt x="15221" y="10730"/>
                      </a:cubicBezTo>
                      <a:cubicBezTo>
                        <a:pt x="15221" y="10337"/>
                        <a:pt x="15020" y="9999"/>
                        <a:pt x="14625" y="9723"/>
                      </a:cubicBezTo>
                      <a:cubicBezTo>
                        <a:pt x="13769" y="9124"/>
                        <a:pt x="12136" y="8885"/>
                        <a:pt x="12048" y="7717"/>
                      </a:cubicBezTo>
                      <a:cubicBezTo>
                        <a:pt x="12143" y="7664"/>
                        <a:pt x="12313" y="7595"/>
                        <a:pt x="12435" y="7547"/>
                      </a:cubicBezTo>
                      <a:cubicBezTo>
                        <a:pt x="12918" y="7355"/>
                        <a:pt x="13728" y="7031"/>
                        <a:pt x="13728" y="6187"/>
                      </a:cubicBezTo>
                      <a:cubicBezTo>
                        <a:pt x="13728" y="5593"/>
                        <a:pt x="13215" y="5159"/>
                        <a:pt x="12509" y="5159"/>
                      </a:cubicBezTo>
                      <a:cubicBezTo>
                        <a:pt x="12306" y="5159"/>
                        <a:pt x="12044" y="5225"/>
                        <a:pt x="11754" y="5288"/>
                      </a:cubicBezTo>
                      <a:cubicBezTo>
                        <a:pt x="11768" y="5041"/>
                        <a:pt x="11782" y="4714"/>
                        <a:pt x="11782" y="4280"/>
                      </a:cubicBezTo>
                      <a:cubicBezTo>
                        <a:pt x="11782" y="2246"/>
                        <a:pt x="10822" y="1211"/>
                        <a:pt x="10017" y="700"/>
                      </a:cubicBezTo>
                      <a:cubicBezTo>
                        <a:pt x="9076" y="105"/>
                        <a:pt x="8037" y="13"/>
                        <a:pt x="763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88" name="Google Shape;12641;p89">
                  <a:extLst>
                    <a:ext uri="{FF2B5EF4-FFF2-40B4-BE49-F238E27FC236}">
                      <a16:creationId xmlns:a16="http://schemas.microsoft.com/office/drawing/2014/main" id="{F8D89D29-DB7A-8CCE-3378-43A5A4BDD3AB}"/>
                    </a:ext>
                  </a:extLst>
                </p:cNvPr>
                <p:cNvSpPr/>
                <p:nvPr/>
              </p:nvSpPr>
              <p:spPr>
                <a:xfrm>
                  <a:off x="4500573" y="2571753"/>
                  <a:ext cx="417024" cy="417024"/>
                </a:xfrm>
                <a:custGeom>
                  <a:avLst/>
                  <a:gdLst/>
                  <a:ahLst/>
                  <a:cxnLst/>
                  <a:rect l="l" t="t" r="r" b="b"/>
                  <a:pathLst>
                    <a:path w="19982" h="19982" extrusionOk="0">
                      <a:moveTo>
                        <a:pt x="17017" y="1172"/>
                      </a:moveTo>
                      <a:cubicBezTo>
                        <a:pt x="17990" y="1172"/>
                        <a:pt x="18812" y="1975"/>
                        <a:pt x="18812" y="2927"/>
                      </a:cubicBezTo>
                      <a:lnTo>
                        <a:pt x="18812" y="17017"/>
                      </a:lnTo>
                      <a:cubicBezTo>
                        <a:pt x="18812" y="17990"/>
                        <a:pt x="17990" y="18811"/>
                        <a:pt x="17017" y="18811"/>
                      </a:cubicBezTo>
                      <a:lnTo>
                        <a:pt x="2966" y="18811"/>
                      </a:lnTo>
                      <a:cubicBezTo>
                        <a:pt x="1993" y="18811"/>
                        <a:pt x="1172" y="17990"/>
                        <a:pt x="1172" y="17017"/>
                      </a:cubicBezTo>
                      <a:lnTo>
                        <a:pt x="1172" y="2927"/>
                      </a:lnTo>
                      <a:cubicBezTo>
                        <a:pt x="1172" y="1975"/>
                        <a:pt x="1993" y="1172"/>
                        <a:pt x="2966" y="1172"/>
                      </a:cubicBezTo>
                      <a:close/>
                      <a:moveTo>
                        <a:pt x="2966" y="1"/>
                      </a:moveTo>
                      <a:cubicBezTo>
                        <a:pt x="1349" y="1"/>
                        <a:pt x="1" y="1310"/>
                        <a:pt x="1" y="2927"/>
                      </a:cubicBezTo>
                      <a:lnTo>
                        <a:pt x="1" y="17015"/>
                      </a:lnTo>
                      <a:cubicBezTo>
                        <a:pt x="1" y="18636"/>
                        <a:pt x="1349" y="19982"/>
                        <a:pt x="2966" y="19982"/>
                      </a:cubicBezTo>
                      <a:lnTo>
                        <a:pt x="17017" y="19982"/>
                      </a:lnTo>
                      <a:cubicBezTo>
                        <a:pt x="18635" y="19982"/>
                        <a:pt x="19982" y="18634"/>
                        <a:pt x="19982" y="17015"/>
                      </a:cubicBezTo>
                      <a:lnTo>
                        <a:pt x="19982" y="2927"/>
                      </a:lnTo>
                      <a:cubicBezTo>
                        <a:pt x="19982" y="1310"/>
                        <a:pt x="18635"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4" name="Google Shape;12642;p89">
                <a:extLst>
                  <a:ext uri="{FF2B5EF4-FFF2-40B4-BE49-F238E27FC236}">
                    <a16:creationId xmlns:a16="http://schemas.microsoft.com/office/drawing/2014/main" id="{52515A0E-9C35-D2A6-005E-A5E923D8F10B}"/>
                  </a:ext>
                </a:extLst>
              </p:cNvPr>
              <p:cNvGrpSpPr/>
              <p:nvPr/>
            </p:nvGrpSpPr>
            <p:grpSpPr>
              <a:xfrm>
                <a:off x="4858412" y="5123204"/>
                <a:ext cx="620859" cy="620859"/>
                <a:chOff x="5012603" y="2571753"/>
                <a:chExt cx="417024" cy="417024"/>
              </a:xfrm>
              <a:grpFill/>
            </p:grpSpPr>
            <p:sp>
              <p:nvSpPr>
                <p:cNvPr id="17885" name="Google Shape;12643;p89">
                  <a:extLst>
                    <a:ext uri="{FF2B5EF4-FFF2-40B4-BE49-F238E27FC236}">
                      <a16:creationId xmlns:a16="http://schemas.microsoft.com/office/drawing/2014/main" id="{210C4FB1-7CF4-EEDE-7929-1A616ABAE718}"/>
                    </a:ext>
                  </a:extLst>
                </p:cNvPr>
                <p:cNvSpPr/>
                <p:nvPr/>
              </p:nvSpPr>
              <p:spPr>
                <a:xfrm>
                  <a:off x="5133124" y="2631210"/>
                  <a:ext cx="180818" cy="300048"/>
                </a:xfrm>
                <a:custGeom>
                  <a:avLst/>
                  <a:gdLst/>
                  <a:ahLst/>
                  <a:cxnLst/>
                  <a:rect l="l" t="t" r="r" b="b"/>
                  <a:pathLst>
                    <a:path w="8664" h="14377" extrusionOk="0">
                      <a:moveTo>
                        <a:pt x="4683" y="1171"/>
                      </a:moveTo>
                      <a:lnTo>
                        <a:pt x="4683" y="3395"/>
                      </a:lnTo>
                      <a:cubicBezTo>
                        <a:pt x="4683" y="3719"/>
                        <a:pt x="4945" y="3980"/>
                        <a:pt x="5269" y="3980"/>
                      </a:cubicBezTo>
                      <a:lnTo>
                        <a:pt x="7493" y="3980"/>
                      </a:lnTo>
                      <a:lnTo>
                        <a:pt x="7493" y="5620"/>
                      </a:lnTo>
                      <a:lnTo>
                        <a:pt x="5269" y="5620"/>
                      </a:lnTo>
                      <a:cubicBezTo>
                        <a:pt x="4945" y="5620"/>
                        <a:pt x="4683" y="5882"/>
                        <a:pt x="4683" y="6206"/>
                      </a:cubicBezTo>
                      <a:lnTo>
                        <a:pt x="4683" y="9859"/>
                      </a:lnTo>
                      <a:cubicBezTo>
                        <a:pt x="4683" y="10227"/>
                        <a:pt x="4706" y="10648"/>
                        <a:pt x="4975" y="10986"/>
                      </a:cubicBezTo>
                      <a:cubicBezTo>
                        <a:pt x="5327" y="11423"/>
                        <a:pt x="5899" y="11474"/>
                        <a:pt x="6299" y="11474"/>
                      </a:cubicBezTo>
                      <a:lnTo>
                        <a:pt x="7494" y="11474"/>
                      </a:lnTo>
                      <a:lnTo>
                        <a:pt x="7494" y="13158"/>
                      </a:lnTo>
                      <a:cubicBezTo>
                        <a:pt x="7137" y="13183"/>
                        <a:pt x="6635" y="13207"/>
                        <a:pt x="6113" y="13207"/>
                      </a:cubicBezTo>
                      <a:cubicBezTo>
                        <a:pt x="3848" y="13207"/>
                        <a:pt x="3044" y="11806"/>
                        <a:pt x="3044" y="10607"/>
                      </a:cubicBezTo>
                      <a:lnTo>
                        <a:pt x="3044" y="6206"/>
                      </a:lnTo>
                      <a:cubicBezTo>
                        <a:pt x="3044" y="5882"/>
                        <a:pt x="2782" y="5620"/>
                        <a:pt x="2460" y="5620"/>
                      </a:cubicBezTo>
                      <a:lnTo>
                        <a:pt x="1172" y="5620"/>
                      </a:lnTo>
                      <a:lnTo>
                        <a:pt x="1172" y="4090"/>
                      </a:lnTo>
                      <a:cubicBezTo>
                        <a:pt x="2035" y="3913"/>
                        <a:pt x="2690" y="3487"/>
                        <a:pt x="3120" y="2820"/>
                      </a:cubicBezTo>
                      <a:cubicBezTo>
                        <a:pt x="3463" y="2289"/>
                        <a:pt x="3608" y="1697"/>
                        <a:pt x="3703" y="1171"/>
                      </a:cubicBezTo>
                      <a:close/>
                      <a:moveTo>
                        <a:pt x="3208" y="0"/>
                      </a:moveTo>
                      <a:cubicBezTo>
                        <a:pt x="2922" y="0"/>
                        <a:pt x="2677" y="207"/>
                        <a:pt x="2631" y="490"/>
                      </a:cubicBezTo>
                      <a:cubicBezTo>
                        <a:pt x="2409" y="1822"/>
                        <a:pt x="2209" y="2861"/>
                        <a:pt x="537" y="3000"/>
                      </a:cubicBezTo>
                      <a:cubicBezTo>
                        <a:pt x="234" y="3025"/>
                        <a:pt x="1" y="3278"/>
                        <a:pt x="1" y="3582"/>
                      </a:cubicBezTo>
                      <a:lnTo>
                        <a:pt x="1" y="6206"/>
                      </a:lnTo>
                      <a:cubicBezTo>
                        <a:pt x="1" y="6529"/>
                        <a:pt x="263" y="6791"/>
                        <a:pt x="586" y="6791"/>
                      </a:cubicBezTo>
                      <a:lnTo>
                        <a:pt x="1874" y="6791"/>
                      </a:lnTo>
                      <a:lnTo>
                        <a:pt x="1874" y="10607"/>
                      </a:lnTo>
                      <a:cubicBezTo>
                        <a:pt x="1874" y="12618"/>
                        <a:pt x="3355" y="14377"/>
                        <a:pt x="6111" y="14377"/>
                      </a:cubicBezTo>
                      <a:cubicBezTo>
                        <a:pt x="7158" y="14377"/>
                        <a:pt x="8098" y="14285"/>
                        <a:pt x="8137" y="14281"/>
                      </a:cubicBezTo>
                      <a:cubicBezTo>
                        <a:pt x="8436" y="14251"/>
                        <a:pt x="8664" y="14000"/>
                        <a:pt x="8664" y="13699"/>
                      </a:cubicBezTo>
                      <a:lnTo>
                        <a:pt x="8664" y="10888"/>
                      </a:lnTo>
                      <a:cubicBezTo>
                        <a:pt x="8664" y="10565"/>
                        <a:pt x="8402" y="10303"/>
                        <a:pt x="8078" y="10303"/>
                      </a:cubicBezTo>
                      <a:lnTo>
                        <a:pt x="6299" y="10303"/>
                      </a:lnTo>
                      <a:cubicBezTo>
                        <a:pt x="5828" y="10303"/>
                        <a:pt x="5855" y="10292"/>
                        <a:pt x="5855" y="9859"/>
                      </a:cubicBezTo>
                      <a:lnTo>
                        <a:pt x="5855" y="6791"/>
                      </a:lnTo>
                      <a:lnTo>
                        <a:pt x="8078" y="6791"/>
                      </a:lnTo>
                      <a:cubicBezTo>
                        <a:pt x="8402" y="6791"/>
                        <a:pt x="8664" y="6529"/>
                        <a:pt x="8664" y="6206"/>
                      </a:cubicBezTo>
                      <a:lnTo>
                        <a:pt x="8664" y="3397"/>
                      </a:lnTo>
                      <a:cubicBezTo>
                        <a:pt x="8664" y="3073"/>
                        <a:pt x="8402" y="2811"/>
                        <a:pt x="8078" y="2811"/>
                      </a:cubicBezTo>
                      <a:lnTo>
                        <a:pt x="5855" y="2811"/>
                      </a:lnTo>
                      <a:lnTo>
                        <a:pt x="5855" y="586"/>
                      </a:lnTo>
                      <a:cubicBezTo>
                        <a:pt x="5855" y="262"/>
                        <a:pt x="5593" y="0"/>
                        <a:pt x="526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86" name="Google Shape;12644;p89">
                  <a:extLst>
                    <a:ext uri="{FF2B5EF4-FFF2-40B4-BE49-F238E27FC236}">
                      <a16:creationId xmlns:a16="http://schemas.microsoft.com/office/drawing/2014/main" id="{05F075FA-12D0-7D3D-6FA8-2B5CCE1B7A14}"/>
                    </a:ext>
                  </a:extLst>
                </p:cNvPr>
                <p:cNvSpPr/>
                <p:nvPr/>
              </p:nvSpPr>
              <p:spPr>
                <a:xfrm>
                  <a:off x="5012603" y="2571753"/>
                  <a:ext cx="417024" cy="417024"/>
                </a:xfrm>
                <a:custGeom>
                  <a:avLst/>
                  <a:gdLst/>
                  <a:ahLst/>
                  <a:cxnLst/>
                  <a:rect l="l" t="t" r="r" b="b"/>
                  <a:pathLst>
                    <a:path w="19982" h="19982" extrusionOk="0">
                      <a:moveTo>
                        <a:pt x="17053" y="1172"/>
                      </a:moveTo>
                      <a:cubicBezTo>
                        <a:pt x="18007" y="1172"/>
                        <a:pt x="18810" y="1993"/>
                        <a:pt x="18810" y="2966"/>
                      </a:cubicBezTo>
                      <a:lnTo>
                        <a:pt x="18810" y="17017"/>
                      </a:lnTo>
                      <a:cubicBezTo>
                        <a:pt x="18810" y="17990"/>
                        <a:pt x="18007" y="18811"/>
                        <a:pt x="17053" y="18811"/>
                      </a:cubicBezTo>
                      <a:lnTo>
                        <a:pt x="2965" y="18811"/>
                      </a:lnTo>
                      <a:cubicBezTo>
                        <a:pt x="1992" y="18811"/>
                        <a:pt x="1169" y="17990"/>
                        <a:pt x="1169" y="17017"/>
                      </a:cubicBezTo>
                      <a:lnTo>
                        <a:pt x="1169" y="2966"/>
                      </a:lnTo>
                      <a:cubicBezTo>
                        <a:pt x="1169" y="1993"/>
                        <a:pt x="1992" y="1172"/>
                        <a:pt x="2965" y="1172"/>
                      </a:cubicBezTo>
                      <a:close/>
                      <a:moveTo>
                        <a:pt x="2965" y="1"/>
                      </a:moveTo>
                      <a:cubicBezTo>
                        <a:pt x="1346" y="1"/>
                        <a:pt x="0" y="1349"/>
                        <a:pt x="0" y="2966"/>
                      </a:cubicBezTo>
                      <a:lnTo>
                        <a:pt x="0" y="17015"/>
                      </a:lnTo>
                      <a:cubicBezTo>
                        <a:pt x="0" y="18636"/>
                        <a:pt x="1348" y="19982"/>
                        <a:pt x="2965" y="19982"/>
                      </a:cubicBezTo>
                      <a:lnTo>
                        <a:pt x="17053" y="19982"/>
                      </a:lnTo>
                      <a:cubicBezTo>
                        <a:pt x="18672" y="19982"/>
                        <a:pt x="19981" y="18634"/>
                        <a:pt x="19981" y="17015"/>
                      </a:cubicBezTo>
                      <a:lnTo>
                        <a:pt x="19981" y="2966"/>
                      </a:lnTo>
                      <a:cubicBezTo>
                        <a:pt x="19981" y="1349"/>
                        <a:pt x="18672" y="1"/>
                        <a:pt x="1705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19" name="Group 18">
              <a:extLst>
                <a:ext uri="{FF2B5EF4-FFF2-40B4-BE49-F238E27FC236}">
                  <a16:creationId xmlns:a16="http://schemas.microsoft.com/office/drawing/2014/main" id="{5F780929-FDFB-0A67-0837-47F527BD4F08}"/>
                </a:ext>
              </a:extLst>
            </p:cNvPr>
            <p:cNvGrpSpPr/>
            <p:nvPr/>
          </p:nvGrpSpPr>
          <p:grpSpPr>
            <a:xfrm>
              <a:off x="397214" y="4545124"/>
              <a:ext cx="11386542" cy="645964"/>
              <a:chOff x="397214" y="4323264"/>
              <a:chExt cx="11386542" cy="645964"/>
            </a:xfrm>
            <a:grpFill/>
          </p:grpSpPr>
          <p:sp>
            <p:nvSpPr>
              <p:cNvPr id="20" name="Google Shape;12453;p89">
                <a:extLst>
                  <a:ext uri="{FF2B5EF4-FFF2-40B4-BE49-F238E27FC236}">
                    <a16:creationId xmlns:a16="http://schemas.microsoft.com/office/drawing/2014/main" id="{D0566766-7E28-A03E-E0CC-D78CD21A574D}"/>
                  </a:ext>
                </a:extLst>
              </p:cNvPr>
              <p:cNvSpPr/>
              <p:nvPr/>
            </p:nvSpPr>
            <p:spPr>
              <a:xfrm>
                <a:off x="1182098" y="4420919"/>
                <a:ext cx="641288" cy="450628"/>
              </a:xfrm>
              <a:custGeom>
                <a:avLst/>
                <a:gdLst/>
                <a:ahLst/>
                <a:cxnLst/>
                <a:rect l="l" t="t" r="r" b="b"/>
                <a:pathLst>
                  <a:path w="11658" h="8192" extrusionOk="0">
                    <a:moveTo>
                      <a:pt x="10429" y="662"/>
                    </a:moveTo>
                    <a:cubicBezTo>
                      <a:pt x="10114" y="1008"/>
                      <a:pt x="6207" y="4915"/>
                      <a:pt x="6081" y="5072"/>
                    </a:cubicBezTo>
                    <a:cubicBezTo>
                      <a:pt x="6018" y="5135"/>
                      <a:pt x="5916" y="5167"/>
                      <a:pt x="5813" y="5167"/>
                    </a:cubicBezTo>
                    <a:cubicBezTo>
                      <a:pt x="5711" y="5167"/>
                      <a:pt x="5608" y="5135"/>
                      <a:pt x="5545" y="5072"/>
                    </a:cubicBezTo>
                    <a:lnTo>
                      <a:pt x="1135" y="662"/>
                    </a:lnTo>
                    <a:close/>
                    <a:moveTo>
                      <a:pt x="662" y="1134"/>
                    </a:moveTo>
                    <a:lnTo>
                      <a:pt x="3624" y="4096"/>
                    </a:lnTo>
                    <a:lnTo>
                      <a:pt x="662" y="7057"/>
                    </a:lnTo>
                    <a:lnTo>
                      <a:pt x="662" y="1134"/>
                    </a:lnTo>
                    <a:close/>
                    <a:moveTo>
                      <a:pt x="10996" y="1134"/>
                    </a:moveTo>
                    <a:lnTo>
                      <a:pt x="10996" y="7057"/>
                    </a:lnTo>
                    <a:lnTo>
                      <a:pt x="8034" y="4096"/>
                    </a:lnTo>
                    <a:lnTo>
                      <a:pt x="10996" y="1134"/>
                    </a:lnTo>
                    <a:close/>
                    <a:moveTo>
                      <a:pt x="7562" y="4568"/>
                    </a:moveTo>
                    <a:lnTo>
                      <a:pt x="10492" y="7530"/>
                    </a:lnTo>
                    <a:lnTo>
                      <a:pt x="1198" y="7530"/>
                    </a:lnTo>
                    <a:lnTo>
                      <a:pt x="4096" y="4568"/>
                    </a:lnTo>
                    <a:lnTo>
                      <a:pt x="5073" y="5545"/>
                    </a:lnTo>
                    <a:cubicBezTo>
                      <a:pt x="5278" y="5750"/>
                      <a:pt x="5553" y="5852"/>
                      <a:pt x="5829" y="5852"/>
                    </a:cubicBezTo>
                    <a:cubicBezTo>
                      <a:pt x="6105" y="5852"/>
                      <a:pt x="6380" y="5750"/>
                      <a:pt x="6585" y="5545"/>
                    </a:cubicBezTo>
                    <a:lnTo>
                      <a:pt x="7562" y="4568"/>
                    </a:lnTo>
                    <a:close/>
                    <a:moveTo>
                      <a:pt x="1009" y="0"/>
                    </a:moveTo>
                    <a:cubicBezTo>
                      <a:pt x="473" y="0"/>
                      <a:pt x="1" y="473"/>
                      <a:pt x="1" y="1008"/>
                    </a:cubicBezTo>
                    <a:lnTo>
                      <a:pt x="1" y="7152"/>
                    </a:lnTo>
                    <a:cubicBezTo>
                      <a:pt x="1" y="7719"/>
                      <a:pt x="473" y="8191"/>
                      <a:pt x="1009" y="8191"/>
                    </a:cubicBezTo>
                    <a:lnTo>
                      <a:pt x="10618" y="8191"/>
                    </a:lnTo>
                    <a:cubicBezTo>
                      <a:pt x="11185" y="8191"/>
                      <a:pt x="11657" y="7719"/>
                      <a:pt x="11657" y="7152"/>
                    </a:cubicBezTo>
                    <a:lnTo>
                      <a:pt x="11657" y="1008"/>
                    </a:lnTo>
                    <a:cubicBezTo>
                      <a:pt x="11657" y="441"/>
                      <a:pt x="11185"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21" name="Google Shape;12489;p89">
                <a:extLst>
                  <a:ext uri="{FF2B5EF4-FFF2-40B4-BE49-F238E27FC236}">
                    <a16:creationId xmlns:a16="http://schemas.microsoft.com/office/drawing/2014/main" id="{73D59A2D-DE5A-CF55-CFE4-E4CF5730F0AE}"/>
                  </a:ext>
                </a:extLst>
              </p:cNvPr>
              <p:cNvGrpSpPr/>
              <p:nvPr/>
            </p:nvGrpSpPr>
            <p:grpSpPr>
              <a:xfrm>
                <a:off x="3714261" y="4323264"/>
                <a:ext cx="642992" cy="645964"/>
                <a:chOff x="-1333975" y="2365850"/>
                <a:chExt cx="292225" cy="293575"/>
              </a:xfrm>
              <a:grpFill/>
            </p:grpSpPr>
            <p:sp>
              <p:nvSpPr>
                <p:cNvPr id="17868" name="Google Shape;12490;p89">
                  <a:extLst>
                    <a:ext uri="{FF2B5EF4-FFF2-40B4-BE49-F238E27FC236}">
                      <a16:creationId xmlns:a16="http://schemas.microsoft.com/office/drawing/2014/main" id="{0EF22C7C-390F-BD1F-0900-95AE22CA8B10}"/>
                    </a:ext>
                  </a:extLst>
                </p:cNvPr>
                <p:cNvSpPr/>
                <p:nvPr/>
              </p:nvSpPr>
              <p:spPr>
                <a:xfrm>
                  <a:off x="-1285150" y="2365850"/>
                  <a:ext cx="191225" cy="293575"/>
                </a:xfrm>
                <a:custGeom>
                  <a:avLst/>
                  <a:gdLst/>
                  <a:ahLst/>
                  <a:cxnLst/>
                  <a:rect l="l" t="t" r="r" b="b"/>
                  <a:pathLst>
                    <a:path w="7649" h="11743" extrusionOk="0">
                      <a:moveTo>
                        <a:pt x="3813" y="684"/>
                      </a:moveTo>
                      <a:cubicBezTo>
                        <a:pt x="5545" y="684"/>
                        <a:pt x="6900" y="2039"/>
                        <a:pt x="6900" y="3740"/>
                      </a:cubicBezTo>
                      <a:cubicBezTo>
                        <a:pt x="6931" y="4780"/>
                        <a:pt x="6553" y="5347"/>
                        <a:pt x="6270" y="5788"/>
                      </a:cubicBezTo>
                      <a:cubicBezTo>
                        <a:pt x="5797" y="6544"/>
                        <a:pt x="5608" y="6922"/>
                        <a:pt x="5608" y="7930"/>
                      </a:cubicBezTo>
                      <a:cubicBezTo>
                        <a:pt x="5608" y="8119"/>
                        <a:pt x="5451" y="8277"/>
                        <a:pt x="5230" y="8277"/>
                      </a:cubicBezTo>
                      <a:lnTo>
                        <a:pt x="2489" y="8277"/>
                      </a:lnTo>
                      <a:cubicBezTo>
                        <a:pt x="2300" y="8277"/>
                        <a:pt x="2143" y="8119"/>
                        <a:pt x="2143" y="7930"/>
                      </a:cubicBezTo>
                      <a:cubicBezTo>
                        <a:pt x="2143" y="6922"/>
                        <a:pt x="1922" y="6576"/>
                        <a:pt x="1450" y="5820"/>
                      </a:cubicBezTo>
                      <a:cubicBezTo>
                        <a:pt x="1198" y="5347"/>
                        <a:pt x="567" y="4528"/>
                        <a:pt x="788" y="3205"/>
                      </a:cubicBezTo>
                      <a:cubicBezTo>
                        <a:pt x="1040" y="1819"/>
                        <a:pt x="2237" y="684"/>
                        <a:pt x="3813" y="684"/>
                      </a:cubicBezTo>
                      <a:close/>
                      <a:moveTo>
                        <a:pt x="4852" y="8907"/>
                      </a:moveTo>
                      <a:lnTo>
                        <a:pt x="4852" y="9569"/>
                      </a:lnTo>
                      <a:lnTo>
                        <a:pt x="4506" y="9569"/>
                      </a:lnTo>
                      <a:cubicBezTo>
                        <a:pt x="4285" y="9569"/>
                        <a:pt x="4128" y="9726"/>
                        <a:pt x="4128" y="9915"/>
                      </a:cubicBezTo>
                      <a:cubicBezTo>
                        <a:pt x="4128" y="10136"/>
                        <a:pt x="4285" y="10293"/>
                        <a:pt x="4506" y="10293"/>
                      </a:cubicBezTo>
                      <a:lnTo>
                        <a:pt x="4852" y="10293"/>
                      </a:lnTo>
                      <a:lnTo>
                        <a:pt x="4852" y="10640"/>
                      </a:lnTo>
                      <a:cubicBezTo>
                        <a:pt x="4884" y="10829"/>
                        <a:pt x="4726" y="10986"/>
                        <a:pt x="4537" y="10986"/>
                      </a:cubicBezTo>
                      <a:lnTo>
                        <a:pt x="3151" y="10986"/>
                      </a:lnTo>
                      <a:cubicBezTo>
                        <a:pt x="2962" y="10986"/>
                        <a:pt x="2804" y="10829"/>
                        <a:pt x="2804" y="10640"/>
                      </a:cubicBezTo>
                      <a:lnTo>
                        <a:pt x="2804" y="10293"/>
                      </a:lnTo>
                      <a:lnTo>
                        <a:pt x="3151" y="10293"/>
                      </a:lnTo>
                      <a:cubicBezTo>
                        <a:pt x="3371" y="10293"/>
                        <a:pt x="3529" y="10136"/>
                        <a:pt x="3529" y="9915"/>
                      </a:cubicBezTo>
                      <a:cubicBezTo>
                        <a:pt x="3529" y="9726"/>
                        <a:pt x="3371" y="9569"/>
                        <a:pt x="3151" y="9569"/>
                      </a:cubicBezTo>
                      <a:lnTo>
                        <a:pt x="2804" y="9569"/>
                      </a:lnTo>
                      <a:lnTo>
                        <a:pt x="2804" y="8907"/>
                      </a:lnTo>
                      <a:close/>
                      <a:moveTo>
                        <a:pt x="3897" y="1"/>
                      </a:moveTo>
                      <a:cubicBezTo>
                        <a:pt x="3632" y="1"/>
                        <a:pt x="3361" y="28"/>
                        <a:pt x="3088" y="86"/>
                      </a:cubicBezTo>
                      <a:cubicBezTo>
                        <a:pt x="1607" y="401"/>
                        <a:pt x="441" y="1566"/>
                        <a:pt x="158" y="3079"/>
                      </a:cubicBezTo>
                      <a:cubicBezTo>
                        <a:pt x="0" y="3992"/>
                        <a:pt x="158" y="4969"/>
                        <a:pt x="631" y="5757"/>
                      </a:cubicBezTo>
                      <a:cubicBezTo>
                        <a:pt x="757" y="5914"/>
                        <a:pt x="820" y="6072"/>
                        <a:pt x="914" y="6229"/>
                      </a:cubicBezTo>
                      <a:cubicBezTo>
                        <a:pt x="1355" y="6891"/>
                        <a:pt x="1450" y="7143"/>
                        <a:pt x="1450" y="7962"/>
                      </a:cubicBezTo>
                      <a:cubicBezTo>
                        <a:pt x="1450" y="8403"/>
                        <a:pt x="1733" y="8781"/>
                        <a:pt x="2143" y="8939"/>
                      </a:cubicBezTo>
                      <a:lnTo>
                        <a:pt x="2143" y="10703"/>
                      </a:lnTo>
                      <a:cubicBezTo>
                        <a:pt x="2143" y="11270"/>
                        <a:pt x="2615" y="11743"/>
                        <a:pt x="3151" y="11743"/>
                      </a:cubicBezTo>
                      <a:lnTo>
                        <a:pt x="4537" y="11743"/>
                      </a:lnTo>
                      <a:cubicBezTo>
                        <a:pt x="5073" y="11743"/>
                        <a:pt x="5545" y="11270"/>
                        <a:pt x="5545" y="10703"/>
                      </a:cubicBezTo>
                      <a:lnTo>
                        <a:pt x="5545" y="8939"/>
                      </a:lnTo>
                      <a:cubicBezTo>
                        <a:pt x="5955" y="8781"/>
                        <a:pt x="6238" y="8435"/>
                        <a:pt x="6238" y="7962"/>
                      </a:cubicBezTo>
                      <a:lnTo>
                        <a:pt x="6238" y="7930"/>
                      </a:lnTo>
                      <a:cubicBezTo>
                        <a:pt x="6238" y="7143"/>
                        <a:pt x="6427" y="6828"/>
                        <a:pt x="6805" y="6229"/>
                      </a:cubicBezTo>
                      <a:cubicBezTo>
                        <a:pt x="7089" y="5788"/>
                        <a:pt x="7593" y="5032"/>
                        <a:pt x="7593" y="3835"/>
                      </a:cubicBezTo>
                      <a:cubicBezTo>
                        <a:pt x="7649" y="1658"/>
                        <a:pt x="5950" y="1"/>
                        <a:pt x="38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9" name="Google Shape;12491;p89">
                  <a:extLst>
                    <a:ext uri="{FF2B5EF4-FFF2-40B4-BE49-F238E27FC236}">
                      <a16:creationId xmlns:a16="http://schemas.microsoft.com/office/drawing/2014/main" id="{813788F0-7BD9-3777-5085-3F74C85986FA}"/>
                    </a:ext>
                  </a:extLst>
                </p:cNvPr>
                <p:cNvSpPr/>
                <p:nvPr/>
              </p:nvSpPr>
              <p:spPr>
                <a:xfrm>
                  <a:off x="-107642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40" y="725"/>
                      </a:lnTo>
                      <a:cubicBezTo>
                        <a:pt x="1229" y="725"/>
                        <a:pt x="1386" y="568"/>
                        <a:pt x="1386" y="379"/>
                      </a:cubicBezTo>
                      <a:cubicBezTo>
                        <a:pt x="1386" y="158"/>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0" name="Google Shape;12492;p89">
                  <a:extLst>
                    <a:ext uri="{FF2B5EF4-FFF2-40B4-BE49-F238E27FC236}">
                      <a16:creationId xmlns:a16="http://schemas.microsoft.com/office/drawing/2014/main" id="{62959E64-94D6-837B-71DC-793CCC6E7C39}"/>
                    </a:ext>
                  </a:extLst>
                </p:cNvPr>
                <p:cNvSpPr/>
                <p:nvPr/>
              </p:nvSpPr>
              <p:spPr>
                <a:xfrm>
                  <a:off x="-133397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08" y="725"/>
                      </a:lnTo>
                      <a:cubicBezTo>
                        <a:pt x="1197" y="694"/>
                        <a:pt x="1386" y="536"/>
                        <a:pt x="1386" y="379"/>
                      </a:cubicBezTo>
                      <a:cubicBezTo>
                        <a:pt x="1386" y="158"/>
                        <a:pt x="119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1" name="Google Shape;12493;p89">
                  <a:extLst>
                    <a:ext uri="{FF2B5EF4-FFF2-40B4-BE49-F238E27FC236}">
                      <a16:creationId xmlns:a16="http://schemas.microsoft.com/office/drawing/2014/main" id="{C22CE84A-DBD4-1905-7A83-A3DE06944B08}"/>
                    </a:ext>
                  </a:extLst>
                </p:cNvPr>
                <p:cNvSpPr/>
                <p:nvPr/>
              </p:nvSpPr>
              <p:spPr>
                <a:xfrm>
                  <a:off x="-1093750" y="2383050"/>
                  <a:ext cx="35450" cy="26575"/>
                </a:xfrm>
                <a:custGeom>
                  <a:avLst/>
                  <a:gdLst/>
                  <a:ahLst/>
                  <a:cxnLst/>
                  <a:rect l="l" t="t" r="r" b="b"/>
                  <a:pathLst>
                    <a:path w="1418" h="1063" extrusionOk="0">
                      <a:moveTo>
                        <a:pt x="992" y="1"/>
                      </a:moveTo>
                      <a:cubicBezTo>
                        <a:pt x="931" y="1"/>
                        <a:pt x="870" y="19"/>
                        <a:pt x="819" y="59"/>
                      </a:cubicBezTo>
                      <a:lnTo>
                        <a:pt x="221" y="406"/>
                      </a:lnTo>
                      <a:cubicBezTo>
                        <a:pt x="63" y="500"/>
                        <a:pt x="0" y="721"/>
                        <a:pt x="95" y="878"/>
                      </a:cubicBezTo>
                      <a:cubicBezTo>
                        <a:pt x="159" y="985"/>
                        <a:pt x="295" y="1063"/>
                        <a:pt x="415" y="1063"/>
                      </a:cubicBezTo>
                      <a:cubicBezTo>
                        <a:pt x="473" y="1063"/>
                        <a:pt x="527" y="1045"/>
                        <a:pt x="567" y="1005"/>
                      </a:cubicBezTo>
                      <a:lnTo>
                        <a:pt x="1166" y="658"/>
                      </a:lnTo>
                      <a:cubicBezTo>
                        <a:pt x="1323" y="563"/>
                        <a:pt x="1418" y="343"/>
                        <a:pt x="1292" y="185"/>
                      </a:cubicBezTo>
                      <a:cubicBezTo>
                        <a:pt x="1249" y="79"/>
                        <a:pt x="1120" y="1"/>
                        <a:pt x="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2" name="Google Shape;12494;p89">
                  <a:extLst>
                    <a:ext uri="{FF2B5EF4-FFF2-40B4-BE49-F238E27FC236}">
                      <a16:creationId xmlns:a16="http://schemas.microsoft.com/office/drawing/2014/main" id="{8F5ED82A-5D0C-3CE8-EC94-F69E2517A765}"/>
                    </a:ext>
                  </a:extLst>
                </p:cNvPr>
                <p:cNvSpPr/>
                <p:nvPr/>
              </p:nvSpPr>
              <p:spPr>
                <a:xfrm>
                  <a:off x="-1317450" y="2512575"/>
                  <a:ext cx="35475" cy="26225"/>
                </a:xfrm>
                <a:custGeom>
                  <a:avLst/>
                  <a:gdLst/>
                  <a:ahLst/>
                  <a:cxnLst/>
                  <a:rect l="l" t="t" r="r" b="b"/>
                  <a:pathLst>
                    <a:path w="1419" h="1049" extrusionOk="0">
                      <a:moveTo>
                        <a:pt x="1005" y="1"/>
                      </a:moveTo>
                      <a:cubicBezTo>
                        <a:pt x="944" y="1"/>
                        <a:pt x="880" y="15"/>
                        <a:pt x="820" y="45"/>
                      </a:cubicBezTo>
                      <a:lnTo>
                        <a:pt x="221" y="392"/>
                      </a:lnTo>
                      <a:cubicBezTo>
                        <a:pt x="64" y="486"/>
                        <a:pt x="1" y="707"/>
                        <a:pt x="127" y="864"/>
                      </a:cubicBezTo>
                      <a:cubicBezTo>
                        <a:pt x="169" y="971"/>
                        <a:pt x="299" y="1049"/>
                        <a:pt x="427" y="1049"/>
                      </a:cubicBezTo>
                      <a:cubicBezTo>
                        <a:pt x="488" y="1049"/>
                        <a:pt x="548" y="1031"/>
                        <a:pt x="599" y="990"/>
                      </a:cubicBezTo>
                      <a:lnTo>
                        <a:pt x="1166" y="644"/>
                      </a:lnTo>
                      <a:cubicBezTo>
                        <a:pt x="1324" y="549"/>
                        <a:pt x="1418" y="329"/>
                        <a:pt x="1292" y="171"/>
                      </a:cubicBezTo>
                      <a:cubicBezTo>
                        <a:pt x="1250" y="64"/>
                        <a:pt x="1134" y="1"/>
                        <a:pt x="10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3" name="Google Shape;12495;p89">
                  <a:extLst>
                    <a:ext uri="{FF2B5EF4-FFF2-40B4-BE49-F238E27FC236}">
                      <a16:creationId xmlns:a16="http://schemas.microsoft.com/office/drawing/2014/main" id="{E252755B-5E25-7C78-0BAD-9BF5D21A0838}"/>
                    </a:ext>
                  </a:extLst>
                </p:cNvPr>
                <p:cNvSpPr/>
                <p:nvPr/>
              </p:nvSpPr>
              <p:spPr>
                <a:xfrm>
                  <a:off x="-1092975" y="2512575"/>
                  <a:ext cx="34675" cy="25525"/>
                </a:xfrm>
                <a:custGeom>
                  <a:avLst/>
                  <a:gdLst/>
                  <a:ahLst/>
                  <a:cxnLst/>
                  <a:rect l="l" t="t" r="r" b="b"/>
                  <a:pathLst>
                    <a:path w="1387" h="1021" extrusionOk="0">
                      <a:moveTo>
                        <a:pt x="378" y="1"/>
                      </a:moveTo>
                      <a:cubicBezTo>
                        <a:pt x="264" y="1"/>
                        <a:pt x="149" y="64"/>
                        <a:pt x="64" y="171"/>
                      </a:cubicBezTo>
                      <a:cubicBezTo>
                        <a:pt x="1" y="329"/>
                        <a:pt x="32" y="518"/>
                        <a:pt x="190" y="644"/>
                      </a:cubicBezTo>
                      <a:lnTo>
                        <a:pt x="788" y="990"/>
                      </a:lnTo>
                      <a:cubicBezTo>
                        <a:pt x="838" y="1010"/>
                        <a:pt x="891" y="1021"/>
                        <a:pt x="944" y="1021"/>
                      </a:cubicBezTo>
                      <a:cubicBezTo>
                        <a:pt x="1059" y="1021"/>
                        <a:pt x="1175" y="972"/>
                        <a:pt x="1261" y="864"/>
                      </a:cubicBezTo>
                      <a:cubicBezTo>
                        <a:pt x="1387" y="675"/>
                        <a:pt x="1292" y="486"/>
                        <a:pt x="1135" y="392"/>
                      </a:cubicBezTo>
                      <a:lnTo>
                        <a:pt x="536" y="45"/>
                      </a:lnTo>
                      <a:cubicBezTo>
                        <a:pt x="486" y="15"/>
                        <a:pt x="432"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4" name="Google Shape;12496;p89">
                  <a:extLst>
                    <a:ext uri="{FF2B5EF4-FFF2-40B4-BE49-F238E27FC236}">
                      <a16:creationId xmlns:a16="http://schemas.microsoft.com/office/drawing/2014/main" id="{F0874F67-C836-C2B5-356B-0181A80F8009}"/>
                    </a:ext>
                  </a:extLst>
                </p:cNvPr>
                <p:cNvSpPr/>
                <p:nvPr/>
              </p:nvSpPr>
              <p:spPr>
                <a:xfrm>
                  <a:off x="-1316650" y="2383750"/>
                  <a:ext cx="34675" cy="25525"/>
                </a:xfrm>
                <a:custGeom>
                  <a:avLst/>
                  <a:gdLst/>
                  <a:ahLst/>
                  <a:cxnLst/>
                  <a:rect l="l" t="t" r="r" b="b"/>
                  <a:pathLst>
                    <a:path w="1387" h="1021" extrusionOk="0">
                      <a:moveTo>
                        <a:pt x="405" y="1"/>
                      </a:moveTo>
                      <a:cubicBezTo>
                        <a:pt x="283" y="1"/>
                        <a:pt x="159" y="50"/>
                        <a:pt x="95" y="157"/>
                      </a:cubicBezTo>
                      <a:cubicBezTo>
                        <a:pt x="0" y="315"/>
                        <a:pt x="63" y="504"/>
                        <a:pt x="221" y="630"/>
                      </a:cubicBezTo>
                      <a:lnTo>
                        <a:pt x="788" y="977"/>
                      </a:lnTo>
                      <a:cubicBezTo>
                        <a:pt x="838" y="1007"/>
                        <a:pt x="895" y="1021"/>
                        <a:pt x="953" y="1021"/>
                      </a:cubicBezTo>
                      <a:cubicBezTo>
                        <a:pt x="1074" y="1021"/>
                        <a:pt x="1196" y="958"/>
                        <a:pt x="1260" y="850"/>
                      </a:cubicBezTo>
                      <a:cubicBezTo>
                        <a:pt x="1386" y="693"/>
                        <a:pt x="1292" y="504"/>
                        <a:pt x="1134" y="378"/>
                      </a:cubicBezTo>
                      <a:lnTo>
                        <a:pt x="567" y="31"/>
                      </a:lnTo>
                      <a:cubicBezTo>
                        <a:pt x="517" y="11"/>
                        <a:pt x="461" y="1"/>
                        <a:pt x="4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5" name="Google Shape;12497;p89">
                  <a:extLst>
                    <a:ext uri="{FF2B5EF4-FFF2-40B4-BE49-F238E27FC236}">
                      <a16:creationId xmlns:a16="http://schemas.microsoft.com/office/drawing/2014/main" id="{85479C3B-3BC9-CAD4-B2F2-81FC049E106C}"/>
                    </a:ext>
                  </a:extLst>
                </p:cNvPr>
                <p:cNvSpPr/>
                <p:nvPr/>
              </p:nvSpPr>
              <p:spPr>
                <a:xfrm>
                  <a:off x="-1239475" y="2401575"/>
                  <a:ext cx="102425" cy="153100"/>
                </a:xfrm>
                <a:custGeom>
                  <a:avLst/>
                  <a:gdLst/>
                  <a:ahLst/>
                  <a:cxnLst/>
                  <a:rect l="l" t="t" r="r" b="b"/>
                  <a:pathLst>
                    <a:path w="4097" h="6124" extrusionOk="0">
                      <a:moveTo>
                        <a:pt x="1733" y="1492"/>
                      </a:moveTo>
                      <a:lnTo>
                        <a:pt x="1733" y="2343"/>
                      </a:lnTo>
                      <a:cubicBezTo>
                        <a:pt x="1733" y="2500"/>
                        <a:pt x="1796" y="2626"/>
                        <a:pt x="1922" y="2658"/>
                      </a:cubicBezTo>
                      <a:lnTo>
                        <a:pt x="3246" y="3225"/>
                      </a:lnTo>
                      <a:lnTo>
                        <a:pt x="2395" y="4611"/>
                      </a:lnTo>
                      <a:lnTo>
                        <a:pt x="2395" y="3729"/>
                      </a:lnTo>
                      <a:cubicBezTo>
                        <a:pt x="2395" y="3572"/>
                        <a:pt x="2332" y="3445"/>
                        <a:pt x="2206" y="3414"/>
                      </a:cubicBezTo>
                      <a:lnTo>
                        <a:pt x="851" y="2878"/>
                      </a:lnTo>
                      <a:lnTo>
                        <a:pt x="1733" y="1492"/>
                      </a:lnTo>
                      <a:close/>
                      <a:moveTo>
                        <a:pt x="2038" y="0"/>
                      </a:moveTo>
                      <a:cubicBezTo>
                        <a:pt x="1919" y="0"/>
                        <a:pt x="1814" y="47"/>
                        <a:pt x="1765" y="169"/>
                      </a:cubicBezTo>
                      <a:lnTo>
                        <a:pt x="64" y="2941"/>
                      </a:lnTo>
                      <a:cubicBezTo>
                        <a:pt x="32" y="3004"/>
                        <a:pt x="1" y="3130"/>
                        <a:pt x="32" y="3225"/>
                      </a:cubicBezTo>
                      <a:cubicBezTo>
                        <a:pt x="64" y="3288"/>
                        <a:pt x="158" y="3382"/>
                        <a:pt x="221" y="3414"/>
                      </a:cubicBezTo>
                      <a:lnTo>
                        <a:pt x="1733" y="4013"/>
                      </a:lnTo>
                      <a:lnTo>
                        <a:pt x="1733" y="5808"/>
                      </a:lnTo>
                      <a:cubicBezTo>
                        <a:pt x="1733" y="5966"/>
                        <a:pt x="1859" y="6092"/>
                        <a:pt x="1954" y="6123"/>
                      </a:cubicBezTo>
                      <a:lnTo>
                        <a:pt x="2049" y="6123"/>
                      </a:lnTo>
                      <a:cubicBezTo>
                        <a:pt x="2143" y="6123"/>
                        <a:pt x="2269" y="6092"/>
                        <a:pt x="2301" y="5966"/>
                      </a:cubicBezTo>
                      <a:lnTo>
                        <a:pt x="4002" y="3225"/>
                      </a:lnTo>
                      <a:cubicBezTo>
                        <a:pt x="4033" y="3130"/>
                        <a:pt x="4096" y="3004"/>
                        <a:pt x="4033" y="2941"/>
                      </a:cubicBezTo>
                      <a:cubicBezTo>
                        <a:pt x="4033" y="2878"/>
                        <a:pt x="3970" y="2784"/>
                        <a:pt x="3907" y="2752"/>
                      </a:cubicBezTo>
                      <a:lnTo>
                        <a:pt x="2395" y="2154"/>
                      </a:lnTo>
                      <a:lnTo>
                        <a:pt x="2395" y="358"/>
                      </a:lnTo>
                      <a:cubicBezTo>
                        <a:pt x="2395" y="169"/>
                        <a:pt x="2269" y="74"/>
                        <a:pt x="2143" y="11"/>
                      </a:cubicBezTo>
                      <a:cubicBezTo>
                        <a:pt x="2108" y="4"/>
                        <a:pt x="2072" y="0"/>
                        <a:pt x="203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oogle Shape;12529;p89">
                <a:extLst>
                  <a:ext uri="{FF2B5EF4-FFF2-40B4-BE49-F238E27FC236}">
                    <a16:creationId xmlns:a16="http://schemas.microsoft.com/office/drawing/2014/main" id="{BB625AC3-63F9-F1A8-5C91-C340BC8F42F6}"/>
                  </a:ext>
                </a:extLst>
              </p:cNvPr>
              <p:cNvGrpSpPr/>
              <p:nvPr/>
            </p:nvGrpSpPr>
            <p:grpSpPr>
              <a:xfrm>
                <a:off x="6232997" y="4324751"/>
                <a:ext cx="641288" cy="642992"/>
                <a:chOff x="-1333200" y="2770450"/>
                <a:chExt cx="291450" cy="292225"/>
              </a:xfrm>
              <a:grpFill/>
            </p:grpSpPr>
            <p:sp>
              <p:nvSpPr>
                <p:cNvPr id="17866" name="Google Shape;12530;p89">
                  <a:extLst>
                    <a:ext uri="{FF2B5EF4-FFF2-40B4-BE49-F238E27FC236}">
                      <a16:creationId xmlns:a16="http://schemas.microsoft.com/office/drawing/2014/main" id="{84EFEBC0-896D-70C2-AEA6-222881BFA965}"/>
                    </a:ext>
                  </a:extLst>
                </p:cNvPr>
                <p:cNvSpPr/>
                <p:nvPr/>
              </p:nvSpPr>
              <p:spPr>
                <a:xfrm>
                  <a:off x="-1299325" y="2808250"/>
                  <a:ext cx="222925" cy="134725"/>
                </a:xfrm>
                <a:custGeom>
                  <a:avLst/>
                  <a:gdLst/>
                  <a:ahLst/>
                  <a:cxnLst/>
                  <a:rect l="l" t="t" r="r" b="b"/>
                  <a:pathLst>
                    <a:path w="8917" h="5389" extrusionOk="0">
                      <a:moveTo>
                        <a:pt x="7877" y="631"/>
                      </a:moveTo>
                      <a:cubicBezTo>
                        <a:pt x="8066" y="631"/>
                        <a:pt x="8223" y="789"/>
                        <a:pt x="8223" y="978"/>
                      </a:cubicBezTo>
                      <a:cubicBezTo>
                        <a:pt x="8223" y="1167"/>
                        <a:pt x="8066" y="1324"/>
                        <a:pt x="7877" y="1324"/>
                      </a:cubicBezTo>
                      <a:cubicBezTo>
                        <a:pt x="7656" y="1324"/>
                        <a:pt x="7498" y="1167"/>
                        <a:pt x="7498" y="978"/>
                      </a:cubicBezTo>
                      <a:cubicBezTo>
                        <a:pt x="7498" y="789"/>
                        <a:pt x="7656" y="631"/>
                        <a:pt x="7877" y="631"/>
                      </a:cubicBezTo>
                      <a:close/>
                      <a:moveTo>
                        <a:pt x="3056" y="1293"/>
                      </a:moveTo>
                      <a:cubicBezTo>
                        <a:pt x="3245" y="1293"/>
                        <a:pt x="3403" y="1450"/>
                        <a:pt x="3403" y="1639"/>
                      </a:cubicBezTo>
                      <a:cubicBezTo>
                        <a:pt x="3403" y="1828"/>
                        <a:pt x="3245" y="1986"/>
                        <a:pt x="3056" y="1986"/>
                      </a:cubicBezTo>
                      <a:cubicBezTo>
                        <a:pt x="2867" y="1986"/>
                        <a:pt x="2710" y="1828"/>
                        <a:pt x="2710" y="1639"/>
                      </a:cubicBezTo>
                      <a:cubicBezTo>
                        <a:pt x="2741" y="1450"/>
                        <a:pt x="2899" y="1293"/>
                        <a:pt x="3056" y="1293"/>
                      </a:cubicBezTo>
                      <a:close/>
                      <a:moveTo>
                        <a:pt x="5797" y="3340"/>
                      </a:moveTo>
                      <a:cubicBezTo>
                        <a:pt x="6018" y="3340"/>
                        <a:pt x="6175" y="3498"/>
                        <a:pt x="6175" y="3687"/>
                      </a:cubicBezTo>
                      <a:cubicBezTo>
                        <a:pt x="6175" y="3876"/>
                        <a:pt x="6018" y="4034"/>
                        <a:pt x="5797" y="4034"/>
                      </a:cubicBezTo>
                      <a:cubicBezTo>
                        <a:pt x="5608" y="4034"/>
                        <a:pt x="5451" y="3876"/>
                        <a:pt x="5451" y="3687"/>
                      </a:cubicBezTo>
                      <a:cubicBezTo>
                        <a:pt x="5451" y="3498"/>
                        <a:pt x="5608" y="3340"/>
                        <a:pt x="5797" y="3340"/>
                      </a:cubicBezTo>
                      <a:close/>
                      <a:moveTo>
                        <a:pt x="1008" y="4034"/>
                      </a:moveTo>
                      <a:cubicBezTo>
                        <a:pt x="1198" y="4034"/>
                        <a:pt x="1355" y="4191"/>
                        <a:pt x="1355" y="4412"/>
                      </a:cubicBezTo>
                      <a:cubicBezTo>
                        <a:pt x="1355" y="4601"/>
                        <a:pt x="1198" y="4758"/>
                        <a:pt x="1008" y="4758"/>
                      </a:cubicBezTo>
                      <a:cubicBezTo>
                        <a:pt x="819" y="4758"/>
                        <a:pt x="662" y="4601"/>
                        <a:pt x="662" y="4412"/>
                      </a:cubicBezTo>
                      <a:cubicBezTo>
                        <a:pt x="662" y="4191"/>
                        <a:pt x="819" y="4034"/>
                        <a:pt x="1008" y="4034"/>
                      </a:cubicBezTo>
                      <a:close/>
                      <a:moveTo>
                        <a:pt x="7908" y="1"/>
                      </a:moveTo>
                      <a:cubicBezTo>
                        <a:pt x="7341" y="1"/>
                        <a:pt x="6868" y="474"/>
                        <a:pt x="6868" y="1009"/>
                      </a:cubicBezTo>
                      <a:cubicBezTo>
                        <a:pt x="6868" y="1198"/>
                        <a:pt x="6963" y="1419"/>
                        <a:pt x="7026" y="1576"/>
                      </a:cubicBezTo>
                      <a:lnTo>
                        <a:pt x="6112" y="2742"/>
                      </a:lnTo>
                      <a:cubicBezTo>
                        <a:pt x="6032" y="2722"/>
                        <a:pt x="5943" y="2711"/>
                        <a:pt x="5850" y="2711"/>
                      </a:cubicBezTo>
                      <a:cubicBezTo>
                        <a:pt x="5650" y="2711"/>
                        <a:pt x="5434" y="2760"/>
                        <a:pt x="5262" y="2868"/>
                      </a:cubicBezTo>
                      <a:lnTo>
                        <a:pt x="4096" y="1954"/>
                      </a:lnTo>
                      <a:cubicBezTo>
                        <a:pt x="4127" y="1891"/>
                        <a:pt x="4127" y="1765"/>
                        <a:pt x="4127" y="1639"/>
                      </a:cubicBezTo>
                      <a:cubicBezTo>
                        <a:pt x="4127" y="1104"/>
                        <a:pt x="3655" y="631"/>
                        <a:pt x="3088" y="631"/>
                      </a:cubicBezTo>
                      <a:cubicBezTo>
                        <a:pt x="2552" y="631"/>
                        <a:pt x="2080" y="1104"/>
                        <a:pt x="2080" y="1639"/>
                      </a:cubicBezTo>
                      <a:cubicBezTo>
                        <a:pt x="2080" y="1828"/>
                        <a:pt x="2143" y="2049"/>
                        <a:pt x="2237" y="2206"/>
                      </a:cubicBezTo>
                      <a:lnTo>
                        <a:pt x="1324" y="3372"/>
                      </a:lnTo>
                      <a:cubicBezTo>
                        <a:pt x="1261" y="3340"/>
                        <a:pt x="1134" y="3340"/>
                        <a:pt x="1008" y="3340"/>
                      </a:cubicBezTo>
                      <a:cubicBezTo>
                        <a:pt x="441" y="3340"/>
                        <a:pt x="0" y="3813"/>
                        <a:pt x="0" y="4349"/>
                      </a:cubicBezTo>
                      <a:cubicBezTo>
                        <a:pt x="0" y="4947"/>
                        <a:pt x="441" y="5388"/>
                        <a:pt x="1008" y="5388"/>
                      </a:cubicBezTo>
                      <a:cubicBezTo>
                        <a:pt x="1576" y="5388"/>
                        <a:pt x="2017" y="4916"/>
                        <a:pt x="2017" y="4349"/>
                      </a:cubicBezTo>
                      <a:cubicBezTo>
                        <a:pt x="2017" y="4160"/>
                        <a:pt x="1954" y="3971"/>
                        <a:pt x="1859" y="3813"/>
                      </a:cubicBezTo>
                      <a:lnTo>
                        <a:pt x="2773" y="2616"/>
                      </a:lnTo>
                      <a:cubicBezTo>
                        <a:pt x="2875" y="2650"/>
                        <a:pt x="2980" y="2667"/>
                        <a:pt x="3087" y="2667"/>
                      </a:cubicBezTo>
                      <a:cubicBezTo>
                        <a:pt x="3278" y="2667"/>
                        <a:pt x="3473" y="2611"/>
                        <a:pt x="3655" y="2490"/>
                      </a:cubicBezTo>
                      <a:lnTo>
                        <a:pt x="4821" y="3403"/>
                      </a:lnTo>
                      <a:cubicBezTo>
                        <a:pt x="4789" y="3498"/>
                        <a:pt x="4789" y="3624"/>
                        <a:pt x="4789" y="3719"/>
                      </a:cubicBezTo>
                      <a:cubicBezTo>
                        <a:pt x="4789" y="4286"/>
                        <a:pt x="5262" y="4758"/>
                        <a:pt x="5797" y="4758"/>
                      </a:cubicBezTo>
                      <a:cubicBezTo>
                        <a:pt x="6364" y="4758"/>
                        <a:pt x="6837" y="4286"/>
                        <a:pt x="6837" y="3719"/>
                      </a:cubicBezTo>
                      <a:cubicBezTo>
                        <a:pt x="6837" y="3529"/>
                        <a:pt x="6742" y="3340"/>
                        <a:pt x="6679" y="3183"/>
                      </a:cubicBezTo>
                      <a:lnTo>
                        <a:pt x="7593" y="1986"/>
                      </a:lnTo>
                      <a:cubicBezTo>
                        <a:pt x="7656" y="2049"/>
                        <a:pt x="7782" y="2049"/>
                        <a:pt x="7908" y="2049"/>
                      </a:cubicBezTo>
                      <a:cubicBezTo>
                        <a:pt x="8444" y="2049"/>
                        <a:pt x="8916" y="1576"/>
                        <a:pt x="8916" y="1009"/>
                      </a:cubicBez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7" name="Google Shape;12531;p89">
                  <a:extLst>
                    <a:ext uri="{FF2B5EF4-FFF2-40B4-BE49-F238E27FC236}">
                      <a16:creationId xmlns:a16="http://schemas.microsoft.com/office/drawing/2014/main" id="{0FAF8CD6-442D-FEFF-392D-FC911F0DCCB8}"/>
                    </a:ext>
                  </a:extLst>
                </p:cNvPr>
                <p:cNvSpPr/>
                <p:nvPr/>
              </p:nvSpPr>
              <p:spPr>
                <a:xfrm>
                  <a:off x="-1333200" y="2770450"/>
                  <a:ext cx="291450" cy="292225"/>
                </a:xfrm>
                <a:custGeom>
                  <a:avLst/>
                  <a:gdLst/>
                  <a:ahLst/>
                  <a:cxnLst/>
                  <a:rect l="l" t="t" r="r" b="b"/>
                  <a:pathLst>
                    <a:path w="11658" h="11689" extrusionOk="0">
                      <a:moveTo>
                        <a:pt x="10586" y="725"/>
                      </a:moveTo>
                      <a:cubicBezTo>
                        <a:pt x="10807" y="725"/>
                        <a:pt x="10964" y="883"/>
                        <a:pt x="10964" y="1072"/>
                      </a:cubicBezTo>
                      <a:lnTo>
                        <a:pt x="10964" y="7593"/>
                      </a:lnTo>
                      <a:lnTo>
                        <a:pt x="631" y="7593"/>
                      </a:lnTo>
                      <a:lnTo>
                        <a:pt x="631" y="1072"/>
                      </a:lnTo>
                      <a:cubicBezTo>
                        <a:pt x="662" y="883"/>
                        <a:pt x="820" y="725"/>
                        <a:pt x="977" y="725"/>
                      </a:cubicBezTo>
                      <a:close/>
                      <a:moveTo>
                        <a:pt x="10996" y="8286"/>
                      </a:moveTo>
                      <a:lnTo>
                        <a:pt x="10996" y="8633"/>
                      </a:lnTo>
                      <a:cubicBezTo>
                        <a:pt x="10996" y="8822"/>
                        <a:pt x="10838" y="8980"/>
                        <a:pt x="10618" y="8980"/>
                      </a:cubicBezTo>
                      <a:lnTo>
                        <a:pt x="1009" y="8980"/>
                      </a:lnTo>
                      <a:cubicBezTo>
                        <a:pt x="820" y="8980"/>
                        <a:pt x="662" y="8822"/>
                        <a:pt x="662" y="8633"/>
                      </a:cubicBezTo>
                      <a:lnTo>
                        <a:pt x="662" y="8286"/>
                      </a:lnTo>
                      <a:close/>
                      <a:moveTo>
                        <a:pt x="6617" y="9641"/>
                      </a:moveTo>
                      <a:lnTo>
                        <a:pt x="6932" y="11027"/>
                      </a:lnTo>
                      <a:lnTo>
                        <a:pt x="4632" y="11027"/>
                      </a:lnTo>
                      <a:lnTo>
                        <a:pt x="4947" y="9641"/>
                      </a:lnTo>
                      <a:close/>
                      <a:moveTo>
                        <a:pt x="1009" y="1"/>
                      </a:moveTo>
                      <a:cubicBezTo>
                        <a:pt x="473" y="1"/>
                        <a:pt x="1" y="473"/>
                        <a:pt x="1" y="1040"/>
                      </a:cubicBezTo>
                      <a:lnTo>
                        <a:pt x="1" y="8570"/>
                      </a:lnTo>
                      <a:cubicBezTo>
                        <a:pt x="1" y="9137"/>
                        <a:pt x="473" y="9610"/>
                        <a:pt x="1009" y="9610"/>
                      </a:cubicBezTo>
                      <a:lnTo>
                        <a:pt x="4285" y="9610"/>
                      </a:lnTo>
                      <a:lnTo>
                        <a:pt x="3970" y="10996"/>
                      </a:lnTo>
                      <a:lnTo>
                        <a:pt x="3057" y="10996"/>
                      </a:lnTo>
                      <a:cubicBezTo>
                        <a:pt x="2868" y="10996"/>
                        <a:pt x="2710" y="11153"/>
                        <a:pt x="2710" y="11342"/>
                      </a:cubicBezTo>
                      <a:cubicBezTo>
                        <a:pt x="2710" y="11531"/>
                        <a:pt x="2868" y="11689"/>
                        <a:pt x="3057" y="11689"/>
                      </a:cubicBezTo>
                      <a:lnTo>
                        <a:pt x="8538" y="11689"/>
                      </a:lnTo>
                      <a:cubicBezTo>
                        <a:pt x="8727" y="11689"/>
                        <a:pt x="8885" y="11531"/>
                        <a:pt x="8885" y="11342"/>
                      </a:cubicBezTo>
                      <a:cubicBezTo>
                        <a:pt x="8885" y="11153"/>
                        <a:pt x="8727" y="10996"/>
                        <a:pt x="8538" y="10996"/>
                      </a:cubicBezTo>
                      <a:lnTo>
                        <a:pt x="7625" y="10996"/>
                      </a:lnTo>
                      <a:lnTo>
                        <a:pt x="7310" y="9610"/>
                      </a:lnTo>
                      <a:lnTo>
                        <a:pt x="10618" y="9610"/>
                      </a:lnTo>
                      <a:cubicBezTo>
                        <a:pt x="11185" y="9610"/>
                        <a:pt x="11657" y="9137"/>
                        <a:pt x="11657" y="8570"/>
                      </a:cubicBezTo>
                      <a:lnTo>
                        <a:pt x="11657" y="1040"/>
                      </a:lnTo>
                      <a:cubicBezTo>
                        <a:pt x="11657" y="473"/>
                        <a:pt x="11185" y="1"/>
                        <a:pt x="106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oogle Shape;12557;p89">
                <a:extLst>
                  <a:ext uri="{FF2B5EF4-FFF2-40B4-BE49-F238E27FC236}">
                    <a16:creationId xmlns:a16="http://schemas.microsoft.com/office/drawing/2014/main" id="{0A44BA94-9DBF-EBB4-33B6-EE9E309017F4}"/>
                  </a:ext>
                </a:extLst>
              </p:cNvPr>
              <p:cNvGrpSpPr/>
              <p:nvPr/>
            </p:nvGrpSpPr>
            <p:grpSpPr>
              <a:xfrm>
                <a:off x="2029476" y="4325600"/>
                <a:ext cx="642992" cy="641288"/>
                <a:chOff x="-937025" y="2064750"/>
                <a:chExt cx="292225" cy="291450"/>
              </a:xfrm>
              <a:grpFill/>
            </p:grpSpPr>
            <p:sp>
              <p:nvSpPr>
                <p:cNvPr id="17863" name="Google Shape;12558;p89">
                  <a:extLst>
                    <a:ext uri="{FF2B5EF4-FFF2-40B4-BE49-F238E27FC236}">
                      <a16:creationId xmlns:a16="http://schemas.microsoft.com/office/drawing/2014/main" id="{626814F0-C6DB-833B-0F44-CF9701C15AEB}"/>
                    </a:ext>
                  </a:extLst>
                </p:cNvPr>
                <p:cNvSpPr/>
                <p:nvPr/>
              </p:nvSpPr>
              <p:spPr>
                <a:xfrm>
                  <a:off x="-834625" y="2134850"/>
                  <a:ext cx="86650" cy="85075"/>
                </a:xfrm>
                <a:custGeom>
                  <a:avLst/>
                  <a:gdLst/>
                  <a:ahLst/>
                  <a:cxnLst/>
                  <a:rect l="l" t="t" r="r" b="b"/>
                  <a:pathLst>
                    <a:path w="3466" h="3403" extrusionOk="0">
                      <a:moveTo>
                        <a:pt x="1702" y="599"/>
                      </a:moveTo>
                      <a:cubicBezTo>
                        <a:pt x="1922" y="599"/>
                        <a:pt x="2080" y="788"/>
                        <a:pt x="2080" y="977"/>
                      </a:cubicBezTo>
                      <a:cubicBezTo>
                        <a:pt x="2080" y="1166"/>
                        <a:pt x="1922" y="1324"/>
                        <a:pt x="1702" y="1324"/>
                      </a:cubicBezTo>
                      <a:cubicBezTo>
                        <a:pt x="1512" y="1324"/>
                        <a:pt x="1355" y="1166"/>
                        <a:pt x="1355" y="977"/>
                      </a:cubicBezTo>
                      <a:cubicBezTo>
                        <a:pt x="1355" y="788"/>
                        <a:pt x="1512" y="599"/>
                        <a:pt x="1702" y="599"/>
                      </a:cubicBezTo>
                      <a:close/>
                      <a:moveTo>
                        <a:pt x="1765" y="2048"/>
                      </a:moveTo>
                      <a:cubicBezTo>
                        <a:pt x="2174" y="2048"/>
                        <a:pt x="2584" y="2300"/>
                        <a:pt x="2741" y="2710"/>
                      </a:cubicBezTo>
                      <a:lnTo>
                        <a:pt x="756" y="2710"/>
                      </a:lnTo>
                      <a:cubicBezTo>
                        <a:pt x="914" y="2300"/>
                        <a:pt x="1292" y="2048"/>
                        <a:pt x="1765" y="2048"/>
                      </a:cubicBezTo>
                      <a:close/>
                      <a:moveTo>
                        <a:pt x="1702" y="0"/>
                      </a:moveTo>
                      <a:cubicBezTo>
                        <a:pt x="1166" y="0"/>
                        <a:pt x="693" y="441"/>
                        <a:pt x="693" y="1009"/>
                      </a:cubicBezTo>
                      <a:cubicBezTo>
                        <a:pt x="693" y="1198"/>
                        <a:pt x="788" y="1387"/>
                        <a:pt x="851" y="1576"/>
                      </a:cubicBezTo>
                      <a:cubicBezTo>
                        <a:pt x="347" y="1891"/>
                        <a:pt x="0" y="2426"/>
                        <a:pt x="0" y="3056"/>
                      </a:cubicBezTo>
                      <a:cubicBezTo>
                        <a:pt x="0" y="3245"/>
                        <a:pt x="158" y="3403"/>
                        <a:pt x="347" y="3403"/>
                      </a:cubicBezTo>
                      <a:lnTo>
                        <a:pt x="3088" y="3403"/>
                      </a:lnTo>
                      <a:cubicBezTo>
                        <a:pt x="3308" y="3403"/>
                        <a:pt x="3466" y="3245"/>
                        <a:pt x="3466" y="3056"/>
                      </a:cubicBezTo>
                      <a:cubicBezTo>
                        <a:pt x="3434" y="2426"/>
                        <a:pt x="3088" y="1828"/>
                        <a:pt x="2584" y="1576"/>
                      </a:cubicBezTo>
                      <a:cubicBezTo>
                        <a:pt x="2710" y="1387"/>
                        <a:pt x="2741" y="1198"/>
                        <a:pt x="2741" y="1009"/>
                      </a:cubicBezTo>
                      <a:cubicBezTo>
                        <a:pt x="2741" y="441"/>
                        <a:pt x="2269" y="0"/>
                        <a:pt x="170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4" name="Google Shape;12559;p89">
                  <a:extLst>
                    <a:ext uri="{FF2B5EF4-FFF2-40B4-BE49-F238E27FC236}">
                      <a16:creationId xmlns:a16="http://schemas.microsoft.com/office/drawing/2014/main" id="{C05BE8DB-BB7D-FC63-4309-70F0768C97E6}"/>
                    </a:ext>
                  </a:extLst>
                </p:cNvPr>
                <p:cNvSpPr/>
                <p:nvPr/>
              </p:nvSpPr>
              <p:spPr>
                <a:xfrm>
                  <a:off x="-936225" y="2304975"/>
                  <a:ext cx="289850" cy="51225"/>
                </a:xfrm>
                <a:custGeom>
                  <a:avLst/>
                  <a:gdLst/>
                  <a:ahLst/>
                  <a:cxnLst/>
                  <a:rect l="l" t="t" r="r" b="b"/>
                  <a:pathLst>
                    <a:path w="11594" h="2049" extrusionOk="0">
                      <a:moveTo>
                        <a:pt x="3056" y="662"/>
                      </a:moveTo>
                      <a:cubicBezTo>
                        <a:pt x="3277" y="662"/>
                        <a:pt x="3434" y="820"/>
                        <a:pt x="3434" y="1009"/>
                      </a:cubicBezTo>
                      <a:cubicBezTo>
                        <a:pt x="3434" y="1229"/>
                        <a:pt x="3277" y="1387"/>
                        <a:pt x="3056" y="1387"/>
                      </a:cubicBezTo>
                      <a:lnTo>
                        <a:pt x="1008" y="1387"/>
                      </a:lnTo>
                      <a:cubicBezTo>
                        <a:pt x="819" y="1387"/>
                        <a:pt x="662" y="1229"/>
                        <a:pt x="662" y="1009"/>
                      </a:cubicBezTo>
                      <a:cubicBezTo>
                        <a:pt x="662" y="820"/>
                        <a:pt x="819" y="662"/>
                        <a:pt x="1008" y="662"/>
                      </a:cubicBezTo>
                      <a:close/>
                      <a:moveTo>
                        <a:pt x="10586" y="693"/>
                      </a:moveTo>
                      <a:cubicBezTo>
                        <a:pt x="10775" y="693"/>
                        <a:pt x="10932" y="851"/>
                        <a:pt x="10932" y="1072"/>
                      </a:cubicBezTo>
                      <a:cubicBezTo>
                        <a:pt x="10901" y="1229"/>
                        <a:pt x="10775" y="1387"/>
                        <a:pt x="10586" y="1387"/>
                      </a:cubicBezTo>
                      <a:lnTo>
                        <a:pt x="4001" y="1387"/>
                      </a:lnTo>
                      <a:cubicBezTo>
                        <a:pt x="4096" y="1166"/>
                        <a:pt x="4096" y="914"/>
                        <a:pt x="4001" y="693"/>
                      </a:cubicBezTo>
                      <a:close/>
                      <a:moveTo>
                        <a:pt x="1008" y="0"/>
                      </a:moveTo>
                      <a:cubicBezTo>
                        <a:pt x="473" y="0"/>
                        <a:pt x="0" y="473"/>
                        <a:pt x="0" y="1009"/>
                      </a:cubicBezTo>
                      <a:cubicBezTo>
                        <a:pt x="0" y="1576"/>
                        <a:pt x="473" y="2048"/>
                        <a:pt x="1008" y="2048"/>
                      </a:cubicBezTo>
                      <a:lnTo>
                        <a:pt x="10586" y="2048"/>
                      </a:lnTo>
                      <a:cubicBezTo>
                        <a:pt x="11121" y="2048"/>
                        <a:pt x="11594" y="1576"/>
                        <a:pt x="11594" y="1009"/>
                      </a:cubicBezTo>
                      <a:cubicBezTo>
                        <a:pt x="11594" y="473"/>
                        <a:pt x="11121" y="0"/>
                        <a:pt x="10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5" name="Google Shape;12560;p89">
                  <a:extLst>
                    <a:ext uri="{FF2B5EF4-FFF2-40B4-BE49-F238E27FC236}">
                      <a16:creationId xmlns:a16="http://schemas.microsoft.com/office/drawing/2014/main" id="{FFFB346A-C125-F447-096B-2842074AF17E}"/>
                    </a:ext>
                  </a:extLst>
                </p:cNvPr>
                <p:cNvSpPr/>
                <p:nvPr/>
              </p:nvSpPr>
              <p:spPr>
                <a:xfrm>
                  <a:off x="-937025" y="2064750"/>
                  <a:ext cx="292225" cy="223125"/>
                </a:xfrm>
                <a:custGeom>
                  <a:avLst/>
                  <a:gdLst/>
                  <a:ahLst/>
                  <a:cxnLst/>
                  <a:rect l="l" t="t" r="r" b="b"/>
                  <a:pathLst>
                    <a:path w="11689" h="8925" extrusionOk="0">
                      <a:moveTo>
                        <a:pt x="3813" y="662"/>
                      </a:moveTo>
                      <a:cubicBezTo>
                        <a:pt x="4002" y="662"/>
                        <a:pt x="4159" y="820"/>
                        <a:pt x="4159" y="1009"/>
                      </a:cubicBezTo>
                      <a:lnTo>
                        <a:pt x="4159" y="1355"/>
                      </a:lnTo>
                      <a:lnTo>
                        <a:pt x="3813" y="1355"/>
                      </a:lnTo>
                      <a:cubicBezTo>
                        <a:pt x="3246" y="1355"/>
                        <a:pt x="2773" y="1828"/>
                        <a:pt x="2773" y="2395"/>
                      </a:cubicBezTo>
                      <a:lnTo>
                        <a:pt x="2773" y="4978"/>
                      </a:lnTo>
                      <a:lnTo>
                        <a:pt x="2080" y="5703"/>
                      </a:lnTo>
                      <a:lnTo>
                        <a:pt x="2080" y="5199"/>
                      </a:lnTo>
                      <a:cubicBezTo>
                        <a:pt x="2080" y="4978"/>
                        <a:pt x="1922" y="4821"/>
                        <a:pt x="1702" y="4821"/>
                      </a:cubicBezTo>
                      <a:lnTo>
                        <a:pt x="1040" y="4821"/>
                      </a:lnTo>
                      <a:cubicBezTo>
                        <a:pt x="851" y="4821"/>
                        <a:pt x="694" y="4663"/>
                        <a:pt x="694" y="4474"/>
                      </a:cubicBezTo>
                      <a:lnTo>
                        <a:pt x="694" y="1009"/>
                      </a:lnTo>
                      <a:cubicBezTo>
                        <a:pt x="694" y="820"/>
                        <a:pt x="851" y="662"/>
                        <a:pt x="1040" y="662"/>
                      </a:cubicBezTo>
                      <a:close/>
                      <a:moveTo>
                        <a:pt x="10649" y="662"/>
                      </a:moveTo>
                      <a:cubicBezTo>
                        <a:pt x="10838" y="662"/>
                        <a:pt x="10996" y="820"/>
                        <a:pt x="10996" y="1009"/>
                      </a:cubicBezTo>
                      <a:lnTo>
                        <a:pt x="10996" y="4474"/>
                      </a:lnTo>
                      <a:cubicBezTo>
                        <a:pt x="10996" y="4695"/>
                        <a:pt x="10838" y="4852"/>
                        <a:pt x="10649" y="4852"/>
                      </a:cubicBezTo>
                      <a:lnTo>
                        <a:pt x="9893" y="4852"/>
                      </a:lnTo>
                      <a:cubicBezTo>
                        <a:pt x="9704" y="4852"/>
                        <a:pt x="9547" y="5010"/>
                        <a:pt x="9547" y="5199"/>
                      </a:cubicBezTo>
                      <a:lnTo>
                        <a:pt x="9547" y="5703"/>
                      </a:lnTo>
                      <a:lnTo>
                        <a:pt x="8885" y="5010"/>
                      </a:lnTo>
                      <a:lnTo>
                        <a:pt x="8885" y="2395"/>
                      </a:lnTo>
                      <a:cubicBezTo>
                        <a:pt x="8885" y="1859"/>
                        <a:pt x="8412" y="1387"/>
                        <a:pt x="7845" y="1387"/>
                      </a:cubicBezTo>
                      <a:lnTo>
                        <a:pt x="7499" y="1387"/>
                      </a:lnTo>
                      <a:lnTo>
                        <a:pt x="7499" y="1009"/>
                      </a:lnTo>
                      <a:cubicBezTo>
                        <a:pt x="7499" y="820"/>
                        <a:pt x="7656" y="662"/>
                        <a:pt x="7845" y="662"/>
                      </a:cubicBezTo>
                      <a:close/>
                      <a:moveTo>
                        <a:pt x="7845" y="2048"/>
                      </a:moveTo>
                      <a:cubicBezTo>
                        <a:pt x="8066" y="2048"/>
                        <a:pt x="8223" y="2206"/>
                        <a:pt x="8223" y="2395"/>
                      </a:cubicBezTo>
                      <a:lnTo>
                        <a:pt x="8223" y="6522"/>
                      </a:lnTo>
                      <a:cubicBezTo>
                        <a:pt x="8223" y="6742"/>
                        <a:pt x="8066" y="6900"/>
                        <a:pt x="7845" y="6900"/>
                      </a:cubicBezTo>
                      <a:lnTo>
                        <a:pt x="6711" y="6900"/>
                      </a:lnTo>
                      <a:cubicBezTo>
                        <a:pt x="6585" y="6900"/>
                        <a:pt x="6491" y="6931"/>
                        <a:pt x="6428" y="7057"/>
                      </a:cubicBezTo>
                      <a:lnTo>
                        <a:pt x="5798" y="8003"/>
                      </a:lnTo>
                      <a:lnTo>
                        <a:pt x="5167" y="7057"/>
                      </a:lnTo>
                      <a:cubicBezTo>
                        <a:pt x="5104" y="6963"/>
                        <a:pt x="5010" y="6900"/>
                        <a:pt x="4915" y="6900"/>
                      </a:cubicBezTo>
                      <a:lnTo>
                        <a:pt x="3750" y="6900"/>
                      </a:lnTo>
                      <a:cubicBezTo>
                        <a:pt x="3561" y="6900"/>
                        <a:pt x="3403" y="6742"/>
                        <a:pt x="3403" y="6522"/>
                      </a:cubicBezTo>
                      <a:lnTo>
                        <a:pt x="3403" y="2395"/>
                      </a:lnTo>
                      <a:cubicBezTo>
                        <a:pt x="3403" y="2206"/>
                        <a:pt x="3561" y="2048"/>
                        <a:pt x="3750" y="2048"/>
                      </a:cubicBezTo>
                      <a:close/>
                      <a:moveTo>
                        <a:pt x="1009" y="0"/>
                      </a:moveTo>
                      <a:cubicBezTo>
                        <a:pt x="473" y="0"/>
                        <a:pt x="1" y="473"/>
                        <a:pt x="1" y="1009"/>
                      </a:cubicBezTo>
                      <a:lnTo>
                        <a:pt x="1" y="4474"/>
                      </a:lnTo>
                      <a:cubicBezTo>
                        <a:pt x="1" y="5041"/>
                        <a:pt x="473" y="5514"/>
                        <a:pt x="1009" y="5514"/>
                      </a:cubicBezTo>
                      <a:lnTo>
                        <a:pt x="1355" y="5514"/>
                      </a:lnTo>
                      <a:lnTo>
                        <a:pt x="1355" y="6522"/>
                      </a:lnTo>
                      <a:cubicBezTo>
                        <a:pt x="1355" y="6736"/>
                        <a:pt x="1544" y="6877"/>
                        <a:pt x="1724" y="6877"/>
                      </a:cubicBezTo>
                      <a:cubicBezTo>
                        <a:pt x="1809" y="6877"/>
                        <a:pt x="1893" y="6845"/>
                        <a:pt x="1954" y="6774"/>
                      </a:cubicBezTo>
                      <a:lnTo>
                        <a:pt x="2742" y="5986"/>
                      </a:lnTo>
                      <a:lnTo>
                        <a:pt x="2742" y="6522"/>
                      </a:lnTo>
                      <a:cubicBezTo>
                        <a:pt x="2742" y="7089"/>
                        <a:pt x="3214" y="7562"/>
                        <a:pt x="3781" y="7562"/>
                      </a:cubicBezTo>
                      <a:lnTo>
                        <a:pt x="4726" y="7562"/>
                      </a:lnTo>
                      <a:lnTo>
                        <a:pt x="5545" y="8759"/>
                      </a:lnTo>
                      <a:cubicBezTo>
                        <a:pt x="5608" y="8869"/>
                        <a:pt x="5719" y="8924"/>
                        <a:pt x="5825" y="8924"/>
                      </a:cubicBezTo>
                      <a:cubicBezTo>
                        <a:pt x="5931" y="8924"/>
                        <a:pt x="6034" y="8869"/>
                        <a:pt x="6081" y="8759"/>
                      </a:cubicBezTo>
                      <a:lnTo>
                        <a:pt x="6932" y="7562"/>
                      </a:lnTo>
                      <a:lnTo>
                        <a:pt x="7877" y="7562"/>
                      </a:lnTo>
                      <a:cubicBezTo>
                        <a:pt x="8412" y="7562"/>
                        <a:pt x="8885" y="7089"/>
                        <a:pt x="8885" y="6522"/>
                      </a:cubicBezTo>
                      <a:lnTo>
                        <a:pt x="8885" y="5986"/>
                      </a:lnTo>
                      <a:lnTo>
                        <a:pt x="9673" y="6774"/>
                      </a:lnTo>
                      <a:cubicBezTo>
                        <a:pt x="9733" y="6845"/>
                        <a:pt x="9817" y="6877"/>
                        <a:pt x="9903" y="6877"/>
                      </a:cubicBezTo>
                      <a:cubicBezTo>
                        <a:pt x="10083" y="6877"/>
                        <a:pt x="10271" y="6736"/>
                        <a:pt x="10271" y="6522"/>
                      </a:cubicBezTo>
                      <a:lnTo>
                        <a:pt x="10271" y="5514"/>
                      </a:lnTo>
                      <a:lnTo>
                        <a:pt x="10649" y="5514"/>
                      </a:lnTo>
                      <a:cubicBezTo>
                        <a:pt x="11216" y="5514"/>
                        <a:pt x="11689" y="5041"/>
                        <a:pt x="11689" y="4474"/>
                      </a:cubicBezTo>
                      <a:lnTo>
                        <a:pt x="11689" y="1009"/>
                      </a:lnTo>
                      <a:cubicBezTo>
                        <a:pt x="11689" y="441"/>
                        <a:pt x="11216" y="0"/>
                        <a:pt x="10649" y="0"/>
                      </a:cubicBezTo>
                      <a:lnTo>
                        <a:pt x="7845" y="0"/>
                      </a:lnTo>
                      <a:cubicBezTo>
                        <a:pt x="7310" y="0"/>
                        <a:pt x="6837" y="473"/>
                        <a:pt x="6837" y="1009"/>
                      </a:cubicBezTo>
                      <a:lnTo>
                        <a:pt x="6837" y="1387"/>
                      </a:lnTo>
                      <a:lnTo>
                        <a:pt x="4789" y="1387"/>
                      </a:lnTo>
                      <a:lnTo>
                        <a:pt x="4789" y="1009"/>
                      </a:lnTo>
                      <a:cubicBezTo>
                        <a:pt x="4789" y="473"/>
                        <a:pt x="4317" y="0"/>
                        <a:pt x="378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oogle Shape;12585;p89">
                <a:extLst>
                  <a:ext uri="{FF2B5EF4-FFF2-40B4-BE49-F238E27FC236}">
                    <a16:creationId xmlns:a16="http://schemas.microsoft.com/office/drawing/2014/main" id="{0B196436-1781-3733-C2BE-27BE749FD6FF}"/>
                  </a:ext>
                </a:extLst>
              </p:cNvPr>
              <p:cNvGrpSpPr/>
              <p:nvPr/>
            </p:nvGrpSpPr>
            <p:grpSpPr>
              <a:xfrm>
                <a:off x="397214" y="4323868"/>
                <a:ext cx="566751" cy="644753"/>
                <a:chOff x="-1684475" y="2049000"/>
                <a:chExt cx="257575" cy="293025"/>
              </a:xfrm>
              <a:grpFill/>
            </p:grpSpPr>
            <p:sp>
              <p:nvSpPr>
                <p:cNvPr id="17859" name="Google Shape;12586;p89">
                  <a:extLst>
                    <a:ext uri="{FF2B5EF4-FFF2-40B4-BE49-F238E27FC236}">
                      <a16:creationId xmlns:a16="http://schemas.microsoft.com/office/drawing/2014/main" id="{6CB98A66-027D-01BE-818E-AC9CB1C1681C}"/>
                    </a:ext>
                  </a:extLst>
                </p:cNvPr>
                <p:cNvSpPr/>
                <p:nvPr/>
              </p:nvSpPr>
              <p:spPr>
                <a:xfrm>
                  <a:off x="-1684475" y="2049000"/>
                  <a:ext cx="257575" cy="293025"/>
                </a:xfrm>
                <a:custGeom>
                  <a:avLst/>
                  <a:gdLst/>
                  <a:ahLst/>
                  <a:cxnLst/>
                  <a:rect l="l" t="t" r="r" b="b"/>
                  <a:pathLst>
                    <a:path w="10303" h="11721" extrusionOk="0">
                      <a:moveTo>
                        <a:pt x="1355" y="693"/>
                      </a:moveTo>
                      <a:lnTo>
                        <a:pt x="1355" y="1387"/>
                      </a:lnTo>
                      <a:lnTo>
                        <a:pt x="694" y="1387"/>
                      </a:lnTo>
                      <a:lnTo>
                        <a:pt x="694" y="693"/>
                      </a:lnTo>
                      <a:close/>
                      <a:moveTo>
                        <a:pt x="9546" y="693"/>
                      </a:moveTo>
                      <a:lnTo>
                        <a:pt x="9546" y="1387"/>
                      </a:lnTo>
                      <a:lnTo>
                        <a:pt x="8885" y="1387"/>
                      </a:lnTo>
                      <a:lnTo>
                        <a:pt x="8885" y="693"/>
                      </a:lnTo>
                      <a:close/>
                      <a:moveTo>
                        <a:pt x="8223" y="1387"/>
                      </a:moveTo>
                      <a:lnTo>
                        <a:pt x="8223" y="1733"/>
                      </a:lnTo>
                      <a:cubicBezTo>
                        <a:pt x="8223" y="1922"/>
                        <a:pt x="8381" y="2080"/>
                        <a:pt x="8570" y="2080"/>
                      </a:cubicBezTo>
                      <a:lnTo>
                        <a:pt x="8916" y="2080"/>
                      </a:lnTo>
                      <a:lnTo>
                        <a:pt x="8916" y="9641"/>
                      </a:lnTo>
                      <a:lnTo>
                        <a:pt x="8538" y="9641"/>
                      </a:lnTo>
                      <a:cubicBezTo>
                        <a:pt x="8349" y="9641"/>
                        <a:pt x="8192" y="9798"/>
                        <a:pt x="8192" y="9987"/>
                      </a:cubicBezTo>
                      <a:lnTo>
                        <a:pt x="8192" y="10365"/>
                      </a:lnTo>
                      <a:lnTo>
                        <a:pt x="2080" y="10365"/>
                      </a:lnTo>
                      <a:lnTo>
                        <a:pt x="2080" y="9987"/>
                      </a:lnTo>
                      <a:cubicBezTo>
                        <a:pt x="2080" y="9798"/>
                        <a:pt x="1922" y="9641"/>
                        <a:pt x="1733" y="9641"/>
                      </a:cubicBezTo>
                      <a:lnTo>
                        <a:pt x="1355" y="9641"/>
                      </a:lnTo>
                      <a:lnTo>
                        <a:pt x="1355" y="2080"/>
                      </a:lnTo>
                      <a:lnTo>
                        <a:pt x="1733" y="2080"/>
                      </a:lnTo>
                      <a:cubicBezTo>
                        <a:pt x="1922" y="2080"/>
                        <a:pt x="2080" y="1922"/>
                        <a:pt x="2080" y="1733"/>
                      </a:cubicBezTo>
                      <a:lnTo>
                        <a:pt x="2080" y="1387"/>
                      </a:lnTo>
                      <a:close/>
                      <a:moveTo>
                        <a:pt x="1355" y="10365"/>
                      </a:moveTo>
                      <a:lnTo>
                        <a:pt x="1355" y="11027"/>
                      </a:lnTo>
                      <a:lnTo>
                        <a:pt x="694" y="11027"/>
                      </a:lnTo>
                      <a:lnTo>
                        <a:pt x="694" y="10365"/>
                      </a:lnTo>
                      <a:close/>
                      <a:moveTo>
                        <a:pt x="9609" y="10365"/>
                      </a:moveTo>
                      <a:lnTo>
                        <a:pt x="9609" y="11027"/>
                      </a:lnTo>
                      <a:lnTo>
                        <a:pt x="8916" y="11027"/>
                      </a:lnTo>
                      <a:lnTo>
                        <a:pt x="8916" y="10365"/>
                      </a:lnTo>
                      <a:close/>
                      <a:moveTo>
                        <a:pt x="347" y="0"/>
                      </a:moveTo>
                      <a:cubicBezTo>
                        <a:pt x="158" y="0"/>
                        <a:pt x="0" y="158"/>
                        <a:pt x="0" y="347"/>
                      </a:cubicBezTo>
                      <a:lnTo>
                        <a:pt x="0" y="1733"/>
                      </a:lnTo>
                      <a:cubicBezTo>
                        <a:pt x="0" y="1922"/>
                        <a:pt x="158" y="2080"/>
                        <a:pt x="347" y="2080"/>
                      </a:cubicBezTo>
                      <a:lnTo>
                        <a:pt x="694" y="2080"/>
                      </a:lnTo>
                      <a:lnTo>
                        <a:pt x="694" y="9641"/>
                      </a:lnTo>
                      <a:lnTo>
                        <a:pt x="347" y="9641"/>
                      </a:lnTo>
                      <a:cubicBezTo>
                        <a:pt x="158" y="9641"/>
                        <a:pt x="0" y="9798"/>
                        <a:pt x="0" y="9987"/>
                      </a:cubicBezTo>
                      <a:lnTo>
                        <a:pt x="0" y="11374"/>
                      </a:lnTo>
                      <a:cubicBezTo>
                        <a:pt x="0" y="11563"/>
                        <a:pt x="158" y="11720"/>
                        <a:pt x="347" y="11720"/>
                      </a:cubicBezTo>
                      <a:lnTo>
                        <a:pt x="1733" y="11720"/>
                      </a:lnTo>
                      <a:cubicBezTo>
                        <a:pt x="1922" y="11720"/>
                        <a:pt x="2080" y="11563"/>
                        <a:pt x="2080" y="11374"/>
                      </a:cubicBezTo>
                      <a:lnTo>
                        <a:pt x="2080" y="11027"/>
                      </a:lnTo>
                      <a:lnTo>
                        <a:pt x="8223" y="11027"/>
                      </a:lnTo>
                      <a:lnTo>
                        <a:pt x="8223" y="11374"/>
                      </a:lnTo>
                      <a:cubicBezTo>
                        <a:pt x="8223" y="11563"/>
                        <a:pt x="8381" y="11720"/>
                        <a:pt x="8570" y="11720"/>
                      </a:cubicBezTo>
                      <a:lnTo>
                        <a:pt x="9956" y="11720"/>
                      </a:lnTo>
                      <a:cubicBezTo>
                        <a:pt x="10145" y="11720"/>
                        <a:pt x="10303" y="11563"/>
                        <a:pt x="10303" y="11374"/>
                      </a:cubicBezTo>
                      <a:lnTo>
                        <a:pt x="10303" y="9987"/>
                      </a:lnTo>
                      <a:cubicBezTo>
                        <a:pt x="10303" y="9798"/>
                        <a:pt x="10145" y="9641"/>
                        <a:pt x="9956" y="9641"/>
                      </a:cubicBezTo>
                      <a:lnTo>
                        <a:pt x="9609" y="9641"/>
                      </a:lnTo>
                      <a:lnTo>
                        <a:pt x="9609" y="2080"/>
                      </a:lnTo>
                      <a:lnTo>
                        <a:pt x="9924" y="2080"/>
                      </a:lnTo>
                      <a:cubicBezTo>
                        <a:pt x="10113" y="2080"/>
                        <a:pt x="10271" y="1922"/>
                        <a:pt x="10271" y="1733"/>
                      </a:cubicBezTo>
                      <a:lnTo>
                        <a:pt x="10271" y="347"/>
                      </a:lnTo>
                      <a:cubicBezTo>
                        <a:pt x="10271" y="158"/>
                        <a:pt x="10113" y="0"/>
                        <a:pt x="9924" y="0"/>
                      </a:cubicBezTo>
                      <a:lnTo>
                        <a:pt x="8538" y="0"/>
                      </a:lnTo>
                      <a:cubicBezTo>
                        <a:pt x="8349" y="0"/>
                        <a:pt x="8192" y="158"/>
                        <a:pt x="8192" y="347"/>
                      </a:cubicBezTo>
                      <a:lnTo>
                        <a:pt x="8192"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0" name="Google Shape;12587;p89">
                  <a:extLst>
                    <a:ext uri="{FF2B5EF4-FFF2-40B4-BE49-F238E27FC236}">
                      <a16:creationId xmlns:a16="http://schemas.microsoft.com/office/drawing/2014/main" id="{7C511145-5491-4A3F-28E1-4E32DA7B9A6A}"/>
                    </a:ext>
                  </a:extLst>
                </p:cNvPr>
                <p:cNvSpPr/>
                <p:nvPr/>
              </p:nvSpPr>
              <p:spPr>
                <a:xfrm>
                  <a:off x="-1615950" y="2238800"/>
                  <a:ext cx="120525" cy="18150"/>
                </a:xfrm>
                <a:custGeom>
                  <a:avLst/>
                  <a:gdLst/>
                  <a:ahLst/>
                  <a:cxnLst/>
                  <a:rect l="l" t="t" r="r" b="b"/>
                  <a:pathLst>
                    <a:path w="4821" h="726" extrusionOk="0">
                      <a:moveTo>
                        <a:pt x="347" y="1"/>
                      </a:moveTo>
                      <a:cubicBezTo>
                        <a:pt x="158" y="1"/>
                        <a:pt x="0" y="159"/>
                        <a:pt x="0" y="348"/>
                      </a:cubicBezTo>
                      <a:cubicBezTo>
                        <a:pt x="0" y="568"/>
                        <a:pt x="158" y="726"/>
                        <a:pt x="347" y="726"/>
                      </a:cubicBezTo>
                      <a:lnTo>
                        <a:pt x="4443" y="726"/>
                      </a:lnTo>
                      <a:cubicBezTo>
                        <a:pt x="4663" y="726"/>
                        <a:pt x="4821" y="568"/>
                        <a:pt x="4821" y="348"/>
                      </a:cubicBezTo>
                      <a:cubicBezTo>
                        <a:pt x="4821" y="159"/>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1" name="Google Shape;12588;p89">
                  <a:extLst>
                    <a:ext uri="{FF2B5EF4-FFF2-40B4-BE49-F238E27FC236}">
                      <a16:creationId xmlns:a16="http://schemas.microsoft.com/office/drawing/2014/main" id="{E60D1903-F926-E04B-E0CB-49CF5904CDDF}"/>
                    </a:ext>
                  </a:extLst>
                </p:cNvPr>
                <p:cNvSpPr/>
                <p:nvPr/>
              </p:nvSpPr>
              <p:spPr>
                <a:xfrm>
                  <a:off x="-1615950" y="2273475"/>
                  <a:ext cx="120525" cy="17350"/>
                </a:xfrm>
                <a:custGeom>
                  <a:avLst/>
                  <a:gdLst/>
                  <a:ahLst/>
                  <a:cxnLst/>
                  <a:rect l="l" t="t" r="r" b="b"/>
                  <a:pathLst>
                    <a:path w="4821" h="694" extrusionOk="0">
                      <a:moveTo>
                        <a:pt x="347" y="0"/>
                      </a:moveTo>
                      <a:cubicBezTo>
                        <a:pt x="158" y="0"/>
                        <a:pt x="0" y="158"/>
                        <a:pt x="0" y="347"/>
                      </a:cubicBezTo>
                      <a:cubicBezTo>
                        <a:pt x="0" y="536"/>
                        <a:pt x="158" y="693"/>
                        <a:pt x="347" y="693"/>
                      </a:cubicBezTo>
                      <a:lnTo>
                        <a:pt x="4443" y="693"/>
                      </a:lnTo>
                      <a:cubicBezTo>
                        <a:pt x="4663" y="693"/>
                        <a:pt x="4821" y="536"/>
                        <a:pt x="4821" y="347"/>
                      </a:cubicBezTo>
                      <a:cubicBezTo>
                        <a:pt x="4821" y="158"/>
                        <a:pt x="4663"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2" name="Google Shape;12589;p89">
                  <a:extLst>
                    <a:ext uri="{FF2B5EF4-FFF2-40B4-BE49-F238E27FC236}">
                      <a16:creationId xmlns:a16="http://schemas.microsoft.com/office/drawing/2014/main" id="{0E1EDA0A-2703-82BE-BEE8-BCAE3B4E11AE}"/>
                    </a:ext>
                  </a:extLst>
                </p:cNvPr>
                <p:cNvSpPr/>
                <p:nvPr/>
              </p:nvSpPr>
              <p:spPr>
                <a:xfrm>
                  <a:off x="-1630925" y="2100975"/>
                  <a:ext cx="153625" cy="116600"/>
                </a:xfrm>
                <a:custGeom>
                  <a:avLst/>
                  <a:gdLst/>
                  <a:ahLst/>
                  <a:cxnLst/>
                  <a:rect l="l" t="t" r="r" b="b"/>
                  <a:pathLst>
                    <a:path w="6145" h="4664" extrusionOk="0">
                      <a:moveTo>
                        <a:pt x="4695" y="662"/>
                      </a:moveTo>
                      <a:lnTo>
                        <a:pt x="2994" y="1985"/>
                      </a:lnTo>
                      <a:lnTo>
                        <a:pt x="1261" y="662"/>
                      </a:lnTo>
                      <a:close/>
                      <a:moveTo>
                        <a:pt x="599" y="1040"/>
                      </a:moveTo>
                      <a:lnTo>
                        <a:pt x="2427" y="2395"/>
                      </a:lnTo>
                      <a:lnTo>
                        <a:pt x="599" y="3781"/>
                      </a:lnTo>
                      <a:lnTo>
                        <a:pt x="599" y="1040"/>
                      </a:lnTo>
                      <a:close/>
                      <a:moveTo>
                        <a:pt x="5357" y="1040"/>
                      </a:moveTo>
                      <a:lnTo>
                        <a:pt x="5357" y="3781"/>
                      </a:lnTo>
                      <a:lnTo>
                        <a:pt x="3561" y="2395"/>
                      </a:lnTo>
                      <a:lnTo>
                        <a:pt x="5357" y="1040"/>
                      </a:lnTo>
                      <a:close/>
                      <a:moveTo>
                        <a:pt x="2994" y="2836"/>
                      </a:moveTo>
                      <a:lnTo>
                        <a:pt x="4695" y="4128"/>
                      </a:lnTo>
                      <a:lnTo>
                        <a:pt x="1292" y="4128"/>
                      </a:lnTo>
                      <a:lnTo>
                        <a:pt x="2994" y="2836"/>
                      </a:lnTo>
                      <a:close/>
                      <a:moveTo>
                        <a:pt x="316" y="1"/>
                      </a:moveTo>
                      <a:cubicBezTo>
                        <a:pt x="158" y="1"/>
                        <a:pt x="1" y="127"/>
                        <a:pt x="1" y="284"/>
                      </a:cubicBezTo>
                      <a:lnTo>
                        <a:pt x="1" y="4380"/>
                      </a:lnTo>
                      <a:cubicBezTo>
                        <a:pt x="64" y="4506"/>
                        <a:pt x="127" y="4600"/>
                        <a:pt x="253" y="4663"/>
                      </a:cubicBezTo>
                      <a:lnTo>
                        <a:pt x="5798" y="4663"/>
                      </a:lnTo>
                      <a:cubicBezTo>
                        <a:pt x="5955" y="4663"/>
                        <a:pt x="6113" y="4537"/>
                        <a:pt x="6144" y="4317"/>
                      </a:cubicBezTo>
                      <a:lnTo>
                        <a:pt x="6081" y="316"/>
                      </a:lnTo>
                      <a:cubicBezTo>
                        <a:pt x="6081" y="158"/>
                        <a:pt x="5955" y="32"/>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Google Shape;12590;p89">
                <a:extLst>
                  <a:ext uri="{FF2B5EF4-FFF2-40B4-BE49-F238E27FC236}">
                    <a16:creationId xmlns:a16="http://schemas.microsoft.com/office/drawing/2014/main" id="{D97AF597-9228-0764-DEC1-50CD3B455652}"/>
                  </a:ext>
                </a:extLst>
              </p:cNvPr>
              <p:cNvSpPr/>
              <p:nvPr/>
            </p:nvSpPr>
            <p:spPr>
              <a:xfrm>
                <a:off x="2878542" y="4325150"/>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5" name="Google Shape;12592;p89">
                <a:extLst>
                  <a:ext uri="{FF2B5EF4-FFF2-40B4-BE49-F238E27FC236}">
                    <a16:creationId xmlns:a16="http://schemas.microsoft.com/office/drawing/2014/main" id="{5AC96942-A32E-84B1-4D11-D379EAE5AD4E}"/>
                  </a:ext>
                </a:extLst>
              </p:cNvPr>
              <p:cNvSpPr/>
              <p:nvPr/>
            </p:nvSpPr>
            <p:spPr>
              <a:xfrm>
                <a:off x="5410974" y="4324751"/>
                <a:ext cx="641288" cy="642992"/>
              </a:xfrm>
              <a:custGeom>
                <a:avLst/>
                <a:gdLst/>
                <a:ahLst/>
                <a:cxnLst/>
                <a:rect l="l" t="t" r="r" b="b"/>
                <a:pathLst>
                  <a:path w="11658" h="11689" extrusionOk="0">
                    <a:moveTo>
                      <a:pt x="10617" y="662"/>
                    </a:moveTo>
                    <a:cubicBezTo>
                      <a:pt x="10806" y="662"/>
                      <a:pt x="10964" y="820"/>
                      <a:pt x="10964" y="1009"/>
                    </a:cubicBezTo>
                    <a:lnTo>
                      <a:pt x="10964" y="2710"/>
                    </a:lnTo>
                    <a:lnTo>
                      <a:pt x="662" y="2710"/>
                    </a:lnTo>
                    <a:lnTo>
                      <a:pt x="662" y="1009"/>
                    </a:lnTo>
                    <a:cubicBezTo>
                      <a:pt x="662" y="820"/>
                      <a:pt x="819" y="662"/>
                      <a:pt x="1008" y="662"/>
                    </a:cubicBezTo>
                    <a:close/>
                    <a:moveTo>
                      <a:pt x="10933" y="3372"/>
                    </a:moveTo>
                    <a:lnTo>
                      <a:pt x="10933" y="9232"/>
                    </a:lnTo>
                    <a:cubicBezTo>
                      <a:pt x="10964" y="9484"/>
                      <a:pt x="10806" y="9610"/>
                      <a:pt x="10617" y="9610"/>
                    </a:cubicBezTo>
                    <a:lnTo>
                      <a:pt x="8916" y="9610"/>
                    </a:lnTo>
                    <a:lnTo>
                      <a:pt x="8570" y="9232"/>
                    </a:lnTo>
                    <a:cubicBezTo>
                      <a:pt x="8601" y="9169"/>
                      <a:pt x="8664" y="9043"/>
                      <a:pt x="8696" y="8917"/>
                    </a:cubicBezTo>
                    <a:lnTo>
                      <a:pt x="9200" y="8917"/>
                    </a:lnTo>
                    <a:cubicBezTo>
                      <a:pt x="9389" y="8917"/>
                      <a:pt x="9546" y="8759"/>
                      <a:pt x="9546" y="8570"/>
                    </a:cubicBezTo>
                    <a:lnTo>
                      <a:pt x="9546" y="7184"/>
                    </a:lnTo>
                    <a:cubicBezTo>
                      <a:pt x="9546" y="6995"/>
                      <a:pt x="9389" y="6837"/>
                      <a:pt x="9200" y="6837"/>
                    </a:cubicBezTo>
                    <a:lnTo>
                      <a:pt x="8696" y="6837"/>
                    </a:lnTo>
                    <a:cubicBezTo>
                      <a:pt x="8664" y="6711"/>
                      <a:pt x="8601" y="6648"/>
                      <a:pt x="8570" y="6522"/>
                    </a:cubicBezTo>
                    <a:lnTo>
                      <a:pt x="8916" y="6176"/>
                    </a:lnTo>
                    <a:cubicBezTo>
                      <a:pt x="9042" y="6050"/>
                      <a:pt x="9042" y="5798"/>
                      <a:pt x="8916" y="5703"/>
                    </a:cubicBezTo>
                    <a:lnTo>
                      <a:pt x="7940" y="4695"/>
                    </a:lnTo>
                    <a:cubicBezTo>
                      <a:pt x="7877" y="4648"/>
                      <a:pt x="7790" y="4624"/>
                      <a:pt x="7703" y="4624"/>
                    </a:cubicBezTo>
                    <a:cubicBezTo>
                      <a:pt x="7617" y="4624"/>
                      <a:pt x="7530" y="4648"/>
                      <a:pt x="7467" y="4695"/>
                    </a:cubicBezTo>
                    <a:lnTo>
                      <a:pt x="7120" y="5073"/>
                    </a:lnTo>
                    <a:cubicBezTo>
                      <a:pt x="7026" y="5041"/>
                      <a:pt x="6931" y="4978"/>
                      <a:pt x="6805" y="4947"/>
                    </a:cubicBezTo>
                    <a:lnTo>
                      <a:pt x="6805" y="4443"/>
                    </a:lnTo>
                    <a:cubicBezTo>
                      <a:pt x="6805" y="4222"/>
                      <a:pt x="6648" y="4065"/>
                      <a:pt x="6459" y="4065"/>
                    </a:cubicBezTo>
                    <a:lnTo>
                      <a:pt x="5073" y="4065"/>
                    </a:lnTo>
                    <a:cubicBezTo>
                      <a:pt x="4884" y="4065"/>
                      <a:pt x="4726" y="4222"/>
                      <a:pt x="4726" y="4443"/>
                    </a:cubicBezTo>
                    <a:lnTo>
                      <a:pt x="4726" y="4947"/>
                    </a:lnTo>
                    <a:cubicBezTo>
                      <a:pt x="4600" y="4978"/>
                      <a:pt x="4506" y="5010"/>
                      <a:pt x="4411" y="5073"/>
                    </a:cubicBezTo>
                    <a:lnTo>
                      <a:pt x="4033" y="4695"/>
                    </a:lnTo>
                    <a:cubicBezTo>
                      <a:pt x="3986" y="4648"/>
                      <a:pt x="3899" y="4624"/>
                      <a:pt x="3808" y="4624"/>
                    </a:cubicBezTo>
                    <a:cubicBezTo>
                      <a:pt x="3718" y="4624"/>
                      <a:pt x="3623" y="4648"/>
                      <a:pt x="3560" y="4695"/>
                    </a:cubicBezTo>
                    <a:lnTo>
                      <a:pt x="2584" y="5703"/>
                    </a:lnTo>
                    <a:cubicBezTo>
                      <a:pt x="2458" y="5829"/>
                      <a:pt x="2458" y="6050"/>
                      <a:pt x="2584" y="6176"/>
                    </a:cubicBezTo>
                    <a:lnTo>
                      <a:pt x="2930" y="6522"/>
                    </a:lnTo>
                    <a:cubicBezTo>
                      <a:pt x="2899" y="6585"/>
                      <a:pt x="2867" y="6711"/>
                      <a:pt x="2836" y="6837"/>
                    </a:cubicBezTo>
                    <a:lnTo>
                      <a:pt x="2300" y="6837"/>
                    </a:lnTo>
                    <a:cubicBezTo>
                      <a:pt x="2111" y="6837"/>
                      <a:pt x="1954" y="6995"/>
                      <a:pt x="1954" y="7184"/>
                    </a:cubicBezTo>
                    <a:lnTo>
                      <a:pt x="1954" y="8570"/>
                    </a:lnTo>
                    <a:cubicBezTo>
                      <a:pt x="1954" y="8759"/>
                      <a:pt x="2111" y="8917"/>
                      <a:pt x="2300" y="8917"/>
                    </a:cubicBezTo>
                    <a:lnTo>
                      <a:pt x="2836" y="8917"/>
                    </a:lnTo>
                    <a:cubicBezTo>
                      <a:pt x="2867" y="9043"/>
                      <a:pt x="2899" y="9137"/>
                      <a:pt x="2930" y="9232"/>
                    </a:cubicBezTo>
                    <a:lnTo>
                      <a:pt x="2584" y="9610"/>
                    </a:lnTo>
                    <a:lnTo>
                      <a:pt x="977" y="9610"/>
                    </a:lnTo>
                    <a:cubicBezTo>
                      <a:pt x="788" y="9610"/>
                      <a:pt x="630" y="9452"/>
                      <a:pt x="630" y="9232"/>
                    </a:cubicBezTo>
                    <a:lnTo>
                      <a:pt x="630" y="3372"/>
                    </a:lnTo>
                    <a:close/>
                    <a:moveTo>
                      <a:pt x="6112" y="4726"/>
                    </a:moveTo>
                    <a:lnTo>
                      <a:pt x="6112" y="5136"/>
                    </a:lnTo>
                    <a:cubicBezTo>
                      <a:pt x="6112" y="5294"/>
                      <a:pt x="6207" y="5420"/>
                      <a:pt x="6364" y="5451"/>
                    </a:cubicBezTo>
                    <a:cubicBezTo>
                      <a:pt x="6553" y="5514"/>
                      <a:pt x="6805" y="5609"/>
                      <a:pt x="6994" y="5735"/>
                    </a:cubicBezTo>
                    <a:cubicBezTo>
                      <a:pt x="7041" y="5769"/>
                      <a:pt x="7096" y="5783"/>
                      <a:pt x="7153" y="5783"/>
                    </a:cubicBezTo>
                    <a:cubicBezTo>
                      <a:pt x="7251" y="5783"/>
                      <a:pt x="7356" y="5743"/>
                      <a:pt x="7435" y="5703"/>
                    </a:cubicBezTo>
                    <a:lnTo>
                      <a:pt x="7751" y="5388"/>
                    </a:lnTo>
                    <a:lnTo>
                      <a:pt x="8223" y="5861"/>
                    </a:lnTo>
                    <a:lnTo>
                      <a:pt x="7908" y="6176"/>
                    </a:lnTo>
                    <a:cubicBezTo>
                      <a:pt x="7782" y="6302"/>
                      <a:pt x="7782" y="6459"/>
                      <a:pt x="7877" y="6617"/>
                    </a:cubicBezTo>
                    <a:cubicBezTo>
                      <a:pt x="7971" y="6806"/>
                      <a:pt x="8066" y="6995"/>
                      <a:pt x="8129" y="7247"/>
                    </a:cubicBezTo>
                    <a:cubicBezTo>
                      <a:pt x="8192" y="7404"/>
                      <a:pt x="8286" y="7499"/>
                      <a:pt x="8444" y="7499"/>
                    </a:cubicBezTo>
                    <a:lnTo>
                      <a:pt x="8885" y="7499"/>
                    </a:lnTo>
                    <a:lnTo>
                      <a:pt x="8885" y="8192"/>
                    </a:lnTo>
                    <a:lnTo>
                      <a:pt x="8444" y="8192"/>
                    </a:lnTo>
                    <a:cubicBezTo>
                      <a:pt x="8286" y="8192"/>
                      <a:pt x="8192" y="8286"/>
                      <a:pt x="8129" y="8444"/>
                    </a:cubicBezTo>
                    <a:cubicBezTo>
                      <a:pt x="8097" y="8665"/>
                      <a:pt x="7971" y="8885"/>
                      <a:pt x="7877" y="9074"/>
                    </a:cubicBezTo>
                    <a:cubicBezTo>
                      <a:pt x="7782" y="9200"/>
                      <a:pt x="7814" y="9389"/>
                      <a:pt x="7908" y="9515"/>
                    </a:cubicBezTo>
                    <a:lnTo>
                      <a:pt x="8223" y="9830"/>
                    </a:lnTo>
                    <a:lnTo>
                      <a:pt x="7751" y="10303"/>
                    </a:lnTo>
                    <a:lnTo>
                      <a:pt x="7435" y="9988"/>
                    </a:lnTo>
                    <a:cubicBezTo>
                      <a:pt x="7368" y="9920"/>
                      <a:pt x="7291" y="9889"/>
                      <a:pt x="7211" y="9889"/>
                    </a:cubicBezTo>
                    <a:cubicBezTo>
                      <a:pt x="7141" y="9889"/>
                      <a:pt x="7068" y="9912"/>
                      <a:pt x="6994" y="9956"/>
                    </a:cubicBezTo>
                    <a:cubicBezTo>
                      <a:pt x="6805" y="10082"/>
                      <a:pt x="6616" y="10145"/>
                      <a:pt x="6364" y="10208"/>
                    </a:cubicBezTo>
                    <a:cubicBezTo>
                      <a:pt x="6207" y="10271"/>
                      <a:pt x="6112" y="10366"/>
                      <a:pt x="6112" y="10555"/>
                    </a:cubicBezTo>
                    <a:lnTo>
                      <a:pt x="6112" y="10964"/>
                    </a:lnTo>
                    <a:lnTo>
                      <a:pt x="5419" y="10964"/>
                    </a:lnTo>
                    <a:lnTo>
                      <a:pt x="5419" y="10555"/>
                    </a:lnTo>
                    <a:cubicBezTo>
                      <a:pt x="5419" y="10366"/>
                      <a:pt x="5325" y="10271"/>
                      <a:pt x="5167" y="10208"/>
                    </a:cubicBezTo>
                    <a:cubicBezTo>
                      <a:pt x="4947" y="10177"/>
                      <a:pt x="4726" y="10051"/>
                      <a:pt x="4537" y="9956"/>
                    </a:cubicBezTo>
                    <a:cubicBezTo>
                      <a:pt x="4491" y="9921"/>
                      <a:pt x="4436" y="9908"/>
                      <a:pt x="4379" y="9908"/>
                    </a:cubicBezTo>
                    <a:cubicBezTo>
                      <a:pt x="4281" y="9908"/>
                      <a:pt x="4176" y="9948"/>
                      <a:pt x="4096" y="9988"/>
                    </a:cubicBezTo>
                    <a:lnTo>
                      <a:pt x="3781" y="10303"/>
                    </a:lnTo>
                    <a:lnTo>
                      <a:pt x="3308" y="9830"/>
                    </a:lnTo>
                    <a:lnTo>
                      <a:pt x="3623" y="9515"/>
                    </a:lnTo>
                    <a:cubicBezTo>
                      <a:pt x="3749" y="9389"/>
                      <a:pt x="3749" y="9232"/>
                      <a:pt x="3655" y="9074"/>
                    </a:cubicBezTo>
                    <a:cubicBezTo>
                      <a:pt x="3529" y="8885"/>
                      <a:pt x="3466" y="8696"/>
                      <a:pt x="3371" y="8444"/>
                    </a:cubicBezTo>
                    <a:cubicBezTo>
                      <a:pt x="3340" y="8286"/>
                      <a:pt x="3214" y="8192"/>
                      <a:pt x="3056" y="8192"/>
                    </a:cubicBezTo>
                    <a:lnTo>
                      <a:pt x="2647" y="8192"/>
                    </a:lnTo>
                    <a:lnTo>
                      <a:pt x="2647" y="7499"/>
                    </a:lnTo>
                    <a:lnTo>
                      <a:pt x="3056" y="7499"/>
                    </a:lnTo>
                    <a:cubicBezTo>
                      <a:pt x="3214" y="7499"/>
                      <a:pt x="3340" y="7404"/>
                      <a:pt x="3371" y="7247"/>
                    </a:cubicBezTo>
                    <a:cubicBezTo>
                      <a:pt x="3434" y="7026"/>
                      <a:pt x="3529" y="6806"/>
                      <a:pt x="3655" y="6617"/>
                    </a:cubicBezTo>
                    <a:cubicBezTo>
                      <a:pt x="3749" y="6491"/>
                      <a:pt x="3686" y="6302"/>
                      <a:pt x="3623" y="6176"/>
                    </a:cubicBezTo>
                    <a:lnTo>
                      <a:pt x="3308" y="5861"/>
                    </a:lnTo>
                    <a:lnTo>
                      <a:pt x="3781" y="5388"/>
                    </a:lnTo>
                    <a:lnTo>
                      <a:pt x="4096" y="5703"/>
                    </a:lnTo>
                    <a:cubicBezTo>
                      <a:pt x="4163" y="5771"/>
                      <a:pt x="4240" y="5802"/>
                      <a:pt x="4321" y="5802"/>
                    </a:cubicBezTo>
                    <a:cubicBezTo>
                      <a:pt x="4391" y="5802"/>
                      <a:pt x="4464" y="5778"/>
                      <a:pt x="4537" y="5735"/>
                    </a:cubicBezTo>
                    <a:cubicBezTo>
                      <a:pt x="4726" y="5609"/>
                      <a:pt x="4915" y="5546"/>
                      <a:pt x="5167" y="5451"/>
                    </a:cubicBezTo>
                    <a:cubicBezTo>
                      <a:pt x="5325" y="5420"/>
                      <a:pt x="5419" y="5294"/>
                      <a:pt x="5419" y="5136"/>
                    </a:cubicBezTo>
                    <a:lnTo>
                      <a:pt x="5419" y="4726"/>
                    </a:lnTo>
                    <a:close/>
                    <a:moveTo>
                      <a:pt x="1008" y="1"/>
                    </a:moveTo>
                    <a:cubicBezTo>
                      <a:pt x="473" y="1"/>
                      <a:pt x="0" y="473"/>
                      <a:pt x="0" y="1009"/>
                    </a:cubicBezTo>
                    <a:lnTo>
                      <a:pt x="0" y="9295"/>
                    </a:lnTo>
                    <a:cubicBezTo>
                      <a:pt x="0" y="9830"/>
                      <a:pt x="473" y="10303"/>
                      <a:pt x="1008" y="10303"/>
                    </a:cubicBezTo>
                    <a:lnTo>
                      <a:pt x="2867" y="10303"/>
                    </a:lnTo>
                    <a:lnTo>
                      <a:pt x="3623" y="11059"/>
                    </a:lnTo>
                    <a:cubicBezTo>
                      <a:pt x="3671" y="11122"/>
                      <a:pt x="3757" y="11153"/>
                      <a:pt x="3848" y="11153"/>
                    </a:cubicBezTo>
                    <a:cubicBezTo>
                      <a:pt x="3938" y="11153"/>
                      <a:pt x="4033" y="11122"/>
                      <a:pt x="4096" y="11059"/>
                    </a:cubicBezTo>
                    <a:lnTo>
                      <a:pt x="4442" y="10712"/>
                    </a:lnTo>
                    <a:cubicBezTo>
                      <a:pt x="4506" y="10744"/>
                      <a:pt x="4632" y="10775"/>
                      <a:pt x="4758" y="10807"/>
                    </a:cubicBezTo>
                    <a:lnTo>
                      <a:pt x="4758" y="11342"/>
                    </a:lnTo>
                    <a:cubicBezTo>
                      <a:pt x="4758" y="11531"/>
                      <a:pt x="4915" y="11689"/>
                      <a:pt x="5104" y="11689"/>
                    </a:cubicBezTo>
                    <a:lnTo>
                      <a:pt x="6490" y="11689"/>
                    </a:lnTo>
                    <a:cubicBezTo>
                      <a:pt x="6679" y="11689"/>
                      <a:pt x="6837" y="11531"/>
                      <a:pt x="6837" y="11342"/>
                    </a:cubicBezTo>
                    <a:lnTo>
                      <a:pt x="6837" y="10807"/>
                    </a:lnTo>
                    <a:cubicBezTo>
                      <a:pt x="6963" y="10775"/>
                      <a:pt x="7026" y="10744"/>
                      <a:pt x="7152" y="10712"/>
                    </a:cubicBezTo>
                    <a:lnTo>
                      <a:pt x="7498" y="11059"/>
                    </a:lnTo>
                    <a:cubicBezTo>
                      <a:pt x="7561" y="11122"/>
                      <a:pt x="7656" y="11153"/>
                      <a:pt x="7747" y="11153"/>
                    </a:cubicBezTo>
                    <a:cubicBezTo>
                      <a:pt x="7837" y="11153"/>
                      <a:pt x="7924" y="11122"/>
                      <a:pt x="7971" y="11059"/>
                    </a:cubicBezTo>
                    <a:lnTo>
                      <a:pt x="8727" y="10303"/>
                    </a:lnTo>
                    <a:lnTo>
                      <a:pt x="10617" y="10303"/>
                    </a:lnTo>
                    <a:cubicBezTo>
                      <a:pt x="11185" y="10303"/>
                      <a:pt x="11657" y="9830"/>
                      <a:pt x="11657" y="9295"/>
                    </a:cubicBezTo>
                    <a:lnTo>
                      <a:pt x="11657" y="1009"/>
                    </a:lnTo>
                    <a:cubicBezTo>
                      <a:pt x="11657" y="473"/>
                      <a:pt x="11216" y="1"/>
                      <a:pt x="106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6" name="Google Shape;12593;p89">
                <a:extLst>
                  <a:ext uri="{FF2B5EF4-FFF2-40B4-BE49-F238E27FC236}">
                    <a16:creationId xmlns:a16="http://schemas.microsoft.com/office/drawing/2014/main" id="{5D96D3BA-90B4-9E50-6C79-4C24D6AE79B0}"/>
                  </a:ext>
                </a:extLst>
              </p:cNvPr>
              <p:cNvSpPr/>
              <p:nvPr/>
            </p:nvSpPr>
            <p:spPr>
              <a:xfrm>
                <a:off x="5483751" y="4397527"/>
                <a:ext cx="39936" cy="39936"/>
              </a:xfrm>
              <a:custGeom>
                <a:avLst/>
                <a:gdLst/>
                <a:ahLst/>
                <a:cxnLst/>
                <a:rect l="l" t="t" r="r" b="b"/>
                <a:pathLst>
                  <a:path w="726" h="726" extrusionOk="0">
                    <a:moveTo>
                      <a:pt x="347" y="1"/>
                    </a:moveTo>
                    <a:cubicBezTo>
                      <a:pt x="158" y="1"/>
                      <a:pt x="1" y="158"/>
                      <a:pt x="1" y="347"/>
                    </a:cubicBezTo>
                    <a:cubicBezTo>
                      <a:pt x="1" y="536"/>
                      <a:pt x="158" y="726"/>
                      <a:pt x="347" y="726"/>
                    </a:cubicBezTo>
                    <a:cubicBezTo>
                      <a:pt x="568" y="726"/>
                      <a:pt x="725" y="536"/>
                      <a:pt x="725" y="347"/>
                    </a:cubicBezTo>
                    <a:cubicBezTo>
                      <a:pt x="725" y="158"/>
                      <a:pt x="568"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7" name="Google Shape;12594;p89">
                <a:extLst>
                  <a:ext uri="{FF2B5EF4-FFF2-40B4-BE49-F238E27FC236}">
                    <a16:creationId xmlns:a16="http://schemas.microsoft.com/office/drawing/2014/main" id="{8CB9DED4-A1AA-0051-F8C5-E375113F7749}"/>
                  </a:ext>
                </a:extLst>
              </p:cNvPr>
              <p:cNvSpPr/>
              <p:nvPr/>
            </p:nvSpPr>
            <p:spPr>
              <a:xfrm>
                <a:off x="5559992" y="4397527"/>
                <a:ext cx="38176" cy="39936"/>
              </a:xfrm>
              <a:custGeom>
                <a:avLst/>
                <a:gdLst/>
                <a:ahLst/>
                <a:cxnLst/>
                <a:rect l="l" t="t" r="r" b="b"/>
                <a:pathLst>
                  <a:path w="694" h="726" extrusionOk="0">
                    <a:moveTo>
                      <a:pt x="347" y="1"/>
                    </a:moveTo>
                    <a:cubicBezTo>
                      <a:pt x="158" y="1"/>
                      <a:pt x="1" y="158"/>
                      <a:pt x="1" y="347"/>
                    </a:cubicBezTo>
                    <a:cubicBezTo>
                      <a:pt x="1" y="568"/>
                      <a:pt x="158" y="726"/>
                      <a:pt x="347" y="726"/>
                    </a:cubicBezTo>
                    <a:cubicBezTo>
                      <a:pt x="536" y="726"/>
                      <a:pt x="694" y="568"/>
                      <a:pt x="694" y="347"/>
                    </a:cubicBez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8" name="Google Shape;12595;p89">
                <a:extLst>
                  <a:ext uri="{FF2B5EF4-FFF2-40B4-BE49-F238E27FC236}">
                    <a16:creationId xmlns:a16="http://schemas.microsoft.com/office/drawing/2014/main" id="{9E4E290D-57BF-C9B9-F559-C5A8A9DD810D}"/>
                  </a:ext>
                </a:extLst>
              </p:cNvPr>
              <p:cNvSpPr/>
              <p:nvPr/>
            </p:nvSpPr>
            <p:spPr>
              <a:xfrm>
                <a:off x="5636234" y="4397527"/>
                <a:ext cx="38231" cy="39936"/>
              </a:xfrm>
              <a:custGeom>
                <a:avLst/>
                <a:gdLst/>
                <a:ahLst/>
                <a:cxnLst/>
                <a:rect l="l" t="t" r="r" b="b"/>
                <a:pathLst>
                  <a:path w="695" h="726" extrusionOk="0">
                    <a:moveTo>
                      <a:pt x="347" y="1"/>
                    </a:moveTo>
                    <a:cubicBezTo>
                      <a:pt x="158" y="1"/>
                      <a:pt x="1" y="158"/>
                      <a:pt x="1" y="347"/>
                    </a:cubicBezTo>
                    <a:cubicBezTo>
                      <a:pt x="1" y="568"/>
                      <a:pt x="158" y="726"/>
                      <a:pt x="347" y="726"/>
                    </a:cubicBezTo>
                    <a:cubicBezTo>
                      <a:pt x="537" y="726"/>
                      <a:pt x="694" y="568"/>
                      <a:pt x="694" y="347"/>
                    </a:cubicBezTo>
                    <a:cubicBezTo>
                      <a:pt x="694" y="158"/>
                      <a:pt x="537"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9" name="Google Shape;12596;p89">
                <a:extLst>
                  <a:ext uri="{FF2B5EF4-FFF2-40B4-BE49-F238E27FC236}">
                    <a16:creationId xmlns:a16="http://schemas.microsoft.com/office/drawing/2014/main" id="{B4837DE1-78DB-329B-CB38-49AC981F046A}"/>
                  </a:ext>
                </a:extLst>
              </p:cNvPr>
              <p:cNvSpPr/>
              <p:nvPr/>
            </p:nvSpPr>
            <p:spPr>
              <a:xfrm>
                <a:off x="5709065" y="4397527"/>
                <a:ext cx="265196" cy="39936"/>
              </a:xfrm>
              <a:custGeom>
                <a:avLst/>
                <a:gdLst/>
                <a:ahLst/>
                <a:cxnLst/>
                <a:rect l="l" t="t" r="r" b="b"/>
                <a:pathLst>
                  <a:path w="4821" h="726" extrusionOk="0">
                    <a:moveTo>
                      <a:pt x="347" y="1"/>
                    </a:moveTo>
                    <a:cubicBezTo>
                      <a:pt x="158" y="1"/>
                      <a:pt x="0" y="158"/>
                      <a:pt x="0" y="347"/>
                    </a:cubicBezTo>
                    <a:cubicBezTo>
                      <a:pt x="32" y="568"/>
                      <a:pt x="189" y="726"/>
                      <a:pt x="347" y="726"/>
                    </a:cubicBezTo>
                    <a:lnTo>
                      <a:pt x="4442" y="726"/>
                    </a:lnTo>
                    <a:cubicBezTo>
                      <a:pt x="4663" y="726"/>
                      <a:pt x="4820" y="568"/>
                      <a:pt x="4820" y="347"/>
                    </a:cubicBezTo>
                    <a:cubicBezTo>
                      <a:pt x="4820" y="158"/>
                      <a:pt x="4663" y="1"/>
                      <a:pt x="444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40" name="Google Shape;12597;p89">
                <a:extLst>
                  <a:ext uri="{FF2B5EF4-FFF2-40B4-BE49-F238E27FC236}">
                    <a16:creationId xmlns:a16="http://schemas.microsoft.com/office/drawing/2014/main" id="{CAD405B5-BF96-18C5-BF37-21CCFF4AAA46}"/>
                  </a:ext>
                </a:extLst>
              </p:cNvPr>
              <p:cNvSpPr/>
              <p:nvPr/>
            </p:nvSpPr>
            <p:spPr>
              <a:xfrm>
                <a:off x="5636234" y="4666187"/>
                <a:ext cx="187248" cy="187193"/>
              </a:xfrm>
              <a:custGeom>
                <a:avLst/>
                <a:gdLst/>
                <a:ahLst/>
                <a:cxnLst/>
                <a:rect l="l" t="t" r="r" b="b"/>
                <a:pathLst>
                  <a:path w="3404" h="3403" extrusionOk="0">
                    <a:moveTo>
                      <a:pt x="1671" y="662"/>
                    </a:moveTo>
                    <a:cubicBezTo>
                      <a:pt x="2238" y="662"/>
                      <a:pt x="2710" y="1134"/>
                      <a:pt x="2710" y="1701"/>
                    </a:cubicBezTo>
                    <a:cubicBezTo>
                      <a:pt x="2710" y="2237"/>
                      <a:pt x="2269" y="2710"/>
                      <a:pt x="1671" y="2710"/>
                    </a:cubicBezTo>
                    <a:cubicBezTo>
                      <a:pt x="1135" y="2710"/>
                      <a:pt x="663" y="2237"/>
                      <a:pt x="663" y="1701"/>
                    </a:cubicBezTo>
                    <a:cubicBezTo>
                      <a:pt x="663" y="1134"/>
                      <a:pt x="1135" y="662"/>
                      <a:pt x="1671" y="662"/>
                    </a:cubicBezTo>
                    <a:close/>
                    <a:moveTo>
                      <a:pt x="1671" y="0"/>
                    </a:moveTo>
                    <a:cubicBezTo>
                      <a:pt x="726" y="0"/>
                      <a:pt x="1" y="756"/>
                      <a:pt x="1" y="1701"/>
                    </a:cubicBezTo>
                    <a:cubicBezTo>
                      <a:pt x="1" y="2647"/>
                      <a:pt x="726" y="3403"/>
                      <a:pt x="1671" y="3403"/>
                    </a:cubicBezTo>
                    <a:cubicBezTo>
                      <a:pt x="2616" y="3403"/>
                      <a:pt x="3372" y="2647"/>
                      <a:pt x="3372" y="1701"/>
                    </a:cubicBezTo>
                    <a:cubicBezTo>
                      <a:pt x="3403" y="756"/>
                      <a:pt x="2616" y="0"/>
                      <a:pt x="167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841" name="Google Shape;12598;p89">
                <a:extLst>
                  <a:ext uri="{FF2B5EF4-FFF2-40B4-BE49-F238E27FC236}">
                    <a16:creationId xmlns:a16="http://schemas.microsoft.com/office/drawing/2014/main" id="{7827E165-B35D-31ED-9C7D-08B468976187}"/>
                  </a:ext>
                </a:extLst>
              </p:cNvPr>
              <p:cNvGrpSpPr/>
              <p:nvPr/>
            </p:nvGrpSpPr>
            <p:grpSpPr>
              <a:xfrm>
                <a:off x="4600743" y="4323869"/>
                <a:ext cx="566751" cy="644753"/>
                <a:chOff x="-919700" y="2420750"/>
                <a:chExt cx="257575" cy="293025"/>
              </a:xfrm>
              <a:grpFill/>
            </p:grpSpPr>
            <p:sp>
              <p:nvSpPr>
                <p:cNvPr id="17856" name="Google Shape;12599;p89">
                  <a:extLst>
                    <a:ext uri="{FF2B5EF4-FFF2-40B4-BE49-F238E27FC236}">
                      <a16:creationId xmlns:a16="http://schemas.microsoft.com/office/drawing/2014/main" id="{2DBC9F94-97F2-185C-3095-C894AE5135D6}"/>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7" name="Google Shape;12600;p89">
                  <a:extLst>
                    <a:ext uri="{FF2B5EF4-FFF2-40B4-BE49-F238E27FC236}">
                      <a16:creationId xmlns:a16="http://schemas.microsoft.com/office/drawing/2014/main" id="{0F7A8D91-3E0F-4B2A-9D4F-5839B91498FA}"/>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8" name="Google Shape;12601;p89">
                  <a:extLst>
                    <a:ext uri="{FF2B5EF4-FFF2-40B4-BE49-F238E27FC236}">
                      <a16:creationId xmlns:a16="http://schemas.microsoft.com/office/drawing/2014/main" id="{38C23DE3-5D3E-B893-D809-1530D8943ECF}"/>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42" name="Google Shape;12630;p89">
                <a:extLst>
                  <a:ext uri="{FF2B5EF4-FFF2-40B4-BE49-F238E27FC236}">
                    <a16:creationId xmlns:a16="http://schemas.microsoft.com/office/drawing/2014/main" id="{E6EE32B0-161F-35BF-8C24-64242AE330B7}"/>
                  </a:ext>
                </a:extLst>
              </p:cNvPr>
              <p:cNvGrpSpPr/>
              <p:nvPr/>
            </p:nvGrpSpPr>
            <p:grpSpPr>
              <a:xfrm>
                <a:off x="11162866" y="4335825"/>
                <a:ext cx="620890" cy="620890"/>
                <a:chOff x="2964567" y="2571753"/>
                <a:chExt cx="417045" cy="417045"/>
              </a:xfrm>
              <a:grpFill/>
            </p:grpSpPr>
            <p:sp>
              <p:nvSpPr>
                <p:cNvPr id="17410" name="Google Shape;12631;p89">
                  <a:extLst>
                    <a:ext uri="{FF2B5EF4-FFF2-40B4-BE49-F238E27FC236}">
                      <a16:creationId xmlns:a16="http://schemas.microsoft.com/office/drawing/2014/main" id="{A0607795-C21B-A19B-F4BE-9AC5995C9B88}"/>
                    </a:ext>
                  </a:extLst>
                </p:cNvPr>
                <p:cNvSpPr/>
                <p:nvPr/>
              </p:nvSpPr>
              <p:spPr>
                <a:xfrm>
                  <a:off x="2964567" y="2571753"/>
                  <a:ext cx="417045" cy="417045"/>
                </a:xfrm>
                <a:custGeom>
                  <a:avLst/>
                  <a:gdLst/>
                  <a:ahLst/>
                  <a:cxnLst/>
                  <a:rect l="l" t="t" r="r" b="b"/>
                  <a:pathLst>
                    <a:path w="19983" h="19983" extrusionOk="0">
                      <a:moveTo>
                        <a:pt x="9992" y="1170"/>
                      </a:moveTo>
                      <a:cubicBezTo>
                        <a:pt x="14855" y="1170"/>
                        <a:pt x="18812" y="4866"/>
                        <a:pt x="18812" y="9405"/>
                      </a:cubicBezTo>
                      <a:cubicBezTo>
                        <a:pt x="18812" y="13925"/>
                        <a:pt x="14855" y="17601"/>
                        <a:pt x="9992" y="17601"/>
                      </a:cubicBezTo>
                      <a:cubicBezTo>
                        <a:pt x="9111" y="17601"/>
                        <a:pt x="8240" y="17481"/>
                        <a:pt x="7407" y="17242"/>
                      </a:cubicBezTo>
                      <a:cubicBezTo>
                        <a:pt x="7354" y="17226"/>
                        <a:pt x="7299" y="17218"/>
                        <a:pt x="7245" y="17218"/>
                      </a:cubicBezTo>
                      <a:cubicBezTo>
                        <a:pt x="7153" y="17218"/>
                        <a:pt x="7062" y="17240"/>
                        <a:pt x="6979" y="17282"/>
                      </a:cubicBezTo>
                      <a:lnTo>
                        <a:pt x="4723" y="18439"/>
                      </a:lnTo>
                      <a:lnTo>
                        <a:pt x="4723" y="16262"/>
                      </a:lnTo>
                      <a:cubicBezTo>
                        <a:pt x="4723" y="16078"/>
                        <a:pt x="4637" y="15904"/>
                        <a:pt x="4490" y="15793"/>
                      </a:cubicBezTo>
                      <a:cubicBezTo>
                        <a:pt x="2381" y="14208"/>
                        <a:pt x="1171" y="11880"/>
                        <a:pt x="1171" y="9405"/>
                      </a:cubicBezTo>
                      <a:cubicBezTo>
                        <a:pt x="1171" y="4866"/>
                        <a:pt x="5129" y="1170"/>
                        <a:pt x="9992" y="1170"/>
                      </a:cubicBezTo>
                      <a:close/>
                      <a:moveTo>
                        <a:pt x="9992" y="1"/>
                      </a:moveTo>
                      <a:cubicBezTo>
                        <a:pt x="4575" y="1"/>
                        <a:pt x="0" y="4153"/>
                        <a:pt x="0" y="9407"/>
                      </a:cubicBezTo>
                      <a:cubicBezTo>
                        <a:pt x="0" y="12221"/>
                        <a:pt x="1359" y="14795"/>
                        <a:pt x="3552" y="16548"/>
                      </a:cubicBezTo>
                      <a:lnTo>
                        <a:pt x="3552" y="19396"/>
                      </a:lnTo>
                      <a:cubicBezTo>
                        <a:pt x="3552" y="19602"/>
                        <a:pt x="3659" y="19791"/>
                        <a:pt x="3832" y="19897"/>
                      </a:cubicBezTo>
                      <a:cubicBezTo>
                        <a:pt x="3925" y="19953"/>
                        <a:pt x="4031" y="19982"/>
                        <a:pt x="4138" y="19982"/>
                      </a:cubicBezTo>
                      <a:cubicBezTo>
                        <a:pt x="4229" y="19982"/>
                        <a:pt x="4320" y="19961"/>
                        <a:pt x="4405" y="19918"/>
                      </a:cubicBezTo>
                      <a:lnTo>
                        <a:pt x="7310" y="18429"/>
                      </a:lnTo>
                      <a:cubicBezTo>
                        <a:pt x="8180" y="18657"/>
                        <a:pt x="9081" y="18772"/>
                        <a:pt x="9992" y="18772"/>
                      </a:cubicBezTo>
                      <a:cubicBezTo>
                        <a:pt x="15500" y="18772"/>
                        <a:pt x="19983" y="14570"/>
                        <a:pt x="19983" y="9407"/>
                      </a:cubicBezTo>
                      <a:cubicBezTo>
                        <a:pt x="19983" y="4151"/>
                        <a:pt x="15405" y="1"/>
                        <a:pt x="9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411" name="Google Shape;12632;p89">
                  <a:extLst>
                    <a:ext uri="{FF2B5EF4-FFF2-40B4-BE49-F238E27FC236}">
                      <a16:creationId xmlns:a16="http://schemas.microsoft.com/office/drawing/2014/main" id="{B851F998-7271-0225-B0BE-5791A4A65003}"/>
                    </a:ext>
                  </a:extLst>
                </p:cNvPr>
                <p:cNvSpPr/>
                <p:nvPr/>
              </p:nvSpPr>
              <p:spPr>
                <a:xfrm>
                  <a:off x="3037777" y="2694715"/>
                  <a:ext cx="270642" cy="146633"/>
                </a:xfrm>
                <a:custGeom>
                  <a:avLst/>
                  <a:gdLst/>
                  <a:ahLst/>
                  <a:cxnLst/>
                  <a:rect l="l" t="t" r="r" b="b"/>
                  <a:pathLst>
                    <a:path w="12968" h="7026" extrusionOk="0">
                      <a:moveTo>
                        <a:pt x="5362" y="1463"/>
                      </a:moveTo>
                      <a:lnTo>
                        <a:pt x="7241" y="3341"/>
                      </a:lnTo>
                      <a:cubicBezTo>
                        <a:pt x="7353" y="3454"/>
                        <a:pt x="7503" y="3513"/>
                        <a:pt x="7655" y="3513"/>
                      </a:cubicBezTo>
                      <a:cubicBezTo>
                        <a:pt x="7744" y="3513"/>
                        <a:pt x="7833" y="3493"/>
                        <a:pt x="7917" y="3451"/>
                      </a:cubicBezTo>
                      <a:lnTo>
                        <a:pt x="10216" y="2303"/>
                      </a:lnTo>
                      <a:lnTo>
                        <a:pt x="7605" y="5565"/>
                      </a:lnTo>
                      <a:lnTo>
                        <a:pt x="5726" y="3685"/>
                      </a:lnTo>
                      <a:cubicBezTo>
                        <a:pt x="5614" y="3573"/>
                        <a:pt x="5463" y="3514"/>
                        <a:pt x="5311" y="3514"/>
                      </a:cubicBezTo>
                      <a:cubicBezTo>
                        <a:pt x="5223" y="3514"/>
                        <a:pt x="5133" y="3534"/>
                        <a:pt x="5051" y="3575"/>
                      </a:cubicBezTo>
                      <a:lnTo>
                        <a:pt x="2751" y="4725"/>
                      </a:lnTo>
                      <a:lnTo>
                        <a:pt x="2751" y="4725"/>
                      </a:lnTo>
                      <a:lnTo>
                        <a:pt x="5362" y="1463"/>
                      </a:lnTo>
                      <a:close/>
                      <a:moveTo>
                        <a:pt x="5312" y="1"/>
                      </a:moveTo>
                      <a:cubicBezTo>
                        <a:pt x="5302" y="1"/>
                        <a:pt x="5291" y="1"/>
                        <a:pt x="5281" y="2"/>
                      </a:cubicBezTo>
                      <a:cubicBezTo>
                        <a:pt x="5114" y="12"/>
                        <a:pt x="4959" y="92"/>
                        <a:pt x="4856" y="221"/>
                      </a:cubicBezTo>
                      <a:lnTo>
                        <a:pt x="172" y="6075"/>
                      </a:lnTo>
                      <a:cubicBezTo>
                        <a:pt x="0" y="6290"/>
                        <a:pt x="2" y="6595"/>
                        <a:pt x="174" y="6809"/>
                      </a:cubicBezTo>
                      <a:cubicBezTo>
                        <a:pt x="288" y="6950"/>
                        <a:pt x="457" y="7026"/>
                        <a:pt x="630" y="7026"/>
                      </a:cubicBezTo>
                      <a:cubicBezTo>
                        <a:pt x="719" y="7026"/>
                        <a:pt x="808" y="7006"/>
                        <a:pt x="892" y="6964"/>
                      </a:cubicBezTo>
                      <a:lnTo>
                        <a:pt x="5198" y="4811"/>
                      </a:lnTo>
                      <a:lnTo>
                        <a:pt x="7241" y="6855"/>
                      </a:lnTo>
                      <a:cubicBezTo>
                        <a:pt x="7349" y="6964"/>
                        <a:pt x="7496" y="7026"/>
                        <a:pt x="7650" y="7026"/>
                      </a:cubicBezTo>
                      <a:cubicBezTo>
                        <a:pt x="7662" y="7026"/>
                        <a:pt x="7674" y="7025"/>
                        <a:pt x="7687" y="7024"/>
                      </a:cubicBezTo>
                      <a:cubicBezTo>
                        <a:pt x="7853" y="7016"/>
                        <a:pt x="8007" y="6936"/>
                        <a:pt x="8111" y="6807"/>
                      </a:cubicBezTo>
                      <a:lnTo>
                        <a:pt x="12795" y="951"/>
                      </a:lnTo>
                      <a:cubicBezTo>
                        <a:pt x="12967" y="737"/>
                        <a:pt x="12965" y="431"/>
                        <a:pt x="12792" y="219"/>
                      </a:cubicBezTo>
                      <a:cubicBezTo>
                        <a:pt x="12679" y="78"/>
                        <a:pt x="12510" y="1"/>
                        <a:pt x="12337" y="1"/>
                      </a:cubicBezTo>
                      <a:cubicBezTo>
                        <a:pt x="12249" y="1"/>
                        <a:pt x="12159" y="21"/>
                        <a:pt x="12075" y="63"/>
                      </a:cubicBezTo>
                      <a:lnTo>
                        <a:pt x="7770" y="2216"/>
                      </a:lnTo>
                      <a:lnTo>
                        <a:pt x="5726" y="173"/>
                      </a:lnTo>
                      <a:cubicBezTo>
                        <a:pt x="5617" y="62"/>
                        <a:pt x="5467" y="1"/>
                        <a:pt x="53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843" name="Google Shape;12645;p89">
                <a:extLst>
                  <a:ext uri="{FF2B5EF4-FFF2-40B4-BE49-F238E27FC236}">
                    <a16:creationId xmlns:a16="http://schemas.microsoft.com/office/drawing/2014/main" id="{720A99E7-AF17-3054-7456-8D2082664863}"/>
                  </a:ext>
                </a:extLst>
              </p:cNvPr>
              <p:cNvSpPr/>
              <p:nvPr/>
            </p:nvSpPr>
            <p:spPr>
              <a:xfrm>
                <a:off x="7055026" y="4335935"/>
                <a:ext cx="620847" cy="620847"/>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844" name="Google Shape;12646;p89">
                <a:extLst>
                  <a:ext uri="{FF2B5EF4-FFF2-40B4-BE49-F238E27FC236}">
                    <a16:creationId xmlns:a16="http://schemas.microsoft.com/office/drawing/2014/main" id="{47CB91EC-CD88-70FE-BD6B-D7BB660B0543}"/>
                  </a:ext>
                </a:extLst>
              </p:cNvPr>
              <p:cNvGrpSpPr/>
              <p:nvPr/>
            </p:nvGrpSpPr>
            <p:grpSpPr>
              <a:xfrm>
                <a:off x="7848323" y="4335840"/>
                <a:ext cx="620922" cy="620859"/>
                <a:chOff x="812101" y="2571761"/>
                <a:chExt cx="417066" cy="417024"/>
              </a:xfrm>
              <a:grpFill/>
            </p:grpSpPr>
            <p:sp>
              <p:nvSpPr>
                <p:cNvPr id="17854" name="Google Shape;12647;p89">
                  <a:extLst>
                    <a:ext uri="{FF2B5EF4-FFF2-40B4-BE49-F238E27FC236}">
                      <a16:creationId xmlns:a16="http://schemas.microsoft.com/office/drawing/2014/main" id="{EB698513-B026-4C5F-6C5F-15739A1AD9F0}"/>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5" name="Google Shape;12648;p89">
                  <a:extLst>
                    <a:ext uri="{FF2B5EF4-FFF2-40B4-BE49-F238E27FC236}">
                      <a16:creationId xmlns:a16="http://schemas.microsoft.com/office/drawing/2014/main" id="{F27F0778-749B-3C80-C836-4B6F07C745F4}"/>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14" name="Google Shape;12649;p89">
                  <a:extLst>
                    <a:ext uri="{FF2B5EF4-FFF2-40B4-BE49-F238E27FC236}">
                      <a16:creationId xmlns:a16="http://schemas.microsoft.com/office/drawing/2014/main" id="{BB553CA2-3836-D6BB-14DB-1C4E89D4E249}"/>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15" name="Google Shape;12650;p89">
                  <a:extLst>
                    <a:ext uri="{FF2B5EF4-FFF2-40B4-BE49-F238E27FC236}">
                      <a16:creationId xmlns:a16="http://schemas.microsoft.com/office/drawing/2014/main" id="{0383D499-8FAF-32C7-6303-831EC8978E20}"/>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45" name="Google Shape;12651;p89">
                <a:extLst>
                  <a:ext uri="{FF2B5EF4-FFF2-40B4-BE49-F238E27FC236}">
                    <a16:creationId xmlns:a16="http://schemas.microsoft.com/office/drawing/2014/main" id="{5E57822D-CAA9-2114-147D-61A7E6C7A253}"/>
                  </a:ext>
                </a:extLst>
              </p:cNvPr>
              <p:cNvGrpSpPr/>
              <p:nvPr/>
            </p:nvGrpSpPr>
            <p:grpSpPr>
              <a:xfrm>
                <a:off x="8641703" y="4335840"/>
                <a:ext cx="620859" cy="620859"/>
                <a:chOff x="1323129" y="2571761"/>
                <a:chExt cx="417024" cy="417024"/>
              </a:xfrm>
              <a:grpFill/>
            </p:grpSpPr>
            <p:sp>
              <p:nvSpPr>
                <p:cNvPr id="17850" name="Google Shape;12652;p89">
                  <a:extLst>
                    <a:ext uri="{FF2B5EF4-FFF2-40B4-BE49-F238E27FC236}">
                      <a16:creationId xmlns:a16="http://schemas.microsoft.com/office/drawing/2014/main" id="{113F1335-5EBD-A18B-8BFC-B966EB2DCA9A}"/>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1" name="Google Shape;12653;p89">
                  <a:extLst>
                    <a:ext uri="{FF2B5EF4-FFF2-40B4-BE49-F238E27FC236}">
                      <a16:creationId xmlns:a16="http://schemas.microsoft.com/office/drawing/2014/main" id="{5E385E77-1FE7-E8C1-7198-3DFCC3A9C66A}"/>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2" name="Google Shape;12654;p89">
                  <a:extLst>
                    <a:ext uri="{FF2B5EF4-FFF2-40B4-BE49-F238E27FC236}">
                      <a16:creationId xmlns:a16="http://schemas.microsoft.com/office/drawing/2014/main" id="{872CA83E-7FD2-77EC-D2F7-14F0BA720A19}"/>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3" name="Google Shape;12655;p89">
                  <a:extLst>
                    <a:ext uri="{FF2B5EF4-FFF2-40B4-BE49-F238E27FC236}">
                      <a16:creationId xmlns:a16="http://schemas.microsoft.com/office/drawing/2014/main" id="{97388C47-10A7-028A-28CB-3CF9D7E9B052}"/>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846" name="Google Shape;12656;p89">
                <a:extLst>
                  <a:ext uri="{FF2B5EF4-FFF2-40B4-BE49-F238E27FC236}">
                    <a16:creationId xmlns:a16="http://schemas.microsoft.com/office/drawing/2014/main" id="{AB0FF3D2-82DF-973D-A1C7-189D4B01D5B8}"/>
                  </a:ext>
                </a:extLst>
              </p:cNvPr>
              <p:cNvSpPr/>
              <p:nvPr/>
            </p:nvSpPr>
            <p:spPr>
              <a:xfrm>
                <a:off x="9515717" y="4391943"/>
                <a:ext cx="623923" cy="508838"/>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847" name="Google Shape;12657;p89">
                <a:extLst>
                  <a:ext uri="{FF2B5EF4-FFF2-40B4-BE49-F238E27FC236}">
                    <a16:creationId xmlns:a16="http://schemas.microsoft.com/office/drawing/2014/main" id="{0A794548-1959-8476-05B2-103AC24B2108}"/>
                  </a:ext>
                </a:extLst>
              </p:cNvPr>
              <p:cNvGrpSpPr/>
              <p:nvPr/>
            </p:nvGrpSpPr>
            <p:grpSpPr>
              <a:xfrm>
                <a:off x="10373678" y="4335921"/>
                <a:ext cx="621823" cy="620890"/>
                <a:chOff x="2344476" y="2571761"/>
                <a:chExt cx="417671" cy="417045"/>
              </a:xfrm>
              <a:grpFill/>
            </p:grpSpPr>
            <p:sp>
              <p:nvSpPr>
                <p:cNvPr id="17848" name="Google Shape;12658;p89">
                  <a:extLst>
                    <a:ext uri="{FF2B5EF4-FFF2-40B4-BE49-F238E27FC236}">
                      <a16:creationId xmlns:a16="http://schemas.microsoft.com/office/drawing/2014/main" id="{4F5A5103-FECD-9595-4C3D-E946DD2775BD}"/>
                    </a:ext>
                  </a:extLst>
                </p:cNvPr>
                <p:cNvSpPr/>
                <p:nvPr/>
              </p:nvSpPr>
              <p:spPr>
                <a:xfrm>
                  <a:off x="2344476" y="2571761"/>
                  <a:ext cx="417671" cy="417045"/>
                </a:xfrm>
                <a:custGeom>
                  <a:avLst/>
                  <a:gdLst/>
                  <a:ahLst/>
                  <a:cxnLst/>
                  <a:rect l="l" t="t" r="r" b="b"/>
                  <a:pathLst>
                    <a:path w="20013" h="19983" extrusionOk="0">
                      <a:moveTo>
                        <a:pt x="10022" y="1170"/>
                      </a:moveTo>
                      <a:cubicBezTo>
                        <a:pt x="14886" y="1170"/>
                        <a:pt x="18842" y="5127"/>
                        <a:pt x="18842" y="9990"/>
                      </a:cubicBezTo>
                      <a:cubicBezTo>
                        <a:pt x="18842" y="14855"/>
                        <a:pt x="14886" y="18811"/>
                        <a:pt x="10023" y="18811"/>
                      </a:cubicBezTo>
                      <a:cubicBezTo>
                        <a:pt x="8516" y="18811"/>
                        <a:pt x="7030" y="18423"/>
                        <a:pt x="5726" y="17691"/>
                      </a:cubicBezTo>
                      <a:cubicBezTo>
                        <a:pt x="5638" y="17641"/>
                        <a:pt x="5539" y="17615"/>
                        <a:pt x="5440" y="17615"/>
                      </a:cubicBezTo>
                      <a:cubicBezTo>
                        <a:pt x="5393" y="17615"/>
                        <a:pt x="5345" y="17621"/>
                        <a:pt x="5298" y="17632"/>
                      </a:cubicBezTo>
                      <a:lnTo>
                        <a:pt x="1419" y="18595"/>
                      </a:lnTo>
                      <a:lnTo>
                        <a:pt x="2381" y="14715"/>
                      </a:lnTo>
                      <a:cubicBezTo>
                        <a:pt x="2417" y="14570"/>
                        <a:pt x="2395" y="14416"/>
                        <a:pt x="2323" y="14287"/>
                      </a:cubicBezTo>
                      <a:cubicBezTo>
                        <a:pt x="1590" y="12982"/>
                        <a:pt x="1203" y="11498"/>
                        <a:pt x="1203" y="9990"/>
                      </a:cubicBezTo>
                      <a:cubicBezTo>
                        <a:pt x="1203" y="5127"/>
                        <a:pt x="5159" y="1170"/>
                        <a:pt x="10022" y="1170"/>
                      </a:cubicBezTo>
                      <a:close/>
                      <a:moveTo>
                        <a:pt x="10023" y="1"/>
                      </a:moveTo>
                      <a:cubicBezTo>
                        <a:pt x="4522" y="1"/>
                        <a:pt x="32" y="4491"/>
                        <a:pt x="32" y="9990"/>
                      </a:cubicBezTo>
                      <a:cubicBezTo>
                        <a:pt x="32" y="11620"/>
                        <a:pt x="432" y="13226"/>
                        <a:pt x="1191" y="14655"/>
                      </a:cubicBezTo>
                      <a:lnTo>
                        <a:pt x="50" y="19256"/>
                      </a:lnTo>
                      <a:cubicBezTo>
                        <a:pt x="0" y="19455"/>
                        <a:pt x="58" y="19665"/>
                        <a:pt x="204" y="19810"/>
                      </a:cubicBezTo>
                      <a:cubicBezTo>
                        <a:pt x="313" y="19921"/>
                        <a:pt x="461" y="19982"/>
                        <a:pt x="614" y="19982"/>
                      </a:cubicBezTo>
                      <a:cubicBezTo>
                        <a:pt x="662" y="19982"/>
                        <a:pt x="710" y="19976"/>
                        <a:pt x="757" y="19964"/>
                      </a:cubicBezTo>
                      <a:lnTo>
                        <a:pt x="5358" y="18823"/>
                      </a:lnTo>
                      <a:cubicBezTo>
                        <a:pt x="6788" y="19582"/>
                        <a:pt x="8394" y="19982"/>
                        <a:pt x="10022" y="19982"/>
                      </a:cubicBezTo>
                      <a:cubicBezTo>
                        <a:pt x="12680" y="19982"/>
                        <a:pt x="15187" y="18940"/>
                        <a:pt x="17078" y="17047"/>
                      </a:cubicBezTo>
                      <a:cubicBezTo>
                        <a:pt x="18971" y="15156"/>
                        <a:pt x="20013" y="12649"/>
                        <a:pt x="20013" y="9990"/>
                      </a:cubicBezTo>
                      <a:cubicBezTo>
                        <a:pt x="20013" y="7333"/>
                        <a:pt x="18971" y="4827"/>
                        <a:pt x="17080" y="2934"/>
                      </a:cubicBezTo>
                      <a:cubicBezTo>
                        <a:pt x="15187" y="1043"/>
                        <a:pt x="12680" y="1"/>
                        <a:pt x="1002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49" name="Google Shape;12659;p89">
                  <a:extLst>
                    <a:ext uri="{FF2B5EF4-FFF2-40B4-BE49-F238E27FC236}">
                      <a16:creationId xmlns:a16="http://schemas.microsoft.com/office/drawing/2014/main" id="{A56614EA-A5ED-2F50-550D-E29E8BB5CD11}"/>
                    </a:ext>
                  </a:extLst>
                </p:cNvPr>
                <p:cNvSpPr/>
                <p:nvPr/>
              </p:nvSpPr>
              <p:spPr>
                <a:xfrm>
                  <a:off x="2421672" y="2657388"/>
                  <a:ext cx="260625" cy="243636"/>
                </a:xfrm>
                <a:custGeom>
                  <a:avLst/>
                  <a:gdLst/>
                  <a:ahLst/>
                  <a:cxnLst/>
                  <a:rect l="l" t="t" r="r" b="b"/>
                  <a:pathLst>
                    <a:path w="12488" h="11674" extrusionOk="0">
                      <a:moveTo>
                        <a:pt x="3164" y="1171"/>
                      </a:moveTo>
                      <a:cubicBezTo>
                        <a:pt x="3352" y="1171"/>
                        <a:pt x="3536" y="1247"/>
                        <a:pt x="3710" y="1424"/>
                      </a:cubicBezTo>
                      <a:lnTo>
                        <a:pt x="3719" y="1433"/>
                      </a:lnTo>
                      <a:cubicBezTo>
                        <a:pt x="4757" y="2473"/>
                        <a:pt x="4683" y="2832"/>
                        <a:pt x="4449" y="3068"/>
                      </a:cubicBezTo>
                      <a:cubicBezTo>
                        <a:pt x="4240" y="3275"/>
                        <a:pt x="3625" y="3692"/>
                        <a:pt x="3427" y="3892"/>
                      </a:cubicBezTo>
                      <a:cubicBezTo>
                        <a:pt x="2960" y="4359"/>
                        <a:pt x="3046" y="5081"/>
                        <a:pt x="3685" y="6039"/>
                      </a:cubicBezTo>
                      <a:cubicBezTo>
                        <a:pt x="4065" y="6611"/>
                        <a:pt x="4568" y="7166"/>
                        <a:pt x="4805" y="7405"/>
                      </a:cubicBezTo>
                      <a:lnTo>
                        <a:pt x="4806" y="7405"/>
                      </a:lnTo>
                      <a:cubicBezTo>
                        <a:pt x="5045" y="7642"/>
                        <a:pt x="5599" y="8146"/>
                        <a:pt x="6172" y="8527"/>
                      </a:cubicBezTo>
                      <a:cubicBezTo>
                        <a:pt x="6727" y="8895"/>
                        <a:pt x="7202" y="9079"/>
                        <a:pt x="7594" y="9079"/>
                      </a:cubicBezTo>
                      <a:cubicBezTo>
                        <a:pt x="7880" y="9079"/>
                        <a:pt x="8123" y="8981"/>
                        <a:pt x="8320" y="8785"/>
                      </a:cubicBezTo>
                      <a:cubicBezTo>
                        <a:pt x="8518" y="8585"/>
                        <a:pt x="8935" y="7971"/>
                        <a:pt x="9144" y="7762"/>
                      </a:cubicBezTo>
                      <a:cubicBezTo>
                        <a:pt x="9238" y="7668"/>
                        <a:pt x="9331" y="7609"/>
                        <a:pt x="9460" y="7609"/>
                      </a:cubicBezTo>
                      <a:cubicBezTo>
                        <a:pt x="9549" y="7609"/>
                        <a:pt x="9655" y="7637"/>
                        <a:pt x="9790" y="7702"/>
                      </a:cubicBezTo>
                      <a:cubicBezTo>
                        <a:pt x="10172" y="7886"/>
                        <a:pt x="10582" y="8297"/>
                        <a:pt x="10779" y="8493"/>
                      </a:cubicBezTo>
                      <a:lnTo>
                        <a:pt x="10788" y="8502"/>
                      </a:lnTo>
                      <a:cubicBezTo>
                        <a:pt x="11239" y="8944"/>
                        <a:pt x="11037" y="9452"/>
                        <a:pt x="10593" y="9898"/>
                      </a:cubicBezTo>
                      <a:cubicBezTo>
                        <a:pt x="10190" y="10300"/>
                        <a:pt x="9680" y="10502"/>
                        <a:pt x="9068" y="10502"/>
                      </a:cubicBezTo>
                      <a:cubicBezTo>
                        <a:pt x="8521" y="10502"/>
                        <a:pt x="7892" y="10341"/>
                        <a:pt x="7184" y="10020"/>
                      </a:cubicBezTo>
                      <a:cubicBezTo>
                        <a:pt x="5868" y="9420"/>
                        <a:pt x="4676" y="8428"/>
                        <a:pt x="4228" y="7984"/>
                      </a:cubicBezTo>
                      <a:cubicBezTo>
                        <a:pt x="3784" y="7536"/>
                        <a:pt x="2792" y="6344"/>
                        <a:pt x="2192" y="5028"/>
                      </a:cubicBezTo>
                      <a:cubicBezTo>
                        <a:pt x="1511" y="3527"/>
                        <a:pt x="1552" y="2381"/>
                        <a:pt x="2314" y="1619"/>
                      </a:cubicBezTo>
                      <a:cubicBezTo>
                        <a:pt x="2583" y="1350"/>
                        <a:pt x="2877" y="1171"/>
                        <a:pt x="3164" y="1171"/>
                      </a:cubicBezTo>
                      <a:close/>
                      <a:moveTo>
                        <a:pt x="3169" y="1"/>
                      </a:moveTo>
                      <a:cubicBezTo>
                        <a:pt x="2619" y="1"/>
                        <a:pt x="2030" y="247"/>
                        <a:pt x="1486" y="791"/>
                      </a:cubicBezTo>
                      <a:cubicBezTo>
                        <a:pt x="701" y="1576"/>
                        <a:pt x="0" y="3034"/>
                        <a:pt x="1127" y="5512"/>
                      </a:cubicBezTo>
                      <a:cubicBezTo>
                        <a:pt x="1794" y="6979"/>
                        <a:pt x="2868" y="8274"/>
                        <a:pt x="3398" y="8810"/>
                      </a:cubicBezTo>
                      <a:lnTo>
                        <a:pt x="3402" y="8813"/>
                      </a:lnTo>
                      <a:cubicBezTo>
                        <a:pt x="3938" y="9344"/>
                        <a:pt x="5235" y="10418"/>
                        <a:pt x="6699" y="11085"/>
                      </a:cubicBezTo>
                      <a:cubicBezTo>
                        <a:pt x="7490" y="11445"/>
                        <a:pt x="8308" y="11674"/>
                        <a:pt x="9088" y="11674"/>
                      </a:cubicBezTo>
                      <a:cubicBezTo>
                        <a:pt x="9940" y="11674"/>
                        <a:pt x="10746" y="11400"/>
                        <a:pt x="11421" y="10726"/>
                      </a:cubicBezTo>
                      <a:cubicBezTo>
                        <a:pt x="12488" y="9657"/>
                        <a:pt x="12399" y="8442"/>
                        <a:pt x="11607" y="7665"/>
                      </a:cubicBezTo>
                      <a:cubicBezTo>
                        <a:pt x="11219" y="7278"/>
                        <a:pt x="10791" y="6885"/>
                        <a:pt x="10297" y="6648"/>
                      </a:cubicBezTo>
                      <a:cubicBezTo>
                        <a:pt x="10009" y="6509"/>
                        <a:pt x="9725" y="6440"/>
                        <a:pt x="9455" y="6440"/>
                      </a:cubicBezTo>
                      <a:cubicBezTo>
                        <a:pt x="9034" y="6440"/>
                        <a:pt x="8646" y="6606"/>
                        <a:pt x="8316" y="6935"/>
                      </a:cubicBezTo>
                      <a:cubicBezTo>
                        <a:pt x="8070" y="7180"/>
                        <a:pt x="7732" y="7665"/>
                        <a:pt x="7538" y="7904"/>
                      </a:cubicBezTo>
                      <a:cubicBezTo>
                        <a:pt x="7035" y="7819"/>
                        <a:pt x="6032" y="6974"/>
                        <a:pt x="5634" y="6577"/>
                      </a:cubicBezTo>
                      <a:cubicBezTo>
                        <a:pt x="5236" y="6179"/>
                        <a:pt x="4393" y="5174"/>
                        <a:pt x="4308" y="4674"/>
                      </a:cubicBezTo>
                      <a:cubicBezTo>
                        <a:pt x="4545" y="4481"/>
                        <a:pt x="5031" y="4141"/>
                        <a:pt x="5277" y="3895"/>
                      </a:cubicBezTo>
                      <a:cubicBezTo>
                        <a:pt x="5817" y="3354"/>
                        <a:pt x="5919" y="2652"/>
                        <a:pt x="5564" y="1914"/>
                      </a:cubicBezTo>
                      <a:cubicBezTo>
                        <a:pt x="5327" y="1421"/>
                        <a:pt x="4934" y="993"/>
                        <a:pt x="4546" y="605"/>
                      </a:cubicBezTo>
                      <a:cubicBezTo>
                        <a:pt x="4165" y="216"/>
                        <a:pt x="3684" y="1"/>
                        <a:pt x="31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sp>
        <p:nvSpPr>
          <p:cNvPr id="2" name="TextBox 1">
            <a:extLst>
              <a:ext uri="{FF2B5EF4-FFF2-40B4-BE49-F238E27FC236}">
                <a16:creationId xmlns:a16="http://schemas.microsoft.com/office/drawing/2014/main" id="{D8F9838B-3A50-88A6-37E1-78672F60D3D4}"/>
              </a:ext>
            </a:extLst>
          </p:cNvPr>
          <p:cNvSpPr txBox="1"/>
          <p:nvPr/>
        </p:nvSpPr>
        <p:spPr>
          <a:xfrm>
            <a:off x="0" y="670567"/>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2"/>
                </a:solidFill>
                <a:effectLst/>
                <a:uLnTx/>
                <a:uFillTx/>
                <a:latin typeface="LORA" pitchFamily="2" charset="0"/>
                <a:ea typeface="Cambria" panose="02040503050406030204" pitchFamily="18" charset="0"/>
                <a:cs typeface="+mn-cs"/>
              </a:rPr>
              <a:t>Icons</a:t>
            </a:r>
          </a:p>
        </p:txBody>
      </p:sp>
    </p:spTree>
    <p:extLst>
      <p:ext uri="{BB962C8B-B14F-4D97-AF65-F5344CB8AC3E}">
        <p14:creationId xmlns:p14="http://schemas.microsoft.com/office/powerpoint/2010/main" val="2091374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56"/>
        <p:cNvGrpSpPr/>
        <p:nvPr/>
      </p:nvGrpSpPr>
      <p:grpSpPr>
        <a:xfrm>
          <a:off x="0" y="0"/>
          <a:ext cx="0" cy="0"/>
          <a:chOff x="0" y="0"/>
          <a:chExt cx="0" cy="0"/>
        </a:xfrm>
      </p:grpSpPr>
      <p:sp>
        <p:nvSpPr>
          <p:cNvPr id="2858" name="Google Shape;2858;p60"/>
          <p:cNvSpPr txBox="1">
            <a:spLocks noGrp="1"/>
          </p:cNvSpPr>
          <p:nvPr>
            <p:ph type="body" idx="4294967295"/>
          </p:nvPr>
        </p:nvSpPr>
        <p:spPr>
          <a:xfrm>
            <a:off x="1354667" y="1441450"/>
            <a:ext cx="7116233" cy="800100"/>
          </a:xfrm>
          <a:prstGeom prst="rect">
            <a:avLst/>
          </a:prstGeom>
          <a:noFill/>
        </p:spPr>
        <p:txBody>
          <a:bodyPr spcFirstLastPara="1" wrap="square" lIns="121900" tIns="121900" rIns="121900" bIns="121900" anchor="t" anchorCtr="0">
            <a:noAutofit/>
          </a:bodyPr>
          <a:lstStyle/>
          <a:p>
            <a:pPr marL="152396" indent="0">
              <a:buNone/>
            </a:pPr>
            <a:r>
              <a:rPr lang="en" sz="1800" dirty="0">
                <a:latin typeface="LORA" pitchFamily="2" charset="0"/>
                <a:ea typeface="Arial"/>
                <a:cs typeface="Helvetica" panose="020B0604020202020204" pitchFamily="34" charset="0"/>
                <a:sym typeface="Arial"/>
              </a:rPr>
              <a:t>You can add and edit some </a:t>
            </a:r>
            <a:r>
              <a:rPr lang="en" sz="1800" b="1" dirty="0">
                <a:solidFill>
                  <a:schemeClr val="accent2"/>
                </a:solidFill>
                <a:uFill>
                  <a:noFill/>
                </a:uFill>
                <a:latin typeface="LORA" pitchFamily="2" charset="0"/>
                <a:ea typeface="Arial"/>
                <a:cs typeface="Helvetica" panose="020B0604020202020204" pitchFamily="34" charset="0"/>
                <a:sym typeface="Arial"/>
              </a:rPr>
              <a:t>shapes</a:t>
            </a:r>
            <a:r>
              <a:rPr lang="en" sz="1800" dirty="0">
                <a:latin typeface="LORA" pitchFamily="2" charset="0"/>
                <a:ea typeface="Arial"/>
                <a:cs typeface="Helvetica" panose="020B0604020202020204" pitchFamily="34" charset="0"/>
                <a:sym typeface="Arial"/>
              </a:rPr>
              <a:t> to your presentation to present your data in a visual way.</a:t>
            </a:r>
            <a:endParaRPr sz="1800" dirty="0">
              <a:latin typeface="LORA" pitchFamily="2" charset="0"/>
              <a:ea typeface="Arial"/>
              <a:cs typeface="Helvetica" panose="020B0604020202020204" pitchFamily="34" charset="0"/>
              <a:sym typeface="Arial"/>
            </a:endParaRPr>
          </a:p>
          <a:p>
            <a:pPr marL="0" indent="0">
              <a:buNone/>
            </a:pPr>
            <a:endParaRPr sz="1800" dirty="0">
              <a:latin typeface="LORA" pitchFamily="2" charset="0"/>
              <a:ea typeface="Arial"/>
              <a:cs typeface="Helvetica" panose="020B0604020202020204" pitchFamily="34" charset="0"/>
              <a:sym typeface="Arial"/>
            </a:endParaRPr>
          </a:p>
        </p:txBody>
      </p:sp>
      <p:sp>
        <p:nvSpPr>
          <p:cNvPr id="2859" name="Google Shape;2859;p60"/>
          <p:cNvSpPr txBox="1"/>
          <p:nvPr/>
        </p:nvSpPr>
        <p:spPr>
          <a:xfrm>
            <a:off x="1064633" y="2290215"/>
            <a:ext cx="9923166" cy="3909200"/>
          </a:xfrm>
          <a:prstGeom prst="rect">
            <a:avLst/>
          </a:prstGeom>
          <a:noFill/>
          <a:ln>
            <a:noFill/>
          </a:ln>
        </p:spPr>
        <p:txBody>
          <a:bodyPr spcFirstLastPara="1" wrap="square" lIns="121900" tIns="121900" rIns="121900" bIns="121900" anchor="t" anchorCtr="0">
            <a:noAutofit/>
          </a:bodyPr>
          <a:lstStyle/>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Choose your favourite infographic and insert it in your presentation using Ctrl C + Ctrl V or Cmd C + Cmd V in Mac.</a:t>
            </a:r>
            <a:endParaRPr kumimoji="0"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Select one of the parts and </a:t>
            </a:r>
            <a:r>
              <a:rPr kumimoji="0" lang="en" sz="1800" b="1"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ungroup</a:t>
            </a: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 it by right-clicking and choosing “Ungroup”. </a:t>
            </a:r>
            <a:endParaRPr kumimoji="0"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1"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Change the color</a:t>
            </a:r>
            <a:r>
              <a:rPr kumimoji="0" lang="en" sz="1800" b="0"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 </a:t>
            </a: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by clicking on the paint bucket. </a:t>
            </a:r>
            <a:endParaRPr kumimoji="0"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Then </a:t>
            </a:r>
            <a:r>
              <a:rPr kumimoji="0" lang="en" sz="1800" b="1"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resize</a:t>
            </a:r>
            <a:r>
              <a:rPr kumimoji="0" lang="en" sz="1800" b="0" i="0" u="none" strike="noStrike" kern="0" cap="none" spc="0" normalizeH="0" baseline="0" noProof="0" dirty="0">
                <a:ln>
                  <a:noFill/>
                </a:ln>
                <a:solidFill>
                  <a:srgbClr val="286D94"/>
                </a:solidFill>
                <a:effectLst/>
                <a:uLnTx/>
                <a:uFillTx/>
                <a:latin typeface="LORA" pitchFamily="2" charset="0"/>
                <a:ea typeface="+mn-ea"/>
                <a:cs typeface="Helvetica" panose="020B0604020202020204" pitchFamily="34" charset="0"/>
                <a:sym typeface="Arial"/>
              </a:rPr>
              <a:t> </a:t>
            </a: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the element by clicking and dragging one of the square-shaped points of its bounding box (the cursor should look like a double-headed arrow). Remember to hold Shift while dragging to keep the proportions.</a:t>
            </a:r>
            <a:endParaRPr kumimoji="0"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1"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Group</a:t>
            </a:r>
            <a:r>
              <a:rPr kumimoji="0" lang="en" sz="1800" b="0" i="0" u="none" strike="noStrike" kern="0" cap="none" spc="0" normalizeH="0" baseline="0" noProof="0" dirty="0">
                <a:ln>
                  <a:noFill/>
                </a:ln>
                <a:solidFill>
                  <a:srgbClr val="BF2424"/>
                </a:solidFill>
                <a:effectLst/>
                <a:uLnTx/>
                <a:uFillTx/>
                <a:latin typeface="LORA" pitchFamily="2" charset="0"/>
                <a:ea typeface="+mn-ea"/>
                <a:cs typeface="Helvetica" panose="020B0604020202020204" pitchFamily="34" charset="0"/>
                <a:sym typeface="Arial"/>
              </a:rPr>
              <a:t> </a:t>
            </a: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the elements again by selecting them, right-clicking and choosing “Group”.</a:t>
            </a:r>
            <a:endParaRPr kumimoji="0"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Repeat the steps above with the other parts and when you’re done editing, copy the end result and paste it into your presentation.</a:t>
            </a:r>
            <a:endParaRPr kumimoji="0"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Remember to choose the </a:t>
            </a:r>
            <a:r>
              <a:rPr kumimoji="0" lang="en" sz="1800" b="0"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a:t>
            </a:r>
            <a:r>
              <a:rPr kumimoji="0" lang="en" sz="1800" b="1"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Keep source formatting</a:t>
            </a:r>
            <a:r>
              <a:rPr kumimoji="0" lang="en" sz="1800" b="0"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 </a:t>
            </a: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option so that it keeps the design. For more info, please visit </a:t>
            </a:r>
            <a:r>
              <a:rPr kumimoji="0" lang="en-US" sz="1800" b="1" i="0" u="none" strike="noStrike" kern="0" cap="none" spc="0" normalizeH="0" baseline="0" noProof="0" dirty="0" err="1">
                <a:ln>
                  <a:noFill/>
                </a:ln>
                <a:solidFill>
                  <a:schemeClr val="accent2"/>
                </a:solidFill>
                <a:effectLst/>
                <a:uLnTx/>
                <a:uFill>
                  <a:noFill/>
                </a:uFill>
                <a:latin typeface="LORA" pitchFamily="2" charset="0"/>
                <a:ea typeface="+mn-ea"/>
                <a:cs typeface="Helvetica" panose="020B0604020202020204" pitchFamily="34" charset="0"/>
                <a:sym typeface="Arial"/>
                <a:hlinkClick r:id="rId3">
                  <a:extLst>
                    <a:ext uri="{A12FA001-AC4F-418D-AE19-62706E023703}">
                      <ahyp:hlinkClr xmlns:ahyp="http://schemas.microsoft.com/office/drawing/2018/hyperlinkcolor" val="tx"/>
                    </a:ext>
                  </a:extLst>
                </a:hlinkClick>
              </a:rPr>
              <a:t>iTalkedtech</a:t>
            </a:r>
            <a:r>
              <a:rPr kumimoji="0" lang="en" sz="1800" b="1" i="0" u="none" strike="noStrike" kern="0" cap="none" spc="0" normalizeH="0" baseline="0" noProof="0" dirty="0">
                <a:ln>
                  <a:noFill/>
                </a:ln>
                <a:solidFill>
                  <a:schemeClr val="accent2"/>
                </a:solidFill>
                <a:effectLst/>
                <a:uLnTx/>
                <a:uFill>
                  <a:noFill/>
                </a:uFill>
                <a:latin typeface="LORA" pitchFamily="2" charset="0"/>
                <a:ea typeface="+mn-ea"/>
                <a:cs typeface="Helvetica" panose="020B0604020202020204" pitchFamily="34" charset="0"/>
                <a:sym typeface="Arial"/>
                <a:hlinkClick r:id="rId3">
                  <a:extLst>
                    <a:ext uri="{A12FA001-AC4F-418D-AE19-62706E023703}">
                      <ahyp:hlinkClr xmlns:ahyp="http://schemas.microsoft.com/office/drawing/2018/hyperlinkcolor" val="tx"/>
                    </a:ext>
                  </a:extLst>
                </a:hlinkClick>
              </a:rPr>
              <a:t> (Tips &amp; Tricks)</a:t>
            </a:r>
            <a:r>
              <a:rPr kumimoji="0" lang="en" sz="1800" b="0"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a:t>
            </a:r>
            <a:endParaRPr kumimoji="0" sz="1800" b="0"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endParaRPr>
          </a:p>
        </p:txBody>
      </p:sp>
      <p:sp>
        <p:nvSpPr>
          <p:cNvPr id="5" name="TextBox 4">
            <a:extLst>
              <a:ext uri="{FF2B5EF4-FFF2-40B4-BE49-F238E27FC236}">
                <a16:creationId xmlns:a16="http://schemas.microsoft.com/office/drawing/2014/main" id="{9ABE63DB-2BDF-6F59-5CDF-2491B9BA7851}"/>
              </a:ext>
            </a:extLst>
          </p:cNvPr>
          <p:cNvSpPr txBox="1"/>
          <p:nvPr/>
        </p:nvSpPr>
        <p:spPr>
          <a:xfrm>
            <a:off x="0" y="732689"/>
            <a:ext cx="1219200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4000" b="1" i="0" u="none" strike="noStrike" kern="1200" cap="none" spc="0" normalizeH="0" baseline="0" noProof="0" dirty="0">
                <a:ln>
                  <a:noFill/>
                </a:ln>
                <a:solidFill>
                  <a:schemeClr val="accent2"/>
                </a:solidFill>
                <a:effectLst/>
                <a:uLnTx/>
                <a:uFillTx/>
                <a:latin typeface="LORA" pitchFamily="2" charset="0"/>
                <a:ea typeface="Cambria" panose="02040503050406030204" pitchFamily="18" charset="0"/>
                <a:cs typeface="+mn-cs"/>
                <a:sym typeface="Arial"/>
              </a:rPr>
              <a:t>How To Edit Shapes</a:t>
            </a:r>
            <a:endParaRPr kumimoji="0" lang="en-US" sz="4000" b="0" i="0" u="none" strike="noStrike" kern="1200" cap="none" spc="0" normalizeH="0" baseline="0" noProof="0" dirty="0">
              <a:ln>
                <a:noFill/>
              </a:ln>
              <a:solidFill>
                <a:schemeClr val="accent2"/>
              </a:solidFill>
              <a:effectLst/>
              <a:uLnTx/>
              <a:uFillTx/>
              <a:latin typeface="Calibri" panose="020F0502020204030204"/>
              <a:ea typeface="+mn-ea"/>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6F0E030-F779-E330-9C9A-6E879D099E5B}"/>
              </a:ext>
            </a:extLst>
          </p:cNvPr>
          <p:cNvGrpSpPr/>
          <p:nvPr/>
        </p:nvGrpSpPr>
        <p:grpSpPr>
          <a:xfrm>
            <a:off x="1007908" y="719364"/>
            <a:ext cx="10176184" cy="5402945"/>
            <a:chOff x="1567543" y="1309914"/>
            <a:chExt cx="10176184" cy="5402945"/>
          </a:xfrm>
        </p:grpSpPr>
        <p:sp>
          <p:nvSpPr>
            <p:cNvPr id="2" name="Rectangle 1"/>
            <p:cNvSpPr/>
            <p:nvPr/>
          </p:nvSpPr>
          <p:spPr>
            <a:xfrm>
              <a:off x="3414203" y="1309914"/>
              <a:ext cx="6482865" cy="590931"/>
            </a:xfrm>
            <a:prstGeom prst="rect">
              <a:avLst/>
            </a:prstGeom>
          </p:spPr>
          <p:txBody>
            <a:bodyPr wrap="none">
              <a:spAutoFit/>
            </a:body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3600" b="1" i="0" u="none" strike="noStrike" kern="1200" cap="none" spc="0" normalizeH="0" baseline="0" noProof="0" dirty="0">
                  <a:ln>
                    <a:noFill/>
                  </a:ln>
                  <a:solidFill>
                    <a:schemeClr val="accent2"/>
                  </a:solidFill>
                  <a:effectLst/>
                  <a:uLnTx/>
                  <a:uFillTx/>
                  <a:latin typeface="Georgia" panose="02040502050405020303" pitchFamily="18" charset="0"/>
                  <a:ea typeface="Cambria" panose="02040503050406030204" pitchFamily="18" charset="0"/>
                  <a:cs typeface="+mn-cs"/>
                </a:rPr>
                <a:t>Terms Of Use (Free Users)</a:t>
              </a:r>
            </a:p>
          </p:txBody>
        </p:sp>
        <p:grpSp>
          <p:nvGrpSpPr>
            <p:cNvPr id="4" name="Group 3">
              <a:extLst>
                <a:ext uri="{FF2B5EF4-FFF2-40B4-BE49-F238E27FC236}">
                  <a16:creationId xmlns:a16="http://schemas.microsoft.com/office/drawing/2014/main" id="{6FEE3117-CA9D-C63D-F40E-394CD20E15D5}"/>
                </a:ext>
              </a:extLst>
            </p:cNvPr>
            <p:cNvGrpSpPr/>
            <p:nvPr/>
          </p:nvGrpSpPr>
          <p:grpSpPr>
            <a:xfrm>
              <a:off x="1567543" y="2123550"/>
              <a:ext cx="10176184" cy="4589309"/>
              <a:chOff x="1524000" y="1838157"/>
              <a:chExt cx="10176184" cy="4589309"/>
            </a:xfrm>
          </p:grpSpPr>
          <p:sp>
            <p:nvSpPr>
              <p:cNvPr id="3" name="Rectangle 2"/>
              <p:cNvSpPr/>
              <p:nvPr/>
            </p:nvSpPr>
            <p:spPr>
              <a:xfrm>
                <a:off x="1524000" y="1838157"/>
                <a:ext cx="9029700" cy="40626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If you are a free subscriber, you should credit</a:t>
                </a:r>
                <a:r>
                  <a:rPr kumimoji="0" lang="en-US" sz="1800" b="1"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a:t>
                </a:r>
                <a:r>
                  <a:rPr kumimoji="0" lang="en-US" sz="1800" b="1" i="0" u="sng" strike="noStrike" kern="1200" cap="none" spc="0" normalizeH="0" baseline="0" noProof="0" dirty="0" err="1">
                    <a:ln>
                      <a:noFill/>
                    </a:ln>
                    <a:solidFill>
                      <a:schemeClr val="accent2"/>
                    </a:solidFill>
                    <a:effectLst/>
                    <a:uLnTx/>
                    <a:uFillTx/>
                    <a:latin typeface="LORA"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none" strike="noStrike" kern="1200" cap="none" spc="0" normalizeH="0" baseline="0" noProof="0" dirty="0">
                    <a:ln>
                      <a:noFill/>
                    </a:ln>
                    <a:solidFill>
                      <a:srgbClr val="BF2424"/>
                    </a:solidFill>
                    <a:effectLst/>
                    <a:uLnTx/>
                    <a:uFillTx/>
                    <a:latin typeface="LORA" pitchFamily="2" charset="0"/>
                    <a:ea typeface="+mn-ea"/>
                    <a:cs typeface="Segoe UI" panose="020B0502040204020203" pitchFamily="34" charset="0"/>
                  </a:rPr>
                  <a:t> </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by keeping the </a:t>
                </a:r>
                <a:r>
                  <a:rPr kumimoji="0" lang="en-US" sz="1800" b="0"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a:t>
                </a:r>
                <a:r>
                  <a:rPr kumimoji="0" lang="en-US" sz="1800" b="1"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Thank You”</a:t>
                </a:r>
                <a:r>
                  <a:rPr kumimoji="0" lang="en-US" sz="1800" b="0"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 </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Kindly refer to the following slide for the Terms of Use for premium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You can:</a:t>
                </a:r>
                <a:endParaRPr kumimoji="0" lang="en-US" sz="18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Use this template for both business and personal endeavors.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Sell, rent, or second-license </a:t>
                </a:r>
                <a:r>
                  <a:rPr kumimoji="0" lang="en-US" sz="18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content or its altered version.</a:t>
                </a:r>
                <a:b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b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Promulgate, unless explicitly permitted, </a:t>
                </a:r>
                <a:r>
                  <a:rPr kumimoji="0" lang="en-US" sz="18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content, by </a:t>
                </a:r>
                <a:r>
                  <a:rPr kumimoji="0" lang="en-US" sz="18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Incorporate </a:t>
                </a:r>
                <a:r>
                  <a:rPr kumimoji="0" lang="en-US" sz="18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content in any database or file online or offline.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Obtain </a:t>
                </a:r>
                <a:r>
                  <a:rPr kumimoji="0" lang="en-US" sz="18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content’s copyright.</a:t>
                </a:r>
                <a:endParaRPr kumimoji="0" lang="en-US" sz="1800" b="1"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endParaRPr>
              </a:p>
            </p:txBody>
          </p:sp>
          <p:sp>
            <p:nvSpPr>
              <p:cNvPr id="9" name="Rectangle 8"/>
              <p:cNvSpPr/>
              <p:nvPr/>
            </p:nvSpPr>
            <p:spPr>
              <a:xfrm>
                <a:off x="1524000" y="6027356"/>
                <a:ext cx="1017618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Kindly refer to our </a:t>
                </a:r>
                <a:r>
                  <a:rPr kumimoji="0" lang="en-US" sz="20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2000" b="0" i="0" u="none" strike="noStrike" kern="1200" cap="none" spc="0" normalizeH="0" baseline="0" noProof="0" dirty="0">
                    <a:ln>
                      <a:noFill/>
                    </a:ln>
                    <a:solidFill>
                      <a:schemeClr val="accent1"/>
                    </a:solidFill>
                    <a:effectLst/>
                    <a:uLnTx/>
                    <a:uFillTx/>
                    <a:latin typeface="LORA" pitchFamily="2" charset="0"/>
                    <a:ea typeface="+mn-ea"/>
                    <a:cs typeface="Segoe UI" panose="020B0502040204020203" pitchFamily="34" charset="0"/>
                  </a:rPr>
                  <a:t> </a:t>
                </a:r>
                <a:r>
                  <a:rPr kumimoji="0" lang="en-US" sz="20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page or </a:t>
                </a:r>
                <a:r>
                  <a:rPr kumimoji="0" lang="en-US" sz="20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2000" b="0" i="0" u="none" strike="noStrike" kern="1200" cap="none" spc="0" normalizeH="0" baseline="0" noProof="0" dirty="0">
                    <a:ln>
                      <a:noFill/>
                    </a:ln>
                    <a:solidFill>
                      <a:schemeClr val="accent1"/>
                    </a:solidFill>
                    <a:effectLst/>
                    <a:uLnTx/>
                    <a:uFillTx/>
                    <a:latin typeface="LORA" pitchFamily="2" charset="0"/>
                    <a:ea typeface="+mn-ea"/>
                    <a:cs typeface="Segoe UI" panose="020B0502040204020203" pitchFamily="34" charset="0"/>
                  </a:rPr>
                  <a:t> </a:t>
                </a:r>
                <a:r>
                  <a:rPr kumimoji="0" lang="en-US" sz="20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for advanced slide modification guidelines.</a:t>
                </a:r>
              </a:p>
            </p:txBody>
          </p:sp>
        </p:grpSp>
      </p:grpSp>
    </p:spTree>
    <p:extLst>
      <p:ext uri="{BB962C8B-B14F-4D97-AF65-F5344CB8AC3E}">
        <p14:creationId xmlns:p14="http://schemas.microsoft.com/office/powerpoint/2010/main" val="41922954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38515" y="1716372"/>
            <a:ext cx="9092540" cy="433965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Being a premium subscriber, you have the privilege of using this PPT template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without giving attribution to </a:t>
            </a:r>
            <a:r>
              <a:rPr kumimoji="0" lang="en-US" sz="1600" b="1" i="0" u="sng" strike="noStrike" kern="1200" cap="none" spc="0" normalizeH="0" baseline="0" noProof="0" dirty="0" err="1">
                <a:ln>
                  <a:noFill/>
                </a:ln>
                <a:solidFill>
                  <a:schemeClr val="accent2"/>
                </a:solidFill>
                <a:effectLst/>
                <a:uLnTx/>
                <a:uFillTx/>
                <a:latin typeface="LORA"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600" b="1" i="0" u="sng" strike="noStrike" kern="1200" cap="none" spc="0" normalizeH="0" baseline="0" noProof="0" dirty="0">
                <a:ln>
                  <a:noFill/>
                </a:ln>
                <a:solidFill>
                  <a:schemeClr val="accent1"/>
                </a:solidFill>
                <a:effectLst/>
                <a:uLnTx/>
                <a:uFillTx/>
                <a:latin typeface="LORA"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 </a:t>
            </a: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or keeping the </a:t>
            </a:r>
            <a:r>
              <a:rPr kumimoji="0" lang="en-US" sz="1600" b="1"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“Thank You” </a:t>
            </a: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You can:</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Use this template for both business and personal endeavors.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Circulate or share the editable format of this template with anyone you want.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600" b="0" i="0" u="none" strike="noStrike" kern="1200" cap="none" spc="0" normalizeH="0" baseline="0" noProof="0" dirty="0">
              <a:ln>
                <a:noFill/>
              </a:ln>
              <a:solidFill>
                <a:schemeClr val="accent1"/>
              </a:solidFill>
              <a:effectLst/>
              <a:uLnTx/>
              <a:uFillTx/>
              <a:latin typeface="LORA"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Sell, rent or second-license </a:t>
            </a:r>
            <a:r>
              <a:rPr kumimoji="0" lang="en-US" sz="16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a:t>
            </a: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content or the altered version of it.</a:t>
            </a:r>
            <a:b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b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Promulgate or include the templates in any other services database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that performs as distribution or resale platform, unless explicitly permitted, by </a:t>
            </a:r>
            <a:r>
              <a:rPr kumimoji="0" lang="en-US" sz="16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a:t>
            </a: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Incorporate the elements used in </a:t>
            </a:r>
            <a:r>
              <a:rPr kumimoji="0" lang="en-US" sz="16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iTalkedtech’s</a:t>
            </a: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templates separately.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Obtain </a:t>
            </a:r>
            <a:r>
              <a:rPr kumimoji="0" lang="en-US" sz="16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iTalkedtech’s</a:t>
            </a: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copyright for the elements used in this template as a logo or trademark.</a:t>
            </a:r>
            <a:endParaRPr kumimoji="0" lang="en-US" sz="1600" b="1"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endParaRPr>
          </a:p>
        </p:txBody>
      </p:sp>
      <p:sp>
        <p:nvSpPr>
          <p:cNvPr id="6" name="Rectangle 5">
            <a:extLst>
              <a:ext uri="{FF2B5EF4-FFF2-40B4-BE49-F238E27FC236}">
                <a16:creationId xmlns:a16="http://schemas.microsoft.com/office/drawing/2014/main" id="{DC01AFD9-8872-2AE3-655A-66D9360EFD69}"/>
              </a:ext>
            </a:extLst>
          </p:cNvPr>
          <p:cNvSpPr/>
          <p:nvPr/>
        </p:nvSpPr>
        <p:spPr>
          <a:xfrm>
            <a:off x="1752938" y="5600324"/>
            <a:ext cx="91582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Kindly refer to our </a:t>
            </a:r>
            <a:r>
              <a:rPr kumimoji="0" lang="en-US" sz="18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 </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page </a:t>
            </a:r>
            <a:r>
              <a:rPr kumimoji="0" lang="en-US" sz="1800" b="0"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or </a:t>
            </a:r>
            <a:r>
              <a:rPr kumimoji="0" lang="en-US" sz="18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 </a:t>
            </a:r>
            <a:r>
              <a:rPr kumimoji="0" lang="en-US" sz="1800" b="0" i="0" u="none" strike="noStrike" kern="1200" cap="none" spc="0" normalizeH="0" baseline="0" noProof="0" dirty="0">
                <a:ln>
                  <a:noFill/>
                </a:ln>
                <a:effectLst/>
                <a:uLnTx/>
                <a:uFillTx/>
                <a:latin typeface="LORA" pitchFamily="2" charset="0"/>
                <a:ea typeface="+mn-ea"/>
                <a:cs typeface="Segoe UI" panose="020B0502040204020203" pitchFamily="34" charset="0"/>
              </a:rPr>
              <a:t>for</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advanced slide modification guidelines.</a:t>
            </a:r>
          </a:p>
        </p:txBody>
      </p:sp>
      <p:sp>
        <p:nvSpPr>
          <p:cNvPr id="4" name="Rectangle 3">
            <a:extLst>
              <a:ext uri="{FF2B5EF4-FFF2-40B4-BE49-F238E27FC236}">
                <a16:creationId xmlns:a16="http://schemas.microsoft.com/office/drawing/2014/main" id="{24CFA3D8-91C1-2058-27F2-6B20500F960F}"/>
              </a:ext>
            </a:extLst>
          </p:cNvPr>
          <p:cNvSpPr/>
          <p:nvPr/>
        </p:nvSpPr>
        <p:spPr>
          <a:xfrm>
            <a:off x="2271879" y="719364"/>
            <a:ext cx="7648248" cy="590931"/>
          </a:xfrm>
          <a:prstGeom prst="rect">
            <a:avLst/>
          </a:prstGeom>
        </p:spPr>
        <p:txBody>
          <a:bodyPr wrap="none">
            <a:spAutoFit/>
          </a:body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3600" b="1" i="0" u="none" strike="noStrike" kern="1200" cap="none" spc="0" normalizeH="0" baseline="0" noProof="0" dirty="0">
                <a:ln>
                  <a:noFill/>
                </a:ln>
                <a:solidFill>
                  <a:schemeClr val="accent2"/>
                </a:solidFill>
                <a:effectLst/>
                <a:uLnTx/>
                <a:uFillTx/>
                <a:latin typeface="Georgia" panose="02040502050405020303" pitchFamily="18" charset="0"/>
                <a:ea typeface="Cambria" panose="02040503050406030204" pitchFamily="18" charset="0"/>
                <a:cs typeface="+mn-cs"/>
              </a:rPr>
              <a:t>Terms Of Use (Premium Users)</a:t>
            </a:r>
          </a:p>
        </p:txBody>
      </p:sp>
    </p:spTree>
    <p:extLst>
      <p:ext uri="{BB962C8B-B14F-4D97-AF65-F5344CB8AC3E}">
        <p14:creationId xmlns:p14="http://schemas.microsoft.com/office/powerpoint/2010/main" val="31096109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80BD22A6-456A-83D3-BFBC-702DA738E93B}"/>
              </a:ext>
            </a:extLst>
          </p:cNvPr>
          <p:cNvSpPr/>
          <p:nvPr/>
        </p:nvSpPr>
        <p:spPr>
          <a:xfrm>
            <a:off x="5186184" y="-1061"/>
            <a:ext cx="7009212" cy="6865895"/>
          </a:xfrm>
          <a:custGeom>
            <a:avLst/>
            <a:gdLst>
              <a:gd name="connsiteX0" fmla="*/ 7009213 w 7009212"/>
              <a:gd name="connsiteY0" fmla="*/ 0 h 6865895"/>
              <a:gd name="connsiteX1" fmla="*/ 7009213 w 7009212"/>
              <a:gd name="connsiteY1" fmla="*/ 3760841 h 6865895"/>
              <a:gd name="connsiteX2" fmla="*/ 5666734 w 7009212"/>
              <a:gd name="connsiteY2" fmla="*/ 6865896 h 6865895"/>
              <a:gd name="connsiteX3" fmla="*/ 0 w 7009212"/>
              <a:gd name="connsiteY3" fmla="*/ 6865896 h 6865895"/>
              <a:gd name="connsiteX4" fmla="*/ 3261955 w 7009212"/>
              <a:gd name="connsiteY4" fmla="*/ 0 h 6865895"/>
              <a:gd name="connsiteX5" fmla="*/ 7009213 w 7009212"/>
              <a:gd name="connsiteY5" fmla="*/ 0 h 6865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09212" h="6865895">
                <a:moveTo>
                  <a:pt x="7009213" y="0"/>
                </a:moveTo>
                <a:lnTo>
                  <a:pt x="7009213" y="3760841"/>
                </a:lnTo>
                <a:lnTo>
                  <a:pt x="5666734" y="6865896"/>
                </a:lnTo>
                <a:lnTo>
                  <a:pt x="0" y="6865896"/>
                </a:lnTo>
                <a:lnTo>
                  <a:pt x="3261955" y="0"/>
                </a:lnTo>
                <a:lnTo>
                  <a:pt x="7009213" y="0"/>
                </a:lnTo>
                <a:close/>
              </a:path>
            </a:pathLst>
          </a:custGeom>
          <a:noFill/>
          <a:ln w="33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A3FB384A-6576-7B11-D3DB-C5F3461EB078}"/>
              </a:ext>
            </a:extLst>
          </p:cNvPr>
          <p:cNvSpPr/>
          <p:nvPr/>
        </p:nvSpPr>
        <p:spPr>
          <a:xfrm rot="17661601">
            <a:off x="4485948" y="4908753"/>
            <a:ext cx="4273315" cy="16980"/>
          </a:xfrm>
          <a:custGeom>
            <a:avLst/>
            <a:gdLst>
              <a:gd name="connsiteX0" fmla="*/ -1569 w 4273315"/>
              <a:gd name="connsiteY0" fmla="*/ -718 h 16980"/>
              <a:gd name="connsiteX1" fmla="*/ 4271745 w 4273315"/>
              <a:gd name="connsiteY1" fmla="*/ -718 h 16980"/>
              <a:gd name="connsiteX2" fmla="*/ 4271745 w 4273315"/>
              <a:gd name="connsiteY2" fmla="*/ 16263 h 16980"/>
              <a:gd name="connsiteX3" fmla="*/ -1569 w 4273315"/>
              <a:gd name="connsiteY3" fmla="*/ 16263 h 16980"/>
            </a:gdLst>
            <a:ahLst/>
            <a:cxnLst>
              <a:cxn ang="0">
                <a:pos x="connsiteX0" y="connsiteY0"/>
              </a:cxn>
              <a:cxn ang="0">
                <a:pos x="connsiteX1" y="connsiteY1"/>
              </a:cxn>
              <a:cxn ang="0">
                <a:pos x="connsiteX2" y="connsiteY2"/>
              </a:cxn>
              <a:cxn ang="0">
                <a:pos x="connsiteX3" y="connsiteY3"/>
              </a:cxn>
            </a:cxnLst>
            <a:rect l="l" t="t" r="r" b="b"/>
            <a:pathLst>
              <a:path w="4273315" h="16980">
                <a:moveTo>
                  <a:pt x="-1569" y="-718"/>
                </a:moveTo>
                <a:lnTo>
                  <a:pt x="4271745" y="-718"/>
                </a:lnTo>
                <a:lnTo>
                  <a:pt x="4271745" y="16263"/>
                </a:lnTo>
                <a:lnTo>
                  <a:pt x="-1569" y="16263"/>
                </a:lnTo>
                <a:close/>
              </a:path>
            </a:pathLst>
          </a:custGeom>
          <a:solidFill>
            <a:srgbClr val="FFFFFF"/>
          </a:solidFill>
          <a:ln w="33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TextBox 57">
            <a:extLst>
              <a:ext uri="{FF2B5EF4-FFF2-40B4-BE49-F238E27FC236}">
                <a16:creationId xmlns:a16="http://schemas.microsoft.com/office/drawing/2014/main" id="{982938F5-65B8-9E0A-F4B7-8F1DC6214600}"/>
              </a:ext>
            </a:extLst>
          </p:cNvPr>
          <p:cNvSpPr txBox="1"/>
          <p:nvPr/>
        </p:nvSpPr>
        <p:spPr>
          <a:xfrm>
            <a:off x="5712366" y="4473878"/>
            <a:ext cx="318724" cy="2952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3" b="0" i="0" u="none" strike="noStrike" kern="1200" cap="none" spc="0" normalizeH="0" baseline="0" noProof="0">
                <a:ln/>
                <a:solidFill>
                  <a:srgbClr val="282828"/>
                </a:solidFill>
                <a:effectLst/>
                <a:uLnTx/>
                <a:uFillTx/>
                <a:latin typeface="Arial"/>
                <a:ea typeface="+mn-ea"/>
                <a:cs typeface="Arial"/>
                <a:sym typeface="Arial"/>
                <a:rtl val="0"/>
              </a:rPr>
              <a:t>, </a:t>
            </a:r>
          </a:p>
        </p:txBody>
      </p:sp>
      <p:sp>
        <p:nvSpPr>
          <p:cNvPr id="2" name="TextBox 1">
            <a:extLst>
              <a:ext uri="{FF2B5EF4-FFF2-40B4-BE49-F238E27FC236}">
                <a16:creationId xmlns:a16="http://schemas.microsoft.com/office/drawing/2014/main" id="{BEDF0B63-858B-65AA-0C49-85100F52ACB1}"/>
              </a:ext>
            </a:extLst>
          </p:cNvPr>
          <p:cNvSpPr txBox="1"/>
          <p:nvPr/>
        </p:nvSpPr>
        <p:spPr>
          <a:xfrm>
            <a:off x="2444983" y="6276029"/>
            <a:ext cx="60980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2971800" algn="l"/>
              </a:tabLst>
              <a:defRPr/>
            </a:pPr>
            <a:r>
              <a:rPr kumimoji="0" lang="en-US" sz="1600" b="0" i="0" u="sng"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www.italkedtech.com</a:t>
            </a:r>
            <a:endPar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endParaRPr>
          </a:p>
        </p:txBody>
      </p:sp>
      <p:sp>
        <p:nvSpPr>
          <p:cNvPr id="5" name="TextBox 4">
            <a:extLst>
              <a:ext uri="{FF2B5EF4-FFF2-40B4-BE49-F238E27FC236}">
                <a16:creationId xmlns:a16="http://schemas.microsoft.com/office/drawing/2014/main" id="{658134A1-1C2E-0AF9-6A92-732CFC913868}"/>
              </a:ext>
            </a:extLst>
          </p:cNvPr>
          <p:cNvSpPr txBox="1"/>
          <p:nvPr/>
        </p:nvSpPr>
        <p:spPr>
          <a:xfrm>
            <a:off x="2242446" y="2350186"/>
            <a:ext cx="6503132"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Thank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We respect your valuable time with </a:t>
            </a:r>
            <a:r>
              <a:rPr kumimoji="0" lang="en-US" sz="16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If you have any questions, please reach us</a:t>
            </a:r>
          </a:p>
        </p:txBody>
      </p:sp>
      <p:grpSp>
        <p:nvGrpSpPr>
          <p:cNvPr id="7" name="Group 6">
            <a:extLst>
              <a:ext uri="{FF2B5EF4-FFF2-40B4-BE49-F238E27FC236}">
                <a16:creationId xmlns:a16="http://schemas.microsoft.com/office/drawing/2014/main" id="{A6EB6932-0A73-80DE-595D-712B4D850874}"/>
              </a:ext>
            </a:extLst>
          </p:cNvPr>
          <p:cNvGrpSpPr/>
          <p:nvPr/>
        </p:nvGrpSpPr>
        <p:grpSpPr>
          <a:xfrm>
            <a:off x="4657690" y="3981368"/>
            <a:ext cx="1699094" cy="460814"/>
            <a:chOff x="3889500" y="3338261"/>
            <a:chExt cx="2814220" cy="763249"/>
          </a:xfrm>
        </p:grpSpPr>
        <p:pic>
          <p:nvPicPr>
            <p:cNvPr id="14" name="Picture 4" descr="Facebook icon circle Logo PNG Vector (EPS) Free Download">
              <a:hlinkClick r:id="rId3"/>
              <a:extLst>
                <a:ext uri="{FF2B5EF4-FFF2-40B4-BE49-F238E27FC236}">
                  <a16:creationId xmlns:a16="http://schemas.microsoft.com/office/drawing/2014/main" id="{427F4E0F-53C5-C8DB-22A7-778723EED7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9500" y="3338261"/>
              <a:ext cx="730592" cy="73059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Youtube PNG images free download">
              <a:hlinkClick r:id="rId5"/>
              <a:extLst>
                <a:ext uri="{FF2B5EF4-FFF2-40B4-BE49-F238E27FC236}">
                  <a16:creationId xmlns:a16="http://schemas.microsoft.com/office/drawing/2014/main" id="{64B451FA-0051-978D-B606-597DB1D9A98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3173" y="3370498"/>
              <a:ext cx="1019843" cy="72118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LinkedIn Logo – Free PNG format download (2022)">
              <a:hlinkClick r:id="rId7"/>
              <a:extLst>
                <a:ext uri="{FF2B5EF4-FFF2-40B4-BE49-F238E27FC236}">
                  <a16:creationId xmlns:a16="http://schemas.microsoft.com/office/drawing/2014/main" id="{AF94A4E7-3300-CA86-EF5F-E702C1D84B5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10289" y="3373956"/>
              <a:ext cx="1293431" cy="72755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id="{7EC2B98A-951A-514C-6A46-5AA1CBA9AF9B}"/>
              </a:ext>
            </a:extLst>
          </p:cNvPr>
          <p:cNvSpPr/>
          <p:nvPr/>
        </p:nvSpPr>
        <p:spPr>
          <a:xfrm>
            <a:off x="2981977" y="5564113"/>
            <a:ext cx="502407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CREDIT:</a:t>
            </a: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a:t>
            </a:r>
            <a:r>
              <a:rPr kumimoji="0" lang="en-US" sz="12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created this PowerPoint template.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Let this slide be kept for attribution.</a:t>
            </a:r>
          </a:p>
        </p:txBody>
      </p:sp>
      <p:sp>
        <p:nvSpPr>
          <p:cNvPr id="13" name="Rectangle 12">
            <a:extLst>
              <a:ext uri="{FF2B5EF4-FFF2-40B4-BE49-F238E27FC236}">
                <a16:creationId xmlns:a16="http://schemas.microsoft.com/office/drawing/2014/main" id="{3344CD4C-D14D-3B12-D2DF-8A842A11AD6B}"/>
              </a:ext>
            </a:extLst>
          </p:cNvPr>
          <p:cNvSpPr/>
          <p:nvPr/>
        </p:nvSpPr>
        <p:spPr>
          <a:xfrm>
            <a:off x="2981977" y="4826645"/>
            <a:ext cx="5024070"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Do you have a design request, please visit our </a:t>
            </a:r>
            <a:r>
              <a:rPr kumimoji="0" lang="en-US" sz="1600" b="1" i="0" u="sng"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hlinkClick r:id="rId9">
                  <a:extLst>
                    <a:ext uri="{A12FA001-AC4F-418D-AE19-62706E023703}">
                      <ahyp:hlinkClr xmlns:ahyp="http://schemas.microsoft.com/office/drawing/2018/hyperlinkcolor" val="tx"/>
                    </a:ext>
                  </a:extLst>
                </a:hlinkClick>
              </a:rPr>
              <a:t>redesign</a:t>
            </a: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page.</a:t>
            </a:r>
          </a:p>
        </p:txBody>
      </p:sp>
      <p:pic>
        <p:nvPicPr>
          <p:cNvPr id="4" name="Picture 3" descr="A person with a beard smiling&#10;&#10;Description automatically generated">
            <a:extLst>
              <a:ext uri="{FF2B5EF4-FFF2-40B4-BE49-F238E27FC236}">
                <a16:creationId xmlns:a16="http://schemas.microsoft.com/office/drawing/2014/main" id="{DF86675F-6A3A-44B3-446D-7FC90551CFF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75871" y="403384"/>
            <a:ext cx="1264414" cy="1686699"/>
          </a:xfrm>
          <a:prstGeom prst="rect">
            <a:avLst/>
          </a:prstGeom>
        </p:spPr>
      </p:pic>
      <p:pic>
        <p:nvPicPr>
          <p:cNvPr id="10" name="Picture 9" descr="A blue and yellow logo&#10;&#10;Description automatically generated">
            <a:extLst>
              <a:ext uri="{FF2B5EF4-FFF2-40B4-BE49-F238E27FC236}">
                <a16:creationId xmlns:a16="http://schemas.microsoft.com/office/drawing/2014/main" id="{C175A64B-C05A-557E-D349-7BF6500A57B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98208" y="126661"/>
            <a:ext cx="2095804" cy="2095804"/>
          </a:xfrm>
          <a:prstGeom prst="rect">
            <a:avLst/>
          </a:prstGeom>
        </p:spPr>
      </p:pic>
    </p:spTree>
    <p:extLst>
      <p:ext uri="{BB962C8B-B14F-4D97-AF65-F5344CB8AC3E}">
        <p14:creationId xmlns:p14="http://schemas.microsoft.com/office/powerpoint/2010/main" val="3149324679"/>
      </p:ext>
    </p:extLst>
  </p:cSld>
  <p:clrMapOvr>
    <a:masterClrMapping/>
  </p:clrMapOvr>
</p:sld>
</file>

<file path=ppt/theme/theme1.xml><?xml version="1.0" encoding="utf-8"?>
<a:theme xmlns:a="http://schemas.openxmlformats.org/drawingml/2006/main" name="Office Theme">
  <a:themeElements>
    <a:clrScheme name="Custom 85">
      <a:dk1>
        <a:sysClr val="windowText" lastClr="000000"/>
      </a:dk1>
      <a:lt1>
        <a:sysClr val="window" lastClr="FFFFFF"/>
      </a:lt1>
      <a:dk2>
        <a:srgbClr val="44546A"/>
      </a:dk2>
      <a:lt2>
        <a:srgbClr val="BF2424"/>
      </a:lt2>
      <a:accent1>
        <a:srgbClr val="01BBC2"/>
      </a:accent1>
      <a:accent2>
        <a:srgbClr val="A2CD37"/>
      </a:accent2>
      <a:accent3>
        <a:srgbClr val="00B0F0"/>
      </a:accent3>
      <a:accent4>
        <a:srgbClr val="FD6D67"/>
      </a:accent4>
      <a:accent5>
        <a:srgbClr val="EAA31B"/>
      </a:accent5>
      <a:accent6>
        <a:srgbClr val="934584"/>
      </a:accent6>
      <a:hlink>
        <a:srgbClr val="BF2424"/>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TotalTime>
  <Words>2391</Words>
  <Application>Microsoft Office PowerPoint</Application>
  <PresentationFormat>Widescreen</PresentationFormat>
  <Paragraphs>316</Paragraphs>
  <Slides>36</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Arial</vt:lpstr>
      <vt:lpstr>Calibri</vt:lpstr>
      <vt:lpstr>Calibri Light</vt:lpstr>
      <vt:lpstr>Georgia</vt:lpstr>
      <vt:lpstr>Lora</vt:lpstr>
      <vt:lpstr>Lora</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Deckzi</dc:creator>
  <cp:lastModifiedBy>Islam Soliman</cp:lastModifiedBy>
  <cp:revision>3</cp:revision>
  <dcterms:created xsi:type="dcterms:W3CDTF">2023-02-04T09:13:13Z</dcterms:created>
  <dcterms:modified xsi:type="dcterms:W3CDTF">2023-09-08T16:46:13Z</dcterms:modified>
</cp:coreProperties>
</file>